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8" r:id="rId4"/>
    <p:sldId id="261" r:id="rId5"/>
    <p:sldId id="270" r:id="rId6"/>
    <p:sldId id="258" r:id="rId7"/>
    <p:sldId id="263" r:id="rId8"/>
    <p:sldId id="264" r:id="rId9"/>
    <p:sldId id="257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45" autoAdjust="0"/>
  </p:normalViewPr>
  <p:slideViewPr>
    <p:cSldViewPr snapToGrid="0">
      <p:cViewPr varScale="1">
        <p:scale>
          <a:sx n="114" d="100"/>
          <a:sy n="114" d="100"/>
        </p:scale>
        <p:origin x="-276" y="-96"/>
      </p:cViewPr>
      <p:guideLst>
        <p:guide orient="horz" pos="2801"/>
        <p:guide pos="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B5F8-742B-4A8F-AED2-4D4085ACB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BF4A-C02A-450F-8F88-8AA266490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EBAA-67B8-4C3A-9495-5D4FD93D1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176A-F3A1-4AE0-9C69-130429CB6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A3ED9-CD23-4631-A6DA-450333CC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7B6DC-2CEC-4426-888C-CF67DFF3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98E26-E64E-405D-8608-EA6ADE733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55FD-B921-4CFC-9E3B-725E9C4CC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A230B-2414-4693-BE07-BE50E5EFC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9C3E-FC5F-4579-BEFC-01D588F77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848C4-61E3-4DAB-9830-9EE300482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BAA3D30-1FE8-4A12-A887-59E342D84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Chart6.xls"/><Relationship Id="rId5" Type="http://schemas.openxmlformats.org/officeDocument/2006/relationships/oleObject" Target="../embeddings/Microsoft_Office_Excel_Chart5.xls"/><Relationship Id="rId4" Type="http://schemas.openxmlformats.org/officeDocument/2006/relationships/oleObject" Target="../embeddings/Microsoft_Office_Excel_Chart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89"/>
          <p:cNvSpPr>
            <a:spLocks noChangeArrowheads="1"/>
          </p:cNvSpPr>
          <p:nvPr/>
        </p:nvSpPr>
        <p:spPr bwMode="auto">
          <a:xfrm>
            <a:off x="2182813" y="1847850"/>
            <a:ext cx="2152650" cy="22066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Line 490"/>
          <p:cNvSpPr>
            <a:spLocks noChangeShapeType="1"/>
          </p:cNvSpPr>
          <p:nvPr/>
        </p:nvSpPr>
        <p:spPr bwMode="auto">
          <a:xfrm>
            <a:off x="2230438" y="1960563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91"/>
          <p:cNvSpPr>
            <a:spLocks noChangeArrowheads="1"/>
          </p:cNvSpPr>
          <p:nvPr/>
        </p:nvSpPr>
        <p:spPr bwMode="auto">
          <a:xfrm>
            <a:off x="2325688" y="19319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Rectangle 492"/>
          <p:cNvSpPr>
            <a:spLocks noChangeArrowheads="1"/>
          </p:cNvSpPr>
          <p:nvPr/>
        </p:nvSpPr>
        <p:spPr bwMode="auto">
          <a:xfrm>
            <a:off x="2516188" y="1876425"/>
            <a:ext cx="1412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>
                <a:solidFill>
                  <a:srgbClr val="000000"/>
                </a:solidFill>
              </a:rPr>
              <a:t>R</a:t>
            </a:r>
            <a:r>
              <a:rPr lang="en-US" sz="1000" baseline="-25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4102" name="Line 493"/>
          <p:cNvSpPr>
            <a:spLocks noChangeShapeType="1"/>
          </p:cNvSpPr>
          <p:nvPr/>
        </p:nvSpPr>
        <p:spPr bwMode="auto">
          <a:xfrm>
            <a:off x="3287713" y="1957388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Rectangle 494"/>
          <p:cNvSpPr>
            <a:spLocks noChangeArrowheads="1"/>
          </p:cNvSpPr>
          <p:nvPr/>
        </p:nvSpPr>
        <p:spPr bwMode="auto">
          <a:xfrm>
            <a:off x="3373438" y="191928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495"/>
          <p:cNvSpPr>
            <a:spLocks noChangeShapeType="1"/>
          </p:cNvSpPr>
          <p:nvPr/>
        </p:nvSpPr>
        <p:spPr bwMode="auto">
          <a:xfrm flipH="1" flipV="1">
            <a:off x="3382963" y="19288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496"/>
          <p:cNvSpPr>
            <a:spLocks noChangeShapeType="1"/>
          </p:cNvSpPr>
          <p:nvPr/>
        </p:nvSpPr>
        <p:spPr bwMode="auto">
          <a:xfrm>
            <a:off x="3411538" y="19573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497"/>
          <p:cNvSpPr>
            <a:spLocks noChangeShapeType="1"/>
          </p:cNvSpPr>
          <p:nvPr/>
        </p:nvSpPr>
        <p:spPr bwMode="auto">
          <a:xfrm flipH="1">
            <a:off x="3382963" y="19573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498"/>
          <p:cNvSpPr>
            <a:spLocks noChangeShapeType="1"/>
          </p:cNvSpPr>
          <p:nvPr/>
        </p:nvSpPr>
        <p:spPr bwMode="auto">
          <a:xfrm flipV="1">
            <a:off x="3411538" y="19288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499"/>
          <p:cNvSpPr>
            <a:spLocks noChangeShapeType="1"/>
          </p:cNvSpPr>
          <p:nvPr/>
        </p:nvSpPr>
        <p:spPr bwMode="auto">
          <a:xfrm flipV="1">
            <a:off x="3411538" y="19288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500"/>
          <p:cNvSpPr>
            <a:spLocks noChangeShapeType="1"/>
          </p:cNvSpPr>
          <p:nvPr/>
        </p:nvSpPr>
        <p:spPr bwMode="auto">
          <a:xfrm>
            <a:off x="3411538" y="195738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Rectangle 501"/>
          <p:cNvSpPr>
            <a:spLocks noChangeArrowheads="1"/>
          </p:cNvSpPr>
          <p:nvPr/>
        </p:nvSpPr>
        <p:spPr bwMode="auto">
          <a:xfrm>
            <a:off x="3573463" y="1873250"/>
            <a:ext cx="153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E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11" name="Line 503"/>
          <p:cNvSpPr>
            <a:spLocks noChangeShapeType="1"/>
          </p:cNvSpPr>
          <p:nvPr/>
        </p:nvSpPr>
        <p:spPr bwMode="auto">
          <a:xfrm>
            <a:off x="2792413" y="1963738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Freeform 504"/>
          <p:cNvSpPr>
            <a:spLocks/>
          </p:cNvSpPr>
          <p:nvPr/>
        </p:nvSpPr>
        <p:spPr bwMode="auto">
          <a:xfrm>
            <a:off x="2887663" y="19351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Rectangle 505"/>
          <p:cNvSpPr>
            <a:spLocks noChangeArrowheads="1"/>
          </p:cNvSpPr>
          <p:nvPr/>
        </p:nvSpPr>
        <p:spPr bwMode="auto">
          <a:xfrm>
            <a:off x="3078163" y="1879600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>
                <a:solidFill>
                  <a:srgbClr val="000000"/>
                </a:solidFill>
              </a:rPr>
              <a:t>H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4114" name="Group 937"/>
          <p:cNvGrpSpPr>
            <a:grpSpLocks/>
          </p:cNvGrpSpPr>
          <p:nvPr/>
        </p:nvGrpSpPr>
        <p:grpSpPr bwMode="auto">
          <a:xfrm>
            <a:off x="3868738" y="1868488"/>
            <a:ext cx="384175" cy="152400"/>
            <a:chOff x="1722" y="666"/>
            <a:chExt cx="242" cy="96"/>
          </a:xfrm>
        </p:grpSpPr>
        <p:sp>
          <p:nvSpPr>
            <p:cNvPr id="4485" name="Line 506"/>
            <p:cNvSpPr>
              <a:spLocks noChangeShapeType="1"/>
            </p:cNvSpPr>
            <p:nvPr/>
          </p:nvSpPr>
          <p:spPr bwMode="auto">
            <a:xfrm>
              <a:off x="1722" y="719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" name="Rectangle 507"/>
            <p:cNvSpPr>
              <a:spLocks noChangeArrowheads="1"/>
            </p:cNvSpPr>
            <p:nvPr/>
          </p:nvSpPr>
          <p:spPr bwMode="auto">
            <a:xfrm>
              <a:off x="1782" y="702"/>
              <a:ext cx="30" cy="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" name="Rectangle 508"/>
            <p:cNvSpPr>
              <a:spLocks noChangeArrowheads="1"/>
            </p:cNvSpPr>
            <p:nvPr/>
          </p:nvSpPr>
          <p:spPr bwMode="auto">
            <a:xfrm>
              <a:off x="1902" y="666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115" name="Text Box 511"/>
          <p:cNvSpPr txBox="1">
            <a:spLocks noChangeArrowheads="1"/>
          </p:cNvSpPr>
          <p:nvPr/>
        </p:nvSpPr>
        <p:spPr bwMode="auto">
          <a:xfrm>
            <a:off x="304800" y="6400800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13.1</a:t>
            </a:r>
          </a:p>
        </p:txBody>
      </p:sp>
      <p:sp>
        <p:nvSpPr>
          <p:cNvPr id="4116" name="Rectangle 518"/>
          <p:cNvSpPr>
            <a:spLocks noChangeArrowheads="1"/>
          </p:cNvSpPr>
          <p:nvPr/>
        </p:nvSpPr>
        <p:spPr bwMode="auto">
          <a:xfrm>
            <a:off x="1204913" y="1766888"/>
            <a:ext cx="3219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519"/>
          <p:cNvSpPr>
            <a:spLocks noChangeShapeType="1"/>
          </p:cNvSpPr>
          <p:nvPr/>
        </p:nvSpPr>
        <p:spPr bwMode="auto">
          <a:xfrm>
            <a:off x="1204913" y="3290888"/>
            <a:ext cx="3219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520"/>
          <p:cNvSpPr>
            <a:spLocks noChangeShapeType="1"/>
          </p:cNvSpPr>
          <p:nvPr/>
        </p:nvSpPr>
        <p:spPr bwMode="auto">
          <a:xfrm>
            <a:off x="1204913" y="2909888"/>
            <a:ext cx="3219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Line 521"/>
          <p:cNvSpPr>
            <a:spLocks noChangeShapeType="1"/>
          </p:cNvSpPr>
          <p:nvPr/>
        </p:nvSpPr>
        <p:spPr bwMode="auto">
          <a:xfrm>
            <a:off x="1204913" y="2528888"/>
            <a:ext cx="3219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0" name="Line 522"/>
          <p:cNvSpPr>
            <a:spLocks noChangeShapeType="1"/>
          </p:cNvSpPr>
          <p:nvPr/>
        </p:nvSpPr>
        <p:spPr bwMode="auto">
          <a:xfrm>
            <a:off x="1204913" y="2147888"/>
            <a:ext cx="3219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Line 523"/>
          <p:cNvSpPr>
            <a:spLocks noChangeShapeType="1"/>
          </p:cNvSpPr>
          <p:nvPr/>
        </p:nvSpPr>
        <p:spPr bwMode="auto">
          <a:xfrm>
            <a:off x="1204913" y="1766888"/>
            <a:ext cx="3219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Rectangle 524"/>
          <p:cNvSpPr>
            <a:spLocks noChangeArrowheads="1"/>
          </p:cNvSpPr>
          <p:nvPr/>
        </p:nvSpPr>
        <p:spPr bwMode="auto">
          <a:xfrm>
            <a:off x="1204913" y="1766888"/>
            <a:ext cx="3219450" cy="190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Line 525"/>
          <p:cNvSpPr>
            <a:spLocks noChangeShapeType="1"/>
          </p:cNvSpPr>
          <p:nvPr/>
        </p:nvSpPr>
        <p:spPr bwMode="auto">
          <a:xfrm>
            <a:off x="1204913" y="1766888"/>
            <a:ext cx="1587" cy="1905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Line 526"/>
          <p:cNvSpPr>
            <a:spLocks noChangeShapeType="1"/>
          </p:cNvSpPr>
          <p:nvPr/>
        </p:nvSpPr>
        <p:spPr bwMode="auto">
          <a:xfrm>
            <a:off x="1176338" y="36718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Line 528"/>
          <p:cNvSpPr>
            <a:spLocks noChangeShapeType="1"/>
          </p:cNvSpPr>
          <p:nvPr/>
        </p:nvSpPr>
        <p:spPr bwMode="auto">
          <a:xfrm>
            <a:off x="1176338" y="32908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Line 530"/>
          <p:cNvSpPr>
            <a:spLocks noChangeShapeType="1"/>
          </p:cNvSpPr>
          <p:nvPr/>
        </p:nvSpPr>
        <p:spPr bwMode="auto">
          <a:xfrm>
            <a:off x="1176338" y="29098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Line 532"/>
          <p:cNvSpPr>
            <a:spLocks noChangeShapeType="1"/>
          </p:cNvSpPr>
          <p:nvPr/>
        </p:nvSpPr>
        <p:spPr bwMode="auto">
          <a:xfrm>
            <a:off x="1176338" y="25288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Line 534"/>
          <p:cNvSpPr>
            <a:spLocks noChangeShapeType="1"/>
          </p:cNvSpPr>
          <p:nvPr/>
        </p:nvSpPr>
        <p:spPr bwMode="auto">
          <a:xfrm>
            <a:off x="1176338" y="21478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Line 536"/>
          <p:cNvSpPr>
            <a:spLocks noChangeShapeType="1"/>
          </p:cNvSpPr>
          <p:nvPr/>
        </p:nvSpPr>
        <p:spPr bwMode="auto">
          <a:xfrm>
            <a:off x="1176338" y="17668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Line 537"/>
          <p:cNvSpPr>
            <a:spLocks noChangeShapeType="1"/>
          </p:cNvSpPr>
          <p:nvPr/>
        </p:nvSpPr>
        <p:spPr bwMode="auto">
          <a:xfrm>
            <a:off x="1166813" y="3671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Line 538"/>
          <p:cNvSpPr>
            <a:spLocks noChangeShapeType="1"/>
          </p:cNvSpPr>
          <p:nvPr/>
        </p:nvSpPr>
        <p:spPr bwMode="auto">
          <a:xfrm>
            <a:off x="1166813" y="3290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Line 539"/>
          <p:cNvSpPr>
            <a:spLocks noChangeShapeType="1"/>
          </p:cNvSpPr>
          <p:nvPr/>
        </p:nvSpPr>
        <p:spPr bwMode="auto">
          <a:xfrm>
            <a:off x="1166813" y="2909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3" name="Line 540"/>
          <p:cNvSpPr>
            <a:spLocks noChangeShapeType="1"/>
          </p:cNvSpPr>
          <p:nvPr/>
        </p:nvSpPr>
        <p:spPr bwMode="auto">
          <a:xfrm>
            <a:off x="1166813" y="2528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4" name="Line 541"/>
          <p:cNvSpPr>
            <a:spLocks noChangeShapeType="1"/>
          </p:cNvSpPr>
          <p:nvPr/>
        </p:nvSpPr>
        <p:spPr bwMode="auto">
          <a:xfrm>
            <a:off x="1166813" y="2147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5" name="Line 542"/>
          <p:cNvSpPr>
            <a:spLocks noChangeShapeType="1"/>
          </p:cNvSpPr>
          <p:nvPr/>
        </p:nvSpPr>
        <p:spPr bwMode="auto">
          <a:xfrm>
            <a:off x="1166813" y="1766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6" name="Line 543"/>
          <p:cNvSpPr>
            <a:spLocks noChangeShapeType="1"/>
          </p:cNvSpPr>
          <p:nvPr/>
        </p:nvSpPr>
        <p:spPr bwMode="auto">
          <a:xfrm>
            <a:off x="1204913" y="3671888"/>
            <a:ext cx="32194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" name="Line 544"/>
          <p:cNvSpPr>
            <a:spLocks noChangeShapeType="1"/>
          </p:cNvSpPr>
          <p:nvPr/>
        </p:nvSpPr>
        <p:spPr bwMode="auto">
          <a:xfrm flipV="1">
            <a:off x="120491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Line 545"/>
          <p:cNvSpPr>
            <a:spLocks noChangeShapeType="1"/>
          </p:cNvSpPr>
          <p:nvPr/>
        </p:nvSpPr>
        <p:spPr bwMode="auto">
          <a:xfrm flipV="1">
            <a:off x="145256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9" name="Line 546"/>
          <p:cNvSpPr>
            <a:spLocks noChangeShapeType="1"/>
          </p:cNvSpPr>
          <p:nvPr/>
        </p:nvSpPr>
        <p:spPr bwMode="auto">
          <a:xfrm flipV="1">
            <a:off x="170021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0" name="Line 547"/>
          <p:cNvSpPr>
            <a:spLocks noChangeShapeType="1"/>
          </p:cNvSpPr>
          <p:nvPr/>
        </p:nvSpPr>
        <p:spPr bwMode="auto">
          <a:xfrm flipV="1">
            <a:off x="194786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1" name="Line 548"/>
          <p:cNvSpPr>
            <a:spLocks noChangeShapeType="1"/>
          </p:cNvSpPr>
          <p:nvPr/>
        </p:nvSpPr>
        <p:spPr bwMode="auto">
          <a:xfrm flipV="1">
            <a:off x="219551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2" name="Line 549"/>
          <p:cNvSpPr>
            <a:spLocks noChangeShapeType="1"/>
          </p:cNvSpPr>
          <p:nvPr/>
        </p:nvSpPr>
        <p:spPr bwMode="auto">
          <a:xfrm flipV="1">
            <a:off x="244316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3" name="Line 550"/>
          <p:cNvSpPr>
            <a:spLocks noChangeShapeType="1"/>
          </p:cNvSpPr>
          <p:nvPr/>
        </p:nvSpPr>
        <p:spPr bwMode="auto">
          <a:xfrm flipV="1">
            <a:off x="269081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4" name="Line 551"/>
          <p:cNvSpPr>
            <a:spLocks noChangeShapeType="1"/>
          </p:cNvSpPr>
          <p:nvPr/>
        </p:nvSpPr>
        <p:spPr bwMode="auto">
          <a:xfrm flipV="1">
            <a:off x="293846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5" name="Line 552"/>
          <p:cNvSpPr>
            <a:spLocks noChangeShapeType="1"/>
          </p:cNvSpPr>
          <p:nvPr/>
        </p:nvSpPr>
        <p:spPr bwMode="auto">
          <a:xfrm flipV="1">
            <a:off x="318611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6" name="Line 553"/>
          <p:cNvSpPr>
            <a:spLocks noChangeShapeType="1"/>
          </p:cNvSpPr>
          <p:nvPr/>
        </p:nvSpPr>
        <p:spPr bwMode="auto">
          <a:xfrm flipV="1">
            <a:off x="343376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7" name="Line 554"/>
          <p:cNvSpPr>
            <a:spLocks noChangeShapeType="1"/>
          </p:cNvSpPr>
          <p:nvPr/>
        </p:nvSpPr>
        <p:spPr bwMode="auto">
          <a:xfrm flipV="1">
            <a:off x="368141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8" name="Line 555"/>
          <p:cNvSpPr>
            <a:spLocks noChangeShapeType="1"/>
          </p:cNvSpPr>
          <p:nvPr/>
        </p:nvSpPr>
        <p:spPr bwMode="auto">
          <a:xfrm flipV="1">
            <a:off x="392906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9" name="Line 556"/>
          <p:cNvSpPr>
            <a:spLocks noChangeShapeType="1"/>
          </p:cNvSpPr>
          <p:nvPr/>
        </p:nvSpPr>
        <p:spPr bwMode="auto">
          <a:xfrm flipV="1">
            <a:off x="417671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0" name="Line 557"/>
          <p:cNvSpPr>
            <a:spLocks noChangeShapeType="1"/>
          </p:cNvSpPr>
          <p:nvPr/>
        </p:nvSpPr>
        <p:spPr bwMode="auto">
          <a:xfrm flipV="1">
            <a:off x="4424363" y="3671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1" name="Freeform 558"/>
          <p:cNvSpPr>
            <a:spLocks/>
          </p:cNvSpPr>
          <p:nvPr/>
        </p:nvSpPr>
        <p:spPr bwMode="auto">
          <a:xfrm>
            <a:off x="1328738" y="2547938"/>
            <a:ext cx="2971800" cy="533400"/>
          </a:xfrm>
          <a:custGeom>
            <a:avLst/>
            <a:gdLst>
              <a:gd name="T0" fmla="*/ 0 w 312"/>
              <a:gd name="T1" fmla="*/ 56 h 56"/>
              <a:gd name="T2" fmla="*/ 26 w 312"/>
              <a:gd name="T3" fmla="*/ 46 h 56"/>
              <a:gd name="T4" fmla="*/ 52 w 312"/>
              <a:gd name="T5" fmla="*/ 30 h 56"/>
              <a:gd name="T6" fmla="*/ 78 w 312"/>
              <a:gd name="T7" fmla="*/ 14 h 56"/>
              <a:gd name="T8" fmla="*/ 104 w 312"/>
              <a:gd name="T9" fmla="*/ 4 h 56"/>
              <a:gd name="T10" fmla="*/ 130 w 312"/>
              <a:gd name="T11" fmla="*/ 3 h 56"/>
              <a:gd name="T12" fmla="*/ 156 w 312"/>
              <a:gd name="T13" fmla="*/ 1 h 56"/>
              <a:gd name="T14" fmla="*/ 182 w 312"/>
              <a:gd name="T15" fmla="*/ 1 h 56"/>
              <a:gd name="T16" fmla="*/ 208 w 312"/>
              <a:gd name="T17" fmla="*/ 0 h 56"/>
              <a:gd name="T18" fmla="*/ 234 w 312"/>
              <a:gd name="T19" fmla="*/ 4 h 56"/>
              <a:gd name="T20" fmla="*/ 260 w 312"/>
              <a:gd name="T21" fmla="*/ 12 h 56"/>
              <a:gd name="T22" fmla="*/ 286 w 312"/>
              <a:gd name="T23" fmla="*/ 35 h 56"/>
              <a:gd name="T24" fmla="*/ 312 w 312"/>
              <a:gd name="T25" fmla="*/ 45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2"/>
              <a:gd name="T40" fmla="*/ 0 h 56"/>
              <a:gd name="T41" fmla="*/ 312 w 312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2" h="56">
                <a:moveTo>
                  <a:pt x="0" y="56"/>
                </a:moveTo>
                <a:lnTo>
                  <a:pt x="26" y="46"/>
                </a:lnTo>
                <a:lnTo>
                  <a:pt x="52" y="30"/>
                </a:lnTo>
                <a:lnTo>
                  <a:pt x="78" y="14"/>
                </a:lnTo>
                <a:lnTo>
                  <a:pt x="104" y="4"/>
                </a:lnTo>
                <a:lnTo>
                  <a:pt x="130" y="3"/>
                </a:lnTo>
                <a:lnTo>
                  <a:pt x="156" y="1"/>
                </a:lnTo>
                <a:lnTo>
                  <a:pt x="182" y="1"/>
                </a:lnTo>
                <a:lnTo>
                  <a:pt x="208" y="0"/>
                </a:lnTo>
                <a:lnTo>
                  <a:pt x="234" y="4"/>
                </a:lnTo>
                <a:lnTo>
                  <a:pt x="260" y="12"/>
                </a:lnTo>
                <a:lnTo>
                  <a:pt x="286" y="35"/>
                </a:lnTo>
                <a:lnTo>
                  <a:pt x="312" y="4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2" name="Freeform 559"/>
          <p:cNvSpPr>
            <a:spLocks/>
          </p:cNvSpPr>
          <p:nvPr/>
        </p:nvSpPr>
        <p:spPr bwMode="auto">
          <a:xfrm>
            <a:off x="1328738" y="2786063"/>
            <a:ext cx="2971800" cy="361950"/>
          </a:xfrm>
          <a:custGeom>
            <a:avLst/>
            <a:gdLst>
              <a:gd name="T0" fmla="*/ 0 w 312"/>
              <a:gd name="T1" fmla="*/ 38 h 38"/>
              <a:gd name="T2" fmla="*/ 26 w 312"/>
              <a:gd name="T3" fmla="*/ 33 h 38"/>
              <a:gd name="T4" fmla="*/ 52 w 312"/>
              <a:gd name="T5" fmla="*/ 27 h 38"/>
              <a:gd name="T6" fmla="*/ 78 w 312"/>
              <a:gd name="T7" fmla="*/ 28 h 38"/>
              <a:gd name="T8" fmla="*/ 104 w 312"/>
              <a:gd name="T9" fmla="*/ 31 h 38"/>
              <a:gd name="T10" fmla="*/ 130 w 312"/>
              <a:gd name="T11" fmla="*/ 22 h 38"/>
              <a:gd name="T12" fmla="*/ 156 w 312"/>
              <a:gd name="T13" fmla="*/ 2 h 38"/>
              <a:gd name="T14" fmla="*/ 182 w 312"/>
              <a:gd name="T15" fmla="*/ 0 h 38"/>
              <a:gd name="T16" fmla="*/ 208 w 312"/>
              <a:gd name="T17" fmla="*/ 10 h 38"/>
              <a:gd name="T18" fmla="*/ 234 w 312"/>
              <a:gd name="T19" fmla="*/ 23 h 38"/>
              <a:gd name="T20" fmla="*/ 260 w 312"/>
              <a:gd name="T21" fmla="*/ 23 h 38"/>
              <a:gd name="T22" fmla="*/ 286 w 312"/>
              <a:gd name="T23" fmla="*/ 31 h 38"/>
              <a:gd name="T24" fmla="*/ 312 w 312"/>
              <a:gd name="T25" fmla="*/ 31 h 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2"/>
              <a:gd name="T40" fmla="*/ 0 h 38"/>
              <a:gd name="T41" fmla="*/ 312 w 312"/>
              <a:gd name="T42" fmla="*/ 38 h 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2" h="38">
                <a:moveTo>
                  <a:pt x="0" y="38"/>
                </a:moveTo>
                <a:lnTo>
                  <a:pt x="26" y="33"/>
                </a:lnTo>
                <a:lnTo>
                  <a:pt x="52" y="27"/>
                </a:lnTo>
                <a:lnTo>
                  <a:pt x="78" y="28"/>
                </a:lnTo>
                <a:lnTo>
                  <a:pt x="104" y="31"/>
                </a:lnTo>
                <a:lnTo>
                  <a:pt x="130" y="22"/>
                </a:lnTo>
                <a:lnTo>
                  <a:pt x="156" y="2"/>
                </a:lnTo>
                <a:lnTo>
                  <a:pt x="182" y="0"/>
                </a:lnTo>
                <a:lnTo>
                  <a:pt x="208" y="10"/>
                </a:lnTo>
                <a:lnTo>
                  <a:pt x="234" y="23"/>
                </a:lnTo>
                <a:lnTo>
                  <a:pt x="260" y="23"/>
                </a:lnTo>
                <a:lnTo>
                  <a:pt x="286" y="31"/>
                </a:lnTo>
                <a:lnTo>
                  <a:pt x="312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3" name="Freeform 560"/>
          <p:cNvSpPr>
            <a:spLocks/>
          </p:cNvSpPr>
          <p:nvPr/>
        </p:nvSpPr>
        <p:spPr bwMode="auto">
          <a:xfrm>
            <a:off x="1328738" y="2795588"/>
            <a:ext cx="2971800" cy="438150"/>
          </a:xfrm>
          <a:custGeom>
            <a:avLst/>
            <a:gdLst>
              <a:gd name="T0" fmla="*/ 0 w 312"/>
              <a:gd name="T1" fmla="*/ 46 h 46"/>
              <a:gd name="T2" fmla="*/ 26 w 312"/>
              <a:gd name="T3" fmla="*/ 40 h 46"/>
              <a:gd name="T4" fmla="*/ 52 w 312"/>
              <a:gd name="T5" fmla="*/ 30 h 46"/>
              <a:gd name="T6" fmla="*/ 78 w 312"/>
              <a:gd name="T7" fmla="*/ 13 h 46"/>
              <a:gd name="T8" fmla="*/ 104 w 312"/>
              <a:gd name="T9" fmla="*/ 0 h 46"/>
              <a:gd name="T10" fmla="*/ 130 w 312"/>
              <a:gd name="T11" fmla="*/ 7 h 46"/>
              <a:gd name="T12" fmla="*/ 156 w 312"/>
              <a:gd name="T13" fmla="*/ 26 h 46"/>
              <a:gd name="T14" fmla="*/ 182 w 312"/>
              <a:gd name="T15" fmla="*/ 29 h 46"/>
              <a:gd name="T16" fmla="*/ 208 w 312"/>
              <a:gd name="T17" fmla="*/ 18 h 46"/>
              <a:gd name="T18" fmla="*/ 234 w 312"/>
              <a:gd name="T19" fmla="*/ 7 h 46"/>
              <a:gd name="T20" fmla="*/ 260 w 312"/>
              <a:gd name="T21" fmla="*/ 16 h 46"/>
              <a:gd name="T22" fmla="*/ 286 w 312"/>
              <a:gd name="T23" fmla="*/ 30 h 46"/>
              <a:gd name="T24" fmla="*/ 312 w 312"/>
              <a:gd name="T25" fmla="*/ 40 h 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2"/>
              <a:gd name="T40" fmla="*/ 0 h 46"/>
              <a:gd name="T41" fmla="*/ 312 w 312"/>
              <a:gd name="T42" fmla="*/ 46 h 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2" h="46">
                <a:moveTo>
                  <a:pt x="0" y="46"/>
                </a:moveTo>
                <a:lnTo>
                  <a:pt x="26" y="40"/>
                </a:lnTo>
                <a:lnTo>
                  <a:pt x="52" y="30"/>
                </a:lnTo>
                <a:lnTo>
                  <a:pt x="78" y="13"/>
                </a:lnTo>
                <a:lnTo>
                  <a:pt x="104" y="0"/>
                </a:lnTo>
                <a:lnTo>
                  <a:pt x="130" y="7"/>
                </a:lnTo>
                <a:lnTo>
                  <a:pt x="156" y="26"/>
                </a:lnTo>
                <a:lnTo>
                  <a:pt x="182" y="29"/>
                </a:lnTo>
                <a:lnTo>
                  <a:pt x="208" y="18"/>
                </a:lnTo>
                <a:lnTo>
                  <a:pt x="234" y="7"/>
                </a:lnTo>
                <a:lnTo>
                  <a:pt x="260" y="16"/>
                </a:lnTo>
                <a:lnTo>
                  <a:pt x="286" y="30"/>
                </a:lnTo>
                <a:lnTo>
                  <a:pt x="312" y="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4" name="Rectangle 561"/>
          <p:cNvSpPr>
            <a:spLocks noChangeArrowheads="1"/>
          </p:cNvSpPr>
          <p:nvPr/>
        </p:nvSpPr>
        <p:spPr bwMode="auto">
          <a:xfrm>
            <a:off x="1300163" y="30527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5" name="Rectangle 562"/>
          <p:cNvSpPr>
            <a:spLocks noChangeArrowheads="1"/>
          </p:cNvSpPr>
          <p:nvPr/>
        </p:nvSpPr>
        <p:spPr bwMode="auto">
          <a:xfrm>
            <a:off x="1547813" y="29575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6" name="Rectangle 563"/>
          <p:cNvSpPr>
            <a:spLocks noChangeArrowheads="1"/>
          </p:cNvSpPr>
          <p:nvPr/>
        </p:nvSpPr>
        <p:spPr bwMode="auto">
          <a:xfrm>
            <a:off x="1795463" y="28051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" name="Rectangle 564"/>
          <p:cNvSpPr>
            <a:spLocks noChangeArrowheads="1"/>
          </p:cNvSpPr>
          <p:nvPr/>
        </p:nvSpPr>
        <p:spPr bwMode="auto">
          <a:xfrm>
            <a:off x="2043113" y="26527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8" name="Rectangle 565"/>
          <p:cNvSpPr>
            <a:spLocks noChangeArrowheads="1"/>
          </p:cNvSpPr>
          <p:nvPr/>
        </p:nvSpPr>
        <p:spPr bwMode="auto">
          <a:xfrm>
            <a:off x="2290763" y="25574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9" name="Rectangle 566"/>
          <p:cNvSpPr>
            <a:spLocks noChangeArrowheads="1"/>
          </p:cNvSpPr>
          <p:nvPr/>
        </p:nvSpPr>
        <p:spPr bwMode="auto">
          <a:xfrm>
            <a:off x="2538413" y="25479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0" name="Rectangle 567"/>
          <p:cNvSpPr>
            <a:spLocks noChangeArrowheads="1"/>
          </p:cNvSpPr>
          <p:nvPr/>
        </p:nvSpPr>
        <p:spPr bwMode="auto">
          <a:xfrm>
            <a:off x="2786063" y="25288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1" name="Rectangle 568"/>
          <p:cNvSpPr>
            <a:spLocks noChangeArrowheads="1"/>
          </p:cNvSpPr>
          <p:nvPr/>
        </p:nvSpPr>
        <p:spPr bwMode="auto">
          <a:xfrm>
            <a:off x="3033713" y="25288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2" name="Rectangle 569"/>
          <p:cNvSpPr>
            <a:spLocks noChangeArrowheads="1"/>
          </p:cNvSpPr>
          <p:nvPr/>
        </p:nvSpPr>
        <p:spPr bwMode="auto">
          <a:xfrm>
            <a:off x="3281363" y="25193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3" name="Rectangle 570"/>
          <p:cNvSpPr>
            <a:spLocks noChangeArrowheads="1"/>
          </p:cNvSpPr>
          <p:nvPr/>
        </p:nvSpPr>
        <p:spPr bwMode="auto">
          <a:xfrm>
            <a:off x="3529013" y="25574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4" name="Rectangle 571"/>
          <p:cNvSpPr>
            <a:spLocks noChangeArrowheads="1"/>
          </p:cNvSpPr>
          <p:nvPr/>
        </p:nvSpPr>
        <p:spPr bwMode="auto">
          <a:xfrm>
            <a:off x="3776663" y="26336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5" name="Rectangle 572"/>
          <p:cNvSpPr>
            <a:spLocks noChangeArrowheads="1"/>
          </p:cNvSpPr>
          <p:nvPr/>
        </p:nvSpPr>
        <p:spPr bwMode="auto">
          <a:xfrm>
            <a:off x="4024313" y="28527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6" name="Rectangle 573"/>
          <p:cNvSpPr>
            <a:spLocks noChangeArrowheads="1"/>
          </p:cNvSpPr>
          <p:nvPr/>
        </p:nvSpPr>
        <p:spPr bwMode="auto">
          <a:xfrm>
            <a:off x="4271963" y="29479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" name="Rectangle 574"/>
          <p:cNvSpPr>
            <a:spLocks noChangeArrowheads="1"/>
          </p:cNvSpPr>
          <p:nvPr/>
        </p:nvSpPr>
        <p:spPr bwMode="auto">
          <a:xfrm>
            <a:off x="1290638" y="310991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" name="Line 575"/>
          <p:cNvSpPr>
            <a:spLocks noChangeShapeType="1"/>
          </p:cNvSpPr>
          <p:nvPr/>
        </p:nvSpPr>
        <p:spPr bwMode="auto">
          <a:xfrm flipH="1" flipV="1">
            <a:off x="1300163" y="31194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9" name="Line 576"/>
          <p:cNvSpPr>
            <a:spLocks noChangeShapeType="1"/>
          </p:cNvSpPr>
          <p:nvPr/>
        </p:nvSpPr>
        <p:spPr bwMode="auto">
          <a:xfrm>
            <a:off x="1328738" y="31480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0" name="Line 577"/>
          <p:cNvSpPr>
            <a:spLocks noChangeShapeType="1"/>
          </p:cNvSpPr>
          <p:nvPr/>
        </p:nvSpPr>
        <p:spPr bwMode="auto">
          <a:xfrm flipH="1">
            <a:off x="1300163" y="31480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1" name="Line 578"/>
          <p:cNvSpPr>
            <a:spLocks noChangeShapeType="1"/>
          </p:cNvSpPr>
          <p:nvPr/>
        </p:nvSpPr>
        <p:spPr bwMode="auto">
          <a:xfrm flipV="1">
            <a:off x="1328738" y="31194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2" name="Line 579"/>
          <p:cNvSpPr>
            <a:spLocks noChangeShapeType="1"/>
          </p:cNvSpPr>
          <p:nvPr/>
        </p:nvSpPr>
        <p:spPr bwMode="auto">
          <a:xfrm flipV="1">
            <a:off x="1328738" y="31194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3" name="Line 580"/>
          <p:cNvSpPr>
            <a:spLocks noChangeShapeType="1"/>
          </p:cNvSpPr>
          <p:nvPr/>
        </p:nvSpPr>
        <p:spPr bwMode="auto">
          <a:xfrm>
            <a:off x="1328738" y="3148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4" name="Rectangle 581"/>
          <p:cNvSpPr>
            <a:spLocks noChangeArrowheads="1"/>
          </p:cNvSpPr>
          <p:nvPr/>
        </p:nvSpPr>
        <p:spPr bwMode="auto">
          <a:xfrm>
            <a:off x="1538288" y="306228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5" name="Line 582"/>
          <p:cNvSpPr>
            <a:spLocks noChangeShapeType="1"/>
          </p:cNvSpPr>
          <p:nvPr/>
        </p:nvSpPr>
        <p:spPr bwMode="auto">
          <a:xfrm flipH="1" flipV="1">
            <a:off x="1547813" y="30718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6" name="Line 583"/>
          <p:cNvSpPr>
            <a:spLocks noChangeShapeType="1"/>
          </p:cNvSpPr>
          <p:nvPr/>
        </p:nvSpPr>
        <p:spPr bwMode="auto">
          <a:xfrm>
            <a:off x="1576388" y="31003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7" name="Line 584"/>
          <p:cNvSpPr>
            <a:spLocks noChangeShapeType="1"/>
          </p:cNvSpPr>
          <p:nvPr/>
        </p:nvSpPr>
        <p:spPr bwMode="auto">
          <a:xfrm flipH="1">
            <a:off x="1547813" y="31003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" name="Line 585"/>
          <p:cNvSpPr>
            <a:spLocks noChangeShapeType="1"/>
          </p:cNvSpPr>
          <p:nvPr/>
        </p:nvSpPr>
        <p:spPr bwMode="auto">
          <a:xfrm flipV="1">
            <a:off x="1576388" y="30718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9" name="Line 586"/>
          <p:cNvSpPr>
            <a:spLocks noChangeShapeType="1"/>
          </p:cNvSpPr>
          <p:nvPr/>
        </p:nvSpPr>
        <p:spPr bwMode="auto">
          <a:xfrm flipV="1">
            <a:off x="1576388" y="30718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0" name="Line 587"/>
          <p:cNvSpPr>
            <a:spLocks noChangeShapeType="1"/>
          </p:cNvSpPr>
          <p:nvPr/>
        </p:nvSpPr>
        <p:spPr bwMode="auto">
          <a:xfrm>
            <a:off x="1576388" y="310038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1" name="Rectangle 588"/>
          <p:cNvSpPr>
            <a:spLocks noChangeArrowheads="1"/>
          </p:cNvSpPr>
          <p:nvPr/>
        </p:nvSpPr>
        <p:spPr bwMode="auto">
          <a:xfrm>
            <a:off x="1785938" y="30051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2" name="Line 589"/>
          <p:cNvSpPr>
            <a:spLocks noChangeShapeType="1"/>
          </p:cNvSpPr>
          <p:nvPr/>
        </p:nvSpPr>
        <p:spPr bwMode="auto">
          <a:xfrm flipH="1" flipV="1">
            <a:off x="1795463" y="30146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3" name="Line 590"/>
          <p:cNvSpPr>
            <a:spLocks noChangeShapeType="1"/>
          </p:cNvSpPr>
          <p:nvPr/>
        </p:nvSpPr>
        <p:spPr bwMode="auto">
          <a:xfrm>
            <a:off x="1824038" y="30432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4" name="Line 591"/>
          <p:cNvSpPr>
            <a:spLocks noChangeShapeType="1"/>
          </p:cNvSpPr>
          <p:nvPr/>
        </p:nvSpPr>
        <p:spPr bwMode="auto">
          <a:xfrm flipH="1">
            <a:off x="1795463" y="30432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5" name="Line 592"/>
          <p:cNvSpPr>
            <a:spLocks noChangeShapeType="1"/>
          </p:cNvSpPr>
          <p:nvPr/>
        </p:nvSpPr>
        <p:spPr bwMode="auto">
          <a:xfrm flipV="1">
            <a:off x="1824038" y="30146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6" name="Line 593"/>
          <p:cNvSpPr>
            <a:spLocks noChangeShapeType="1"/>
          </p:cNvSpPr>
          <p:nvPr/>
        </p:nvSpPr>
        <p:spPr bwMode="auto">
          <a:xfrm flipV="1">
            <a:off x="1824038" y="30146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7" name="Line 594"/>
          <p:cNvSpPr>
            <a:spLocks noChangeShapeType="1"/>
          </p:cNvSpPr>
          <p:nvPr/>
        </p:nvSpPr>
        <p:spPr bwMode="auto">
          <a:xfrm>
            <a:off x="1824038" y="30432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8" name="Rectangle 595"/>
          <p:cNvSpPr>
            <a:spLocks noChangeArrowheads="1"/>
          </p:cNvSpPr>
          <p:nvPr/>
        </p:nvSpPr>
        <p:spPr bwMode="auto">
          <a:xfrm>
            <a:off x="2033588" y="301466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9" name="Line 596"/>
          <p:cNvSpPr>
            <a:spLocks noChangeShapeType="1"/>
          </p:cNvSpPr>
          <p:nvPr/>
        </p:nvSpPr>
        <p:spPr bwMode="auto">
          <a:xfrm flipH="1" flipV="1">
            <a:off x="2043113" y="30241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0" name="Line 597"/>
          <p:cNvSpPr>
            <a:spLocks noChangeShapeType="1"/>
          </p:cNvSpPr>
          <p:nvPr/>
        </p:nvSpPr>
        <p:spPr bwMode="auto">
          <a:xfrm>
            <a:off x="2071688" y="30527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1" name="Line 598"/>
          <p:cNvSpPr>
            <a:spLocks noChangeShapeType="1"/>
          </p:cNvSpPr>
          <p:nvPr/>
        </p:nvSpPr>
        <p:spPr bwMode="auto">
          <a:xfrm flipH="1">
            <a:off x="2043113" y="30527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2" name="Line 599"/>
          <p:cNvSpPr>
            <a:spLocks noChangeShapeType="1"/>
          </p:cNvSpPr>
          <p:nvPr/>
        </p:nvSpPr>
        <p:spPr bwMode="auto">
          <a:xfrm flipV="1">
            <a:off x="2071688" y="30241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3" name="Line 600"/>
          <p:cNvSpPr>
            <a:spLocks noChangeShapeType="1"/>
          </p:cNvSpPr>
          <p:nvPr/>
        </p:nvSpPr>
        <p:spPr bwMode="auto">
          <a:xfrm flipV="1">
            <a:off x="2071688" y="302418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4" name="Line 601"/>
          <p:cNvSpPr>
            <a:spLocks noChangeShapeType="1"/>
          </p:cNvSpPr>
          <p:nvPr/>
        </p:nvSpPr>
        <p:spPr bwMode="auto">
          <a:xfrm>
            <a:off x="2071688" y="30527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5" name="Rectangle 602"/>
          <p:cNvSpPr>
            <a:spLocks noChangeArrowheads="1"/>
          </p:cNvSpPr>
          <p:nvPr/>
        </p:nvSpPr>
        <p:spPr bwMode="auto">
          <a:xfrm>
            <a:off x="2281238" y="30432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6" name="Line 603"/>
          <p:cNvSpPr>
            <a:spLocks noChangeShapeType="1"/>
          </p:cNvSpPr>
          <p:nvPr/>
        </p:nvSpPr>
        <p:spPr bwMode="auto">
          <a:xfrm flipH="1" flipV="1">
            <a:off x="2290763" y="30527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7" name="Line 604"/>
          <p:cNvSpPr>
            <a:spLocks noChangeShapeType="1"/>
          </p:cNvSpPr>
          <p:nvPr/>
        </p:nvSpPr>
        <p:spPr bwMode="auto">
          <a:xfrm>
            <a:off x="2319338" y="30813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" name="Line 605"/>
          <p:cNvSpPr>
            <a:spLocks noChangeShapeType="1"/>
          </p:cNvSpPr>
          <p:nvPr/>
        </p:nvSpPr>
        <p:spPr bwMode="auto">
          <a:xfrm flipH="1">
            <a:off x="2290763" y="30813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" name="Line 606"/>
          <p:cNvSpPr>
            <a:spLocks noChangeShapeType="1"/>
          </p:cNvSpPr>
          <p:nvPr/>
        </p:nvSpPr>
        <p:spPr bwMode="auto">
          <a:xfrm flipV="1">
            <a:off x="2319338" y="30527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" name="Line 607"/>
          <p:cNvSpPr>
            <a:spLocks noChangeShapeType="1"/>
          </p:cNvSpPr>
          <p:nvPr/>
        </p:nvSpPr>
        <p:spPr bwMode="auto">
          <a:xfrm flipV="1">
            <a:off x="2319338" y="30527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" name="Line 608"/>
          <p:cNvSpPr>
            <a:spLocks noChangeShapeType="1"/>
          </p:cNvSpPr>
          <p:nvPr/>
        </p:nvSpPr>
        <p:spPr bwMode="auto">
          <a:xfrm>
            <a:off x="2319338" y="30813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" name="Rectangle 609"/>
          <p:cNvSpPr>
            <a:spLocks noChangeArrowheads="1"/>
          </p:cNvSpPr>
          <p:nvPr/>
        </p:nvSpPr>
        <p:spPr bwMode="auto">
          <a:xfrm>
            <a:off x="2528888" y="295751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" name="Line 610"/>
          <p:cNvSpPr>
            <a:spLocks noChangeShapeType="1"/>
          </p:cNvSpPr>
          <p:nvPr/>
        </p:nvSpPr>
        <p:spPr bwMode="auto">
          <a:xfrm flipH="1" flipV="1">
            <a:off x="2538413" y="29670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" name="Line 611"/>
          <p:cNvSpPr>
            <a:spLocks noChangeShapeType="1"/>
          </p:cNvSpPr>
          <p:nvPr/>
        </p:nvSpPr>
        <p:spPr bwMode="auto">
          <a:xfrm>
            <a:off x="2566988" y="29956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" name="Line 612"/>
          <p:cNvSpPr>
            <a:spLocks noChangeShapeType="1"/>
          </p:cNvSpPr>
          <p:nvPr/>
        </p:nvSpPr>
        <p:spPr bwMode="auto">
          <a:xfrm flipH="1">
            <a:off x="2538413" y="29956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" name="Line 613"/>
          <p:cNvSpPr>
            <a:spLocks noChangeShapeType="1"/>
          </p:cNvSpPr>
          <p:nvPr/>
        </p:nvSpPr>
        <p:spPr bwMode="auto">
          <a:xfrm flipV="1">
            <a:off x="2566988" y="29670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" name="Line 614"/>
          <p:cNvSpPr>
            <a:spLocks noChangeShapeType="1"/>
          </p:cNvSpPr>
          <p:nvPr/>
        </p:nvSpPr>
        <p:spPr bwMode="auto">
          <a:xfrm flipV="1">
            <a:off x="2566988" y="29670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8" name="Line 615"/>
          <p:cNvSpPr>
            <a:spLocks noChangeShapeType="1"/>
          </p:cNvSpPr>
          <p:nvPr/>
        </p:nvSpPr>
        <p:spPr bwMode="auto">
          <a:xfrm>
            <a:off x="2566988" y="29956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9" name="Rectangle 616"/>
          <p:cNvSpPr>
            <a:spLocks noChangeArrowheads="1"/>
          </p:cNvSpPr>
          <p:nvPr/>
        </p:nvSpPr>
        <p:spPr bwMode="auto">
          <a:xfrm>
            <a:off x="2776538" y="276701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0" name="Line 617"/>
          <p:cNvSpPr>
            <a:spLocks noChangeShapeType="1"/>
          </p:cNvSpPr>
          <p:nvPr/>
        </p:nvSpPr>
        <p:spPr bwMode="auto">
          <a:xfrm flipH="1" flipV="1">
            <a:off x="2786063" y="27765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1" name="Line 618"/>
          <p:cNvSpPr>
            <a:spLocks noChangeShapeType="1"/>
          </p:cNvSpPr>
          <p:nvPr/>
        </p:nvSpPr>
        <p:spPr bwMode="auto">
          <a:xfrm>
            <a:off x="2814638" y="28051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2" name="Line 619"/>
          <p:cNvSpPr>
            <a:spLocks noChangeShapeType="1"/>
          </p:cNvSpPr>
          <p:nvPr/>
        </p:nvSpPr>
        <p:spPr bwMode="auto">
          <a:xfrm flipH="1">
            <a:off x="2786063" y="28051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3" name="Line 620"/>
          <p:cNvSpPr>
            <a:spLocks noChangeShapeType="1"/>
          </p:cNvSpPr>
          <p:nvPr/>
        </p:nvSpPr>
        <p:spPr bwMode="auto">
          <a:xfrm flipV="1">
            <a:off x="2814638" y="27765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4" name="Line 621"/>
          <p:cNvSpPr>
            <a:spLocks noChangeShapeType="1"/>
          </p:cNvSpPr>
          <p:nvPr/>
        </p:nvSpPr>
        <p:spPr bwMode="auto">
          <a:xfrm flipV="1">
            <a:off x="2814638" y="27765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5" name="Line 622"/>
          <p:cNvSpPr>
            <a:spLocks noChangeShapeType="1"/>
          </p:cNvSpPr>
          <p:nvPr/>
        </p:nvSpPr>
        <p:spPr bwMode="auto">
          <a:xfrm>
            <a:off x="2814638" y="2805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6" name="Rectangle 623"/>
          <p:cNvSpPr>
            <a:spLocks noChangeArrowheads="1"/>
          </p:cNvSpPr>
          <p:nvPr/>
        </p:nvSpPr>
        <p:spPr bwMode="auto">
          <a:xfrm>
            <a:off x="3024188" y="274796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7" name="Line 624"/>
          <p:cNvSpPr>
            <a:spLocks noChangeShapeType="1"/>
          </p:cNvSpPr>
          <p:nvPr/>
        </p:nvSpPr>
        <p:spPr bwMode="auto">
          <a:xfrm flipH="1" flipV="1">
            <a:off x="3033713" y="27574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8" name="Line 625"/>
          <p:cNvSpPr>
            <a:spLocks noChangeShapeType="1"/>
          </p:cNvSpPr>
          <p:nvPr/>
        </p:nvSpPr>
        <p:spPr bwMode="auto">
          <a:xfrm>
            <a:off x="3062288" y="27860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9" name="Line 626"/>
          <p:cNvSpPr>
            <a:spLocks noChangeShapeType="1"/>
          </p:cNvSpPr>
          <p:nvPr/>
        </p:nvSpPr>
        <p:spPr bwMode="auto">
          <a:xfrm flipH="1">
            <a:off x="3033713" y="27860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0" name="Line 627"/>
          <p:cNvSpPr>
            <a:spLocks noChangeShapeType="1"/>
          </p:cNvSpPr>
          <p:nvPr/>
        </p:nvSpPr>
        <p:spPr bwMode="auto">
          <a:xfrm flipV="1">
            <a:off x="3062288" y="27574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1" name="Line 628"/>
          <p:cNvSpPr>
            <a:spLocks noChangeShapeType="1"/>
          </p:cNvSpPr>
          <p:nvPr/>
        </p:nvSpPr>
        <p:spPr bwMode="auto">
          <a:xfrm flipV="1">
            <a:off x="3062288" y="275748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2" name="Line 629"/>
          <p:cNvSpPr>
            <a:spLocks noChangeShapeType="1"/>
          </p:cNvSpPr>
          <p:nvPr/>
        </p:nvSpPr>
        <p:spPr bwMode="auto">
          <a:xfrm>
            <a:off x="3062288" y="27860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3" name="Rectangle 630"/>
          <p:cNvSpPr>
            <a:spLocks noChangeArrowheads="1"/>
          </p:cNvSpPr>
          <p:nvPr/>
        </p:nvSpPr>
        <p:spPr bwMode="auto">
          <a:xfrm>
            <a:off x="3271838" y="284321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4" name="Line 631"/>
          <p:cNvSpPr>
            <a:spLocks noChangeShapeType="1"/>
          </p:cNvSpPr>
          <p:nvPr/>
        </p:nvSpPr>
        <p:spPr bwMode="auto">
          <a:xfrm flipH="1" flipV="1">
            <a:off x="3281363" y="28527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5" name="Line 632"/>
          <p:cNvSpPr>
            <a:spLocks noChangeShapeType="1"/>
          </p:cNvSpPr>
          <p:nvPr/>
        </p:nvSpPr>
        <p:spPr bwMode="auto">
          <a:xfrm>
            <a:off x="3309938" y="28813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6" name="Line 633"/>
          <p:cNvSpPr>
            <a:spLocks noChangeShapeType="1"/>
          </p:cNvSpPr>
          <p:nvPr/>
        </p:nvSpPr>
        <p:spPr bwMode="auto">
          <a:xfrm flipH="1">
            <a:off x="3281363" y="28813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7" name="Line 634"/>
          <p:cNvSpPr>
            <a:spLocks noChangeShapeType="1"/>
          </p:cNvSpPr>
          <p:nvPr/>
        </p:nvSpPr>
        <p:spPr bwMode="auto">
          <a:xfrm flipV="1">
            <a:off x="3309938" y="28527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8" name="Line 635"/>
          <p:cNvSpPr>
            <a:spLocks noChangeShapeType="1"/>
          </p:cNvSpPr>
          <p:nvPr/>
        </p:nvSpPr>
        <p:spPr bwMode="auto">
          <a:xfrm flipV="1">
            <a:off x="3309938" y="28527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9" name="Line 636"/>
          <p:cNvSpPr>
            <a:spLocks noChangeShapeType="1"/>
          </p:cNvSpPr>
          <p:nvPr/>
        </p:nvSpPr>
        <p:spPr bwMode="auto">
          <a:xfrm>
            <a:off x="3309938" y="2881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0" name="Rectangle 637"/>
          <p:cNvSpPr>
            <a:spLocks noChangeArrowheads="1"/>
          </p:cNvSpPr>
          <p:nvPr/>
        </p:nvSpPr>
        <p:spPr bwMode="auto">
          <a:xfrm>
            <a:off x="3519488" y="29670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1" name="Line 638"/>
          <p:cNvSpPr>
            <a:spLocks noChangeShapeType="1"/>
          </p:cNvSpPr>
          <p:nvPr/>
        </p:nvSpPr>
        <p:spPr bwMode="auto">
          <a:xfrm flipH="1" flipV="1">
            <a:off x="3529013" y="29765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2" name="Line 639"/>
          <p:cNvSpPr>
            <a:spLocks noChangeShapeType="1"/>
          </p:cNvSpPr>
          <p:nvPr/>
        </p:nvSpPr>
        <p:spPr bwMode="auto">
          <a:xfrm>
            <a:off x="3557588" y="30051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3" name="Line 640"/>
          <p:cNvSpPr>
            <a:spLocks noChangeShapeType="1"/>
          </p:cNvSpPr>
          <p:nvPr/>
        </p:nvSpPr>
        <p:spPr bwMode="auto">
          <a:xfrm flipH="1">
            <a:off x="3529013" y="30051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4" name="Line 641"/>
          <p:cNvSpPr>
            <a:spLocks noChangeShapeType="1"/>
          </p:cNvSpPr>
          <p:nvPr/>
        </p:nvSpPr>
        <p:spPr bwMode="auto">
          <a:xfrm flipV="1">
            <a:off x="3557588" y="29765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5" name="Line 642"/>
          <p:cNvSpPr>
            <a:spLocks noChangeShapeType="1"/>
          </p:cNvSpPr>
          <p:nvPr/>
        </p:nvSpPr>
        <p:spPr bwMode="auto">
          <a:xfrm flipV="1">
            <a:off x="3557588" y="29765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6" name="Line 643"/>
          <p:cNvSpPr>
            <a:spLocks noChangeShapeType="1"/>
          </p:cNvSpPr>
          <p:nvPr/>
        </p:nvSpPr>
        <p:spPr bwMode="auto">
          <a:xfrm>
            <a:off x="3557588" y="3005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7" name="Rectangle 644"/>
          <p:cNvSpPr>
            <a:spLocks noChangeArrowheads="1"/>
          </p:cNvSpPr>
          <p:nvPr/>
        </p:nvSpPr>
        <p:spPr bwMode="auto">
          <a:xfrm>
            <a:off x="3767138" y="29670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8" name="Line 645"/>
          <p:cNvSpPr>
            <a:spLocks noChangeShapeType="1"/>
          </p:cNvSpPr>
          <p:nvPr/>
        </p:nvSpPr>
        <p:spPr bwMode="auto">
          <a:xfrm flipH="1" flipV="1">
            <a:off x="3776663" y="29765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9" name="Line 646"/>
          <p:cNvSpPr>
            <a:spLocks noChangeShapeType="1"/>
          </p:cNvSpPr>
          <p:nvPr/>
        </p:nvSpPr>
        <p:spPr bwMode="auto">
          <a:xfrm>
            <a:off x="3805238" y="30051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0" name="Line 647"/>
          <p:cNvSpPr>
            <a:spLocks noChangeShapeType="1"/>
          </p:cNvSpPr>
          <p:nvPr/>
        </p:nvSpPr>
        <p:spPr bwMode="auto">
          <a:xfrm flipH="1">
            <a:off x="3776663" y="30051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1" name="Line 648"/>
          <p:cNvSpPr>
            <a:spLocks noChangeShapeType="1"/>
          </p:cNvSpPr>
          <p:nvPr/>
        </p:nvSpPr>
        <p:spPr bwMode="auto">
          <a:xfrm flipV="1">
            <a:off x="3805238" y="29765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2" name="Line 649"/>
          <p:cNvSpPr>
            <a:spLocks noChangeShapeType="1"/>
          </p:cNvSpPr>
          <p:nvPr/>
        </p:nvSpPr>
        <p:spPr bwMode="auto">
          <a:xfrm flipV="1">
            <a:off x="3805238" y="29765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3" name="Line 650"/>
          <p:cNvSpPr>
            <a:spLocks noChangeShapeType="1"/>
          </p:cNvSpPr>
          <p:nvPr/>
        </p:nvSpPr>
        <p:spPr bwMode="auto">
          <a:xfrm>
            <a:off x="3805238" y="3005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4" name="Rectangle 651"/>
          <p:cNvSpPr>
            <a:spLocks noChangeArrowheads="1"/>
          </p:cNvSpPr>
          <p:nvPr/>
        </p:nvSpPr>
        <p:spPr bwMode="auto">
          <a:xfrm>
            <a:off x="4014788" y="30432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5" name="Line 652"/>
          <p:cNvSpPr>
            <a:spLocks noChangeShapeType="1"/>
          </p:cNvSpPr>
          <p:nvPr/>
        </p:nvSpPr>
        <p:spPr bwMode="auto">
          <a:xfrm flipH="1" flipV="1">
            <a:off x="4024313" y="30527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6" name="Line 653"/>
          <p:cNvSpPr>
            <a:spLocks noChangeShapeType="1"/>
          </p:cNvSpPr>
          <p:nvPr/>
        </p:nvSpPr>
        <p:spPr bwMode="auto">
          <a:xfrm>
            <a:off x="4052888" y="30813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7" name="Line 654"/>
          <p:cNvSpPr>
            <a:spLocks noChangeShapeType="1"/>
          </p:cNvSpPr>
          <p:nvPr/>
        </p:nvSpPr>
        <p:spPr bwMode="auto">
          <a:xfrm flipH="1">
            <a:off x="4024313" y="30813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8" name="Line 655"/>
          <p:cNvSpPr>
            <a:spLocks noChangeShapeType="1"/>
          </p:cNvSpPr>
          <p:nvPr/>
        </p:nvSpPr>
        <p:spPr bwMode="auto">
          <a:xfrm flipV="1">
            <a:off x="4052888" y="30527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9" name="Line 656"/>
          <p:cNvSpPr>
            <a:spLocks noChangeShapeType="1"/>
          </p:cNvSpPr>
          <p:nvPr/>
        </p:nvSpPr>
        <p:spPr bwMode="auto">
          <a:xfrm flipV="1">
            <a:off x="4052888" y="30527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0" name="Line 657"/>
          <p:cNvSpPr>
            <a:spLocks noChangeShapeType="1"/>
          </p:cNvSpPr>
          <p:nvPr/>
        </p:nvSpPr>
        <p:spPr bwMode="auto">
          <a:xfrm>
            <a:off x="4052888" y="30813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1" name="Rectangle 658"/>
          <p:cNvSpPr>
            <a:spLocks noChangeArrowheads="1"/>
          </p:cNvSpPr>
          <p:nvPr/>
        </p:nvSpPr>
        <p:spPr bwMode="auto">
          <a:xfrm>
            <a:off x="4262438" y="30432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2" name="Line 659"/>
          <p:cNvSpPr>
            <a:spLocks noChangeShapeType="1"/>
          </p:cNvSpPr>
          <p:nvPr/>
        </p:nvSpPr>
        <p:spPr bwMode="auto">
          <a:xfrm flipH="1" flipV="1">
            <a:off x="4271963" y="30527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3" name="Line 660"/>
          <p:cNvSpPr>
            <a:spLocks noChangeShapeType="1"/>
          </p:cNvSpPr>
          <p:nvPr/>
        </p:nvSpPr>
        <p:spPr bwMode="auto">
          <a:xfrm>
            <a:off x="4300538" y="30813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4" name="Line 661"/>
          <p:cNvSpPr>
            <a:spLocks noChangeShapeType="1"/>
          </p:cNvSpPr>
          <p:nvPr/>
        </p:nvSpPr>
        <p:spPr bwMode="auto">
          <a:xfrm flipH="1">
            <a:off x="4271963" y="30813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5" name="Line 662"/>
          <p:cNvSpPr>
            <a:spLocks noChangeShapeType="1"/>
          </p:cNvSpPr>
          <p:nvPr/>
        </p:nvSpPr>
        <p:spPr bwMode="auto">
          <a:xfrm flipV="1">
            <a:off x="4300538" y="30527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6" name="Line 663"/>
          <p:cNvSpPr>
            <a:spLocks noChangeShapeType="1"/>
          </p:cNvSpPr>
          <p:nvPr/>
        </p:nvSpPr>
        <p:spPr bwMode="auto">
          <a:xfrm flipV="1">
            <a:off x="4300538" y="30527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7" name="Line 664"/>
          <p:cNvSpPr>
            <a:spLocks noChangeShapeType="1"/>
          </p:cNvSpPr>
          <p:nvPr/>
        </p:nvSpPr>
        <p:spPr bwMode="auto">
          <a:xfrm>
            <a:off x="4300538" y="30813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8" name="Freeform 665"/>
          <p:cNvSpPr>
            <a:spLocks/>
          </p:cNvSpPr>
          <p:nvPr/>
        </p:nvSpPr>
        <p:spPr bwMode="auto">
          <a:xfrm>
            <a:off x="1300163" y="32051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9" name="Freeform 666"/>
          <p:cNvSpPr>
            <a:spLocks/>
          </p:cNvSpPr>
          <p:nvPr/>
        </p:nvSpPr>
        <p:spPr bwMode="auto">
          <a:xfrm>
            <a:off x="1547813" y="31480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0" name="Freeform 667"/>
          <p:cNvSpPr>
            <a:spLocks/>
          </p:cNvSpPr>
          <p:nvPr/>
        </p:nvSpPr>
        <p:spPr bwMode="auto">
          <a:xfrm>
            <a:off x="1795463" y="30527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1" name="Freeform 668"/>
          <p:cNvSpPr>
            <a:spLocks/>
          </p:cNvSpPr>
          <p:nvPr/>
        </p:nvSpPr>
        <p:spPr bwMode="auto">
          <a:xfrm>
            <a:off x="2043113" y="28908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2" name="Freeform 669"/>
          <p:cNvSpPr>
            <a:spLocks/>
          </p:cNvSpPr>
          <p:nvPr/>
        </p:nvSpPr>
        <p:spPr bwMode="auto">
          <a:xfrm>
            <a:off x="2290763" y="27670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3" name="Freeform 670"/>
          <p:cNvSpPr>
            <a:spLocks/>
          </p:cNvSpPr>
          <p:nvPr/>
        </p:nvSpPr>
        <p:spPr bwMode="auto">
          <a:xfrm>
            <a:off x="2538413" y="28336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4" name="Freeform 671"/>
          <p:cNvSpPr>
            <a:spLocks/>
          </p:cNvSpPr>
          <p:nvPr/>
        </p:nvSpPr>
        <p:spPr bwMode="auto">
          <a:xfrm>
            <a:off x="2786063" y="30146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5" name="Freeform 672"/>
          <p:cNvSpPr>
            <a:spLocks/>
          </p:cNvSpPr>
          <p:nvPr/>
        </p:nvSpPr>
        <p:spPr bwMode="auto">
          <a:xfrm>
            <a:off x="3033713" y="30432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6" name="Freeform 673"/>
          <p:cNvSpPr>
            <a:spLocks/>
          </p:cNvSpPr>
          <p:nvPr/>
        </p:nvSpPr>
        <p:spPr bwMode="auto">
          <a:xfrm>
            <a:off x="3281363" y="29384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7" name="Freeform 674"/>
          <p:cNvSpPr>
            <a:spLocks/>
          </p:cNvSpPr>
          <p:nvPr/>
        </p:nvSpPr>
        <p:spPr bwMode="auto">
          <a:xfrm>
            <a:off x="3529013" y="28336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8" name="Freeform 675"/>
          <p:cNvSpPr>
            <a:spLocks/>
          </p:cNvSpPr>
          <p:nvPr/>
        </p:nvSpPr>
        <p:spPr bwMode="auto">
          <a:xfrm>
            <a:off x="3776663" y="29194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9" name="Freeform 676"/>
          <p:cNvSpPr>
            <a:spLocks/>
          </p:cNvSpPr>
          <p:nvPr/>
        </p:nvSpPr>
        <p:spPr bwMode="auto">
          <a:xfrm>
            <a:off x="4024313" y="30527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0" name="Freeform 677"/>
          <p:cNvSpPr>
            <a:spLocks/>
          </p:cNvSpPr>
          <p:nvPr/>
        </p:nvSpPr>
        <p:spPr bwMode="auto">
          <a:xfrm>
            <a:off x="4271963" y="31480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1" name="Rectangle 678"/>
          <p:cNvSpPr>
            <a:spLocks noChangeArrowheads="1"/>
          </p:cNvSpPr>
          <p:nvPr/>
        </p:nvSpPr>
        <p:spPr bwMode="auto">
          <a:xfrm>
            <a:off x="938213" y="3595688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-50</a:t>
            </a:r>
            <a:endParaRPr lang="en-US"/>
          </a:p>
        </p:txBody>
      </p:sp>
      <p:sp>
        <p:nvSpPr>
          <p:cNvPr id="4272" name="Rectangle 679"/>
          <p:cNvSpPr>
            <a:spLocks noChangeArrowheads="1"/>
          </p:cNvSpPr>
          <p:nvPr/>
        </p:nvSpPr>
        <p:spPr bwMode="auto">
          <a:xfrm>
            <a:off x="1042988" y="32146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4273" name="Rectangle 680"/>
          <p:cNvSpPr>
            <a:spLocks noChangeArrowheads="1"/>
          </p:cNvSpPr>
          <p:nvPr/>
        </p:nvSpPr>
        <p:spPr bwMode="auto">
          <a:xfrm>
            <a:off x="976313" y="28336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4274" name="Rectangle 681"/>
          <p:cNvSpPr>
            <a:spLocks noChangeArrowheads="1"/>
          </p:cNvSpPr>
          <p:nvPr/>
        </p:nvSpPr>
        <p:spPr bwMode="auto">
          <a:xfrm>
            <a:off x="909638" y="24526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4275" name="Rectangle 682"/>
          <p:cNvSpPr>
            <a:spLocks noChangeArrowheads="1"/>
          </p:cNvSpPr>
          <p:nvPr/>
        </p:nvSpPr>
        <p:spPr bwMode="auto">
          <a:xfrm>
            <a:off x="909638" y="20716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150</a:t>
            </a:r>
            <a:endParaRPr lang="en-US"/>
          </a:p>
        </p:txBody>
      </p:sp>
      <p:sp>
        <p:nvSpPr>
          <p:cNvPr id="4276" name="Rectangle 683"/>
          <p:cNvSpPr>
            <a:spLocks noChangeArrowheads="1"/>
          </p:cNvSpPr>
          <p:nvPr/>
        </p:nvSpPr>
        <p:spPr bwMode="auto">
          <a:xfrm>
            <a:off x="909638" y="16906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4277" name="Rectangle 684"/>
          <p:cNvSpPr>
            <a:spLocks noChangeArrowheads="1"/>
          </p:cNvSpPr>
          <p:nvPr/>
        </p:nvSpPr>
        <p:spPr bwMode="auto">
          <a:xfrm rot="-5400000">
            <a:off x="1100931" y="3894932"/>
            <a:ext cx="449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70-60 N</a:t>
            </a:r>
            <a:endParaRPr lang="en-US"/>
          </a:p>
        </p:txBody>
      </p:sp>
      <p:sp>
        <p:nvSpPr>
          <p:cNvPr id="4278" name="Rectangle 685"/>
          <p:cNvSpPr>
            <a:spLocks noChangeArrowheads="1"/>
          </p:cNvSpPr>
          <p:nvPr/>
        </p:nvSpPr>
        <p:spPr bwMode="auto">
          <a:xfrm rot="-5400000">
            <a:off x="1412081" y="3834607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60-50</a:t>
            </a:r>
            <a:endParaRPr lang="en-US"/>
          </a:p>
        </p:txBody>
      </p:sp>
      <p:sp>
        <p:nvSpPr>
          <p:cNvPr id="4279" name="Rectangle 686"/>
          <p:cNvSpPr>
            <a:spLocks noChangeArrowheads="1"/>
          </p:cNvSpPr>
          <p:nvPr/>
        </p:nvSpPr>
        <p:spPr bwMode="auto">
          <a:xfrm rot="-5400000">
            <a:off x="1659731" y="3834607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50-40</a:t>
            </a:r>
            <a:endParaRPr lang="en-US"/>
          </a:p>
        </p:txBody>
      </p:sp>
      <p:sp>
        <p:nvSpPr>
          <p:cNvPr id="4280" name="Rectangle 687"/>
          <p:cNvSpPr>
            <a:spLocks noChangeArrowheads="1"/>
          </p:cNvSpPr>
          <p:nvPr/>
        </p:nvSpPr>
        <p:spPr bwMode="auto">
          <a:xfrm rot="-5400000">
            <a:off x="1910556" y="3834607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40-30</a:t>
            </a:r>
            <a:endParaRPr lang="en-US"/>
          </a:p>
        </p:txBody>
      </p:sp>
      <p:sp>
        <p:nvSpPr>
          <p:cNvPr id="4281" name="Rectangle 688"/>
          <p:cNvSpPr>
            <a:spLocks noChangeArrowheads="1"/>
          </p:cNvSpPr>
          <p:nvPr/>
        </p:nvSpPr>
        <p:spPr bwMode="auto">
          <a:xfrm rot="-5400000">
            <a:off x="2158206" y="3834607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30-20</a:t>
            </a:r>
            <a:endParaRPr lang="en-US"/>
          </a:p>
        </p:txBody>
      </p:sp>
      <p:sp>
        <p:nvSpPr>
          <p:cNvPr id="4282" name="Rectangle 689"/>
          <p:cNvSpPr>
            <a:spLocks noChangeArrowheads="1"/>
          </p:cNvSpPr>
          <p:nvPr/>
        </p:nvSpPr>
        <p:spPr bwMode="auto">
          <a:xfrm rot="-5400000">
            <a:off x="2405857" y="3833019"/>
            <a:ext cx="322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20-10</a:t>
            </a:r>
            <a:endParaRPr lang="en-US"/>
          </a:p>
        </p:txBody>
      </p:sp>
      <p:sp>
        <p:nvSpPr>
          <p:cNvPr id="4283" name="Rectangle 690"/>
          <p:cNvSpPr>
            <a:spLocks noChangeArrowheads="1"/>
          </p:cNvSpPr>
          <p:nvPr/>
        </p:nvSpPr>
        <p:spPr bwMode="auto">
          <a:xfrm rot="-5400000">
            <a:off x="2688431" y="3799682"/>
            <a:ext cx="252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10-0</a:t>
            </a:r>
            <a:endParaRPr lang="en-US"/>
          </a:p>
        </p:txBody>
      </p:sp>
      <p:sp>
        <p:nvSpPr>
          <p:cNvPr id="4284" name="Rectangle 691"/>
          <p:cNvSpPr>
            <a:spLocks noChangeArrowheads="1"/>
          </p:cNvSpPr>
          <p:nvPr/>
        </p:nvSpPr>
        <p:spPr bwMode="auto">
          <a:xfrm rot="-5400000">
            <a:off x="2876550" y="3863976"/>
            <a:ext cx="371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0-10 S</a:t>
            </a:r>
            <a:endParaRPr lang="en-US"/>
          </a:p>
        </p:txBody>
      </p:sp>
      <p:sp>
        <p:nvSpPr>
          <p:cNvPr id="4285" name="Rectangle 692"/>
          <p:cNvSpPr>
            <a:spLocks noChangeArrowheads="1"/>
          </p:cNvSpPr>
          <p:nvPr/>
        </p:nvSpPr>
        <p:spPr bwMode="auto">
          <a:xfrm rot="-5400000">
            <a:off x="3148806" y="3831432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10-20</a:t>
            </a:r>
            <a:endParaRPr lang="en-US"/>
          </a:p>
        </p:txBody>
      </p:sp>
      <p:sp>
        <p:nvSpPr>
          <p:cNvPr id="4286" name="Rectangle 693"/>
          <p:cNvSpPr>
            <a:spLocks noChangeArrowheads="1"/>
          </p:cNvSpPr>
          <p:nvPr/>
        </p:nvSpPr>
        <p:spPr bwMode="auto">
          <a:xfrm rot="-5400000">
            <a:off x="3396456" y="3831432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20-30</a:t>
            </a:r>
            <a:endParaRPr lang="en-US"/>
          </a:p>
        </p:txBody>
      </p:sp>
      <p:sp>
        <p:nvSpPr>
          <p:cNvPr id="4287" name="Rectangle 694"/>
          <p:cNvSpPr>
            <a:spLocks noChangeArrowheads="1"/>
          </p:cNvSpPr>
          <p:nvPr/>
        </p:nvSpPr>
        <p:spPr bwMode="auto">
          <a:xfrm rot="-5400000">
            <a:off x="3644106" y="3831432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30-40</a:t>
            </a:r>
            <a:endParaRPr lang="en-US"/>
          </a:p>
        </p:txBody>
      </p:sp>
      <p:sp>
        <p:nvSpPr>
          <p:cNvPr id="4288" name="Rectangle 695"/>
          <p:cNvSpPr>
            <a:spLocks noChangeArrowheads="1"/>
          </p:cNvSpPr>
          <p:nvPr/>
        </p:nvSpPr>
        <p:spPr bwMode="auto">
          <a:xfrm rot="-5400000">
            <a:off x="3891756" y="3831432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40-50</a:t>
            </a:r>
            <a:endParaRPr lang="en-US"/>
          </a:p>
        </p:txBody>
      </p:sp>
      <p:sp>
        <p:nvSpPr>
          <p:cNvPr id="4289" name="Rectangle 696"/>
          <p:cNvSpPr>
            <a:spLocks noChangeArrowheads="1"/>
          </p:cNvSpPr>
          <p:nvPr/>
        </p:nvSpPr>
        <p:spPr bwMode="auto">
          <a:xfrm rot="-5400000">
            <a:off x="4139406" y="3831432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50-60</a:t>
            </a:r>
            <a:endParaRPr lang="en-US"/>
          </a:p>
        </p:txBody>
      </p:sp>
      <p:sp>
        <p:nvSpPr>
          <p:cNvPr id="4290" name="Rectangle 697"/>
          <p:cNvSpPr>
            <a:spLocks noChangeArrowheads="1"/>
          </p:cNvSpPr>
          <p:nvPr/>
        </p:nvSpPr>
        <p:spPr bwMode="auto">
          <a:xfrm>
            <a:off x="2595563" y="4243388"/>
            <a:ext cx="447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Latitude</a:t>
            </a:r>
            <a:endParaRPr lang="en-US"/>
          </a:p>
        </p:txBody>
      </p:sp>
      <p:sp>
        <p:nvSpPr>
          <p:cNvPr id="4291" name="Rectangle 698"/>
          <p:cNvSpPr>
            <a:spLocks noChangeArrowheads="1"/>
          </p:cNvSpPr>
          <p:nvPr/>
        </p:nvSpPr>
        <p:spPr bwMode="auto">
          <a:xfrm rot="-5400000">
            <a:off x="227806" y="2648744"/>
            <a:ext cx="1093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Energy flux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4292" name="Rectangle 719"/>
          <p:cNvSpPr>
            <a:spLocks noChangeArrowheads="1"/>
          </p:cNvSpPr>
          <p:nvPr/>
        </p:nvSpPr>
        <p:spPr bwMode="auto">
          <a:xfrm>
            <a:off x="5181600" y="1754188"/>
            <a:ext cx="3228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3" name="Line 720"/>
          <p:cNvSpPr>
            <a:spLocks noChangeShapeType="1"/>
          </p:cNvSpPr>
          <p:nvPr/>
        </p:nvSpPr>
        <p:spPr bwMode="auto">
          <a:xfrm>
            <a:off x="5181600" y="3278188"/>
            <a:ext cx="3228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4" name="Line 721"/>
          <p:cNvSpPr>
            <a:spLocks noChangeShapeType="1"/>
          </p:cNvSpPr>
          <p:nvPr/>
        </p:nvSpPr>
        <p:spPr bwMode="auto">
          <a:xfrm>
            <a:off x="5181600" y="2897188"/>
            <a:ext cx="3228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5" name="Line 722"/>
          <p:cNvSpPr>
            <a:spLocks noChangeShapeType="1"/>
          </p:cNvSpPr>
          <p:nvPr/>
        </p:nvSpPr>
        <p:spPr bwMode="auto">
          <a:xfrm>
            <a:off x="5181600" y="2516188"/>
            <a:ext cx="3228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6" name="Line 723"/>
          <p:cNvSpPr>
            <a:spLocks noChangeShapeType="1"/>
          </p:cNvSpPr>
          <p:nvPr/>
        </p:nvSpPr>
        <p:spPr bwMode="auto">
          <a:xfrm>
            <a:off x="5181600" y="2135188"/>
            <a:ext cx="3228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7" name="Line 724"/>
          <p:cNvSpPr>
            <a:spLocks noChangeShapeType="1"/>
          </p:cNvSpPr>
          <p:nvPr/>
        </p:nvSpPr>
        <p:spPr bwMode="auto">
          <a:xfrm>
            <a:off x="5181600" y="1754188"/>
            <a:ext cx="3228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8" name="Rectangle 725"/>
          <p:cNvSpPr>
            <a:spLocks noChangeArrowheads="1"/>
          </p:cNvSpPr>
          <p:nvPr/>
        </p:nvSpPr>
        <p:spPr bwMode="auto">
          <a:xfrm>
            <a:off x="5181600" y="1754188"/>
            <a:ext cx="3228975" cy="190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9" name="Line 726"/>
          <p:cNvSpPr>
            <a:spLocks noChangeShapeType="1"/>
          </p:cNvSpPr>
          <p:nvPr/>
        </p:nvSpPr>
        <p:spPr bwMode="auto">
          <a:xfrm>
            <a:off x="5181600" y="1754188"/>
            <a:ext cx="1588" cy="1905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0" name="Line 727"/>
          <p:cNvSpPr>
            <a:spLocks noChangeShapeType="1"/>
          </p:cNvSpPr>
          <p:nvPr/>
        </p:nvSpPr>
        <p:spPr bwMode="auto">
          <a:xfrm>
            <a:off x="5153025" y="36591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" name="Line 729"/>
          <p:cNvSpPr>
            <a:spLocks noChangeShapeType="1"/>
          </p:cNvSpPr>
          <p:nvPr/>
        </p:nvSpPr>
        <p:spPr bwMode="auto">
          <a:xfrm>
            <a:off x="5153025" y="32781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" name="Line 731"/>
          <p:cNvSpPr>
            <a:spLocks noChangeShapeType="1"/>
          </p:cNvSpPr>
          <p:nvPr/>
        </p:nvSpPr>
        <p:spPr bwMode="auto">
          <a:xfrm>
            <a:off x="5153025" y="28971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" name="Line 733"/>
          <p:cNvSpPr>
            <a:spLocks noChangeShapeType="1"/>
          </p:cNvSpPr>
          <p:nvPr/>
        </p:nvSpPr>
        <p:spPr bwMode="auto">
          <a:xfrm>
            <a:off x="5153025" y="25161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" name="Line 735"/>
          <p:cNvSpPr>
            <a:spLocks noChangeShapeType="1"/>
          </p:cNvSpPr>
          <p:nvPr/>
        </p:nvSpPr>
        <p:spPr bwMode="auto">
          <a:xfrm>
            <a:off x="5153025" y="21351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5" name="Line 737"/>
          <p:cNvSpPr>
            <a:spLocks noChangeShapeType="1"/>
          </p:cNvSpPr>
          <p:nvPr/>
        </p:nvSpPr>
        <p:spPr bwMode="auto">
          <a:xfrm>
            <a:off x="5153025" y="17541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" name="Line 738"/>
          <p:cNvSpPr>
            <a:spLocks noChangeShapeType="1"/>
          </p:cNvSpPr>
          <p:nvPr/>
        </p:nvSpPr>
        <p:spPr bwMode="auto">
          <a:xfrm>
            <a:off x="5143500" y="36591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" name="Line 739"/>
          <p:cNvSpPr>
            <a:spLocks noChangeShapeType="1"/>
          </p:cNvSpPr>
          <p:nvPr/>
        </p:nvSpPr>
        <p:spPr bwMode="auto">
          <a:xfrm>
            <a:off x="5143500" y="32781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8" name="Line 740"/>
          <p:cNvSpPr>
            <a:spLocks noChangeShapeType="1"/>
          </p:cNvSpPr>
          <p:nvPr/>
        </p:nvSpPr>
        <p:spPr bwMode="auto">
          <a:xfrm>
            <a:off x="5143500" y="28971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9" name="Line 741"/>
          <p:cNvSpPr>
            <a:spLocks noChangeShapeType="1"/>
          </p:cNvSpPr>
          <p:nvPr/>
        </p:nvSpPr>
        <p:spPr bwMode="auto">
          <a:xfrm>
            <a:off x="5143500" y="25161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0" name="Line 742"/>
          <p:cNvSpPr>
            <a:spLocks noChangeShapeType="1"/>
          </p:cNvSpPr>
          <p:nvPr/>
        </p:nvSpPr>
        <p:spPr bwMode="auto">
          <a:xfrm>
            <a:off x="5143500" y="21351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" name="Line 743"/>
          <p:cNvSpPr>
            <a:spLocks noChangeShapeType="1"/>
          </p:cNvSpPr>
          <p:nvPr/>
        </p:nvSpPr>
        <p:spPr bwMode="auto">
          <a:xfrm>
            <a:off x="5143500" y="17541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2" name="Line 744"/>
          <p:cNvSpPr>
            <a:spLocks noChangeShapeType="1"/>
          </p:cNvSpPr>
          <p:nvPr/>
        </p:nvSpPr>
        <p:spPr bwMode="auto">
          <a:xfrm>
            <a:off x="5181600" y="3659188"/>
            <a:ext cx="3228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3" name="Line 745"/>
          <p:cNvSpPr>
            <a:spLocks noChangeShapeType="1"/>
          </p:cNvSpPr>
          <p:nvPr/>
        </p:nvSpPr>
        <p:spPr bwMode="auto">
          <a:xfrm flipV="1">
            <a:off x="5181600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4" name="Line 746"/>
          <p:cNvSpPr>
            <a:spLocks noChangeShapeType="1"/>
          </p:cNvSpPr>
          <p:nvPr/>
        </p:nvSpPr>
        <p:spPr bwMode="auto">
          <a:xfrm flipV="1">
            <a:off x="5429250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5" name="Line 747"/>
          <p:cNvSpPr>
            <a:spLocks noChangeShapeType="1"/>
          </p:cNvSpPr>
          <p:nvPr/>
        </p:nvSpPr>
        <p:spPr bwMode="auto">
          <a:xfrm flipV="1">
            <a:off x="5676900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6" name="Line 748"/>
          <p:cNvSpPr>
            <a:spLocks noChangeShapeType="1"/>
          </p:cNvSpPr>
          <p:nvPr/>
        </p:nvSpPr>
        <p:spPr bwMode="auto">
          <a:xfrm flipV="1">
            <a:off x="5924550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7" name="Line 749"/>
          <p:cNvSpPr>
            <a:spLocks noChangeShapeType="1"/>
          </p:cNvSpPr>
          <p:nvPr/>
        </p:nvSpPr>
        <p:spPr bwMode="auto">
          <a:xfrm flipV="1">
            <a:off x="6172200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8" name="Line 750"/>
          <p:cNvSpPr>
            <a:spLocks noChangeShapeType="1"/>
          </p:cNvSpPr>
          <p:nvPr/>
        </p:nvSpPr>
        <p:spPr bwMode="auto">
          <a:xfrm flipV="1">
            <a:off x="6419850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9" name="Line 751"/>
          <p:cNvSpPr>
            <a:spLocks noChangeShapeType="1"/>
          </p:cNvSpPr>
          <p:nvPr/>
        </p:nvSpPr>
        <p:spPr bwMode="auto">
          <a:xfrm flipV="1">
            <a:off x="6667500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0" name="Line 752"/>
          <p:cNvSpPr>
            <a:spLocks noChangeShapeType="1"/>
          </p:cNvSpPr>
          <p:nvPr/>
        </p:nvSpPr>
        <p:spPr bwMode="auto">
          <a:xfrm flipV="1">
            <a:off x="6924675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1" name="Line 753"/>
          <p:cNvSpPr>
            <a:spLocks noChangeShapeType="1"/>
          </p:cNvSpPr>
          <p:nvPr/>
        </p:nvSpPr>
        <p:spPr bwMode="auto">
          <a:xfrm flipV="1">
            <a:off x="7172325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2" name="Line 754"/>
          <p:cNvSpPr>
            <a:spLocks noChangeShapeType="1"/>
          </p:cNvSpPr>
          <p:nvPr/>
        </p:nvSpPr>
        <p:spPr bwMode="auto">
          <a:xfrm flipV="1">
            <a:off x="7419975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3" name="Line 755"/>
          <p:cNvSpPr>
            <a:spLocks noChangeShapeType="1"/>
          </p:cNvSpPr>
          <p:nvPr/>
        </p:nvSpPr>
        <p:spPr bwMode="auto">
          <a:xfrm flipV="1">
            <a:off x="7667625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4" name="Line 756"/>
          <p:cNvSpPr>
            <a:spLocks noChangeShapeType="1"/>
          </p:cNvSpPr>
          <p:nvPr/>
        </p:nvSpPr>
        <p:spPr bwMode="auto">
          <a:xfrm flipV="1">
            <a:off x="7915275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5" name="Line 757"/>
          <p:cNvSpPr>
            <a:spLocks noChangeShapeType="1"/>
          </p:cNvSpPr>
          <p:nvPr/>
        </p:nvSpPr>
        <p:spPr bwMode="auto">
          <a:xfrm flipV="1">
            <a:off x="8162925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6" name="Line 758"/>
          <p:cNvSpPr>
            <a:spLocks noChangeShapeType="1"/>
          </p:cNvSpPr>
          <p:nvPr/>
        </p:nvSpPr>
        <p:spPr bwMode="auto">
          <a:xfrm flipV="1">
            <a:off x="8410575" y="36591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7" name="Freeform 759"/>
          <p:cNvSpPr>
            <a:spLocks/>
          </p:cNvSpPr>
          <p:nvPr/>
        </p:nvSpPr>
        <p:spPr bwMode="auto">
          <a:xfrm>
            <a:off x="5305425" y="2078038"/>
            <a:ext cx="2981325" cy="962025"/>
          </a:xfrm>
          <a:custGeom>
            <a:avLst/>
            <a:gdLst>
              <a:gd name="T0" fmla="*/ 0 w 313"/>
              <a:gd name="T1" fmla="*/ 101 h 101"/>
              <a:gd name="T2" fmla="*/ 26 w 313"/>
              <a:gd name="T3" fmla="*/ 95 h 101"/>
              <a:gd name="T4" fmla="*/ 52 w 313"/>
              <a:gd name="T5" fmla="*/ 72 h 101"/>
              <a:gd name="T6" fmla="*/ 78 w 313"/>
              <a:gd name="T7" fmla="*/ 38 h 101"/>
              <a:gd name="T8" fmla="*/ 104 w 313"/>
              <a:gd name="T9" fmla="*/ 6 h 101"/>
              <a:gd name="T10" fmla="*/ 130 w 313"/>
              <a:gd name="T11" fmla="*/ 0 h 101"/>
              <a:gd name="T12" fmla="*/ 157 w 313"/>
              <a:gd name="T13" fmla="*/ 4 h 101"/>
              <a:gd name="T14" fmla="*/ 183 w 313"/>
              <a:gd name="T15" fmla="*/ 4 h 101"/>
              <a:gd name="T16" fmla="*/ 209 w 313"/>
              <a:gd name="T17" fmla="*/ 6 h 101"/>
              <a:gd name="T18" fmla="*/ 235 w 313"/>
              <a:gd name="T19" fmla="*/ 19 h 101"/>
              <a:gd name="T20" fmla="*/ 261 w 313"/>
              <a:gd name="T21" fmla="*/ 39 h 101"/>
              <a:gd name="T22" fmla="*/ 287 w 313"/>
              <a:gd name="T23" fmla="*/ 65 h 101"/>
              <a:gd name="T24" fmla="*/ 313 w 313"/>
              <a:gd name="T25" fmla="*/ 96 h 1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3"/>
              <a:gd name="T40" fmla="*/ 0 h 101"/>
              <a:gd name="T41" fmla="*/ 313 w 313"/>
              <a:gd name="T42" fmla="*/ 101 h 1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3" h="101">
                <a:moveTo>
                  <a:pt x="0" y="101"/>
                </a:moveTo>
                <a:lnTo>
                  <a:pt x="26" y="95"/>
                </a:lnTo>
                <a:lnTo>
                  <a:pt x="52" y="72"/>
                </a:lnTo>
                <a:lnTo>
                  <a:pt x="78" y="38"/>
                </a:lnTo>
                <a:lnTo>
                  <a:pt x="104" y="6"/>
                </a:lnTo>
                <a:lnTo>
                  <a:pt x="130" y="0"/>
                </a:lnTo>
                <a:lnTo>
                  <a:pt x="157" y="4"/>
                </a:lnTo>
                <a:lnTo>
                  <a:pt x="183" y="4"/>
                </a:lnTo>
                <a:lnTo>
                  <a:pt x="209" y="6"/>
                </a:lnTo>
                <a:lnTo>
                  <a:pt x="235" y="19"/>
                </a:lnTo>
                <a:lnTo>
                  <a:pt x="261" y="39"/>
                </a:lnTo>
                <a:lnTo>
                  <a:pt x="287" y="65"/>
                </a:lnTo>
                <a:lnTo>
                  <a:pt x="313" y="9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8" name="Freeform 760"/>
          <p:cNvSpPr>
            <a:spLocks/>
          </p:cNvSpPr>
          <p:nvPr/>
        </p:nvSpPr>
        <p:spPr bwMode="auto">
          <a:xfrm>
            <a:off x="5305425" y="2220913"/>
            <a:ext cx="2981325" cy="742950"/>
          </a:xfrm>
          <a:custGeom>
            <a:avLst/>
            <a:gdLst>
              <a:gd name="T0" fmla="*/ 0 w 313"/>
              <a:gd name="T1" fmla="*/ 76 h 78"/>
              <a:gd name="T2" fmla="*/ 26 w 313"/>
              <a:gd name="T3" fmla="*/ 69 h 78"/>
              <a:gd name="T4" fmla="*/ 52 w 313"/>
              <a:gd name="T5" fmla="*/ 55 h 78"/>
              <a:gd name="T6" fmla="*/ 78 w 313"/>
              <a:gd name="T7" fmla="*/ 20 h 78"/>
              <a:gd name="T8" fmla="*/ 104 w 313"/>
              <a:gd name="T9" fmla="*/ 0 h 78"/>
              <a:gd name="T10" fmla="*/ 130 w 313"/>
              <a:gd name="T11" fmla="*/ 6 h 78"/>
              <a:gd name="T12" fmla="*/ 157 w 313"/>
              <a:gd name="T13" fmla="*/ 26 h 78"/>
              <a:gd name="T14" fmla="*/ 183 w 313"/>
              <a:gd name="T15" fmla="*/ 21 h 78"/>
              <a:gd name="T16" fmla="*/ 209 w 313"/>
              <a:gd name="T17" fmla="*/ 1 h 78"/>
              <a:gd name="T18" fmla="*/ 235 w 313"/>
              <a:gd name="T19" fmla="*/ 5 h 78"/>
              <a:gd name="T20" fmla="*/ 261 w 313"/>
              <a:gd name="T21" fmla="*/ 26 h 78"/>
              <a:gd name="T22" fmla="*/ 287 w 313"/>
              <a:gd name="T23" fmla="*/ 53 h 78"/>
              <a:gd name="T24" fmla="*/ 313 w 313"/>
              <a:gd name="T25" fmla="*/ 78 h 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3"/>
              <a:gd name="T40" fmla="*/ 0 h 78"/>
              <a:gd name="T41" fmla="*/ 313 w 313"/>
              <a:gd name="T42" fmla="*/ 78 h 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3" h="78">
                <a:moveTo>
                  <a:pt x="0" y="76"/>
                </a:moveTo>
                <a:lnTo>
                  <a:pt x="26" y="69"/>
                </a:lnTo>
                <a:lnTo>
                  <a:pt x="52" y="55"/>
                </a:lnTo>
                <a:lnTo>
                  <a:pt x="78" y="20"/>
                </a:lnTo>
                <a:lnTo>
                  <a:pt x="104" y="0"/>
                </a:lnTo>
                <a:lnTo>
                  <a:pt x="130" y="6"/>
                </a:lnTo>
                <a:lnTo>
                  <a:pt x="157" y="26"/>
                </a:lnTo>
                <a:lnTo>
                  <a:pt x="183" y="21"/>
                </a:lnTo>
                <a:lnTo>
                  <a:pt x="209" y="1"/>
                </a:lnTo>
                <a:lnTo>
                  <a:pt x="235" y="5"/>
                </a:lnTo>
                <a:lnTo>
                  <a:pt x="261" y="26"/>
                </a:lnTo>
                <a:lnTo>
                  <a:pt x="287" y="53"/>
                </a:lnTo>
                <a:lnTo>
                  <a:pt x="313" y="7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9" name="Freeform 761"/>
          <p:cNvSpPr>
            <a:spLocks/>
          </p:cNvSpPr>
          <p:nvPr/>
        </p:nvSpPr>
        <p:spPr bwMode="auto">
          <a:xfrm>
            <a:off x="5305425" y="3116263"/>
            <a:ext cx="2981325" cy="123825"/>
          </a:xfrm>
          <a:custGeom>
            <a:avLst/>
            <a:gdLst>
              <a:gd name="T0" fmla="*/ 0 w 313"/>
              <a:gd name="T1" fmla="*/ 0 h 13"/>
              <a:gd name="T2" fmla="*/ 26 w 313"/>
              <a:gd name="T3" fmla="*/ 0 h 13"/>
              <a:gd name="T4" fmla="*/ 52 w 313"/>
              <a:gd name="T5" fmla="*/ 2 h 13"/>
              <a:gd name="T6" fmla="*/ 78 w 313"/>
              <a:gd name="T7" fmla="*/ 3 h 13"/>
              <a:gd name="T8" fmla="*/ 104 w 313"/>
              <a:gd name="T9" fmla="*/ 7 h 13"/>
              <a:gd name="T10" fmla="*/ 130 w 313"/>
              <a:gd name="T11" fmla="*/ 11 h 13"/>
              <a:gd name="T12" fmla="*/ 157 w 313"/>
              <a:gd name="T13" fmla="*/ 13 h 13"/>
              <a:gd name="T14" fmla="*/ 183 w 313"/>
              <a:gd name="T15" fmla="*/ 13 h 13"/>
              <a:gd name="T16" fmla="*/ 209 w 313"/>
              <a:gd name="T17" fmla="*/ 11 h 13"/>
              <a:gd name="T18" fmla="*/ 235 w 313"/>
              <a:gd name="T19" fmla="*/ 10 h 13"/>
              <a:gd name="T20" fmla="*/ 261 w 313"/>
              <a:gd name="T21" fmla="*/ 7 h 13"/>
              <a:gd name="T22" fmla="*/ 287 w 313"/>
              <a:gd name="T23" fmla="*/ 7 h 13"/>
              <a:gd name="T24" fmla="*/ 313 w 313"/>
              <a:gd name="T25" fmla="*/ 8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3"/>
              <a:gd name="T40" fmla="*/ 0 h 13"/>
              <a:gd name="T41" fmla="*/ 313 w 313"/>
              <a:gd name="T42" fmla="*/ 13 h 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3" h="13">
                <a:moveTo>
                  <a:pt x="0" y="0"/>
                </a:moveTo>
                <a:lnTo>
                  <a:pt x="26" y="0"/>
                </a:lnTo>
                <a:lnTo>
                  <a:pt x="52" y="2"/>
                </a:lnTo>
                <a:lnTo>
                  <a:pt x="78" y="3"/>
                </a:lnTo>
                <a:lnTo>
                  <a:pt x="104" y="7"/>
                </a:lnTo>
                <a:lnTo>
                  <a:pt x="130" y="11"/>
                </a:lnTo>
                <a:lnTo>
                  <a:pt x="157" y="13"/>
                </a:lnTo>
                <a:lnTo>
                  <a:pt x="183" y="13"/>
                </a:lnTo>
                <a:lnTo>
                  <a:pt x="209" y="11"/>
                </a:lnTo>
                <a:lnTo>
                  <a:pt x="235" y="10"/>
                </a:lnTo>
                <a:lnTo>
                  <a:pt x="261" y="7"/>
                </a:lnTo>
                <a:lnTo>
                  <a:pt x="287" y="7"/>
                </a:lnTo>
                <a:lnTo>
                  <a:pt x="313" y="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0" name="Freeform 762"/>
          <p:cNvSpPr>
            <a:spLocks/>
          </p:cNvSpPr>
          <p:nvPr/>
        </p:nvSpPr>
        <p:spPr bwMode="auto">
          <a:xfrm>
            <a:off x="5305425" y="2963863"/>
            <a:ext cx="2981325" cy="581025"/>
          </a:xfrm>
          <a:custGeom>
            <a:avLst/>
            <a:gdLst>
              <a:gd name="T0" fmla="*/ 0 w 313"/>
              <a:gd name="T1" fmla="*/ 61 h 61"/>
              <a:gd name="T2" fmla="*/ 26 w 313"/>
              <a:gd name="T3" fmla="*/ 61 h 61"/>
              <a:gd name="T4" fmla="*/ 52 w 313"/>
              <a:gd name="T5" fmla="*/ 50 h 61"/>
              <a:gd name="T6" fmla="*/ 78 w 313"/>
              <a:gd name="T7" fmla="*/ 50 h 61"/>
              <a:gd name="T8" fmla="*/ 104 w 313"/>
              <a:gd name="T9" fmla="*/ 34 h 61"/>
              <a:gd name="T10" fmla="*/ 130 w 313"/>
              <a:gd name="T11" fmla="*/ 18 h 61"/>
              <a:gd name="T12" fmla="*/ 157 w 313"/>
              <a:gd name="T13" fmla="*/ 0 h 61"/>
              <a:gd name="T14" fmla="*/ 183 w 313"/>
              <a:gd name="T15" fmla="*/ 4 h 61"/>
              <a:gd name="T16" fmla="*/ 209 w 313"/>
              <a:gd name="T17" fmla="*/ 29 h 61"/>
              <a:gd name="T18" fmla="*/ 235 w 313"/>
              <a:gd name="T19" fmla="*/ 39 h 61"/>
              <a:gd name="T20" fmla="*/ 261 w 313"/>
              <a:gd name="T21" fmla="*/ 40 h 61"/>
              <a:gd name="T22" fmla="*/ 287 w 313"/>
              <a:gd name="T23" fmla="*/ 40 h 61"/>
              <a:gd name="T24" fmla="*/ 313 w 313"/>
              <a:gd name="T25" fmla="*/ 45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3"/>
              <a:gd name="T40" fmla="*/ 0 h 61"/>
              <a:gd name="T41" fmla="*/ 313 w 313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3" h="61">
                <a:moveTo>
                  <a:pt x="0" y="61"/>
                </a:moveTo>
                <a:lnTo>
                  <a:pt x="26" y="61"/>
                </a:lnTo>
                <a:lnTo>
                  <a:pt x="52" y="50"/>
                </a:lnTo>
                <a:lnTo>
                  <a:pt x="78" y="50"/>
                </a:lnTo>
                <a:lnTo>
                  <a:pt x="104" y="34"/>
                </a:lnTo>
                <a:lnTo>
                  <a:pt x="130" y="18"/>
                </a:lnTo>
                <a:lnTo>
                  <a:pt x="157" y="0"/>
                </a:lnTo>
                <a:lnTo>
                  <a:pt x="183" y="4"/>
                </a:lnTo>
                <a:lnTo>
                  <a:pt x="209" y="29"/>
                </a:lnTo>
                <a:lnTo>
                  <a:pt x="235" y="39"/>
                </a:lnTo>
                <a:lnTo>
                  <a:pt x="261" y="40"/>
                </a:lnTo>
                <a:lnTo>
                  <a:pt x="287" y="40"/>
                </a:lnTo>
                <a:lnTo>
                  <a:pt x="313" y="4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1" name="Rectangle 763"/>
          <p:cNvSpPr>
            <a:spLocks noChangeArrowheads="1"/>
          </p:cNvSpPr>
          <p:nvPr/>
        </p:nvSpPr>
        <p:spPr bwMode="auto">
          <a:xfrm>
            <a:off x="5276850" y="30114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2" name="Rectangle 764"/>
          <p:cNvSpPr>
            <a:spLocks noChangeArrowheads="1"/>
          </p:cNvSpPr>
          <p:nvPr/>
        </p:nvSpPr>
        <p:spPr bwMode="auto">
          <a:xfrm>
            <a:off x="5524500" y="29543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3" name="Rectangle 765"/>
          <p:cNvSpPr>
            <a:spLocks noChangeArrowheads="1"/>
          </p:cNvSpPr>
          <p:nvPr/>
        </p:nvSpPr>
        <p:spPr bwMode="auto">
          <a:xfrm>
            <a:off x="5772150" y="27352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4" name="Rectangle 766"/>
          <p:cNvSpPr>
            <a:spLocks noChangeArrowheads="1"/>
          </p:cNvSpPr>
          <p:nvPr/>
        </p:nvSpPr>
        <p:spPr bwMode="auto">
          <a:xfrm>
            <a:off x="6019800" y="24114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5" name="Rectangle 767"/>
          <p:cNvSpPr>
            <a:spLocks noChangeArrowheads="1"/>
          </p:cNvSpPr>
          <p:nvPr/>
        </p:nvSpPr>
        <p:spPr bwMode="auto">
          <a:xfrm>
            <a:off x="6267450" y="21066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6" name="Rectangle 768"/>
          <p:cNvSpPr>
            <a:spLocks noChangeArrowheads="1"/>
          </p:cNvSpPr>
          <p:nvPr/>
        </p:nvSpPr>
        <p:spPr bwMode="auto">
          <a:xfrm>
            <a:off x="6515100" y="20494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7" name="Rectangle 769"/>
          <p:cNvSpPr>
            <a:spLocks noChangeArrowheads="1"/>
          </p:cNvSpPr>
          <p:nvPr/>
        </p:nvSpPr>
        <p:spPr bwMode="auto">
          <a:xfrm>
            <a:off x="6772275" y="20875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8" name="Rectangle 770"/>
          <p:cNvSpPr>
            <a:spLocks noChangeArrowheads="1"/>
          </p:cNvSpPr>
          <p:nvPr/>
        </p:nvSpPr>
        <p:spPr bwMode="auto">
          <a:xfrm>
            <a:off x="7019925" y="20875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9" name="Rectangle 771"/>
          <p:cNvSpPr>
            <a:spLocks noChangeArrowheads="1"/>
          </p:cNvSpPr>
          <p:nvPr/>
        </p:nvSpPr>
        <p:spPr bwMode="auto">
          <a:xfrm>
            <a:off x="7267575" y="21066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0" name="Rectangle 772"/>
          <p:cNvSpPr>
            <a:spLocks noChangeArrowheads="1"/>
          </p:cNvSpPr>
          <p:nvPr/>
        </p:nvSpPr>
        <p:spPr bwMode="auto">
          <a:xfrm>
            <a:off x="7515225" y="22304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1" name="Rectangle 773"/>
          <p:cNvSpPr>
            <a:spLocks noChangeArrowheads="1"/>
          </p:cNvSpPr>
          <p:nvPr/>
        </p:nvSpPr>
        <p:spPr bwMode="auto">
          <a:xfrm>
            <a:off x="7762875" y="24209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2" name="Rectangle 774"/>
          <p:cNvSpPr>
            <a:spLocks noChangeArrowheads="1"/>
          </p:cNvSpPr>
          <p:nvPr/>
        </p:nvSpPr>
        <p:spPr bwMode="auto">
          <a:xfrm>
            <a:off x="8010525" y="26685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3" name="Rectangle 775"/>
          <p:cNvSpPr>
            <a:spLocks noChangeArrowheads="1"/>
          </p:cNvSpPr>
          <p:nvPr/>
        </p:nvSpPr>
        <p:spPr bwMode="auto">
          <a:xfrm>
            <a:off x="8258175" y="29638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4" name="Rectangle 776"/>
          <p:cNvSpPr>
            <a:spLocks noChangeArrowheads="1"/>
          </p:cNvSpPr>
          <p:nvPr/>
        </p:nvSpPr>
        <p:spPr bwMode="auto">
          <a:xfrm>
            <a:off x="5267325" y="290671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5" name="Line 777"/>
          <p:cNvSpPr>
            <a:spLocks noChangeShapeType="1"/>
          </p:cNvSpPr>
          <p:nvPr/>
        </p:nvSpPr>
        <p:spPr bwMode="auto">
          <a:xfrm flipH="1" flipV="1">
            <a:off x="5276850" y="29162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6" name="Line 778"/>
          <p:cNvSpPr>
            <a:spLocks noChangeShapeType="1"/>
          </p:cNvSpPr>
          <p:nvPr/>
        </p:nvSpPr>
        <p:spPr bwMode="auto">
          <a:xfrm>
            <a:off x="5305425" y="29448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7" name="Line 779"/>
          <p:cNvSpPr>
            <a:spLocks noChangeShapeType="1"/>
          </p:cNvSpPr>
          <p:nvPr/>
        </p:nvSpPr>
        <p:spPr bwMode="auto">
          <a:xfrm flipH="1">
            <a:off x="5276850" y="29448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8" name="Line 780"/>
          <p:cNvSpPr>
            <a:spLocks noChangeShapeType="1"/>
          </p:cNvSpPr>
          <p:nvPr/>
        </p:nvSpPr>
        <p:spPr bwMode="auto">
          <a:xfrm flipV="1">
            <a:off x="5305425" y="29162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9" name="Line 781"/>
          <p:cNvSpPr>
            <a:spLocks noChangeShapeType="1"/>
          </p:cNvSpPr>
          <p:nvPr/>
        </p:nvSpPr>
        <p:spPr bwMode="auto">
          <a:xfrm flipV="1">
            <a:off x="5305425" y="29162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0" name="Line 782"/>
          <p:cNvSpPr>
            <a:spLocks noChangeShapeType="1"/>
          </p:cNvSpPr>
          <p:nvPr/>
        </p:nvSpPr>
        <p:spPr bwMode="auto">
          <a:xfrm>
            <a:off x="5305425" y="29448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1" name="Rectangle 783"/>
          <p:cNvSpPr>
            <a:spLocks noChangeArrowheads="1"/>
          </p:cNvSpPr>
          <p:nvPr/>
        </p:nvSpPr>
        <p:spPr bwMode="auto">
          <a:xfrm>
            <a:off x="5514975" y="28400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2" name="Line 784"/>
          <p:cNvSpPr>
            <a:spLocks noChangeShapeType="1"/>
          </p:cNvSpPr>
          <p:nvPr/>
        </p:nvSpPr>
        <p:spPr bwMode="auto">
          <a:xfrm flipH="1" flipV="1">
            <a:off x="5524500" y="28495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3" name="Line 785"/>
          <p:cNvSpPr>
            <a:spLocks noChangeShapeType="1"/>
          </p:cNvSpPr>
          <p:nvPr/>
        </p:nvSpPr>
        <p:spPr bwMode="auto">
          <a:xfrm>
            <a:off x="5553075" y="28781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4" name="Line 786"/>
          <p:cNvSpPr>
            <a:spLocks noChangeShapeType="1"/>
          </p:cNvSpPr>
          <p:nvPr/>
        </p:nvSpPr>
        <p:spPr bwMode="auto">
          <a:xfrm flipH="1">
            <a:off x="5524500" y="28781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5" name="Line 787"/>
          <p:cNvSpPr>
            <a:spLocks noChangeShapeType="1"/>
          </p:cNvSpPr>
          <p:nvPr/>
        </p:nvSpPr>
        <p:spPr bwMode="auto">
          <a:xfrm flipV="1">
            <a:off x="5553075" y="28495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6" name="Line 788"/>
          <p:cNvSpPr>
            <a:spLocks noChangeShapeType="1"/>
          </p:cNvSpPr>
          <p:nvPr/>
        </p:nvSpPr>
        <p:spPr bwMode="auto">
          <a:xfrm flipV="1">
            <a:off x="5553075" y="28495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7" name="Line 789"/>
          <p:cNvSpPr>
            <a:spLocks noChangeShapeType="1"/>
          </p:cNvSpPr>
          <p:nvPr/>
        </p:nvSpPr>
        <p:spPr bwMode="auto">
          <a:xfrm>
            <a:off x="5553075" y="28781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8" name="Rectangle 790"/>
          <p:cNvSpPr>
            <a:spLocks noChangeArrowheads="1"/>
          </p:cNvSpPr>
          <p:nvPr/>
        </p:nvSpPr>
        <p:spPr bwMode="auto">
          <a:xfrm>
            <a:off x="5762625" y="270668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9" name="Line 791"/>
          <p:cNvSpPr>
            <a:spLocks noChangeShapeType="1"/>
          </p:cNvSpPr>
          <p:nvPr/>
        </p:nvSpPr>
        <p:spPr bwMode="auto">
          <a:xfrm flipH="1" flipV="1">
            <a:off x="5772150" y="27162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0" name="Line 792"/>
          <p:cNvSpPr>
            <a:spLocks noChangeShapeType="1"/>
          </p:cNvSpPr>
          <p:nvPr/>
        </p:nvSpPr>
        <p:spPr bwMode="auto">
          <a:xfrm>
            <a:off x="5800725" y="27447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1" name="Line 793"/>
          <p:cNvSpPr>
            <a:spLocks noChangeShapeType="1"/>
          </p:cNvSpPr>
          <p:nvPr/>
        </p:nvSpPr>
        <p:spPr bwMode="auto">
          <a:xfrm flipH="1">
            <a:off x="5772150" y="27447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2" name="Line 794"/>
          <p:cNvSpPr>
            <a:spLocks noChangeShapeType="1"/>
          </p:cNvSpPr>
          <p:nvPr/>
        </p:nvSpPr>
        <p:spPr bwMode="auto">
          <a:xfrm flipV="1">
            <a:off x="5800725" y="27162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3" name="Line 795"/>
          <p:cNvSpPr>
            <a:spLocks noChangeShapeType="1"/>
          </p:cNvSpPr>
          <p:nvPr/>
        </p:nvSpPr>
        <p:spPr bwMode="auto">
          <a:xfrm flipV="1">
            <a:off x="5800725" y="27162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4" name="Line 796"/>
          <p:cNvSpPr>
            <a:spLocks noChangeShapeType="1"/>
          </p:cNvSpPr>
          <p:nvPr/>
        </p:nvSpPr>
        <p:spPr bwMode="auto">
          <a:xfrm>
            <a:off x="5800725" y="27447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5" name="Rectangle 797"/>
          <p:cNvSpPr>
            <a:spLocks noChangeArrowheads="1"/>
          </p:cNvSpPr>
          <p:nvPr/>
        </p:nvSpPr>
        <p:spPr bwMode="auto">
          <a:xfrm>
            <a:off x="6010275" y="237331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6" name="Line 798"/>
          <p:cNvSpPr>
            <a:spLocks noChangeShapeType="1"/>
          </p:cNvSpPr>
          <p:nvPr/>
        </p:nvSpPr>
        <p:spPr bwMode="auto">
          <a:xfrm flipH="1" flipV="1">
            <a:off x="6019800" y="23828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7" name="Line 799"/>
          <p:cNvSpPr>
            <a:spLocks noChangeShapeType="1"/>
          </p:cNvSpPr>
          <p:nvPr/>
        </p:nvSpPr>
        <p:spPr bwMode="auto">
          <a:xfrm>
            <a:off x="6048375" y="24114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8" name="Line 800"/>
          <p:cNvSpPr>
            <a:spLocks noChangeShapeType="1"/>
          </p:cNvSpPr>
          <p:nvPr/>
        </p:nvSpPr>
        <p:spPr bwMode="auto">
          <a:xfrm flipH="1">
            <a:off x="6019800" y="24114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9" name="Line 801"/>
          <p:cNvSpPr>
            <a:spLocks noChangeShapeType="1"/>
          </p:cNvSpPr>
          <p:nvPr/>
        </p:nvSpPr>
        <p:spPr bwMode="auto">
          <a:xfrm flipV="1">
            <a:off x="6048375" y="23828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0" name="Line 802"/>
          <p:cNvSpPr>
            <a:spLocks noChangeShapeType="1"/>
          </p:cNvSpPr>
          <p:nvPr/>
        </p:nvSpPr>
        <p:spPr bwMode="auto">
          <a:xfrm flipV="1">
            <a:off x="6048375" y="2382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1" name="Line 803"/>
          <p:cNvSpPr>
            <a:spLocks noChangeShapeType="1"/>
          </p:cNvSpPr>
          <p:nvPr/>
        </p:nvSpPr>
        <p:spPr bwMode="auto">
          <a:xfrm>
            <a:off x="6048375" y="24114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2" name="Rectangle 804"/>
          <p:cNvSpPr>
            <a:spLocks noChangeArrowheads="1"/>
          </p:cNvSpPr>
          <p:nvPr/>
        </p:nvSpPr>
        <p:spPr bwMode="auto">
          <a:xfrm>
            <a:off x="6257925" y="218281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3" name="Line 805"/>
          <p:cNvSpPr>
            <a:spLocks noChangeShapeType="1"/>
          </p:cNvSpPr>
          <p:nvPr/>
        </p:nvSpPr>
        <p:spPr bwMode="auto">
          <a:xfrm flipH="1" flipV="1">
            <a:off x="6267450" y="21923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4" name="Line 806"/>
          <p:cNvSpPr>
            <a:spLocks noChangeShapeType="1"/>
          </p:cNvSpPr>
          <p:nvPr/>
        </p:nvSpPr>
        <p:spPr bwMode="auto">
          <a:xfrm>
            <a:off x="6296025" y="22209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5" name="Line 807"/>
          <p:cNvSpPr>
            <a:spLocks noChangeShapeType="1"/>
          </p:cNvSpPr>
          <p:nvPr/>
        </p:nvSpPr>
        <p:spPr bwMode="auto">
          <a:xfrm flipH="1">
            <a:off x="6267450" y="22209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6" name="Line 808"/>
          <p:cNvSpPr>
            <a:spLocks noChangeShapeType="1"/>
          </p:cNvSpPr>
          <p:nvPr/>
        </p:nvSpPr>
        <p:spPr bwMode="auto">
          <a:xfrm flipV="1">
            <a:off x="6296025" y="21923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7" name="Line 809"/>
          <p:cNvSpPr>
            <a:spLocks noChangeShapeType="1"/>
          </p:cNvSpPr>
          <p:nvPr/>
        </p:nvSpPr>
        <p:spPr bwMode="auto">
          <a:xfrm flipV="1">
            <a:off x="6296025" y="21923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8" name="Line 810"/>
          <p:cNvSpPr>
            <a:spLocks noChangeShapeType="1"/>
          </p:cNvSpPr>
          <p:nvPr/>
        </p:nvSpPr>
        <p:spPr bwMode="auto">
          <a:xfrm>
            <a:off x="6296025" y="22209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9" name="Rectangle 811"/>
          <p:cNvSpPr>
            <a:spLocks noChangeArrowheads="1"/>
          </p:cNvSpPr>
          <p:nvPr/>
        </p:nvSpPr>
        <p:spPr bwMode="auto">
          <a:xfrm>
            <a:off x="6505575" y="223996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0" name="Line 812"/>
          <p:cNvSpPr>
            <a:spLocks noChangeShapeType="1"/>
          </p:cNvSpPr>
          <p:nvPr/>
        </p:nvSpPr>
        <p:spPr bwMode="auto">
          <a:xfrm flipH="1" flipV="1">
            <a:off x="6515100" y="22494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1" name="Line 813"/>
          <p:cNvSpPr>
            <a:spLocks noChangeShapeType="1"/>
          </p:cNvSpPr>
          <p:nvPr/>
        </p:nvSpPr>
        <p:spPr bwMode="auto">
          <a:xfrm>
            <a:off x="6543675" y="22780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" name="Line 814"/>
          <p:cNvSpPr>
            <a:spLocks noChangeShapeType="1"/>
          </p:cNvSpPr>
          <p:nvPr/>
        </p:nvSpPr>
        <p:spPr bwMode="auto">
          <a:xfrm flipH="1">
            <a:off x="6515100" y="22780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" name="Line 815"/>
          <p:cNvSpPr>
            <a:spLocks noChangeShapeType="1"/>
          </p:cNvSpPr>
          <p:nvPr/>
        </p:nvSpPr>
        <p:spPr bwMode="auto">
          <a:xfrm flipV="1">
            <a:off x="6543675" y="22494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4" name="Line 816"/>
          <p:cNvSpPr>
            <a:spLocks noChangeShapeType="1"/>
          </p:cNvSpPr>
          <p:nvPr/>
        </p:nvSpPr>
        <p:spPr bwMode="auto">
          <a:xfrm flipV="1">
            <a:off x="6543675" y="22494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5" name="Line 817"/>
          <p:cNvSpPr>
            <a:spLocks noChangeShapeType="1"/>
          </p:cNvSpPr>
          <p:nvPr/>
        </p:nvSpPr>
        <p:spPr bwMode="auto">
          <a:xfrm>
            <a:off x="6543675" y="22780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6" name="Rectangle 818"/>
          <p:cNvSpPr>
            <a:spLocks noChangeArrowheads="1"/>
          </p:cNvSpPr>
          <p:nvPr/>
        </p:nvSpPr>
        <p:spPr bwMode="auto">
          <a:xfrm>
            <a:off x="6762750" y="243046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7" name="Line 819"/>
          <p:cNvSpPr>
            <a:spLocks noChangeShapeType="1"/>
          </p:cNvSpPr>
          <p:nvPr/>
        </p:nvSpPr>
        <p:spPr bwMode="auto">
          <a:xfrm flipH="1" flipV="1">
            <a:off x="6772275" y="24399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8" name="Line 820"/>
          <p:cNvSpPr>
            <a:spLocks noChangeShapeType="1"/>
          </p:cNvSpPr>
          <p:nvPr/>
        </p:nvSpPr>
        <p:spPr bwMode="auto">
          <a:xfrm>
            <a:off x="6800850" y="24685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9" name="Line 821"/>
          <p:cNvSpPr>
            <a:spLocks noChangeShapeType="1"/>
          </p:cNvSpPr>
          <p:nvPr/>
        </p:nvSpPr>
        <p:spPr bwMode="auto">
          <a:xfrm flipH="1">
            <a:off x="6772275" y="24685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0" name="Line 822"/>
          <p:cNvSpPr>
            <a:spLocks noChangeShapeType="1"/>
          </p:cNvSpPr>
          <p:nvPr/>
        </p:nvSpPr>
        <p:spPr bwMode="auto">
          <a:xfrm flipV="1">
            <a:off x="6800850" y="24399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1" name="Line 823"/>
          <p:cNvSpPr>
            <a:spLocks noChangeShapeType="1"/>
          </p:cNvSpPr>
          <p:nvPr/>
        </p:nvSpPr>
        <p:spPr bwMode="auto">
          <a:xfrm flipV="1">
            <a:off x="6800850" y="24399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2" name="Line 824"/>
          <p:cNvSpPr>
            <a:spLocks noChangeShapeType="1"/>
          </p:cNvSpPr>
          <p:nvPr/>
        </p:nvSpPr>
        <p:spPr bwMode="auto">
          <a:xfrm>
            <a:off x="6800850" y="24685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" name="Rectangle 825"/>
          <p:cNvSpPr>
            <a:spLocks noChangeArrowheads="1"/>
          </p:cNvSpPr>
          <p:nvPr/>
        </p:nvSpPr>
        <p:spPr bwMode="auto">
          <a:xfrm>
            <a:off x="7010400" y="23828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4" name="Line 826"/>
          <p:cNvSpPr>
            <a:spLocks noChangeShapeType="1"/>
          </p:cNvSpPr>
          <p:nvPr/>
        </p:nvSpPr>
        <p:spPr bwMode="auto">
          <a:xfrm flipH="1" flipV="1">
            <a:off x="7019925" y="23923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5" name="Line 827"/>
          <p:cNvSpPr>
            <a:spLocks noChangeShapeType="1"/>
          </p:cNvSpPr>
          <p:nvPr/>
        </p:nvSpPr>
        <p:spPr bwMode="auto">
          <a:xfrm>
            <a:off x="7048500" y="24209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6" name="Line 828"/>
          <p:cNvSpPr>
            <a:spLocks noChangeShapeType="1"/>
          </p:cNvSpPr>
          <p:nvPr/>
        </p:nvSpPr>
        <p:spPr bwMode="auto">
          <a:xfrm flipH="1">
            <a:off x="7019925" y="24209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7" name="Line 829"/>
          <p:cNvSpPr>
            <a:spLocks noChangeShapeType="1"/>
          </p:cNvSpPr>
          <p:nvPr/>
        </p:nvSpPr>
        <p:spPr bwMode="auto">
          <a:xfrm flipV="1">
            <a:off x="7048500" y="23923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8" name="Line 830"/>
          <p:cNvSpPr>
            <a:spLocks noChangeShapeType="1"/>
          </p:cNvSpPr>
          <p:nvPr/>
        </p:nvSpPr>
        <p:spPr bwMode="auto">
          <a:xfrm flipV="1">
            <a:off x="7048500" y="23923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9" name="Line 831"/>
          <p:cNvSpPr>
            <a:spLocks noChangeShapeType="1"/>
          </p:cNvSpPr>
          <p:nvPr/>
        </p:nvSpPr>
        <p:spPr bwMode="auto">
          <a:xfrm>
            <a:off x="7048500" y="24209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0" name="Rectangle 832"/>
          <p:cNvSpPr>
            <a:spLocks noChangeArrowheads="1"/>
          </p:cNvSpPr>
          <p:nvPr/>
        </p:nvSpPr>
        <p:spPr bwMode="auto">
          <a:xfrm>
            <a:off x="7258050" y="21923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1" name="Line 833"/>
          <p:cNvSpPr>
            <a:spLocks noChangeShapeType="1"/>
          </p:cNvSpPr>
          <p:nvPr/>
        </p:nvSpPr>
        <p:spPr bwMode="auto">
          <a:xfrm flipH="1" flipV="1">
            <a:off x="7267575" y="22018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2" name="Line 834"/>
          <p:cNvSpPr>
            <a:spLocks noChangeShapeType="1"/>
          </p:cNvSpPr>
          <p:nvPr/>
        </p:nvSpPr>
        <p:spPr bwMode="auto">
          <a:xfrm>
            <a:off x="7296150" y="22304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" name="Line 835"/>
          <p:cNvSpPr>
            <a:spLocks noChangeShapeType="1"/>
          </p:cNvSpPr>
          <p:nvPr/>
        </p:nvSpPr>
        <p:spPr bwMode="auto">
          <a:xfrm flipH="1">
            <a:off x="7267575" y="22304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" name="Line 836"/>
          <p:cNvSpPr>
            <a:spLocks noChangeShapeType="1"/>
          </p:cNvSpPr>
          <p:nvPr/>
        </p:nvSpPr>
        <p:spPr bwMode="auto">
          <a:xfrm flipV="1">
            <a:off x="7296150" y="22018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" name="Line 837"/>
          <p:cNvSpPr>
            <a:spLocks noChangeShapeType="1"/>
          </p:cNvSpPr>
          <p:nvPr/>
        </p:nvSpPr>
        <p:spPr bwMode="auto">
          <a:xfrm flipV="1">
            <a:off x="7296150" y="22018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" name="Line 838"/>
          <p:cNvSpPr>
            <a:spLocks noChangeShapeType="1"/>
          </p:cNvSpPr>
          <p:nvPr/>
        </p:nvSpPr>
        <p:spPr bwMode="auto">
          <a:xfrm>
            <a:off x="7296150" y="22304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" name="Rectangle 839"/>
          <p:cNvSpPr>
            <a:spLocks noChangeArrowheads="1"/>
          </p:cNvSpPr>
          <p:nvPr/>
        </p:nvSpPr>
        <p:spPr bwMode="auto">
          <a:xfrm>
            <a:off x="7505700" y="22304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" name="Line 840"/>
          <p:cNvSpPr>
            <a:spLocks noChangeShapeType="1"/>
          </p:cNvSpPr>
          <p:nvPr/>
        </p:nvSpPr>
        <p:spPr bwMode="auto">
          <a:xfrm flipH="1" flipV="1">
            <a:off x="7515225" y="22399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9" name="Line 841"/>
          <p:cNvSpPr>
            <a:spLocks noChangeShapeType="1"/>
          </p:cNvSpPr>
          <p:nvPr/>
        </p:nvSpPr>
        <p:spPr bwMode="auto">
          <a:xfrm>
            <a:off x="7543800" y="22685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0" name="Line 842"/>
          <p:cNvSpPr>
            <a:spLocks noChangeShapeType="1"/>
          </p:cNvSpPr>
          <p:nvPr/>
        </p:nvSpPr>
        <p:spPr bwMode="auto">
          <a:xfrm flipH="1">
            <a:off x="7515225" y="22685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" name="Line 843"/>
          <p:cNvSpPr>
            <a:spLocks noChangeShapeType="1"/>
          </p:cNvSpPr>
          <p:nvPr/>
        </p:nvSpPr>
        <p:spPr bwMode="auto">
          <a:xfrm flipV="1">
            <a:off x="7543800" y="22399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" name="Line 844"/>
          <p:cNvSpPr>
            <a:spLocks noChangeShapeType="1"/>
          </p:cNvSpPr>
          <p:nvPr/>
        </p:nvSpPr>
        <p:spPr bwMode="auto">
          <a:xfrm flipV="1">
            <a:off x="7543800" y="22399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3" name="Line 845"/>
          <p:cNvSpPr>
            <a:spLocks noChangeShapeType="1"/>
          </p:cNvSpPr>
          <p:nvPr/>
        </p:nvSpPr>
        <p:spPr bwMode="auto">
          <a:xfrm>
            <a:off x="7543800" y="22685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" name="Rectangle 846"/>
          <p:cNvSpPr>
            <a:spLocks noChangeArrowheads="1"/>
          </p:cNvSpPr>
          <p:nvPr/>
        </p:nvSpPr>
        <p:spPr bwMode="auto">
          <a:xfrm>
            <a:off x="7753350" y="243046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5" name="Line 847"/>
          <p:cNvSpPr>
            <a:spLocks noChangeShapeType="1"/>
          </p:cNvSpPr>
          <p:nvPr/>
        </p:nvSpPr>
        <p:spPr bwMode="auto">
          <a:xfrm flipH="1" flipV="1">
            <a:off x="7762875" y="24399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" name="Line 848"/>
          <p:cNvSpPr>
            <a:spLocks noChangeShapeType="1"/>
          </p:cNvSpPr>
          <p:nvPr/>
        </p:nvSpPr>
        <p:spPr bwMode="auto">
          <a:xfrm>
            <a:off x="7791450" y="24685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" name="Line 849"/>
          <p:cNvSpPr>
            <a:spLocks noChangeShapeType="1"/>
          </p:cNvSpPr>
          <p:nvPr/>
        </p:nvSpPr>
        <p:spPr bwMode="auto">
          <a:xfrm flipH="1">
            <a:off x="7762875" y="24685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" name="Line 850"/>
          <p:cNvSpPr>
            <a:spLocks noChangeShapeType="1"/>
          </p:cNvSpPr>
          <p:nvPr/>
        </p:nvSpPr>
        <p:spPr bwMode="auto">
          <a:xfrm flipV="1">
            <a:off x="7791450" y="24399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" name="Line 851"/>
          <p:cNvSpPr>
            <a:spLocks noChangeShapeType="1"/>
          </p:cNvSpPr>
          <p:nvPr/>
        </p:nvSpPr>
        <p:spPr bwMode="auto">
          <a:xfrm flipV="1">
            <a:off x="7791450" y="24399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0" name="Line 852"/>
          <p:cNvSpPr>
            <a:spLocks noChangeShapeType="1"/>
          </p:cNvSpPr>
          <p:nvPr/>
        </p:nvSpPr>
        <p:spPr bwMode="auto">
          <a:xfrm>
            <a:off x="7791450" y="24685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1" name="Rectangle 853"/>
          <p:cNvSpPr>
            <a:spLocks noChangeArrowheads="1"/>
          </p:cNvSpPr>
          <p:nvPr/>
        </p:nvSpPr>
        <p:spPr bwMode="auto">
          <a:xfrm>
            <a:off x="8001000" y="26876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" name="Line 854"/>
          <p:cNvSpPr>
            <a:spLocks noChangeShapeType="1"/>
          </p:cNvSpPr>
          <p:nvPr/>
        </p:nvSpPr>
        <p:spPr bwMode="auto">
          <a:xfrm flipH="1" flipV="1">
            <a:off x="8010525" y="26971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3" name="Line 855"/>
          <p:cNvSpPr>
            <a:spLocks noChangeShapeType="1"/>
          </p:cNvSpPr>
          <p:nvPr/>
        </p:nvSpPr>
        <p:spPr bwMode="auto">
          <a:xfrm>
            <a:off x="8039100" y="27257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" name="Line 856"/>
          <p:cNvSpPr>
            <a:spLocks noChangeShapeType="1"/>
          </p:cNvSpPr>
          <p:nvPr/>
        </p:nvSpPr>
        <p:spPr bwMode="auto">
          <a:xfrm flipH="1">
            <a:off x="8010525" y="27257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5" name="Line 857"/>
          <p:cNvSpPr>
            <a:spLocks noChangeShapeType="1"/>
          </p:cNvSpPr>
          <p:nvPr/>
        </p:nvSpPr>
        <p:spPr bwMode="auto">
          <a:xfrm flipV="1">
            <a:off x="8039100" y="26971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6" name="Line 858"/>
          <p:cNvSpPr>
            <a:spLocks noChangeShapeType="1"/>
          </p:cNvSpPr>
          <p:nvPr/>
        </p:nvSpPr>
        <p:spPr bwMode="auto">
          <a:xfrm flipV="1">
            <a:off x="8039100" y="26971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7" name="Line 859"/>
          <p:cNvSpPr>
            <a:spLocks noChangeShapeType="1"/>
          </p:cNvSpPr>
          <p:nvPr/>
        </p:nvSpPr>
        <p:spPr bwMode="auto">
          <a:xfrm>
            <a:off x="8039100" y="27257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8" name="Rectangle 860"/>
          <p:cNvSpPr>
            <a:spLocks noChangeArrowheads="1"/>
          </p:cNvSpPr>
          <p:nvPr/>
        </p:nvSpPr>
        <p:spPr bwMode="auto">
          <a:xfrm>
            <a:off x="8248650" y="292576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9" name="Line 861"/>
          <p:cNvSpPr>
            <a:spLocks noChangeShapeType="1"/>
          </p:cNvSpPr>
          <p:nvPr/>
        </p:nvSpPr>
        <p:spPr bwMode="auto">
          <a:xfrm flipH="1" flipV="1">
            <a:off x="8258175" y="29352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0" name="Line 862"/>
          <p:cNvSpPr>
            <a:spLocks noChangeShapeType="1"/>
          </p:cNvSpPr>
          <p:nvPr/>
        </p:nvSpPr>
        <p:spPr bwMode="auto">
          <a:xfrm>
            <a:off x="8286750" y="29638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1" name="Line 863"/>
          <p:cNvSpPr>
            <a:spLocks noChangeShapeType="1"/>
          </p:cNvSpPr>
          <p:nvPr/>
        </p:nvSpPr>
        <p:spPr bwMode="auto">
          <a:xfrm flipH="1">
            <a:off x="8258175" y="29638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2" name="Line 864"/>
          <p:cNvSpPr>
            <a:spLocks noChangeShapeType="1"/>
          </p:cNvSpPr>
          <p:nvPr/>
        </p:nvSpPr>
        <p:spPr bwMode="auto">
          <a:xfrm flipV="1">
            <a:off x="8286750" y="29352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3" name="Line 865"/>
          <p:cNvSpPr>
            <a:spLocks noChangeShapeType="1"/>
          </p:cNvSpPr>
          <p:nvPr/>
        </p:nvSpPr>
        <p:spPr bwMode="auto">
          <a:xfrm flipV="1">
            <a:off x="8286750" y="29352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4" name="Line 866"/>
          <p:cNvSpPr>
            <a:spLocks noChangeShapeType="1"/>
          </p:cNvSpPr>
          <p:nvPr/>
        </p:nvSpPr>
        <p:spPr bwMode="auto">
          <a:xfrm>
            <a:off x="8286750" y="29638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5" name="Freeform 867"/>
          <p:cNvSpPr>
            <a:spLocks/>
          </p:cNvSpPr>
          <p:nvPr/>
        </p:nvSpPr>
        <p:spPr bwMode="auto">
          <a:xfrm>
            <a:off x="5276850" y="30876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6" name="Freeform 868"/>
          <p:cNvSpPr>
            <a:spLocks/>
          </p:cNvSpPr>
          <p:nvPr/>
        </p:nvSpPr>
        <p:spPr bwMode="auto">
          <a:xfrm>
            <a:off x="5524500" y="30876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7" name="Freeform 869"/>
          <p:cNvSpPr>
            <a:spLocks/>
          </p:cNvSpPr>
          <p:nvPr/>
        </p:nvSpPr>
        <p:spPr bwMode="auto">
          <a:xfrm>
            <a:off x="5772150" y="31067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8" name="Freeform 870"/>
          <p:cNvSpPr>
            <a:spLocks/>
          </p:cNvSpPr>
          <p:nvPr/>
        </p:nvSpPr>
        <p:spPr bwMode="auto">
          <a:xfrm>
            <a:off x="6019800" y="31162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9" name="Freeform 871"/>
          <p:cNvSpPr>
            <a:spLocks/>
          </p:cNvSpPr>
          <p:nvPr/>
        </p:nvSpPr>
        <p:spPr bwMode="auto">
          <a:xfrm>
            <a:off x="6267450" y="31543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0" name="Freeform 872"/>
          <p:cNvSpPr>
            <a:spLocks/>
          </p:cNvSpPr>
          <p:nvPr/>
        </p:nvSpPr>
        <p:spPr bwMode="auto">
          <a:xfrm>
            <a:off x="6515100" y="31924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1" name="Freeform 873"/>
          <p:cNvSpPr>
            <a:spLocks/>
          </p:cNvSpPr>
          <p:nvPr/>
        </p:nvSpPr>
        <p:spPr bwMode="auto">
          <a:xfrm>
            <a:off x="6772275" y="32115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2" name="Freeform 874"/>
          <p:cNvSpPr>
            <a:spLocks/>
          </p:cNvSpPr>
          <p:nvPr/>
        </p:nvSpPr>
        <p:spPr bwMode="auto">
          <a:xfrm>
            <a:off x="7019925" y="32115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3" name="Freeform 875"/>
          <p:cNvSpPr>
            <a:spLocks/>
          </p:cNvSpPr>
          <p:nvPr/>
        </p:nvSpPr>
        <p:spPr bwMode="auto">
          <a:xfrm>
            <a:off x="7267575" y="31924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4" name="Freeform 876"/>
          <p:cNvSpPr>
            <a:spLocks/>
          </p:cNvSpPr>
          <p:nvPr/>
        </p:nvSpPr>
        <p:spPr bwMode="auto">
          <a:xfrm>
            <a:off x="7515225" y="31829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5" name="Freeform 877"/>
          <p:cNvSpPr>
            <a:spLocks/>
          </p:cNvSpPr>
          <p:nvPr/>
        </p:nvSpPr>
        <p:spPr bwMode="auto">
          <a:xfrm>
            <a:off x="7762875" y="31543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6" name="Freeform 878"/>
          <p:cNvSpPr>
            <a:spLocks/>
          </p:cNvSpPr>
          <p:nvPr/>
        </p:nvSpPr>
        <p:spPr bwMode="auto">
          <a:xfrm>
            <a:off x="8010525" y="31543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7" name="Freeform 879"/>
          <p:cNvSpPr>
            <a:spLocks/>
          </p:cNvSpPr>
          <p:nvPr/>
        </p:nvSpPr>
        <p:spPr bwMode="auto">
          <a:xfrm>
            <a:off x="8258175" y="31638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8" name="Rectangle 880"/>
          <p:cNvSpPr>
            <a:spLocks noChangeArrowheads="1"/>
          </p:cNvSpPr>
          <p:nvPr/>
        </p:nvSpPr>
        <p:spPr bwMode="auto">
          <a:xfrm>
            <a:off x="5276850" y="3516313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9" name="Rectangle 881"/>
          <p:cNvSpPr>
            <a:spLocks noChangeArrowheads="1"/>
          </p:cNvSpPr>
          <p:nvPr/>
        </p:nvSpPr>
        <p:spPr bwMode="auto">
          <a:xfrm>
            <a:off x="5524500" y="3516313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0" name="Rectangle 882"/>
          <p:cNvSpPr>
            <a:spLocks noChangeArrowheads="1"/>
          </p:cNvSpPr>
          <p:nvPr/>
        </p:nvSpPr>
        <p:spPr bwMode="auto">
          <a:xfrm>
            <a:off x="5772150" y="3411538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1" name="Rectangle 883"/>
          <p:cNvSpPr>
            <a:spLocks noChangeArrowheads="1"/>
          </p:cNvSpPr>
          <p:nvPr/>
        </p:nvSpPr>
        <p:spPr bwMode="auto">
          <a:xfrm>
            <a:off x="6019800" y="3411538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2" name="Rectangle 884"/>
          <p:cNvSpPr>
            <a:spLocks noChangeArrowheads="1"/>
          </p:cNvSpPr>
          <p:nvPr/>
        </p:nvSpPr>
        <p:spPr bwMode="auto">
          <a:xfrm>
            <a:off x="6267450" y="3259138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3" name="Rectangle 885"/>
          <p:cNvSpPr>
            <a:spLocks noChangeArrowheads="1"/>
          </p:cNvSpPr>
          <p:nvPr/>
        </p:nvSpPr>
        <p:spPr bwMode="auto">
          <a:xfrm>
            <a:off x="6515100" y="3106738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" name="Rectangle 886"/>
          <p:cNvSpPr>
            <a:spLocks noChangeArrowheads="1"/>
          </p:cNvSpPr>
          <p:nvPr/>
        </p:nvSpPr>
        <p:spPr bwMode="auto">
          <a:xfrm>
            <a:off x="6772275" y="2935288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5" name="Rectangle 887"/>
          <p:cNvSpPr>
            <a:spLocks noChangeArrowheads="1"/>
          </p:cNvSpPr>
          <p:nvPr/>
        </p:nvSpPr>
        <p:spPr bwMode="auto">
          <a:xfrm>
            <a:off x="7019925" y="2973388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" name="Rectangle 888"/>
          <p:cNvSpPr>
            <a:spLocks noChangeArrowheads="1"/>
          </p:cNvSpPr>
          <p:nvPr/>
        </p:nvSpPr>
        <p:spPr bwMode="auto">
          <a:xfrm>
            <a:off x="7267575" y="3211513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7" name="Rectangle 889"/>
          <p:cNvSpPr>
            <a:spLocks noChangeArrowheads="1"/>
          </p:cNvSpPr>
          <p:nvPr/>
        </p:nvSpPr>
        <p:spPr bwMode="auto">
          <a:xfrm>
            <a:off x="7515225" y="3306763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8" name="Rectangle 890"/>
          <p:cNvSpPr>
            <a:spLocks noChangeArrowheads="1"/>
          </p:cNvSpPr>
          <p:nvPr/>
        </p:nvSpPr>
        <p:spPr bwMode="auto">
          <a:xfrm>
            <a:off x="7762875" y="3316288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9" name="Rectangle 891"/>
          <p:cNvSpPr>
            <a:spLocks noChangeArrowheads="1"/>
          </p:cNvSpPr>
          <p:nvPr/>
        </p:nvSpPr>
        <p:spPr bwMode="auto">
          <a:xfrm>
            <a:off x="8010525" y="3316288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0" name="Rectangle 892"/>
          <p:cNvSpPr>
            <a:spLocks noChangeArrowheads="1"/>
          </p:cNvSpPr>
          <p:nvPr/>
        </p:nvSpPr>
        <p:spPr bwMode="auto">
          <a:xfrm>
            <a:off x="8258175" y="3363913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1" name="Rectangle 893"/>
          <p:cNvSpPr>
            <a:spLocks noChangeArrowheads="1"/>
          </p:cNvSpPr>
          <p:nvPr/>
        </p:nvSpPr>
        <p:spPr bwMode="auto">
          <a:xfrm>
            <a:off x="4914900" y="3582988"/>
            <a:ext cx="182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-50</a:t>
            </a:r>
            <a:endParaRPr lang="en-US"/>
          </a:p>
        </p:txBody>
      </p:sp>
      <p:sp>
        <p:nvSpPr>
          <p:cNvPr id="4462" name="Rectangle 894"/>
          <p:cNvSpPr>
            <a:spLocks noChangeArrowheads="1"/>
          </p:cNvSpPr>
          <p:nvPr/>
        </p:nvSpPr>
        <p:spPr bwMode="auto">
          <a:xfrm>
            <a:off x="5019675" y="32019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4463" name="Rectangle 895"/>
          <p:cNvSpPr>
            <a:spLocks noChangeArrowheads="1"/>
          </p:cNvSpPr>
          <p:nvPr/>
        </p:nvSpPr>
        <p:spPr bwMode="auto">
          <a:xfrm>
            <a:off x="4953000" y="28209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4464" name="Rectangle 896"/>
          <p:cNvSpPr>
            <a:spLocks noChangeArrowheads="1"/>
          </p:cNvSpPr>
          <p:nvPr/>
        </p:nvSpPr>
        <p:spPr bwMode="auto">
          <a:xfrm>
            <a:off x="4886325" y="24399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4465" name="Rectangle 897"/>
          <p:cNvSpPr>
            <a:spLocks noChangeArrowheads="1"/>
          </p:cNvSpPr>
          <p:nvPr/>
        </p:nvSpPr>
        <p:spPr bwMode="auto">
          <a:xfrm>
            <a:off x="4886325" y="20589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150</a:t>
            </a:r>
            <a:endParaRPr lang="en-US"/>
          </a:p>
        </p:txBody>
      </p:sp>
      <p:sp>
        <p:nvSpPr>
          <p:cNvPr id="4466" name="Rectangle 898"/>
          <p:cNvSpPr>
            <a:spLocks noChangeArrowheads="1"/>
          </p:cNvSpPr>
          <p:nvPr/>
        </p:nvSpPr>
        <p:spPr bwMode="auto">
          <a:xfrm>
            <a:off x="4886325" y="16779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4467" name="Rectangle 899"/>
          <p:cNvSpPr>
            <a:spLocks noChangeArrowheads="1"/>
          </p:cNvSpPr>
          <p:nvPr/>
        </p:nvSpPr>
        <p:spPr bwMode="auto">
          <a:xfrm rot="-5400000">
            <a:off x="5080793" y="3879057"/>
            <a:ext cx="449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70-60 N</a:t>
            </a:r>
            <a:endParaRPr lang="en-US"/>
          </a:p>
        </p:txBody>
      </p:sp>
      <p:sp>
        <p:nvSpPr>
          <p:cNvPr id="4468" name="Rectangle 900"/>
          <p:cNvSpPr>
            <a:spLocks noChangeArrowheads="1"/>
          </p:cNvSpPr>
          <p:nvPr/>
        </p:nvSpPr>
        <p:spPr bwMode="auto">
          <a:xfrm rot="-5400000">
            <a:off x="5391943" y="3818732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60-50</a:t>
            </a:r>
            <a:endParaRPr lang="en-US"/>
          </a:p>
        </p:txBody>
      </p:sp>
      <p:sp>
        <p:nvSpPr>
          <p:cNvPr id="4469" name="Rectangle 901"/>
          <p:cNvSpPr>
            <a:spLocks noChangeArrowheads="1"/>
          </p:cNvSpPr>
          <p:nvPr/>
        </p:nvSpPr>
        <p:spPr bwMode="auto">
          <a:xfrm rot="-5400000">
            <a:off x="5638006" y="3818732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50-40</a:t>
            </a:r>
            <a:endParaRPr lang="en-US"/>
          </a:p>
        </p:txBody>
      </p:sp>
      <p:sp>
        <p:nvSpPr>
          <p:cNvPr id="4470" name="Rectangle 902"/>
          <p:cNvSpPr>
            <a:spLocks noChangeArrowheads="1"/>
          </p:cNvSpPr>
          <p:nvPr/>
        </p:nvSpPr>
        <p:spPr bwMode="auto">
          <a:xfrm rot="-5400000">
            <a:off x="5887243" y="3818732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40-30</a:t>
            </a:r>
            <a:endParaRPr lang="en-US"/>
          </a:p>
        </p:txBody>
      </p:sp>
      <p:sp>
        <p:nvSpPr>
          <p:cNvPr id="4471" name="Rectangle 903"/>
          <p:cNvSpPr>
            <a:spLocks noChangeArrowheads="1"/>
          </p:cNvSpPr>
          <p:nvPr/>
        </p:nvSpPr>
        <p:spPr bwMode="auto">
          <a:xfrm rot="-5400000">
            <a:off x="6134893" y="3818732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30-20</a:t>
            </a:r>
            <a:endParaRPr lang="en-US"/>
          </a:p>
        </p:txBody>
      </p:sp>
      <p:sp>
        <p:nvSpPr>
          <p:cNvPr id="4472" name="Rectangle 904"/>
          <p:cNvSpPr>
            <a:spLocks noChangeArrowheads="1"/>
          </p:cNvSpPr>
          <p:nvPr/>
        </p:nvSpPr>
        <p:spPr bwMode="auto">
          <a:xfrm rot="-5400000">
            <a:off x="6382543" y="3818732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20-10</a:t>
            </a:r>
            <a:endParaRPr lang="en-US"/>
          </a:p>
        </p:txBody>
      </p:sp>
      <p:sp>
        <p:nvSpPr>
          <p:cNvPr id="4473" name="Rectangle 905"/>
          <p:cNvSpPr>
            <a:spLocks noChangeArrowheads="1"/>
          </p:cNvSpPr>
          <p:nvPr/>
        </p:nvSpPr>
        <p:spPr bwMode="auto">
          <a:xfrm rot="-5400000">
            <a:off x="6674644" y="3788569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10-0</a:t>
            </a:r>
            <a:endParaRPr lang="en-US"/>
          </a:p>
        </p:txBody>
      </p:sp>
      <p:sp>
        <p:nvSpPr>
          <p:cNvPr id="4474" name="Rectangle 906"/>
          <p:cNvSpPr>
            <a:spLocks noChangeArrowheads="1"/>
          </p:cNvSpPr>
          <p:nvPr/>
        </p:nvSpPr>
        <p:spPr bwMode="auto">
          <a:xfrm rot="-5400000">
            <a:off x="6862762" y="3852863"/>
            <a:ext cx="371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0-10 S</a:t>
            </a:r>
            <a:endParaRPr lang="en-US"/>
          </a:p>
        </p:txBody>
      </p:sp>
      <p:sp>
        <p:nvSpPr>
          <p:cNvPr id="4475" name="Rectangle 907"/>
          <p:cNvSpPr>
            <a:spLocks noChangeArrowheads="1"/>
          </p:cNvSpPr>
          <p:nvPr/>
        </p:nvSpPr>
        <p:spPr bwMode="auto">
          <a:xfrm rot="-5400000">
            <a:off x="7135019" y="3820319"/>
            <a:ext cx="322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10-20</a:t>
            </a:r>
            <a:endParaRPr lang="en-US"/>
          </a:p>
        </p:txBody>
      </p:sp>
      <p:sp>
        <p:nvSpPr>
          <p:cNvPr id="4476" name="Rectangle 908"/>
          <p:cNvSpPr>
            <a:spLocks noChangeArrowheads="1"/>
          </p:cNvSpPr>
          <p:nvPr/>
        </p:nvSpPr>
        <p:spPr bwMode="auto">
          <a:xfrm rot="-5400000">
            <a:off x="7382669" y="3820319"/>
            <a:ext cx="322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20-30</a:t>
            </a:r>
            <a:endParaRPr lang="en-US"/>
          </a:p>
        </p:txBody>
      </p:sp>
      <p:sp>
        <p:nvSpPr>
          <p:cNvPr id="4477" name="Rectangle 909"/>
          <p:cNvSpPr>
            <a:spLocks noChangeArrowheads="1"/>
          </p:cNvSpPr>
          <p:nvPr/>
        </p:nvSpPr>
        <p:spPr bwMode="auto">
          <a:xfrm rot="-5400000">
            <a:off x="7630319" y="3820319"/>
            <a:ext cx="322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30-40</a:t>
            </a:r>
            <a:endParaRPr lang="en-US"/>
          </a:p>
        </p:txBody>
      </p:sp>
      <p:sp>
        <p:nvSpPr>
          <p:cNvPr id="4478" name="Rectangle 910"/>
          <p:cNvSpPr>
            <a:spLocks noChangeArrowheads="1"/>
          </p:cNvSpPr>
          <p:nvPr/>
        </p:nvSpPr>
        <p:spPr bwMode="auto">
          <a:xfrm rot="-5400000">
            <a:off x="7877969" y="3820319"/>
            <a:ext cx="322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40-50</a:t>
            </a:r>
            <a:endParaRPr lang="en-US"/>
          </a:p>
        </p:txBody>
      </p:sp>
      <p:sp>
        <p:nvSpPr>
          <p:cNvPr id="4479" name="Rectangle 911"/>
          <p:cNvSpPr>
            <a:spLocks noChangeArrowheads="1"/>
          </p:cNvSpPr>
          <p:nvPr/>
        </p:nvSpPr>
        <p:spPr bwMode="auto">
          <a:xfrm rot="-5400000">
            <a:off x="8125619" y="3820319"/>
            <a:ext cx="322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50-60</a:t>
            </a:r>
            <a:endParaRPr lang="en-US"/>
          </a:p>
        </p:txBody>
      </p:sp>
      <p:sp>
        <p:nvSpPr>
          <p:cNvPr id="4480" name="Rectangle 912"/>
          <p:cNvSpPr>
            <a:spLocks noChangeArrowheads="1"/>
          </p:cNvSpPr>
          <p:nvPr/>
        </p:nvSpPr>
        <p:spPr bwMode="auto">
          <a:xfrm>
            <a:off x="6562725" y="4240213"/>
            <a:ext cx="447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Latitude</a:t>
            </a:r>
            <a:endParaRPr lang="en-US" sz="1000"/>
          </a:p>
        </p:txBody>
      </p:sp>
      <p:sp>
        <p:nvSpPr>
          <p:cNvPr id="4481" name="Rectangle 913"/>
          <p:cNvSpPr>
            <a:spLocks noChangeArrowheads="1"/>
          </p:cNvSpPr>
          <p:nvPr/>
        </p:nvSpPr>
        <p:spPr bwMode="auto">
          <a:xfrm rot="-5400000">
            <a:off x="4206081" y="2631282"/>
            <a:ext cx="1093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Energy flux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4482" name="Text Box 939"/>
          <p:cNvSpPr txBox="1">
            <a:spLocks noChangeArrowheads="1"/>
          </p:cNvSpPr>
          <p:nvPr/>
        </p:nvSpPr>
        <p:spPr bwMode="auto">
          <a:xfrm>
            <a:off x="1287463" y="183197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Land</a:t>
            </a:r>
          </a:p>
        </p:txBody>
      </p:sp>
      <p:sp>
        <p:nvSpPr>
          <p:cNvPr id="4483" name="Text Box 940"/>
          <p:cNvSpPr txBox="1">
            <a:spLocks noChangeArrowheads="1"/>
          </p:cNvSpPr>
          <p:nvPr/>
        </p:nvSpPr>
        <p:spPr bwMode="auto">
          <a:xfrm>
            <a:off x="5287963" y="1804988"/>
            <a:ext cx="555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Ocean</a:t>
            </a:r>
          </a:p>
        </p:txBody>
      </p:sp>
      <p:sp>
        <p:nvSpPr>
          <p:cNvPr id="4484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1516063" y="1573213"/>
            <a:ext cx="2943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Line 10"/>
          <p:cNvSpPr>
            <a:spLocks noChangeShapeType="1"/>
          </p:cNvSpPr>
          <p:nvPr/>
        </p:nvSpPr>
        <p:spPr bwMode="auto">
          <a:xfrm>
            <a:off x="1516063" y="3506788"/>
            <a:ext cx="2943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11"/>
          <p:cNvSpPr>
            <a:spLocks noChangeShapeType="1"/>
          </p:cNvSpPr>
          <p:nvPr/>
        </p:nvSpPr>
        <p:spPr bwMode="auto">
          <a:xfrm>
            <a:off x="1516063" y="3230563"/>
            <a:ext cx="2943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12"/>
          <p:cNvSpPr>
            <a:spLocks noChangeShapeType="1"/>
          </p:cNvSpPr>
          <p:nvPr/>
        </p:nvSpPr>
        <p:spPr bwMode="auto">
          <a:xfrm>
            <a:off x="1516063" y="2954338"/>
            <a:ext cx="2943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1516063" y="2678113"/>
            <a:ext cx="2943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>
            <a:off x="1516063" y="2401888"/>
            <a:ext cx="2943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15"/>
          <p:cNvSpPr>
            <a:spLocks noChangeShapeType="1"/>
          </p:cNvSpPr>
          <p:nvPr/>
        </p:nvSpPr>
        <p:spPr bwMode="auto">
          <a:xfrm>
            <a:off x="1516063" y="2125663"/>
            <a:ext cx="2943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6"/>
          <p:cNvSpPr>
            <a:spLocks noChangeShapeType="1"/>
          </p:cNvSpPr>
          <p:nvPr/>
        </p:nvSpPr>
        <p:spPr bwMode="auto">
          <a:xfrm>
            <a:off x="1516063" y="1849438"/>
            <a:ext cx="2943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7"/>
          <p:cNvSpPr>
            <a:spLocks noChangeShapeType="1"/>
          </p:cNvSpPr>
          <p:nvPr/>
        </p:nvSpPr>
        <p:spPr bwMode="auto">
          <a:xfrm>
            <a:off x="1516063" y="1573213"/>
            <a:ext cx="2943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1887538" y="1573213"/>
            <a:ext cx="1587" cy="2209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2249488" y="1573213"/>
            <a:ext cx="1587" cy="2209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20"/>
          <p:cNvSpPr>
            <a:spLocks noChangeShapeType="1"/>
          </p:cNvSpPr>
          <p:nvPr/>
        </p:nvSpPr>
        <p:spPr bwMode="auto">
          <a:xfrm>
            <a:off x="2620963" y="1573213"/>
            <a:ext cx="1587" cy="2209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21"/>
          <p:cNvSpPr>
            <a:spLocks noChangeShapeType="1"/>
          </p:cNvSpPr>
          <p:nvPr/>
        </p:nvSpPr>
        <p:spPr bwMode="auto">
          <a:xfrm>
            <a:off x="2992438" y="1573213"/>
            <a:ext cx="1587" cy="2209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22"/>
          <p:cNvSpPr>
            <a:spLocks noChangeShapeType="1"/>
          </p:cNvSpPr>
          <p:nvPr/>
        </p:nvSpPr>
        <p:spPr bwMode="auto">
          <a:xfrm>
            <a:off x="3354388" y="1573213"/>
            <a:ext cx="1587" cy="2209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23"/>
          <p:cNvSpPr>
            <a:spLocks noChangeShapeType="1"/>
          </p:cNvSpPr>
          <p:nvPr/>
        </p:nvSpPr>
        <p:spPr bwMode="auto">
          <a:xfrm>
            <a:off x="3725863" y="1573213"/>
            <a:ext cx="1587" cy="2209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24"/>
          <p:cNvSpPr>
            <a:spLocks noChangeShapeType="1"/>
          </p:cNvSpPr>
          <p:nvPr/>
        </p:nvSpPr>
        <p:spPr bwMode="auto">
          <a:xfrm>
            <a:off x="4087813" y="1573213"/>
            <a:ext cx="1587" cy="2209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Line 25"/>
          <p:cNvSpPr>
            <a:spLocks noChangeShapeType="1"/>
          </p:cNvSpPr>
          <p:nvPr/>
        </p:nvSpPr>
        <p:spPr bwMode="auto">
          <a:xfrm>
            <a:off x="4459288" y="1573213"/>
            <a:ext cx="1587" cy="2209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Rectangle 26"/>
          <p:cNvSpPr>
            <a:spLocks noChangeArrowheads="1"/>
          </p:cNvSpPr>
          <p:nvPr/>
        </p:nvSpPr>
        <p:spPr bwMode="auto">
          <a:xfrm>
            <a:off x="1516063" y="1573213"/>
            <a:ext cx="2943225" cy="220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Line 27"/>
          <p:cNvSpPr>
            <a:spLocks noChangeShapeType="1"/>
          </p:cNvSpPr>
          <p:nvPr/>
        </p:nvSpPr>
        <p:spPr bwMode="auto">
          <a:xfrm>
            <a:off x="1516063" y="1573213"/>
            <a:ext cx="1587" cy="2209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Line 28"/>
          <p:cNvSpPr>
            <a:spLocks noChangeShapeType="1"/>
          </p:cNvSpPr>
          <p:nvPr/>
        </p:nvSpPr>
        <p:spPr bwMode="auto">
          <a:xfrm>
            <a:off x="1487488" y="37830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Line 30"/>
          <p:cNvSpPr>
            <a:spLocks noChangeShapeType="1"/>
          </p:cNvSpPr>
          <p:nvPr/>
        </p:nvSpPr>
        <p:spPr bwMode="auto">
          <a:xfrm>
            <a:off x="1487488" y="35067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Line 32"/>
          <p:cNvSpPr>
            <a:spLocks noChangeShapeType="1"/>
          </p:cNvSpPr>
          <p:nvPr/>
        </p:nvSpPr>
        <p:spPr bwMode="auto">
          <a:xfrm>
            <a:off x="1487488" y="32305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Line 34"/>
          <p:cNvSpPr>
            <a:spLocks noChangeShapeType="1"/>
          </p:cNvSpPr>
          <p:nvPr/>
        </p:nvSpPr>
        <p:spPr bwMode="auto">
          <a:xfrm>
            <a:off x="1487488" y="29543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Line 36"/>
          <p:cNvSpPr>
            <a:spLocks noChangeShapeType="1"/>
          </p:cNvSpPr>
          <p:nvPr/>
        </p:nvSpPr>
        <p:spPr bwMode="auto">
          <a:xfrm>
            <a:off x="1487488" y="26781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Line 38"/>
          <p:cNvSpPr>
            <a:spLocks noChangeShapeType="1"/>
          </p:cNvSpPr>
          <p:nvPr/>
        </p:nvSpPr>
        <p:spPr bwMode="auto">
          <a:xfrm>
            <a:off x="1487488" y="24018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Line 40"/>
          <p:cNvSpPr>
            <a:spLocks noChangeShapeType="1"/>
          </p:cNvSpPr>
          <p:nvPr/>
        </p:nvSpPr>
        <p:spPr bwMode="auto">
          <a:xfrm>
            <a:off x="1487488" y="21256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Line 42"/>
          <p:cNvSpPr>
            <a:spLocks noChangeShapeType="1"/>
          </p:cNvSpPr>
          <p:nvPr/>
        </p:nvSpPr>
        <p:spPr bwMode="auto">
          <a:xfrm>
            <a:off x="1487488" y="18494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Line 44"/>
          <p:cNvSpPr>
            <a:spLocks noChangeShapeType="1"/>
          </p:cNvSpPr>
          <p:nvPr/>
        </p:nvSpPr>
        <p:spPr bwMode="auto">
          <a:xfrm>
            <a:off x="1487488" y="15732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Line 45"/>
          <p:cNvSpPr>
            <a:spLocks noChangeShapeType="1"/>
          </p:cNvSpPr>
          <p:nvPr/>
        </p:nvSpPr>
        <p:spPr bwMode="auto">
          <a:xfrm>
            <a:off x="1477963" y="37830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Line 46"/>
          <p:cNvSpPr>
            <a:spLocks noChangeShapeType="1"/>
          </p:cNvSpPr>
          <p:nvPr/>
        </p:nvSpPr>
        <p:spPr bwMode="auto">
          <a:xfrm>
            <a:off x="1477963" y="35067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Line 47"/>
          <p:cNvSpPr>
            <a:spLocks noChangeShapeType="1"/>
          </p:cNvSpPr>
          <p:nvPr/>
        </p:nvSpPr>
        <p:spPr bwMode="auto">
          <a:xfrm>
            <a:off x="1477963" y="32305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Line 48"/>
          <p:cNvSpPr>
            <a:spLocks noChangeShapeType="1"/>
          </p:cNvSpPr>
          <p:nvPr/>
        </p:nvSpPr>
        <p:spPr bwMode="auto">
          <a:xfrm>
            <a:off x="1477963" y="29543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Line 49"/>
          <p:cNvSpPr>
            <a:spLocks noChangeShapeType="1"/>
          </p:cNvSpPr>
          <p:nvPr/>
        </p:nvSpPr>
        <p:spPr bwMode="auto">
          <a:xfrm>
            <a:off x="1477963" y="26781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Line 50"/>
          <p:cNvSpPr>
            <a:spLocks noChangeShapeType="1"/>
          </p:cNvSpPr>
          <p:nvPr/>
        </p:nvSpPr>
        <p:spPr bwMode="auto">
          <a:xfrm>
            <a:off x="1477963" y="2401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Line 51"/>
          <p:cNvSpPr>
            <a:spLocks noChangeShapeType="1"/>
          </p:cNvSpPr>
          <p:nvPr/>
        </p:nvSpPr>
        <p:spPr bwMode="auto">
          <a:xfrm>
            <a:off x="1477963" y="21256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Line 52"/>
          <p:cNvSpPr>
            <a:spLocks noChangeShapeType="1"/>
          </p:cNvSpPr>
          <p:nvPr/>
        </p:nvSpPr>
        <p:spPr bwMode="auto">
          <a:xfrm>
            <a:off x="1477963" y="18494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Line 53"/>
          <p:cNvSpPr>
            <a:spLocks noChangeShapeType="1"/>
          </p:cNvSpPr>
          <p:nvPr/>
        </p:nvSpPr>
        <p:spPr bwMode="auto">
          <a:xfrm>
            <a:off x="1477963" y="15732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Line 54"/>
          <p:cNvSpPr>
            <a:spLocks noChangeShapeType="1"/>
          </p:cNvSpPr>
          <p:nvPr/>
        </p:nvSpPr>
        <p:spPr bwMode="auto">
          <a:xfrm>
            <a:off x="1516063" y="3783013"/>
            <a:ext cx="29432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Line 55"/>
          <p:cNvSpPr>
            <a:spLocks noChangeShapeType="1"/>
          </p:cNvSpPr>
          <p:nvPr/>
        </p:nvSpPr>
        <p:spPr bwMode="auto">
          <a:xfrm flipV="1">
            <a:off x="1516063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Line 56"/>
          <p:cNvSpPr>
            <a:spLocks noChangeShapeType="1"/>
          </p:cNvSpPr>
          <p:nvPr/>
        </p:nvSpPr>
        <p:spPr bwMode="auto">
          <a:xfrm flipV="1">
            <a:off x="1639888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Line 57"/>
          <p:cNvSpPr>
            <a:spLocks noChangeShapeType="1"/>
          </p:cNvSpPr>
          <p:nvPr/>
        </p:nvSpPr>
        <p:spPr bwMode="auto">
          <a:xfrm flipV="1">
            <a:off x="1763713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Line 58"/>
          <p:cNvSpPr>
            <a:spLocks noChangeShapeType="1"/>
          </p:cNvSpPr>
          <p:nvPr/>
        </p:nvSpPr>
        <p:spPr bwMode="auto">
          <a:xfrm flipV="1">
            <a:off x="1887538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Line 59"/>
          <p:cNvSpPr>
            <a:spLocks noChangeShapeType="1"/>
          </p:cNvSpPr>
          <p:nvPr/>
        </p:nvSpPr>
        <p:spPr bwMode="auto">
          <a:xfrm flipV="1">
            <a:off x="2011363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Line 60"/>
          <p:cNvSpPr>
            <a:spLocks noChangeShapeType="1"/>
          </p:cNvSpPr>
          <p:nvPr/>
        </p:nvSpPr>
        <p:spPr bwMode="auto">
          <a:xfrm flipV="1">
            <a:off x="2125663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Line 61"/>
          <p:cNvSpPr>
            <a:spLocks noChangeShapeType="1"/>
          </p:cNvSpPr>
          <p:nvPr/>
        </p:nvSpPr>
        <p:spPr bwMode="auto">
          <a:xfrm flipV="1">
            <a:off x="2249488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Line 62"/>
          <p:cNvSpPr>
            <a:spLocks noChangeShapeType="1"/>
          </p:cNvSpPr>
          <p:nvPr/>
        </p:nvSpPr>
        <p:spPr bwMode="auto">
          <a:xfrm flipV="1">
            <a:off x="2373313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Line 63"/>
          <p:cNvSpPr>
            <a:spLocks noChangeShapeType="1"/>
          </p:cNvSpPr>
          <p:nvPr/>
        </p:nvSpPr>
        <p:spPr bwMode="auto">
          <a:xfrm flipV="1">
            <a:off x="2497138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Line 64"/>
          <p:cNvSpPr>
            <a:spLocks noChangeShapeType="1"/>
          </p:cNvSpPr>
          <p:nvPr/>
        </p:nvSpPr>
        <p:spPr bwMode="auto">
          <a:xfrm flipV="1">
            <a:off x="2620963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Line 65"/>
          <p:cNvSpPr>
            <a:spLocks noChangeShapeType="1"/>
          </p:cNvSpPr>
          <p:nvPr/>
        </p:nvSpPr>
        <p:spPr bwMode="auto">
          <a:xfrm flipV="1">
            <a:off x="2744788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Line 66"/>
          <p:cNvSpPr>
            <a:spLocks noChangeShapeType="1"/>
          </p:cNvSpPr>
          <p:nvPr/>
        </p:nvSpPr>
        <p:spPr bwMode="auto">
          <a:xfrm flipV="1">
            <a:off x="2868613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Line 67"/>
          <p:cNvSpPr>
            <a:spLocks noChangeShapeType="1"/>
          </p:cNvSpPr>
          <p:nvPr/>
        </p:nvSpPr>
        <p:spPr bwMode="auto">
          <a:xfrm flipV="1">
            <a:off x="2992438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Line 68"/>
          <p:cNvSpPr>
            <a:spLocks noChangeShapeType="1"/>
          </p:cNvSpPr>
          <p:nvPr/>
        </p:nvSpPr>
        <p:spPr bwMode="auto">
          <a:xfrm flipV="1">
            <a:off x="3106738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Line 69"/>
          <p:cNvSpPr>
            <a:spLocks noChangeShapeType="1"/>
          </p:cNvSpPr>
          <p:nvPr/>
        </p:nvSpPr>
        <p:spPr bwMode="auto">
          <a:xfrm flipV="1">
            <a:off x="3230563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Line 70"/>
          <p:cNvSpPr>
            <a:spLocks noChangeShapeType="1"/>
          </p:cNvSpPr>
          <p:nvPr/>
        </p:nvSpPr>
        <p:spPr bwMode="auto">
          <a:xfrm flipV="1">
            <a:off x="3354388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2" name="Line 71"/>
          <p:cNvSpPr>
            <a:spLocks noChangeShapeType="1"/>
          </p:cNvSpPr>
          <p:nvPr/>
        </p:nvSpPr>
        <p:spPr bwMode="auto">
          <a:xfrm flipV="1">
            <a:off x="3478213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3" name="Line 72"/>
          <p:cNvSpPr>
            <a:spLocks noChangeShapeType="1"/>
          </p:cNvSpPr>
          <p:nvPr/>
        </p:nvSpPr>
        <p:spPr bwMode="auto">
          <a:xfrm flipV="1">
            <a:off x="3602038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4" name="Line 73"/>
          <p:cNvSpPr>
            <a:spLocks noChangeShapeType="1"/>
          </p:cNvSpPr>
          <p:nvPr/>
        </p:nvSpPr>
        <p:spPr bwMode="auto">
          <a:xfrm flipV="1">
            <a:off x="3725863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5" name="Line 74"/>
          <p:cNvSpPr>
            <a:spLocks noChangeShapeType="1"/>
          </p:cNvSpPr>
          <p:nvPr/>
        </p:nvSpPr>
        <p:spPr bwMode="auto">
          <a:xfrm flipV="1">
            <a:off x="3849688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6" name="Line 75"/>
          <p:cNvSpPr>
            <a:spLocks noChangeShapeType="1"/>
          </p:cNvSpPr>
          <p:nvPr/>
        </p:nvSpPr>
        <p:spPr bwMode="auto">
          <a:xfrm flipV="1">
            <a:off x="3973513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7" name="Line 76"/>
          <p:cNvSpPr>
            <a:spLocks noChangeShapeType="1"/>
          </p:cNvSpPr>
          <p:nvPr/>
        </p:nvSpPr>
        <p:spPr bwMode="auto">
          <a:xfrm flipV="1">
            <a:off x="4087813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8" name="Line 77"/>
          <p:cNvSpPr>
            <a:spLocks noChangeShapeType="1"/>
          </p:cNvSpPr>
          <p:nvPr/>
        </p:nvSpPr>
        <p:spPr bwMode="auto">
          <a:xfrm flipV="1">
            <a:off x="4211638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9" name="Line 78"/>
          <p:cNvSpPr>
            <a:spLocks noChangeShapeType="1"/>
          </p:cNvSpPr>
          <p:nvPr/>
        </p:nvSpPr>
        <p:spPr bwMode="auto">
          <a:xfrm flipV="1">
            <a:off x="4335463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0" name="Line 79"/>
          <p:cNvSpPr>
            <a:spLocks noChangeShapeType="1"/>
          </p:cNvSpPr>
          <p:nvPr/>
        </p:nvSpPr>
        <p:spPr bwMode="auto">
          <a:xfrm flipV="1">
            <a:off x="4459288" y="3783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1" name="Line 80"/>
          <p:cNvSpPr>
            <a:spLocks noChangeShapeType="1"/>
          </p:cNvSpPr>
          <p:nvPr/>
        </p:nvSpPr>
        <p:spPr bwMode="auto">
          <a:xfrm flipV="1">
            <a:off x="1516063" y="37830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2" name="Line 81"/>
          <p:cNvSpPr>
            <a:spLocks noChangeShapeType="1"/>
          </p:cNvSpPr>
          <p:nvPr/>
        </p:nvSpPr>
        <p:spPr bwMode="auto">
          <a:xfrm flipV="1">
            <a:off x="1887538" y="37830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3" name="Line 82"/>
          <p:cNvSpPr>
            <a:spLocks noChangeShapeType="1"/>
          </p:cNvSpPr>
          <p:nvPr/>
        </p:nvSpPr>
        <p:spPr bwMode="auto">
          <a:xfrm flipV="1">
            <a:off x="2249488" y="37830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4" name="Line 83"/>
          <p:cNvSpPr>
            <a:spLocks noChangeShapeType="1"/>
          </p:cNvSpPr>
          <p:nvPr/>
        </p:nvSpPr>
        <p:spPr bwMode="auto">
          <a:xfrm flipV="1">
            <a:off x="2620963" y="37830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5" name="Line 84"/>
          <p:cNvSpPr>
            <a:spLocks noChangeShapeType="1"/>
          </p:cNvSpPr>
          <p:nvPr/>
        </p:nvSpPr>
        <p:spPr bwMode="auto">
          <a:xfrm flipV="1">
            <a:off x="2992438" y="37830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6" name="Line 85"/>
          <p:cNvSpPr>
            <a:spLocks noChangeShapeType="1"/>
          </p:cNvSpPr>
          <p:nvPr/>
        </p:nvSpPr>
        <p:spPr bwMode="auto">
          <a:xfrm flipV="1">
            <a:off x="3354388" y="37830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7" name="Line 86"/>
          <p:cNvSpPr>
            <a:spLocks noChangeShapeType="1"/>
          </p:cNvSpPr>
          <p:nvPr/>
        </p:nvSpPr>
        <p:spPr bwMode="auto">
          <a:xfrm flipV="1">
            <a:off x="3725863" y="37830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8" name="Line 87"/>
          <p:cNvSpPr>
            <a:spLocks noChangeShapeType="1"/>
          </p:cNvSpPr>
          <p:nvPr/>
        </p:nvSpPr>
        <p:spPr bwMode="auto">
          <a:xfrm flipV="1">
            <a:off x="4087813" y="37830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9" name="Line 88"/>
          <p:cNvSpPr>
            <a:spLocks noChangeShapeType="1"/>
          </p:cNvSpPr>
          <p:nvPr/>
        </p:nvSpPr>
        <p:spPr bwMode="auto">
          <a:xfrm flipV="1">
            <a:off x="4459288" y="37830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0" name="Freeform 89"/>
          <p:cNvSpPr>
            <a:spLocks/>
          </p:cNvSpPr>
          <p:nvPr/>
        </p:nvSpPr>
        <p:spPr bwMode="auto">
          <a:xfrm>
            <a:off x="1554163" y="1782763"/>
            <a:ext cx="2905125" cy="1952625"/>
          </a:xfrm>
          <a:custGeom>
            <a:avLst/>
            <a:gdLst>
              <a:gd name="T0" fmla="*/ 0 w 305"/>
              <a:gd name="T1" fmla="*/ 201 h 205"/>
              <a:gd name="T2" fmla="*/ 80 w 305"/>
              <a:gd name="T3" fmla="*/ 196 h 205"/>
              <a:gd name="T4" fmla="*/ 108 w 305"/>
              <a:gd name="T5" fmla="*/ 85 h 205"/>
              <a:gd name="T6" fmla="*/ 116 w 305"/>
              <a:gd name="T7" fmla="*/ 59 h 205"/>
              <a:gd name="T8" fmla="*/ 131 w 305"/>
              <a:gd name="T9" fmla="*/ 26 h 205"/>
              <a:gd name="T10" fmla="*/ 144 w 305"/>
              <a:gd name="T11" fmla="*/ 6 h 205"/>
              <a:gd name="T12" fmla="*/ 155 w 305"/>
              <a:gd name="T13" fmla="*/ 0 h 205"/>
              <a:gd name="T14" fmla="*/ 169 w 305"/>
              <a:gd name="T15" fmla="*/ 5 h 205"/>
              <a:gd name="T16" fmla="*/ 183 w 305"/>
              <a:gd name="T17" fmla="*/ 21 h 205"/>
              <a:gd name="T18" fmla="*/ 193 w 305"/>
              <a:gd name="T19" fmla="*/ 44 h 205"/>
              <a:gd name="T20" fmla="*/ 258 w 305"/>
              <a:gd name="T21" fmla="*/ 205 h 205"/>
              <a:gd name="T22" fmla="*/ 271 w 305"/>
              <a:gd name="T23" fmla="*/ 201 h 205"/>
              <a:gd name="T24" fmla="*/ 305 w 305"/>
              <a:gd name="T25" fmla="*/ 199 h 2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5"/>
              <a:gd name="T40" fmla="*/ 0 h 205"/>
              <a:gd name="T41" fmla="*/ 305 w 305"/>
              <a:gd name="T42" fmla="*/ 205 h 20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5" h="205">
                <a:moveTo>
                  <a:pt x="0" y="201"/>
                </a:moveTo>
                <a:lnTo>
                  <a:pt x="80" y="196"/>
                </a:lnTo>
                <a:lnTo>
                  <a:pt x="108" y="85"/>
                </a:lnTo>
                <a:lnTo>
                  <a:pt x="116" y="59"/>
                </a:lnTo>
                <a:lnTo>
                  <a:pt x="131" y="26"/>
                </a:lnTo>
                <a:lnTo>
                  <a:pt x="144" y="6"/>
                </a:lnTo>
                <a:lnTo>
                  <a:pt x="155" y="0"/>
                </a:lnTo>
                <a:lnTo>
                  <a:pt x="169" y="5"/>
                </a:lnTo>
                <a:lnTo>
                  <a:pt x="183" y="21"/>
                </a:lnTo>
                <a:lnTo>
                  <a:pt x="193" y="44"/>
                </a:lnTo>
                <a:lnTo>
                  <a:pt x="258" y="205"/>
                </a:lnTo>
                <a:lnTo>
                  <a:pt x="271" y="201"/>
                </a:lnTo>
                <a:lnTo>
                  <a:pt x="305" y="19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1" name="Freeform 90"/>
          <p:cNvSpPr>
            <a:spLocks/>
          </p:cNvSpPr>
          <p:nvPr/>
        </p:nvSpPr>
        <p:spPr bwMode="auto">
          <a:xfrm>
            <a:off x="1554163" y="2306638"/>
            <a:ext cx="2905125" cy="1285875"/>
          </a:xfrm>
          <a:custGeom>
            <a:avLst/>
            <a:gdLst>
              <a:gd name="T0" fmla="*/ 0 w 305"/>
              <a:gd name="T1" fmla="*/ 129 h 135"/>
              <a:gd name="T2" fmla="*/ 80 w 305"/>
              <a:gd name="T3" fmla="*/ 135 h 135"/>
              <a:gd name="T4" fmla="*/ 108 w 305"/>
              <a:gd name="T5" fmla="*/ 68 h 135"/>
              <a:gd name="T6" fmla="*/ 116 w 305"/>
              <a:gd name="T7" fmla="*/ 60 h 135"/>
              <a:gd name="T8" fmla="*/ 131 w 305"/>
              <a:gd name="T9" fmla="*/ 37 h 135"/>
              <a:gd name="T10" fmla="*/ 144 w 305"/>
              <a:gd name="T11" fmla="*/ 23 h 135"/>
              <a:gd name="T12" fmla="*/ 155 w 305"/>
              <a:gd name="T13" fmla="*/ 3 h 135"/>
              <a:gd name="T14" fmla="*/ 169 w 305"/>
              <a:gd name="T15" fmla="*/ 0 h 135"/>
              <a:gd name="T16" fmla="*/ 183 w 305"/>
              <a:gd name="T17" fmla="*/ 3 h 135"/>
              <a:gd name="T18" fmla="*/ 193 w 305"/>
              <a:gd name="T19" fmla="*/ 9 h 135"/>
              <a:gd name="T20" fmla="*/ 258 w 305"/>
              <a:gd name="T21" fmla="*/ 127 h 135"/>
              <a:gd name="T22" fmla="*/ 271 w 305"/>
              <a:gd name="T23" fmla="*/ 125 h 135"/>
              <a:gd name="T24" fmla="*/ 305 w 305"/>
              <a:gd name="T25" fmla="*/ 126 h 1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5"/>
              <a:gd name="T40" fmla="*/ 0 h 135"/>
              <a:gd name="T41" fmla="*/ 305 w 305"/>
              <a:gd name="T42" fmla="*/ 135 h 1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5" h="135">
                <a:moveTo>
                  <a:pt x="0" y="129"/>
                </a:moveTo>
                <a:lnTo>
                  <a:pt x="80" y="135"/>
                </a:lnTo>
                <a:lnTo>
                  <a:pt x="108" y="68"/>
                </a:lnTo>
                <a:lnTo>
                  <a:pt x="116" y="60"/>
                </a:lnTo>
                <a:lnTo>
                  <a:pt x="131" y="37"/>
                </a:lnTo>
                <a:lnTo>
                  <a:pt x="144" y="23"/>
                </a:lnTo>
                <a:lnTo>
                  <a:pt x="155" y="3"/>
                </a:lnTo>
                <a:lnTo>
                  <a:pt x="169" y="0"/>
                </a:lnTo>
                <a:lnTo>
                  <a:pt x="183" y="3"/>
                </a:lnTo>
                <a:lnTo>
                  <a:pt x="193" y="9"/>
                </a:lnTo>
                <a:lnTo>
                  <a:pt x="258" y="127"/>
                </a:lnTo>
                <a:lnTo>
                  <a:pt x="271" y="125"/>
                </a:lnTo>
                <a:lnTo>
                  <a:pt x="305" y="12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2" name="Freeform 91"/>
          <p:cNvSpPr>
            <a:spLocks/>
          </p:cNvSpPr>
          <p:nvPr/>
        </p:nvSpPr>
        <p:spPr bwMode="auto">
          <a:xfrm>
            <a:off x="1554163" y="3335338"/>
            <a:ext cx="2905125" cy="171450"/>
          </a:xfrm>
          <a:custGeom>
            <a:avLst/>
            <a:gdLst>
              <a:gd name="T0" fmla="*/ 0 w 305"/>
              <a:gd name="T1" fmla="*/ 17 h 18"/>
              <a:gd name="T2" fmla="*/ 80 w 305"/>
              <a:gd name="T3" fmla="*/ 14 h 18"/>
              <a:gd name="T4" fmla="*/ 108 w 305"/>
              <a:gd name="T5" fmla="*/ 9 h 18"/>
              <a:gd name="T6" fmla="*/ 116 w 305"/>
              <a:gd name="T7" fmla="*/ 5 h 18"/>
              <a:gd name="T8" fmla="*/ 131 w 305"/>
              <a:gd name="T9" fmla="*/ 3 h 18"/>
              <a:gd name="T10" fmla="*/ 144 w 305"/>
              <a:gd name="T11" fmla="*/ 2 h 18"/>
              <a:gd name="T12" fmla="*/ 155 w 305"/>
              <a:gd name="T13" fmla="*/ 6 h 18"/>
              <a:gd name="T14" fmla="*/ 169 w 305"/>
              <a:gd name="T15" fmla="*/ 1 h 18"/>
              <a:gd name="T16" fmla="*/ 183 w 305"/>
              <a:gd name="T17" fmla="*/ 0 h 18"/>
              <a:gd name="T18" fmla="*/ 193 w 305"/>
              <a:gd name="T19" fmla="*/ 8 h 18"/>
              <a:gd name="T20" fmla="*/ 258 w 305"/>
              <a:gd name="T21" fmla="*/ 18 h 18"/>
              <a:gd name="T22" fmla="*/ 271 w 305"/>
              <a:gd name="T23" fmla="*/ 18 h 18"/>
              <a:gd name="T24" fmla="*/ 305 w 305"/>
              <a:gd name="T25" fmla="*/ 18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5"/>
              <a:gd name="T40" fmla="*/ 0 h 18"/>
              <a:gd name="T41" fmla="*/ 305 w 305"/>
              <a:gd name="T42" fmla="*/ 18 h 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5" h="18">
                <a:moveTo>
                  <a:pt x="0" y="17"/>
                </a:moveTo>
                <a:lnTo>
                  <a:pt x="80" y="14"/>
                </a:lnTo>
                <a:lnTo>
                  <a:pt x="108" y="9"/>
                </a:lnTo>
                <a:lnTo>
                  <a:pt x="116" y="5"/>
                </a:lnTo>
                <a:lnTo>
                  <a:pt x="131" y="3"/>
                </a:lnTo>
                <a:lnTo>
                  <a:pt x="144" y="2"/>
                </a:lnTo>
                <a:lnTo>
                  <a:pt x="155" y="6"/>
                </a:lnTo>
                <a:lnTo>
                  <a:pt x="169" y="1"/>
                </a:lnTo>
                <a:lnTo>
                  <a:pt x="183" y="0"/>
                </a:lnTo>
                <a:lnTo>
                  <a:pt x="193" y="8"/>
                </a:lnTo>
                <a:lnTo>
                  <a:pt x="258" y="18"/>
                </a:lnTo>
                <a:lnTo>
                  <a:pt x="271" y="18"/>
                </a:lnTo>
                <a:lnTo>
                  <a:pt x="305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3" name="Freeform 92"/>
          <p:cNvSpPr>
            <a:spLocks/>
          </p:cNvSpPr>
          <p:nvPr/>
        </p:nvSpPr>
        <p:spPr bwMode="auto">
          <a:xfrm>
            <a:off x="1554163" y="2973388"/>
            <a:ext cx="2905125" cy="752475"/>
          </a:xfrm>
          <a:custGeom>
            <a:avLst/>
            <a:gdLst>
              <a:gd name="T0" fmla="*/ 0 w 305"/>
              <a:gd name="T1" fmla="*/ 75 h 79"/>
              <a:gd name="T2" fmla="*/ 80 w 305"/>
              <a:gd name="T3" fmla="*/ 66 h 79"/>
              <a:gd name="T4" fmla="*/ 108 w 305"/>
              <a:gd name="T5" fmla="*/ 27 h 79"/>
              <a:gd name="T6" fmla="*/ 116 w 305"/>
              <a:gd name="T7" fmla="*/ 13 h 79"/>
              <a:gd name="T8" fmla="*/ 131 w 305"/>
              <a:gd name="T9" fmla="*/ 5 h 79"/>
              <a:gd name="T10" fmla="*/ 144 w 305"/>
              <a:gd name="T11" fmla="*/ 0 h 79"/>
              <a:gd name="T12" fmla="*/ 155 w 305"/>
              <a:gd name="T13" fmla="*/ 9 h 79"/>
              <a:gd name="T14" fmla="*/ 169 w 305"/>
              <a:gd name="T15" fmla="*/ 24 h 79"/>
              <a:gd name="T16" fmla="*/ 183 w 305"/>
              <a:gd name="T17" fmla="*/ 37 h 79"/>
              <a:gd name="T18" fmla="*/ 193 w 305"/>
              <a:gd name="T19" fmla="*/ 46 h 79"/>
              <a:gd name="T20" fmla="*/ 258 w 305"/>
              <a:gd name="T21" fmla="*/ 79 h 79"/>
              <a:gd name="T22" fmla="*/ 271 w 305"/>
              <a:gd name="T23" fmla="*/ 77 h 79"/>
              <a:gd name="T24" fmla="*/ 305 w 305"/>
              <a:gd name="T25" fmla="*/ 74 h 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5"/>
              <a:gd name="T40" fmla="*/ 0 h 79"/>
              <a:gd name="T41" fmla="*/ 305 w 305"/>
              <a:gd name="T42" fmla="*/ 79 h 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5" h="79">
                <a:moveTo>
                  <a:pt x="0" y="75"/>
                </a:moveTo>
                <a:lnTo>
                  <a:pt x="80" y="66"/>
                </a:lnTo>
                <a:lnTo>
                  <a:pt x="108" y="27"/>
                </a:lnTo>
                <a:lnTo>
                  <a:pt x="116" y="13"/>
                </a:lnTo>
                <a:lnTo>
                  <a:pt x="131" y="5"/>
                </a:lnTo>
                <a:lnTo>
                  <a:pt x="144" y="0"/>
                </a:lnTo>
                <a:lnTo>
                  <a:pt x="155" y="9"/>
                </a:lnTo>
                <a:lnTo>
                  <a:pt x="169" y="24"/>
                </a:lnTo>
                <a:lnTo>
                  <a:pt x="183" y="37"/>
                </a:lnTo>
                <a:lnTo>
                  <a:pt x="193" y="46"/>
                </a:lnTo>
                <a:lnTo>
                  <a:pt x="258" y="79"/>
                </a:lnTo>
                <a:lnTo>
                  <a:pt x="271" y="77"/>
                </a:lnTo>
                <a:lnTo>
                  <a:pt x="305" y="7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4" name="Rectangle 93"/>
          <p:cNvSpPr>
            <a:spLocks noChangeArrowheads="1"/>
          </p:cNvSpPr>
          <p:nvPr/>
        </p:nvSpPr>
        <p:spPr bwMode="auto">
          <a:xfrm>
            <a:off x="1525588" y="36687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5" name="Rectangle 94"/>
          <p:cNvSpPr>
            <a:spLocks noChangeArrowheads="1"/>
          </p:cNvSpPr>
          <p:nvPr/>
        </p:nvSpPr>
        <p:spPr bwMode="auto">
          <a:xfrm>
            <a:off x="2287588" y="36210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6" name="Rectangle 95"/>
          <p:cNvSpPr>
            <a:spLocks noChangeArrowheads="1"/>
          </p:cNvSpPr>
          <p:nvPr/>
        </p:nvSpPr>
        <p:spPr bwMode="auto">
          <a:xfrm>
            <a:off x="2554288" y="25638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7" name="Rectangle 96"/>
          <p:cNvSpPr>
            <a:spLocks noChangeArrowheads="1"/>
          </p:cNvSpPr>
          <p:nvPr/>
        </p:nvSpPr>
        <p:spPr bwMode="auto">
          <a:xfrm>
            <a:off x="2630488" y="23161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8" name="Rectangle 97"/>
          <p:cNvSpPr>
            <a:spLocks noChangeArrowheads="1"/>
          </p:cNvSpPr>
          <p:nvPr/>
        </p:nvSpPr>
        <p:spPr bwMode="auto">
          <a:xfrm>
            <a:off x="2773363" y="20018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9" name="Rectangle 98"/>
          <p:cNvSpPr>
            <a:spLocks noChangeArrowheads="1"/>
          </p:cNvSpPr>
          <p:nvPr/>
        </p:nvSpPr>
        <p:spPr bwMode="auto">
          <a:xfrm>
            <a:off x="2897188" y="18113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0" name="Rectangle 99"/>
          <p:cNvSpPr>
            <a:spLocks noChangeArrowheads="1"/>
          </p:cNvSpPr>
          <p:nvPr/>
        </p:nvSpPr>
        <p:spPr bwMode="auto">
          <a:xfrm>
            <a:off x="3001963" y="17541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1" name="Rectangle 100"/>
          <p:cNvSpPr>
            <a:spLocks noChangeArrowheads="1"/>
          </p:cNvSpPr>
          <p:nvPr/>
        </p:nvSpPr>
        <p:spPr bwMode="auto">
          <a:xfrm>
            <a:off x="3135313" y="18018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2" name="Rectangle 101"/>
          <p:cNvSpPr>
            <a:spLocks noChangeArrowheads="1"/>
          </p:cNvSpPr>
          <p:nvPr/>
        </p:nvSpPr>
        <p:spPr bwMode="auto">
          <a:xfrm>
            <a:off x="3268663" y="19542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3" name="Rectangle 102"/>
          <p:cNvSpPr>
            <a:spLocks noChangeArrowheads="1"/>
          </p:cNvSpPr>
          <p:nvPr/>
        </p:nvSpPr>
        <p:spPr bwMode="auto">
          <a:xfrm>
            <a:off x="3363913" y="21732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4" name="Rectangle 103"/>
          <p:cNvSpPr>
            <a:spLocks noChangeArrowheads="1"/>
          </p:cNvSpPr>
          <p:nvPr/>
        </p:nvSpPr>
        <p:spPr bwMode="auto">
          <a:xfrm>
            <a:off x="3983038" y="37068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5" name="Rectangle 104"/>
          <p:cNvSpPr>
            <a:spLocks noChangeArrowheads="1"/>
          </p:cNvSpPr>
          <p:nvPr/>
        </p:nvSpPr>
        <p:spPr bwMode="auto">
          <a:xfrm>
            <a:off x="4106863" y="36687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6" name="Rectangle 105"/>
          <p:cNvSpPr>
            <a:spLocks noChangeArrowheads="1"/>
          </p:cNvSpPr>
          <p:nvPr/>
        </p:nvSpPr>
        <p:spPr bwMode="auto">
          <a:xfrm>
            <a:off x="4430713" y="36496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7" name="Freeform 106"/>
          <p:cNvSpPr>
            <a:spLocks/>
          </p:cNvSpPr>
          <p:nvPr/>
        </p:nvSpPr>
        <p:spPr bwMode="auto">
          <a:xfrm>
            <a:off x="1525588" y="35067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8" name="Freeform 107"/>
          <p:cNvSpPr>
            <a:spLocks/>
          </p:cNvSpPr>
          <p:nvPr/>
        </p:nvSpPr>
        <p:spPr bwMode="auto">
          <a:xfrm>
            <a:off x="2287588" y="35639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9" name="Freeform 108"/>
          <p:cNvSpPr>
            <a:spLocks/>
          </p:cNvSpPr>
          <p:nvPr/>
        </p:nvSpPr>
        <p:spPr bwMode="auto">
          <a:xfrm>
            <a:off x="2554288" y="29257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0" name="Freeform 109"/>
          <p:cNvSpPr>
            <a:spLocks/>
          </p:cNvSpPr>
          <p:nvPr/>
        </p:nvSpPr>
        <p:spPr bwMode="auto">
          <a:xfrm>
            <a:off x="2630488" y="28495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1" name="Freeform 110"/>
          <p:cNvSpPr>
            <a:spLocks/>
          </p:cNvSpPr>
          <p:nvPr/>
        </p:nvSpPr>
        <p:spPr bwMode="auto">
          <a:xfrm>
            <a:off x="2773363" y="26304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2" name="Freeform 111"/>
          <p:cNvSpPr>
            <a:spLocks/>
          </p:cNvSpPr>
          <p:nvPr/>
        </p:nvSpPr>
        <p:spPr bwMode="auto">
          <a:xfrm>
            <a:off x="2897188" y="24971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3" name="Freeform 112"/>
          <p:cNvSpPr>
            <a:spLocks/>
          </p:cNvSpPr>
          <p:nvPr/>
        </p:nvSpPr>
        <p:spPr bwMode="auto">
          <a:xfrm>
            <a:off x="3001963" y="23066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4" name="Freeform 113"/>
          <p:cNvSpPr>
            <a:spLocks/>
          </p:cNvSpPr>
          <p:nvPr/>
        </p:nvSpPr>
        <p:spPr bwMode="auto">
          <a:xfrm>
            <a:off x="3135313" y="22780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5" name="Freeform 114"/>
          <p:cNvSpPr>
            <a:spLocks/>
          </p:cNvSpPr>
          <p:nvPr/>
        </p:nvSpPr>
        <p:spPr bwMode="auto">
          <a:xfrm>
            <a:off x="3268663" y="23066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6" name="Freeform 115"/>
          <p:cNvSpPr>
            <a:spLocks/>
          </p:cNvSpPr>
          <p:nvPr/>
        </p:nvSpPr>
        <p:spPr bwMode="auto">
          <a:xfrm>
            <a:off x="3363913" y="23637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7" name="Freeform 116"/>
          <p:cNvSpPr>
            <a:spLocks/>
          </p:cNvSpPr>
          <p:nvPr/>
        </p:nvSpPr>
        <p:spPr bwMode="auto">
          <a:xfrm>
            <a:off x="3983038" y="34877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8" name="Freeform 117"/>
          <p:cNvSpPr>
            <a:spLocks/>
          </p:cNvSpPr>
          <p:nvPr/>
        </p:nvSpPr>
        <p:spPr bwMode="auto">
          <a:xfrm>
            <a:off x="4106863" y="34686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9" name="Freeform 118"/>
          <p:cNvSpPr>
            <a:spLocks/>
          </p:cNvSpPr>
          <p:nvPr/>
        </p:nvSpPr>
        <p:spPr bwMode="auto">
          <a:xfrm>
            <a:off x="4430713" y="34782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0" name="Freeform 119"/>
          <p:cNvSpPr>
            <a:spLocks/>
          </p:cNvSpPr>
          <p:nvPr/>
        </p:nvSpPr>
        <p:spPr bwMode="auto">
          <a:xfrm>
            <a:off x="1525588" y="34686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" name="Freeform 120"/>
          <p:cNvSpPr>
            <a:spLocks/>
          </p:cNvSpPr>
          <p:nvPr/>
        </p:nvSpPr>
        <p:spPr bwMode="auto">
          <a:xfrm>
            <a:off x="2287588" y="34401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" name="Freeform 121"/>
          <p:cNvSpPr>
            <a:spLocks/>
          </p:cNvSpPr>
          <p:nvPr/>
        </p:nvSpPr>
        <p:spPr bwMode="auto">
          <a:xfrm>
            <a:off x="2554288" y="33924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3" name="Freeform 122"/>
          <p:cNvSpPr>
            <a:spLocks/>
          </p:cNvSpPr>
          <p:nvPr/>
        </p:nvSpPr>
        <p:spPr bwMode="auto">
          <a:xfrm>
            <a:off x="2630488" y="33543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4" name="Freeform 123"/>
          <p:cNvSpPr>
            <a:spLocks/>
          </p:cNvSpPr>
          <p:nvPr/>
        </p:nvSpPr>
        <p:spPr bwMode="auto">
          <a:xfrm>
            <a:off x="2773363" y="33353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5" name="Freeform 124"/>
          <p:cNvSpPr>
            <a:spLocks/>
          </p:cNvSpPr>
          <p:nvPr/>
        </p:nvSpPr>
        <p:spPr bwMode="auto">
          <a:xfrm>
            <a:off x="2897188" y="33258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6" name="Freeform 125"/>
          <p:cNvSpPr>
            <a:spLocks/>
          </p:cNvSpPr>
          <p:nvPr/>
        </p:nvSpPr>
        <p:spPr bwMode="auto">
          <a:xfrm>
            <a:off x="3001963" y="33639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7" name="Freeform 126"/>
          <p:cNvSpPr>
            <a:spLocks/>
          </p:cNvSpPr>
          <p:nvPr/>
        </p:nvSpPr>
        <p:spPr bwMode="auto">
          <a:xfrm>
            <a:off x="3135313" y="33162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8" name="Freeform 127"/>
          <p:cNvSpPr>
            <a:spLocks/>
          </p:cNvSpPr>
          <p:nvPr/>
        </p:nvSpPr>
        <p:spPr bwMode="auto">
          <a:xfrm>
            <a:off x="3268663" y="33067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9" name="Freeform 128"/>
          <p:cNvSpPr>
            <a:spLocks/>
          </p:cNvSpPr>
          <p:nvPr/>
        </p:nvSpPr>
        <p:spPr bwMode="auto">
          <a:xfrm>
            <a:off x="3363913" y="33829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0" name="Freeform 129"/>
          <p:cNvSpPr>
            <a:spLocks/>
          </p:cNvSpPr>
          <p:nvPr/>
        </p:nvSpPr>
        <p:spPr bwMode="auto">
          <a:xfrm>
            <a:off x="3983038" y="34782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1" name="Freeform 130"/>
          <p:cNvSpPr>
            <a:spLocks/>
          </p:cNvSpPr>
          <p:nvPr/>
        </p:nvSpPr>
        <p:spPr bwMode="auto">
          <a:xfrm>
            <a:off x="4106863" y="34782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2" name="Freeform 131"/>
          <p:cNvSpPr>
            <a:spLocks/>
          </p:cNvSpPr>
          <p:nvPr/>
        </p:nvSpPr>
        <p:spPr bwMode="auto">
          <a:xfrm>
            <a:off x="4430713" y="34782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3" name="Oval 132"/>
          <p:cNvSpPr>
            <a:spLocks noChangeArrowheads="1"/>
          </p:cNvSpPr>
          <p:nvPr/>
        </p:nvSpPr>
        <p:spPr bwMode="auto">
          <a:xfrm>
            <a:off x="1525588" y="36591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4" name="Oval 133"/>
          <p:cNvSpPr>
            <a:spLocks noChangeArrowheads="1"/>
          </p:cNvSpPr>
          <p:nvPr/>
        </p:nvSpPr>
        <p:spPr bwMode="auto">
          <a:xfrm>
            <a:off x="2287588" y="35734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5" name="Oval 134"/>
          <p:cNvSpPr>
            <a:spLocks noChangeArrowheads="1"/>
          </p:cNvSpPr>
          <p:nvPr/>
        </p:nvSpPr>
        <p:spPr bwMode="auto">
          <a:xfrm>
            <a:off x="2554288" y="32019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6" name="Oval 135"/>
          <p:cNvSpPr>
            <a:spLocks noChangeArrowheads="1"/>
          </p:cNvSpPr>
          <p:nvPr/>
        </p:nvSpPr>
        <p:spPr bwMode="auto">
          <a:xfrm>
            <a:off x="2630488" y="30686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7" name="Oval 136"/>
          <p:cNvSpPr>
            <a:spLocks noChangeArrowheads="1"/>
          </p:cNvSpPr>
          <p:nvPr/>
        </p:nvSpPr>
        <p:spPr bwMode="auto">
          <a:xfrm>
            <a:off x="2773363" y="29924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8" name="Oval 137"/>
          <p:cNvSpPr>
            <a:spLocks noChangeArrowheads="1"/>
          </p:cNvSpPr>
          <p:nvPr/>
        </p:nvSpPr>
        <p:spPr bwMode="auto">
          <a:xfrm>
            <a:off x="2897188" y="29448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9" name="Oval 138"/>
          <p:cNvSpPr>
            <a:spLocks noChangeArrowheads="1"/>
          </p:cNvSpPr>
          <p:nvPr/>
        </p:nvSpPr>
        <p:spPr bwMode="auto">
          <a:xfrm>
            <a:off x="3001963" y="30305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0" name="Oval 139"/>
          <p:cNvSpPr>
            <a:spLocks noChangeArrowheads="1"/>
          </p:cNvSpPr>
          <p:nvPr/>
        </p:nvSpPr>
        <p:spPr bwMode="auto">
          <a:xfrm>
            <a:off x="3135313" y="31734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1" name="Oval 140"/>
          <p:cNvSpPr>
            <a:spLocks noChangeArrowheads="1"/>
          </p:cNvSpPr>
          <p:nvPr/>
        </p:nvSpPr>
        <p:spPr bwMode="auto">
          <a:xfrm>
            <a:off x="3268663" y="32972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2" name="Oval 141"/>
          <p:cNvSpPr>
            <a:spLocks noChangeArrowheads="1"/>
          </p:cNvSpPr>
          <p:nvPr/>
        </p:nvSpPr>
        <p:spPr bwMode="auto">
          <a:xfrm>
            <a:off x="3363913" y="33829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3" name="Oval 142"/>
          <p:cNvSpPr>
            <a:spLocks noChangeArrowheads="1"/>
          </p:cNvSpPr>
          <p:nvPr/>
        </p:nvSpPr>
        <p:spPr bwMode="auto">
          <a:xfrm>
            <a:off x="3983038" y="36972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4" name="Oval 143"/>
          <p:cNvSpPr>
            <a:spLocks noChangeArrowheads="1"/>
          </p:cNvSpPr>
          <p:nvPr/>
        </p:nvSpPr>
        <p:spPr bwMode="auto">
          <a:xfrm>
            <a:off x="4106863" y="36782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5" name="Oval 144"/>
          <p:cNvSpPr>
            <a:spLocks noChangeArrowheads="1"/>
          </p:cNvSpPr>
          <p:nvPr/>
        </p:nvSpPr>
        <p:spPr bwMode="auto">
          <a:xfrm>
            <a:off x="4430713" y="36496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6" name="Rectangle 145"/>
          <p:cNvSpPr>
            <a:spLocks noChangeArrowheads="1"/>
          </p:cNvSpPr>
          <p:nvPr/>
        </p:nvSpPr>
        <p:spPr bwMode="auto">
          <a:xfrm>
            <a:off x="1182688" y="3706813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-100</a:t>
            </a:r>
            <a:endParaRPr lang="en-US"/>
          </a:p>
        </p:txBody>
      </p:sp>
      <p:sp>
        <p:nvSpPr>
          <p:cNvPr id="19587" name="Rectangle 146"/>
          <p:cNvSpPr>
            <a:spLocks noChangeArrowheads="1"/>
          </p:cNvSpPr>
          <p:nvPr/>
        </p:nvSpPr>
        <p:spPr bwMode="auto">
          <a:xfrm>
            <a:off x="1354138" y="34305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9588" name="Rectangle 147"/>
          <p:cNvSpPr>
            <a:spLocks noChangeArrowheads="1"/>
          </p:cNvSpPr>
          <p:nvPr/>
        </p:nvSpPr>
        <p:spPr bwMode="auto">
          <a:xfrm>
            <a:off x="1220788" y="31543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19589" name="Rectangle 148"/>
          <p:cNvSpPr>
            <a:spLocks noChangeArrowheads="1"/>
          </p:cNvSpPr>
          <p:nvPr/>
        </p:nvSpPr>
        <p:spPr bwMode="auto">
          <a:xfrm>
            <a:off x="1220788" y="28781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9590" name="Rectangle 149"/>
          <p:cNvSpPr>
            <a:spLocks noChangeArrowheads="1"/>
          </p:cNvSpPr>
          <p:nvPr/>
        </p:nvSpPr>
        <p:spPr bwMode="auto">
          <a:xfrm>
            <a:off x="1220788" y="26019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19591" name="Rectangle 150"/>
          <p:cNvSpPr>
            <a:spLocks noChangeArrowheads="1"/>
          </p:cNvSpPr>
          <p:nvPr/>
        </p:nvSpPr>
        <p:spPr bwMode="auto">
          <a:xfrm>
            <a:off x="1220788" y="23256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19592" name="Rectangle 151"/>
          <p:cNvSpPr>
            <a:spLocks noChangeArrowheads="1"/>
          </p:cNvSpPr>
          <p:nvPr/>
        </p:nvSpPr>
        <p:spPr bwMode="auto">
          <a:xfrm>
            <a:off x="1220788" y="20494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19593" name="Rectangle 152"/>
          <p:cNvSpPr>
            <a:spLocks noChangeArrowheads="1"/>
          </p:cNvSpPr>
          <p:nvPr/>
        </p:nvSpPr>
        <p:spPr bwMode="auto">
          <a:xfrm>
            <a:off x="1220788" y="17732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19594" name="Rectangle 153"/>
          <p:cNvSpPr>
            <a:spLocks noChangeArrowheads="1"/>
          </p:cNvSpPr>
          <p:nvPr/>
        </p:nvSpPr>
        <p:spPr bwMode="auto">
          <a:xfrm>
            <a:off x="1220788" y="14970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700</a:t>
            </a:r>
            <a:endParaRPr lang="en-US"/>
          </a:p>
        </p:txBody>
      </p:sp>
      <p:sp>
        <p:nvSpPr>
          <p:cNvPr id="19595" name="Rectangle 154"/>
          <p:cNvSpPr>
            <a:spLocks noChangeArrowheads="1"/>
          </p:cNvSpPr>
          <p:nvPr/>
        </p:nvSpPr>
        <p:spPr bwMode="auto">
          <a:xfrm>
            <a:off x="1487488" y="38877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9596" name="Rectangle 155"/>
          <p:cNvSpPr>
            <a:spLocks noChangeArrowheads="1"/>
          </p:cNvSpPr>
          <p:nvPr/>
        </p:nvSpPr>
        <p:spPr bwMode="auto">
          <a:xfrm>
            <a:off x="1858963" y="38877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19597" name="Rectangle 156"/>
          <p:cNvSpPr>
            <a:spLocks noChangeArrowheads="1"/>
          </p:cNvSpPr>
          <p:nvPr/>
        </p:nvSpPr>
        <p:spPr bwMode="auto">
          <a:xfrm>
            <a:off x="2220913" y="38877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19598" name="Rectangle 157"/>
          <p:cNvSpPr>
            <a:spLocks noChangeArrowheads="1"/>
          </p:cNvSpPr>
          <p:nvPr/>
        </p:nvSpPr>
        <p:spPr bwMode="auto">
          <a:xfrm>
            <a:off x="2592388" y="38877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</a:t>
            </a:r>
            <a:endParaRPr lang="en-US"/>
          </a:p>
        </p:txBody>
      </p:sp>
      <p:sp>
        <p:nvSpPr>
          <p:cNvPr id="19599" name="Rectangle 158"/>
          <p:cNvSpPr>
            <a:spLocks noChangeArrowheads="1"/>
          </p:cNvSpPr>
          <p:nvPr/>
        </p:nvSpPr>
        <p:spPr bwMode="auto">
          <a:xfrm>
            <a:off x="2925763" y="38877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</a:t>
            </a:r>
            <a:endParaRPr lang="en-US"/>
          </a:p>
        </p:txBody>
      </p:sp>
      <p:sp>
        <p:nvSpPr>
          <p:cNvPr id="19600" name="Rectangle 159"/>
          <p:cNvSpPr>
            <a:spLocks noChangeArrowheads="1"/>
          </p:cNvSpPr>
          <p:nvPr/>
        </p:nvSpPr>
        <p:spPr bwMode="auto">
          <a:xfrm>
            <a:off x="3287713" y="38877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</a:t>
            </a:r>
            <a:endParaRPr lang="en-US"/>
          </a:p>
        </p:txBody>
      </p:sp>
      <p:sp>
        <p:nvSpPr>
          <p:cNvPr id="19601" name="Rectangle 160"/>
          <p:cNvSpPr>
            <a:spLocks noChangeArrowheads="1"/>
          </p:cNvSpPr>
          <p:nvPr/>
        </p:nvSpPr>
        <p:spPr bwMode="auto">
          <a:xfrm>
            <a:off x="3659188" y="38877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</a:t>
            </a:r>
            <a:endParaRPr lang="en-US"/>
          </a:p>
        </p:txBody>
      </p:sp>
      <p:sp>
        <p:nvSpPr>
          <p:cNvPr id="19602" name="Rectangle 161"/>
          <p:cNvSpPr>
            <a:spLocks noChangeArrowheads="1"/>
          </p:cNvSpPr>
          <p:nvPr/>
        </p:nvSpPr>
        <p:spPr bwMode="auto">
          <a:xfrm>
            <a:off x="4021138" y="38877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21</a:t>
            </a:r>
            <a:endParaRPr lang="en-US"/>
          </a:p>
        </p:txBody>
      </p:sp>
      <p:sp>
        <p:nvSpPr>
          <p:cNvPr id="19603" name="Rectangle 162"/>
          <p:cNvSpPr>
            <a:spLocks noChangeArrowheads="1"/>
          </p:cNvSpPr>
          <p:nvPr/>
        </p:nvSpPr>
        <p:spPr bwMode="auto">
          <a:xfrm>
            <a:off x="4392613" y="38877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</a:t>
            </a:r>
            <a:endParaRPr lang="en-US"/>
          </a:p>
        </p:txBody>
      </p:sp>
      <p:sp>
        <p:nvSpPr>
          <p:cNvPr id="19604" name="Rectangle 163"/>
          <p:cNvSpPr>
            <a:spLocks noChangeArrowheads="1"/>
          </p:cNvSpPr>
          <p:nvPr/>
        </p:nvSpPr>
        <p:spPr bwMode="auto">
          <a:xfrm>
            <a:off x="2659063" y="4106863"/>
            <a:ext cx="674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Hour of Day</a:t>
            </a:r>
            <a:endParaRPr lang="en-US"/>
          </a:p>
        </p:txBody>
      </p:sp>
      <p:sp>
        <p:nvSpPr>
          <p:cNvPr id="19605" name="Rectangle 164"/>
          <p:cNvSpPr>
            <a:spLocks noChangeArrowheads="1"/>
          </p:cNvSpPr>
          <p:nvPr/>
        </p:nvSpPr>
        <p:spPr bwMode="auto">
          <a:xfrm rot="-5400000">
            <a:off x="479425" y="2614613"/>
            <a:ext cx="1136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Energy Flux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grpSp>
        <p:nvGrpSpPr>
          <p:cNvPr id="19606" name="Group 389"/>
          <p:cNvGrpSpPr>
            <a:grpSpLocks/>
          </p:cNvGrpSpPr>
          <p:nvPr/>
        </p:nvGrpSpPr>
        <p:grpSpPr bwMode="auto">
          <a:xfrm>
            <a:off x="1636713" y="1968500"/>
            <a:ext cx="523875" cy="800100"/>
            <a:chOff x="867" y="3329"/>
            <a:chExt cx="330" cy="504"/>
          </a:xfrm>
        </p:grpSpPr>
        <p:sp>
          <p:nvSpPr>
            <p:cNvPr id="19794" name="Rectangle 165"/>
            <p:cNvSpPr>
              <a:spLocks noChangeArrowheads="1"/>
            </p:cNvSpPr>
            <p:nvPr/>
          </p:nvSpPr>
          <p:spPr bwMode="auto">
            <a:xfrm>
              <a:off x="867" y="3329"/>
              <a:ext cx="330" cy="50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5" name="Line 166"/>
            <p:cNvSpPr>
              <a:spLocks noChangeShapeType="1"/>
            </p:cNvSpPr>
            <p:nvPr/>
          </p:nvSpPr>
          <p:spPr bwMode="auto">
            <a:xfrm>
              <a:off x="897" y="3401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6" name="Rectangle 167"/>
            <p:cNvSpPr>
              <a:spLocks noChangeArrowheads="1"/>
            </p:cNvSpPr>
            <p:nvPr/>
          </p:nvSpPr>
          <p:spPr bwMode="auto">
            <a:xfrm>
              <a:off x="957" y="338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7" name="Rectangle 168"/>
            <p:cNvSpPr>
              <a:spLocks noChangeArrowheads="1"/>
            </p:cNvSpPr>
            <p:nvPr/>
          </p:nvSpPr>
          <p:spPr bwMode="auto">
            <a:xfrm>
              <a:off x="1077" y="3347"/>
              <a:ext cx="8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</a:t>
              </a:r>
              <a:r>
                <a:rPr lang="en-US" sz="1000" baseline="-25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9798" name="Line 169"/>
            <p:cNvSpPr>
              <a:spLocks noChangeShapeType="1"/>
            </p:cNvSpPr>
            <p:nvPr/>
          </p:nvSpPr>
          <p:spPr bwMode="auto">
            <a:xfrm>
              <a:off x="897" y="3527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9" name="Freeform 170"/>
            <p:cNvSpPr>
              <a:spLocks/>
            </p:cNvSpPr>
            <p:nvPr/>
          </p:nvSpPr>
          <p:spPr bwMode="auto">
            <a:xfrm>
              <a:off x="957" y="350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0" name="Rectangle 171"/>
            <p:cNvSpPr>
              <a:spLocks noChangeArrowheads="1"/>
            </p:cNvSpPr>
            <p:nvPr/>
          </p:nvSpPr>
          <p:spPr bwMode="auto">
            <a:xfrm>
              <a:off x="1077" y="3473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19801" name="Line 172"/>
            <p:cNvSpPr>
              <a:spLocks noChangeShapeType="1"/>
            </p:cNvSpPr>
            <p:nvPr/>
          </p:nvSpPr>
          <p:spPr bwMode="auto">
            <a:xfrm>
              <a:off x="897" y="3653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2" name="Freeform 173"/>
            <p:cNvSpPr>
              <a:spLocks/>
            </p:cNvSpPr>
            <p:nvPr/>
          </p:nvSpPr>
          <p:spPr bwMode="auto">
            <a:xfrm>
              <a:off x="957" y="363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3" name="Rectangle 174"/>
            <p:cNvSpPr>
              <a:spLocks noChangeArrowheads="1"/>
            </p:cNvSpPr>
            <p:nvPr/>
          </p:nvSpPr>
          <p:spPr bwMode="auto">
            <a:xfrm>
              <a:off x="1077" y="3599"/>
              <a:ext cx="9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sym typeface="Symbol" pitchFamily="18" charset="2"/>
                </a:rPr>
                <a:t>E</a:t>
              </a:r>
              <a:endParaRPr lang="en-US"/>
            </a:p>
          </p:txBody>
        </p:sp>
        <p:sp>
          <p:nvSpPr>
            <p:cNvPr id="19804" name="Line 175"/>
            <p:cNvSpPr>
              <a:spLocks noChangeShapeType="1"/>
            </p:cNvSpPr>
            <p:nvPr/>
          </p:nvSpPr>
          <p:spPr bwMode="auto">
            <a:xfrm>
              <a:off x="897" y="3779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5" name="Oval 176"/>
            <p:cNvSpPr>
              <a:spLocks noChangeArrowheads="1"/>
            </p:cNvSpPr>
            <p:nvPr/>
          </p:nvSpPr>
          <p:spPr bwMode="auto">
            <a:xfrm>
              <a:off x="957" y="3761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6" name="Rectangle 177"/>
            <p:cNvSpPr>
              <a:spLocks noChangeArrowheads="1"/>
            </p:cNvSpPr>
            <p:nvPr/>
          </p:nvSpPr>
          <p:spPr bwMode="auto">
            <a:xfrm>
              <a:off x="1077" y="3725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/>
            </a:p>
          </p:txBody>
        </p:sp>
      </p:grpSp>
      <p:sp>
        <p:nvSpPr>
          <p:cNvPr id="19607" name="Rectangle 182"/>
          <p:cNvSpPr>
            <a:spLocks noChangeArrowheads="1"/>
          </p:cNvSpPr>
          <p:nvPr/>
        </p:nvSpPr>
        <p:spPr bwMode="auto">
          <a:xfrm>
            <a:off x="5105400" y="1560513"/>
            <a:ext cx="2952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8" name="Line 183"/>
          <p:cNvSpPr>
            <a:spLocks noChangeShapeType="1"/>
          </p:cNvSpPr>
          <p:nvPr/>
        </p:nvSpPr>
        <p:spPr bwMode="auto">
          <a:xfrm>
            <a:off x="5105400" y="3503613"/>
            <a:ext cx="295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9" name="Line 184"/>
          <p:cNvSpPr>
            <a:spLocks noChangeShapeType="1"/>
          </p:cNvSpPr>
          <p:nvPr/>
        </p:nvSpPr>
        <p:spPr bwMode="auto">
          <a:xfrm>
            <a:off x="5105400" y="3227388"/>
            <a:ext cx="295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0" name="Line 185"/>
          <p:cNvSpPr>
            <a:spLocks noChangeShapeType="1"/>
          </p:cNvSpPr>
          <p:nvPr/>
        </p:nvSpPr>
        <p:spPr bwMode="auto">
          <a:xfrm>
            <a:off x="5105400" y="2951163"/>
            <a:ext cx="295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1" name="Line 186"/>
          <p:cNvSpPr>
            <a:spLocks noChangeShapeType="1"/>
          </p:cNvSpPr>
          <p:nvPr/>
        </p:nvSpPr>
        <p:spPr bwMode="auto">
          <a:xfrm>
            <a:off x="5105400" y="2674938"/>
            <a:ext cx="295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2" name="Line 187"/>
          <p:cNvSpPr>
            <a:spLocks noChangeShapeType="1"/>
          </p:cNvSpPr>
          <p:nvPr/>
        </p:nvSpPr>
        <p:spPr bwMode="auto">
          <a:xfrm>
            <a:off x="5105400" y="2389188"/>
            <a:ext cx="295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3" name="Line 188"/>
          <p:cNvSpPr>
            <a:spLocks noChangeShapeType="1"/>
          </p:cNvSpPr>
          <p:nvPr/>
        </p:nvSpPr>
        <p:spPr bwMode="auto">
          <a:xfrm>
            <a:off x="5105400" y="2112963"/>
            <a:ext cx="295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4" name="Line 189"/>
          <p:cNvSpPr>
            <a:spLocks noChangeShapeType="1"/>
          </p:cNvSpPr>
          <p:nvPr/>
        </p:nvSpPr>
        <p:spPr bwMode="auto">
          <a:xfrm>
            <a:off x="5105400" y="1836738"/>
            <a:ext cx="295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5" name="Line 190"/>
          <p:cNvSpPr>
            <a:spLocks noChangeShapeType="1"/>
          </p:cNvSpPr>
          <p:nvPr/>
        </p:nvSpPr>
        <p:spPr bwMode="auto">
          <a:xfrm>
            <a:off x="5105400" y="1560513"/>
            <a:ext cx="295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6" name="Line 191"/>
          <p:cNvSpPr>
            <a:spLocks noChangeShapeType="1"/>
          </p:cNvSpPr>
          <p:nvPr/>
        </p:nvSpPr>
        <p:spPr bwMode="auto">
          <a:xfrm>
            <a:off x="5476875" y="1560513"/>
            <a:ext cx="1588" cy="2219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7" name="Line 192"/>
          <p:cNvSpPr>
            <a:spLocks noChangeShapeType="1"/>
          </p:cNvSpPr>
          <p:nvPr/>
        </p:nvSpPr>
        <p:spPr bwMode="auto">
          <a:xfrm>
            <a:off x="5848350" y="1560513"/>
            <a:ext cx="1588" cy="2219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8" name="Line 193"/>
          <p:cNvSpPr>
            <a:spLocks noChangeShapeType="1"/>
          </p:cNvSpPr>
          <p:nvPr/>
        </p:nvSpPr>
        <p:spPr bwMode="auto">
          <a:xfrm>
            <a:off x="6210300" y="1560513"/>
            <a:ext cx="1588" cy="2219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9" name="Line 194"/>
          <p:cNvSpPr>
            <a:spLocks noChangeShapeType="1"/>
          </p:cNvSpPr>
          <p:nvPr/>
        </p:nvSpPr>
        <p:spPr bwMode="auto">
          <a:xfrm>
            <a:off x="6581775" y="1560513"/>
            <a:ext cx="1588" cy="2219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0" name="Line 195"/>
          <p:cNvSpPr>
            <a:spLocks noChangeShapeType="1"/>
          </p:cNvSpPr>
          <p:nvPr/>
        </p:nvSpPr>
        <p:spPr bwMode="auto">
          <a:xfrm>
            <a:off x="6953250" y="1560513"/>
            <a:ext cx="1588" cy="2219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1" name="Line 196"/>
          <p:cNvSpPr>
            <a:spLocks noChangeShapeType="1"/>
          </p:cNvSpPr>
          <p:nvPr/>
        </p:nvSpPr>
        <p:spPr bwMode="auto">
          <a:xfrm>
            <a:off x="7324725" y="1560513"/>
            <a:ext cx="1588" cy="2219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2" name="Line 197"/>
          <p:cNvSpPr>
            <a:spLocks noChangeShapeType="1"/>
          </p:cNvSpPr>
          <p:nvPr/>
        </p:nvSpPr>
        <p:spPr bwMode="auto">
          <a:xfrm>
            <a:off x="7686675" y="1560513"/>
            <a:ext cx="1588" cy="2219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3" name="Line 198"/>
          <p:cNvSpPr>
            <a:spLocks noChangeShapeType="1"/>
          </p:cNvSpPr>
          <p:nvPr/>
        </p:nvSpPr>
        <p:spPr bwMode="auto">
          <a:xfrm>
            <a:off x="8058150" y="1560513"/>
            <a:ext cx="1588" cy="2219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4" name="Rectangle 199"/>
          <p:cNvSpPr>
            <a:spLocks noChangeArrowheads="1"/>
          </p:cNvSpPr>
          <p:nvPr/>
        </p:nvSpPr>
        <p:spPr bwMode="auto">
          <a:xfrm>
            <a:off x="5105400" y="1560513"/>
            <a:ext cx="2952750" cy="221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5" name="Line 200"/>
          <p:cNvSpPr>
            <a:spLocks noChangeShapeType="1"/>
          </p:cNvSpPr>
          <p:nvPr/>
        </p:nvSpPr>
        <p:spPr bwMode="auto">
          <a:xfrm>
            <a:off x="5105400" y="1560513"/>
            <a:ext cx="1588" cy="2219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6" name="Line 201"/>
          <p:cNvSpPr>
            <a:spLocks noChangeShapeType="1"/>
          </p:cNvSpPr>
          <p:nvPr/>
        </p:nvSpPr>
        <p:spPr bwMode="auto">
          <a:xfrm>
            <a:off x="5076825" y="37798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7" name="Line 203"/>
          <p:cNvSpPr>
            <a:spLocks noChangeShapeType="1"/>
          </p:cNvSpPr>
          <p:nvPr/>
        </p:nvSpPr>
        <p:spPr bwMode="auto">
          <a:xfrm>
            <a:off x="5076825" y="35036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8" name="Line 205"/>
          <p:cNvSpPr>
            <a:spLocks noChangeShapeType="1"/>
          </p:cNvSpPr>
          <p:nvPr/>
        </p:nvSpPr>
        <p:spPr bwMode="auto">
          <a:xfrm>
            <a:off x="5076825" y="32273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9" name="Line 207"/>
          <p:cNvSpPr>
            <a:spLocks noChangeShapeType="1"/>
          </p:cNvSpPr>
          <p:nvPr/>
        </p:nvSpPr>
        <p:spPr bwMode="auto">
          <a:xfrm>
            <a:off x="5076825" y="29511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0" name="Line 209"/>
          <p:cNvSpPr>
            <a:spLocks noChangeShapeType="1"/>
          </p:cNvSpPr>
          <p:nvPr/>
        </p:nvSpPr>
        <p:spPr bwMode="auto">
          <a:xfrm>
            <a:off x="5076825" y="26749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1" name="Line 211"/>
          <p:cNvSpPr>
            <a:spLocks noChangeShapeType="1"/>
          </p:cNvSpPr>
          <p:nvPr/>
        </p:nvSpPr>
        <p:spPr bwMode="auto">
          <a:xfrm>
            <a:off x="5076825" y="23891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2" name="Line 213"/>
          <p:cNvSpPr>
            <a:spLocks noChangeShapeType="1"/>
          </p:cNvSpPr>
          <p:nvPr/>
        </p:nvSpPr>
        <p:spPr bwMode="auto">
          <a:xfrm>
            <a:off x="5076825" y="21129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3" name="Line 215"/>
          <p:cNvSpPr>
            <a:spLocks noChangeShapeType="1"/>
          </p:cNvSpPr>
          <p:nvPr/>
        </p:nvSpPr>
        <p:spPr bwMode="auto">
          <a:xfrm>
            <a:off x="5076825" y="18367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4" name="Line 217"/>
          <p:cNvSpPr>
            <a:spLocks noChangeShapeType="1"/>
          </p:cNvSpPr>
          <p:nvPr/>
        </p:nvSpPr>
        <p:spPr bwMode="auto">
          <a:xfrm>
            <a:off x="5076825" y="15605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5" name="Line 218"/>
          <p:cNvSpPr>
            <a:spLocks noChangeShapeType="1"/>
          </p:cNvSpPr>
          <p:nvPr/>
        </p:nvSpPr>
        <p:spPr bwMode="auto">
          <a:xfrm>
            <a:off x="5067300" y="37798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6" name="Line 219"/>
          <p:cNvSpPr>
            <a:spLocks noChangeShapeType="1"/>
          </p:cNvSpPr>
          <p:nvPr/>
        </p:nvSpPr>
        <p:spPr bwMode="auto">
          <a:xfrm>
            <a:off x="5067300" y="35036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7" name="Line 220"/>
          <p:cNvSpPr>
            <a:spLocks noChangeShapeType="1"/>
          </p:cNvSpPr>
          <p:nvPr/>
        </p:nvSpPr>
        <p:spPr bwMode="auto">
          <a:xfrm>
            <a:off x="5067300" y="32273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8" name="Line 221"/>
          <p:cNvSpPr>
            <a:spLocks noChangeShapeType="1"/>
          </p:cNvSpPr>
          <p:nvPr/>
        </p:nvSpPr>
        <p:spPr bwMode="auto">
          <a:xfrm>
            <a:off x="5067300" y="29511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9" name="Line 222"/>
          <p:cNvSpPr>
            <a:spLocks noChangeShapeType="1"/>
          </p:cNvSpPr>
          <p:nvPr/>
        </p:nvSpPr>
        <p:spPr bwMode="auto">
          <a:xfrm>
            <a:off x="5067300" y="26749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0" name="Line 223"/>
          <p:cNvSpPr>
            <a:spLocks noChangeShapeType="1"/>
          </p:cNvSpPr>
          <p:nvPr/>
        </p:nvSpPr>
        <p:spPr bwMode="auto">
          <a:xfrm>
            <a:off x="5067300" y="23891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1" name="Line 224"/>
          <p:cNvSpPr>
            <a:spLocks noChangeShapeType="1"/>
          </p:cNvSpPr>
          <p:nvPr/>
        </p:nvSpPr>
        <p:spPr bwMode="auto">
          <a:xfrm>
            <a:off x="5067300" y="21129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2" name="Line 225"/>
          <p:cNvSpPr>
            <a:spLocks noChangeShapeType="1"/>
          </p:cNvSpPr>
          <p:nvPr/>
        </p:nvSpPr>
        <p:spPr bwMode="auto">
          <a:xfrm>
            <a:off x="5067300" y="18367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3" name="Line 226"/>
          <p:cNvSpPr>
            <a:spLocks noChangeShapeType="1"/>
          </p:cNvSpPr>
          <p:nvPr/>
        </p:nvSpPr>
        <p:spPr bwMode="auto">
          <a:xfrm>
            <a:off x="5067300" y="15605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4" name="Line 227"/>
          <p:cNvSpPr>
            <a:spLocks noChangeShapeType="1"/>
          </p:cNvSpPr>
          <p:nvPr/>
        </p:nvSpPr>
        <p:spPr bwMode="auto">
          <a:xfrm>
            <a:off x="5105400" y="3779838"/>
            <a:ext cx="29527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5" name="Line 228"/>
          <p:cNvSpPr>
            <a:spLocks noChangeShapeType="1"/>
          </p:cNvSpPr>
          <p:nvPr/>
        </p:nvSpPr>
        <p:spPr bwMode="auto">
          <a:xfrm flipV="1">
            <a:off x="510540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6" name="Line 229"/>
          <p:cNvSpPr>
            <a:spLocks noChangeShapeType="1"/>
          </p:cNvSpPr>
          <p:nvPr/>
        </p:nvSpPr>
        <p:spPr bwMode="auto">
          <a:xfrm flipV="1">
            <a:off x="5229225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7" name="Line 230"/>
          <p:cNvSpPr>
            <a:spLocks noChangeShapeType="1"/>
          </p:cNvSpPr>
          <p:nvPr/>
        </p:nvSpPr>
        <p:spPr bwMode="auto">
          <a:xfrm flipV="1">
            <a:off x="535305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8" name="Line 231"/>
          <p:cNvSpPr>
            <a:spLocks noChangeShapeType="1"/>
          </p:cNvSpPr>
          <p:nvPr/>
        </p:nvSpPr>
        <p:spPr bwMode="auto">
          <a:xfrm flipV="1">
            <a:off x="5476875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9" name="Line 232"/>
          <p:cNvSpPr>
            <a:spLocks noChangeShapeType="1"/>
          </p:cNvSpPr>
          <p:nvPr/>
        </p:nvSpPr>
        <p:spPr bwMode="auto">
          <a:xfrm flipV="1">
            <a:off x="560070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0" name="Line 233"/>
          <p:cNvSpPr>
            <a:spLocks noChangeShapeType="1"/>
          </p:cNvSpPr>
          <p:nvPr/>
        </p:nvSpPr>
        <p:spPr bwMode="auto">
          <a:xfrm flipV="1">
            <a:off x="5724525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1" name="Line 234"/>
          <p:cNvSpPr>
            <a:spLocks noChangeShapeType="1"/>
          </p:cNvSpPr>
          <p:nvPr/>
        </p:nvSpPr>
        <p:spPr bwMode="auto">
          <a:xfrm flipV="1">
            <a:off x="584835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2" name="Line 235"/>
          <p:cNvSpPr>
            <a:spLocks noChangeShapeType="1"/>
          </p:cNvSpPr>
          <p:nvPr/>
        </p:nvSpPr>
        <p:spPr bwMode="auto">
          <a:xfrm flipV="1">
            <a:off x="596265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3" name="Line 236"/>
          <p:cNvSpPr>
            <a:spLocks noChangeShapeType="1"/>
          </p:cNvSpPr>
          <p:nvPr/>
        </p:nvSpPr>
        <p:spPr bwMode="auto">
          <a:xfrm flipV="1">
            <a:off x="6086475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4" name="Line 237"/>
          <p:cNvSpPr>
            <a:spLocks noChangeShapeType="1"/>
          </p:cNvSpPr>
          <p:nvPr/>
        </p:nvSpPr>
        <p:spPr bwMode="auto">
          <a:xfrm flipV="1">
            <a:off x="621030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5" name="Line 238"/>
          <p:cNvSpPr>
            <a:spLocks noChangeShapeType="1"/>
          </p:cNvSpPr>
          <p:nvPr/>
        </p:nvSpPr>
        <p:spPr bwMode="auto">
          <a:xfrm flipV="1">
            <a:off x="6334125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6" name="Line 239"/>
          <p:cNvSpPr>
            <a:spLocks noChangeShapeType="1"/>
          </p:cNvSpPr>
          <p:nvPr/>
        </p:nvSpPr>
        <p:spPr bwMode="auto">
          <a:xfrm flipV="1">
            <a:off x="645795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7" name="Line 240"/>
          <p:cNvSpPr>
            <a:spLocks noChangeShapeType="1"/>
          </p:cNvSpPr>
          <p:nvPr/>
        </p:nvSpPr>
        <p:spPr bwMode="auto">
          <a:xfrm flipV="1">
            <a:off x="6581775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8" name="Line 241"/>
          <p:cNvSpPr>
            <a:spLocks noChangeShapeType="1"/>
          </p:cNvSpPr>
          <p:nvPr/>
        </p:nvSpPr>
        <p:spPr bwMode="auto">
          <a:xfrm flipV="1">
            <a:off x="670560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9" name="Line 242"/>
          <p:cNvSpPr>
            <a:spLocks noChangeShapeType="1"/>
          </p:cNvSpPr>
          <p:nvPr/>
        </p:nvSpPr>
        <p:spPr bwMode="auto">
          <a:xfrm flipV="1">
            <a:off x="6829425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0" name="Line 243"/>
          <p:cNvSpPr>
            <a:spLocks noChangeShapeType="1"/>
          </p:cNvSpPr>
          <p:nvPr/>
        </p:nvSpPr>
        <p:spPr bwMode="auto">
          <a:xfrm flipV="1">
            <a:off x="695325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1" name="Line 244"/>
          <p:cNvSpPr>
            <a:spLocks noChangeShapeType="1"/>
          </p:cNvSpPr>
          <p:nvPr/>
        </p:nvSpPr>
        <p:spPr bwMode="auto">
          <a:xfrm flipV="1">
            <a:off x="7077075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2" name="Line 245"/>
          <p:cNvSpPr>
            <a:spLocks noChangeShapeType="1"/>
          </p:cNvSpPr>
          <p:nvPr/>
        </p:nvSpPr>
        <p:spPr bwMode="auto">
          <a:xfrm flipV="1">
            <a:off x="720090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3" name="Line 246"/>
          <p:cNvSpPr>
            <a:spLocks noChangeShapeType="1"/>
          </p:cNvSpPr>
          <p:nvPr/>
        </p:nvSpPr>
        <p:spPr bwMode="auto">
          <a:xfrm flipV="1">
            <a:off x="731520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4" name="Line 247"/>
          <p:cNvSpPr>
            <a:spLocks noChangeShapeType="1"/>
          </p:cNvSpPr>
          <p:nvPr/>
        </p:nvSpPr>
        <p:spPr bwMode="auto">
          <a:xfrm flipV="1">
            <a:off x="7439025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5" name="Line 248"/>
          <p:cNvSpPr>
            <a:spLocks noChangeShapeType="1"/>
          </p:cNvSpPr>
          <p:nvPr/>
        </p:nvSpPr>
        <p:spPr bwMode="auto">
          <a:xfrm flipV="1">
            <a:off x="756285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6" name="Line 249"/>
          <p:cNvSpPr>
            <a:spLocks noChangeShapeType="1"/>
          </p:cNvSpPr>
          <p:nvPr/>
        </p:nvSpPr>
        <p:spPr bwMode="auto">
          <a:xfrm flipV="1">
            <a:off x="7686675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7" name="Line 250"/>
          <p:cNvSpPr>
            <a:spLocks noChangeShapeType="1"/>
          </p:cNvSpPr>
          <p:nvPr/>
        </p:nvSpPr>
        <p:spPr bwMode="auto">
          <a:xfrm flipV="1">
            <a:off x="781050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8" name="Line 251"/>
          <p:cNvSpPr>
            <a:spLocks noChangeShapeType="1"/>
          </p:cNvSpPr>
          <p:nvPr/>
        </p:nvSpPr>
        <p:spPr bwMode="auto">
          <a:xfrm flipV="1">
            <a:off x="7934325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9" name="Line 252"/>
          <p:cNvSpPr>
            <a:spLocks noChangeShapeType="1"/>
          </p:cNvSpPr>
          <p:nvPr/>
        </p:nvSpPr>
        <p:spPr bwMode="auto">
          <a:xfrm flipV="1">
            <a:off x="8058150" y="3779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0" name="Line 253"/>
          <p:cNvSpPr>
            <a:spLocks noChangeShapeType="1"/>
          </p:cNvSpPr>
          <p:nvPr/>
        </p:nvSpPr>
        <p:spPr bwMode="auto">
          <a:xfrm flipV="1">
            <a:off x="5105400" y="37798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1" name="Line 254"/>
          <p:cNvSpPr>
            <a:spLocks noChangeShapeType="1"/>
          </p:cNvSpPr>
          <p:nvPr/>
        </p:nvSpPr>
        <p:spPr bwMode="auto">
          <a:xfrm flipV="1">
            <a:off x="5476875" y="37798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2" name="Line 255"/>
          <p:cNvSpPr>
            <a:spLocks noChangeShapeType="1"/>
          </p:cNvSpPr>
          <p:nvPr/>
        </p:nvSpPr>
        <p:spPr bwMode="auto">
          <a:xfrm flipV="1">
            <a:off x="5848350" y="37798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3" name="Line 256"/>
          <p:cNvSpPr>
            <a:spLocks noChangeShapeType="1"/>
          </p:cNvSpPr>
          <p:nvPr/>
        </p:nvSpPr>
        <p:spPr bwMode="auto">
          <a:xfrm flipV="1">
            <a:off x="6210300" y="37798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4" name="Line 257"/>
          <p:cNvSpPr>
            <a:spLocks noChangeShapeType="1"/>
          </p:cNvSpPr>
          <p:nvPr/>
        </p:nvSpPr>
        <p:spPr bwMode="auto">
          <a:xfrm flipV="1">
            <a:off x="6581775" y="37798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5" name="Line 258"/>
          <p:cNvSpPr>
            <a:spLocks noChangeShapeType="1"/>
          </p:cNvSpPr>
          <p:nvPr/>
        </p:nvSpPr>
        <p:spPr bwMode="auto">
          <a:xfrm flipV="1">
            <a:off x="6953250" y="37798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6" name="Line 260"/>
          <p:cNvSpPr>
            <a:spLocks noChangeShapeType="1"/>
          </p:cNvSpPr>
          <p:nvPr/>
        </p:nvSpPr>
        <p:spPr bwMode="auto">
          <a:xfrm flipV="1">
            <a:off x="7686675" y="37798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7" name="Line 261"/>
          <p:cNvSpPr>
            <a:spLocks noChangeShapeType="1"/>
          </p:cNvSpPr>
          <p:nvPr/>
        </p:nvSpPr>
        <p:spPr bwMode="auto">
          <a:xfrm flipV="1">
            <a:off x="8058150" y="37798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8" name="Freeform 262"/>
          <p:cNvSpPr>
            <a:spLocks/>
          </p:cNvSpPr>
          <p:nvPr/>
        </p:nvSpPr>
        <p:spPr bwMode="auto">
          <a:xfrm>
            <a:off x="5143500" y="1855788"/>
            <a:ext cx="2828925" cy="1781175"/>
          </a:xfrm>
          <a:custGeom>
            <a:avLst/>
            <a:gdLst>
              <a:gd name="T0" fmla="*/ 0 w 297"/>
              <a:gd name="T1" fmla="*/ 183 h 187"/>
              <a:gd name="T2" fmla="*/ 9 w 297"/>
              <a:gd name="T3" fmla="*/ 181 h 187"/>
              <a:gd name="T4" fmla="*/ 30 w 297"/>
              <a:gd name="T5" fmla="*/ 182 h 187"/>
              <a:gd name="T6" fmla="*/ 69 w 297"/>
              <a:gd name="T7" fmla="*/ 177 h 187"/>
              <a:gd name="T8" fmla="*/ 80 w 297"/>
              <a:gd name="T9" fmla="*/ 176 h 187"/>
              <a:gd name="T10" fmla="*/ 93 w 297"/>
              <a:gd name="T11" fmla="*/ 157 h 187"/>
              <a:gd name="T12" fmla="*/ 106 w 297"/>
              <a:gd name="T13" fmla="*/ 97 h 187"/>
              <a:gd name="T14" fmla="*/ 117 w 297"/>
              <a:gd name="T15" fmla="*/ 119 h 187"/>
              <a:gd name="T16" fmla="*/ 132 w 297"/>
              <a:gd name="T17" fmla="*/ 45 h 187"/>
              <a:gd name="T18" fmla="*/ 144 w 297"/>
              <a:gd name="T19" fmla="*/ 0 h 187"/>
              <a:gd name="T20" fmla="*/ 155 w 297"/>
              <a:gd name="T21" fmla="*/ 38 h 187"/>
              <a:gd name="T22" fmla="*/ 170 w 297"/>
              <a:gd name="T23" fmla="*/ 68 h 187"/>
              <a:gd name="T24" fmla="*/ 183 w 297"/>
              <a:gd name="T25" fmla="*/ 3 h 187"/>
              <a:gd name="T26" fmla="*/ 194 w 297"/>
              <a:gd name="T27" fmla="*/ 50 h 187"/>
              <a:gd name="T28" fmla="*/ 209 w 297"/>
              <a:gd name="T29" fmla="*/ 152 h 187"/>
              <a:gd name="T30" fmla="*/ 222 w 297"/>
              <a:gd name="T31" fmla="*/ 165 h 187"/>
              <a:gd name="T32" fmla="*/ 233 w 297"/>
              <a:gd name="T33" fmla="*/ 184 h 187"/>
              <a:gd name="T34" fmla="*/ 242 w 297"/>
              <a:gd name="T35" fmla="*/ 187 h 187"/>
              <a:gd name="T36" fmla="*/ 263 w 297"/>
              <a:gd name="T37" fmla="*/ 183 h 187"/>
              <a:gd name="T38" fmla="*/ 272 w 297"/>
              <a:gd name="T39" fmla="*/ 183 h 187"/>
              <a:gd name="T40" fmla="*/ 285 w 297"/>
              <a:gd name="T41" fmla="*/ 181 h 187"/>
              <a:gd name="T42" fmla="*/ 297 w 297"/>
              <a:gd name="T43" fmla="*/ 181 h 1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7"/>
              <a:gd name="T67" fmla="*/ 0 h 187"/>
              <a:gd name="T68" fmla="*/ 297 w 297"/>
              <a:gd name="T69" fmla="*/ 187 h 1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7" h="187">
                <a:moveTo>
                  <a:pt x="0" y="183"/>
                </a:moveTo>
                <a:lnTo>
                  <a:pt x="9" y="181"/>
                </a:lnTo>
                <a:lnTo>
                  <a:pt x="30" y="182"/>
                </a:lnTo>
                <a:lnTo>
                  <a:pt x="69" y="177"/>
                </a:lnTo>
                <a:lnTo>
                  <a:pt x="80" y="176"/>
                </a:lnTo>
                <a:lnTo>
                  <a:pt x="93" y="157"/>
                </a:lnTo>
                <a:lnTo>
                  <a:pt x="106" y="97"/>
                </a:lnTo>
                <a:lnTo>
                  <a:pt x="117" y="119"/>
                </a:lnTo>
                <a:lnTo>
                  <a:pt x="132" y="45"/>
                </a:lnTo>
                <a:lnTo>
                  <a:pt x="144" y="0"/>
                </a:lnTo>
                <a:lnTo>
                  <a:pt x="155" y="38"/>
                </a:lnTo>
                <a:lnTo>
                  <a:pt x="170" y="68"/>
                </a:lnTo>
                <a:lnTo>
                  <a:pt x="183" y="3"/>
                </a:lnTo>
                <a:lnTo>
                  <a:pt x="194" y="50"/>
                </a:lnTo>
                <a:lnTo>
                  <a:pt x="209" y="152"/>
                </a:lnTo>
                <a:lnTo>
                  <a:pt x="222" y="165"/>
                </a:lnTo>
                <a:lnTo>
                  <a:pt x="233" y="184"/>
                </a:lnTo>
                <a:lnTo>
                  <a:pt x="242" y="187"/>
                </a:lnTo>
                <a:lnTo>
                  <a:pt x="263" y="183"/>
                </a:lnTo>
                <a:lnTo>
                  <a:pt x="272" y="183"/>
                </a:lnTo>
                <a:lnTo>
                  <a:pt x="285" y="181"/>
                </a:lnTo>
                <a:lnTo>
                  <a:pt x="297" y="18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9" name="Freeform 263"/>
          <p:cNvSpPr>
            <a:spLocks/>
          </p:cNvSpPr>
          <p:nvPr/>
        </p:nvSpPr>
        <p:spPr bwMode="auto">
          <a:xfrm>
            <a:off x="5143500" y="2808288"/>
            <a:ext cx="2828925" cy="762000"/>
          </a:xfrm>
          <a:custGeom>
            <a:avLst/>
            <a:gdLst>
              <a:gd name="T0" fmla="*/ 0 w 297"/>
              <a:gd name="T1" fmla="*/ 74 h 80"/>
              <a:gd name="T2" fmla="*/ 9 w 297"/>
              <a:gd name="T3" fmla="*/ 76 h 80"/>
              <a:gd name="T4" fmla="*/ 30 w 297"/>
              <a:gd name="T5" fmla="*/ 74 h 80"/>
              <a:gd name="T6" fmla="*/ 69 w 297"/>
              <a:gd name="T7" fmla="*/ 75 h 80"/>
              <a:gd name="T8" fmla="*/ 80 w 297"/>
              <a:gd name="T9" fmla="*/ 74 h 80"/>
              <a:gd name="T10" fmla="*/ 93 w 297"/>
              <a:gd name="T11" fmla="*/ 73 h 80"/>
              <a:gd name="T12" fmla="*/ 106 w 297"/>
              <a:gd name="T13" fmla="*/ 49 h 80"/>
              <a:gd name="T14" fmla="*/ 117 w 297"/>
              <a:gd name="T15" fmla="*/ 58 h 80"/>
              <a:gd name="T16" fmla="*/ 132 w 297"/>
              <a:gd name="T17" fmla="*/ 26 h 80"/>
              <a:gd name="T18" fmla="*/ 144 w 297"/>
              <a:gd name="T19" fmla="*/ 6 h 80"/>
              <a:gd name="T20" fmla="*/ 155 w 297"/>
              <a:gd name="T21" fmla="*/ 23 h 80"/>
              <a:gd name="T22" fmla="*/ 170 w 297"/>
              <a:gd name="T23" fmla="*/ 37 h 80"/>
              <a:gd name="T24" fmla="*/ 183 w 297"/>
              <a:gd name="T25" fmla="*/ 0 h 80"/>
              <a:gd name="T26" fmla="*/ 194 w 297"/>
              <a:gd name="T27" fmla="*/ 22 h 80"/>
              <a:gd name="T28" fmla="*/ 209 w 297"/>
              <a:gd name="T29" fmla="*/ 64 h 80"/>
              <a:gd name="T30" fmla="*/ 222 w 297"/>
              <a:gd name="T31" fmla="*/ 80 h 80"/>
              <a:gd name="T32" fmla="*/ 233 w 297"/>
              <a:gd name="T33" fmla="*/ 75 h 80"/>
              <a:gd name="T34" fmla="*/ 242 w 297"/>
              <a:gd name="T35" fmla="*/ 74 h 80"/>
              <a:gd name="T36" fmla="*/ 263 w 297"/>
              <a:gd name="T37" fmla="*/ 75 h 80"/>
              <a:gd name="T38" fmla="*/ 272 w 297"/>
              <a:gd name="T39" fmla="*/ 75 h 80"/>
              <a:gd name="T40" fmla="*/ 285 w 297"/>
              <a:gd name="T41" fmla="*/ 74 h 80"/>
              <a:gd name="T42" fmla="*/ 297 w 297"/>
              <a:gd name="T43" fmla="*/ 73 h 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7"/>
              <a:gd name="T67" fmla="*/ 0 h 80"/>
              <a:gd name="T68" fmla="*/ 297 w 297"/>
              <a:gd name="T69" fmla="*/ 80 h 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7" h="80">
                <a:moveTo>
                  <a:pt x="0" y="74"/>
                </a:moveTo>
                <a:lnTo>
                  <a:pt x="9" y="76"/>
                </a:lnTo>
                <a:lnTo>
                  <a:pt x="30" y="74"/>
                </a:lnTo>
                <a:lnTo>
                  <a:pt x="69" y="75"/>
                </a:lnTo>
                <a:lnTo>
                  <a:pt x="80" y="74"/>
                </a:lnTo>
                <a:lnTo>
                  <a:pt x="93" y="73"/>
                </a:lnTo>
                <a:lnTo>
                  <a:pt x="106" y="49"/>
                </a:lnTo>
                <a:lnTo>
                  <a:pt x="117" y="58"/>
                </a:lnTo>
                <a:lnTo>
                  <a:pt x="132" y="26"/>
                </a:lnTo>
                <a:lnTo>
                  <a:pt x="144" y="6"/>
                </a:lnTo>
                <a:lnTo>
                  <a:pt x="155" y="23"/>
                </a:lnTo>
                <a:lnTo>
                  <a:pt x="170" y="37"/>
                </a:lnTo>
                <a:lnTo>
                  <a:pt x="183" y="0"/>
                </a:lnTo>
                <a:lnTo>
                  <a:pt x="194" y="22"/>
                </a:lnTo>
                <a:lnTo>
                  <a:pt x="209" y="64"/>
                </a:lnTo>
                <a:lnTo>
                  <a:pt x="222" y="80"/>
                </a:lnTo>
                <a:lnTo>
                  <a:pt x="233" y="75"/>
                </a:lnTo>
                <a:lnTo>
                  <a:pt x="242" y="74"/>
                </a:lnTo>
                <a:lnTo>
                  <a:pt x="263" y="75"/>
                </a:lnTo>
                <a:lnTo>
                  <a:pt x="272" y="75"/>
                </a:lnTo>
                <a:lnTo>
                  <a:pt x="285" y="74"/>
                </a:lnTo>
                <a:lnTo>
                  <a:pt x="297" y="7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0" name="Freeform 264"/>
          <p:cNvSpPr>
            <a:spLocks/>
          </p:cNvSpPr>
          <p:nvPr/>
        </p:nvSpPr>
        <p:spPr bwMode="auto">
          <a:xfrm>
            <a:off x="5143500" y="2884488"/>
            <a:ext cx="2828925" cy="609600"/>
          </a:xfrm>
          <a:custGeom>
            <a:avLst/>
            <a:gdLst>
              <a:gd name="T0" fmla="*/ 0 w 297"/>
              <a:gd name="T1" fmla="*/ 62 h 64"/>
              <a:gd name="T2" fmla="*/ 9 w 297"/>
              <a:gd name="T3" fmla="*/ 60 h 64"/>
              <a:gd name="T4" fmla="*/ 30 w 297"/>
              <a:gd name="T5" fmla="*/ 63 h 64"/>
              <a:gd name="T6" fmla="*/ 69 w 297"/>
              <a:gd name="T7" fmla="*/ 62 h 64"/>
              <a:gd name="T8" fmla="*/ 80 w 297"/>
              <a:gd name="T9" fmla="*/ 62 h 64"/>
              <a:gd name="T10" fmla="*/ 93 w 297"/>
              <a:gd name="T11" fmla="*/ 48 h 64"/>
              <a:gd name="T12" fmla="*/ 106 w 297"/>
              <a:gd name="T13" fmla="*/ 26 h 64"/>
              <a:gd name="T14" fmla="*/ 117 w 297"/>
              <a:gd name="T15" fmla="*/ 35 h 64"/>
              <a:gd name="T16" fmla="*/ 132 w 297"/>
              <a:gd name="T17" fmla="*/ 15 h 64"/>
              <a:gd name="T18" fmla="*/ 144 w 297"/>
              <a:gd name="T19" fmla="*/ 7 h 64"/>
              <a:gd name="T20" fmla="*/ 155 w 297"/>
              <a:gd name="T21" fmla="*/ 5 h 64"/>
              <a:gd name="T22" fmla="*/ 170 w 297"/>
              <a:gd name="T23" fmla="*/ 4 h 64"/>
              <a:gd name="T24" fmla="*/ 183 w 297"/>
              <a:gd name="T25" fmla="*/ 0 h 64"/>
              <a:gd name="T26" fmla="*/ 194 w 297"/>
              <a:gd name="T27" fmla="*/ 1 h 64"/>
              <a:gd name="T28" fmla="*/ 209 w 297"/>
              <a:gd name="T29" fmla="*/ 31 h 64"/>
              <a:gd name="T30" fmla="*/ 222 w 297"/>
              <a:gd name="T31" fmla="*/ 26 h 64"/>
              <a:gd name="T32" fmla="*/ 233 w 297"/>
              <a:gd name="T33" fmla="*/ 59 h 64"/>
              <a:gd name="T34" fmla="*/ 242 w 297"/>
              <a:gd name="T35" fmla="*/ 63 h 64"/>
              <a:gd name="T36" fmla="*/ 263 w 297"/>
              <a:gd name="T37" fmla="*/ 59 h 64"/>
              <a:gd name="T38" fmla="*/ 272 w 297"/>
              <a:gd name="T39" fmla="*/ 61 h 64"/>
              <a:gd name="T40" fmla="*/ 285 w 297"/>
              <a:gd name="T41" fmla="*/ 60 h 64"/>
              <a:gd name="T42" fmla="*/ 297 w 297"/>
              <a:gd name="T43" fmla="*/ 64 h 6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7"/>
              <a:gd name="T67" fmla="*/ 0 h 64"/>
              <a:gd name="T68" fmla="*/ 297 w 297"/>
              <a:gd name="T69" fmla="*/ 64 h 6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7" h="64">
                <a:moveTo>
                  <a:pt x="0" y="62"/>
                </a:moveTo>
                <a:lnTo>
                  <a:pt x="9" y="60"/>
                </a:lnTo>
                <a:lnTo>
                  <a:pt x="30" y="63"/>
                </a:lnTo>
                <a:lnTo>
                  <a:pt x="69" y="62"/>
                </a:lnTo>
                <a:lnTo>
                  <a:pt x="80" y="62"/>
                </a:lnTo>
                <a:lnTo>
                  <a:pt x="93" y="48"/>
                </a:lnTo>
                <a:lnTo>
                  <a:pt x="106" y="26"/>
                </a:lnTo>
                <a:lnTo>
                  <a:pt x="117" y="35"/>
                </a:lnTo>
                <a:lnTo>
                  <a:pt x="132" y="15"/>
                </a:lnTo>
                <a:lnTo>
                  <a:pt x="144" y="7"/>
                </a:lnTo>
                <a:lnTo>
                  <a:pt x="155" y="5"/>
                </a:lnTo>
                <a:lnTo>
                  <a:pt x="170" y="4"/>
                </a:lnTo>
                <a:lnTo>
                  <a:pt x="183" y="0"/>
                </a:lnTo>
                <a:lnTo>
                  <a:pt x="194" y="1"/>
                </a:lnTo>
                <a:lnTo>
                  <a:pt x="209" y="31"/>
                </a:lnTo>
                <a:lnTo>
                  <a:pt x="222" y="26"/>
                </a:lnTo>
                <a:lnTo>
                  <a:pt x="233" y="59"/>
                </a:lnTo>
                <a:lnTo>
                  <a:pt x="242" y="63"/>
                </a:lnTo>
                <a:lnTo>
                  <a:pt x="263" y="59"/>
                </a:lnTo>
                <a:lnTo>
                  <a:pt x="272" y="61"/>
                </a:lnTo>
                <a:lnTo>
                  <a:pt x="285" y="60"/>
                </a:lnTo>
                <a:lnTo>
                  <a:pt x="297" y="6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1" name="Freeform 265"/>
          <p:cNvSpPr>
            <a:spLocks/>
          </p:cNvSpPr>
          <p:nvPr/>
        </p:nvSpPr>
        <p:spPr bwMode="auto">
          <a:xfrm>
            <a:off x="5143500" y="3046413"/>
            <a:ext cx="2828925" cy="685800"/>
          </a:xfrm>
          <a:custGeom>
            <a:avLst/>
            <a:gdLst>
              <a:gd name="T0" fmla="*/ 0 w 297"/>
              <a:gd name="T1" fmla="*/ 60 h 72"/>
              <a:gd name="T2" fmla="*/ 9 w 297"/>
              <a:gd name="T3" fmla="*/ 58 h 72"/>
              <a:gd name="T4" fmla="*/ 30 w 297"/>
              <a:gd name="T5" fmla="*/ 57 h 72"/>
              <a:gd name="T6" fmla="*/ 69 w 297"/>
              <a:gd name="T7" fmla="*/ 53 h 72"/>
              <a:gd name="T8" fmla="*/ 80 w 297"/>
              <a:gd name="T9" fmla="*/ 53 h 72"/>
              <a:gd name="T10" fmla="*/ 93 w 297"/>
              <a:gd name="T11" fmla="*/ 49 h 72"/>
              <a:gd name="T12" fmla="*/ 106 w 297"/>
              <a:gd name="T13" fmla="*/ 35 h 72"/>
              <a:gd name="T14" fmla="*/ 117 w 297"/>
              <a:gd name="T15" fmla="*/ 39 h 72"/>
              <a:gd name="T16" fmla="*/ 132 w 297"/>
              <a:gd name="T17" fmla="*/ 17 h 72"/>
              <a:gd name="T18" fmla="*/ 144 w 297"/>
              <a:gd name="T19" fmla="*/ 0 h 72"/>
              <a:gd name="T20" fmla="*/ 155 w 297"/>
              <a:gd name="T21" fmla="*/ 22 h 72"/>
              <a:gd name="T22" fmla="*/ 170 w 297"/>
              <a:gd name="T23" fmla="*/ 40 h 72"/>
              <a:gd name="T24" fmla="*/ 183 w 297"/>
              <a:gd name="T25" fmla="*/ 16 h 72"/>
              <a:gd name="T26" fmla="*/ 194 w 297"/>
              <a:gd name="T27" fmla="*/ 40 h 72"/>
              <a:gd name="T28" fmla="*/ 209 w 297"/>
              <a:gd name="T29" fmla="*/ 70 h 72"/>
              <a:gd name="T30" fmla="*/ 222 w 297"/>
              <a:gd name="T31" fmla="*/ 72 h 72"/>
              <a:gd name="T32" fmla="*/ 233 w 297"/>
              <a:gd name="T33" fmla="*/ 63 h 72"/>
              <a:gd name="T34" fmla="*/ 242 w 297"/>
              <a:gd name="T35" fmla="*/ 63 h 72"/>
              <a:gd name="T36" fmla="*/ 263 w 297"/>
              <a:gd name="T37" fmla="*/ 62 h 72"/>
              <a:gd name="T38" fmla="*/ 272 w 297"/>
              <a:gd name="T39" fmla="*/ 60 h 72"/>
              <a:gd name="T40" fmla="*/ 285 w 297"/>
              <a:gd name="T41" fmla="*/ 59 h 72"/>
              <a:gd name="T42" fmla="*/ 297 w 297"/>
              <a:gd name="T43" fmla="*/ 57 h 7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7"/>
              <a:gd name="T67" fmla="*/ 0 h 72"/>
              <a:gd name="T68" fmla="*/ 297 w 297"/>
              <a:gd name="T69" fmla="*/ 72 h 7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7" h="72">
                <a:moveTo>
                  <a:pt x="0" y="60"/>
                </a:moveTo>
                <a:lnTo>
                  <a:pt x="9" y="58"/>
                </a:lnTo>
                <a:lnTo>
                  <a:pt x="30" y="57"/>
                </a:lnTo>
                <a:lnTo>
                  <a:pt x="69" y="53"/>
                </a:lnTo>
                <a:lnTo>
                  <a:pt x="80" y="53"/>
                </a:lnTo>
                <a:lnTo>
                  <a:pt x="93" y="49"/>
                </a:lnTo>
                <a:lnTo>
                  <a:pt x="106" y="35"/>
                </a:lnTo>
                <a:lnTo>
                  <a:pt x="117" y="39"/>
                </a:lnTo>
                <a:lnTo>
                  <a:pt x="132" y="17"/>
                </a:lnTo>
                <a:lnTo>
                  <a:pt x="144" y="0"/>
                </a:lnTo>
                <a:lnTo>
                  <a:pt x="155" y="22"/>
                </a:lnTo>
                <a:lnTo>
                  <a:pt x="170" y="40"/>
                </a:lnTo>
                <a:lnTo>
                  <a:pt x="183" y="16"/>
                </a:lnTo>
                <a:lnTo>
                  <a:pt x="194" y="40"/>
                </a:lnTo>
                <a:lnTo>
                  <a:pt x="209" y="70"/>
                </a:lnTo>
                <a:lnTo>
                  <a:pt x="222" y="72"/>
                </a:lnTo>
                <a:lnTo>
                  <a:pt x="233" y="63"/>
                </a:lnTo>
                <a:lnTo>
                  <a:pt x="242" y="63"/>
                </a:lnTo>
                <a:lnTo>
                  <a:pt x="263" y="62"/>
                </a:lnTo>
                <a:lnTo>
                  <a:pt x="272" y="60"/>
                </a:lnTo>
                <a:lnTo>
                  <a:pt x="285" y="59"/>
                </a:lnTo>
                <a:lnTo>
                  <a:pt x="297" y="5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2" name="Rectangle 266"/>
          <p:cNvSpPr>
            <a:spLocks noChangeArrowheads="1"/>
          </p:cNvSpPr>
          <p:nvPr/>
        </p:nvSpPr>
        <p:spPr bwMode="auto">
          <a:xfrm>
            <a:off x="5114925" y="35702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3" name="Rectangle 267"/>
          <p:cNvSpPr>
            <a:spLocks noChangeArrowheads="1"/>
          </p:cNvSpPr>
          <p:nvPr/>
        </p:nvSpPr>
        <p:spPr bwMode="auto">
          <a:xfrm>
            <a:off x="5200650" y="35512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4" name="Rectangle 268"/>
          <p:cNvSpPr>
            <a:spLocks noChangeArrowheads="1"/>
          </p:cNvSpPr>
          <p:nvPr/>
        </p:nvSpPr>
        <p:spPr bwMode="auto">
          <a:xfrm>
            <a:off x="5400675" y="35607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5" name="Rectangle 269"/>
          <p:cNvSpPr>
            <a:spLocks noChangeArrowheads="1"/>
          </p:cNvSpPr>
          <p:nvPr/>
        </p:nvSpPr>
        <p:spPr bwMode="auto">
          <a:xfrm>
            <a:off x="5772150" y="35131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6" name="Rectangle 270"/>
          <p:cNvSpPr>
            <a:spLocks noChangeArrowheads="1"/>
          </p:cNvSpPr>
          <p:nvPr/>
        </p:nvSpPr>
        <p:spPr bwMode="auto">
          <a:xfrm>
            <a:off x="5876925" y="35036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7" name="Rectangle 271"/>
          <p:cNvSpPr>
            <a:spLocks noChangeArrowheads="1"/>
          </p:cNvSpPr>
          <p:nvPr/>
        </p:nvSpPr>
        <p:spPr bwMode="auto">
          <a:xfrm>
            <a:off x="6000750" y="33226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8" name="Rectangle 272"/>
          <p:cNvSpPr>
            <a:spLocks noChangeArrowheads="1"/>
          </p:cNvSpPr>
          <p:nvPr/>
        </p:nvSpPr>
        <p:spPr bwMode="auto">
          <a:xfrm>
            <a:off x="6124575" y="27511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9" name="Rectangle 273"/>
          <p:cNvSpPr>
            <a:spLocks noChangeArrowheads="1"/>
          </p:cNvSpPr>
          <p:nvPr/>
        </p:nvSpPr>
        <p:spPr bwMode="auto">
          <a:xfrm>
            <a:off x="6229350" y="29606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0" name="Rectangle 274"/>
          <p:cNvSpPr>
            <a:spLocks noChangeArrowheads="1"/>
          </p:cNvSpPr>
          <p:nvPr/>
        </p:nvSpPr>
        <p:spPr bwMode="auto">
          <a:xfrm>
            <a:off x="6372225" y="22558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1" name="Rectangle 275"/>
          <p:cNvSpPr>
            <a:spLocks noChangeArrowheads="1"/>
          </p:cNvSpPr>
          <p:nvPr/>
        </p:nvSpPr>
        <p:spPr bwMode="auto">
          <a:xfrm>
            <a:off x="6486525" y="18272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2" name="Rectangle 276"/>
          <p:cNvSpPr>
            <a:spLocks noChangeArrowheads="1"/>
          </p:cNvSpPr>
          <p:nvPr/>
        </p:nvSpPr>
        <p:spPr bwMode="auto">
          <a:xfrm>
            <a:off x="6591300" y="21891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3" name="Rectangle 277"/>
          <p:cNvSpPr>
            <a:spLocks noChangeArrowheads="1"/>
          </p:cNvSpPr>
          <p:nvPr/>
        </p:nvSpPr>
        <p:spPr bwMode="auto">
          <a:xfrm>
            <a:off x="6734175" y="24749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4" name="Rectangle 278"/>
          <p:cNvSpPr>
            <a:spLocks noChangeArrowheads="1"/>
          </p:cNvSpPr>
          <p:nvPr/>
        </p:nvSpPr>
        <p:spPr bwMode="auto">
          <a:xfrm>
            <a:off x="6858000" y="18557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5" name="Rectangle 279"/>
          <p:cNvSpPr>
            <a:spLocks noChangeArrowheads="1"/>
          </p:cNvSpPr>
          <p:nvPr/>
        </p:nvSpPr>
        <p:spPr bwMode="auto">
          <a:xfrm>
            <a:off x="6962775" y="23034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6" name="Rectangle 280"/>
          <p:cNvSpPr>
            <a:spLocks noChangeArrowheads="1"/>
          </p:cNvSpPr>
          <p:nvPr/>
        </p:nvSpPr>
        <p:spPr bwMode="auto">
          <a:xfrm>
            <a:off x="7105650" y="32750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7" name="Rectangle 281"/>
          <p:cNvSpPr>
            <a:spLocks noChangeArrowheads="1"/>
          </p:cNvSpPr>
          <p:nvPr/>
        </p:nvSpPr>
        <p:spPr bwMode="auto">
          <a:xfrm>
            <a:off x="7229475" y="33988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8" name="Rectangle 282"/>
          <p:cNvSpPr>
            <a:spLocks noChangeArrowheads="1"/>
          </p:cNvSpPr>
          <p:nvPr/>
        </p:nvSpPr>
        <p:spPr bwMode="auto">
          <a:xfrm>
            <a:off x="7334250" y="35798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9" name="Rectangle 283"/>
          <p:cNvSpPr>
            <a:spLocks noChangeArrowheads="1"/>
          </p:cNvSpPr>
          <p:nvPr/>
        </p:nvSpPr>
        <p:spPr bwMode="auto">
          <a:xfrm>
            <a:off x="7419975" y="36083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0" name="Rectangle 284"/>
          <p:cNvSpPr>
            <a:spLocks noChangeArrowheads="1"/>
          </p:cNvSpPr>
          <p:nvPr/>
        </p:nvSpPr>
        <p:spPr bwMode="auto">
          <a:xfrm>
            <a:off x="7620000" y="35702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1" name="Rectangle 285"/>
          <p:cNvSpPr>
            <a:spLocks noChangeArrowheads="1"/>
          </p:cNvSpPr>
          <p:nvPr/>
        </p:nvSpPr>
        <p:spPr bwMode="auto">
          <a:xfrm>
            <a:off x="7705725" y="35702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2" name="Rectangle 286"/>
          <p:cNvSpPr>
            <a:spLocks noChangeArrowheads="1"/>
          </p:cNvSpPr>
          <p:nvPr/>
        </p:nvSpPr>
        <p:spPr bwMode="auto">
          <a:xfrm>
            <a:off x="7829550" y="35512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3" name="Rectangle 287"/>
          <p:cNvSpPr>
            <a:spLocks noChangeArrowheads="1"/>
          </p:cNvSpPr>
          <p:nvPr/>
        </p:nvSpPr>
        <p:spPr bwMode="auto">
          <a:xfrm>
            <a:off x="7943850" y="35512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4" name="Freeform 288"/>
          <p:cNvSpPr>
            <a:spLocks/>
          </p:cNvSpPr>
          <p:nvPr/>
        </p:nvSpPr>
        <p:spPr bwMode="auto">
          <a:xfrm>
            <a:off x="5114925" y="34845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5" name="Freeform 289"/>
          <p:cNvSpPr>
            <a:spLocks/>
          </p:cNvSpPr>
          <p:nvPr/>
        </p:nvSpPr>
        <p:spPr bwMode="auto">
          <a:xfrm>
            <a:off x="5200650" y="35036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6" name="Freeform 290"/>
          <p:cNvSpPr>
            <a:spLocks/>
          </p:cNvSpPr>
          <p:nvPr/>
        </p:nvSpPr>
        <p:spPr bwMode="auto">
          <a:xfrm>
            <a:off x="5400675" y="34845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7" name="Freeform 291"/>
          <p:cNvSpPr>
            <a:spLocks/>
          </p:cNvSpPr>
          <p:nvPr/>
        </p:nvSpPr>
        <p:spPr bwMode="auto">
          <a:xfrm>
            <a:off x="5772150" y="34940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8" name="Freeform 292"/>
          <p:cNvSpPr>
            <a:spLocks/>
          </p:cNvSpPr>
          <p:nvPr/>
        </p:nvSpPr>
        <p:spPr bwMode="auto">
          <a:xfrm>
            <a:off x="5876925" y="34845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9" name="Freeform 293"/>
          <p:cNvSpPr>
            <a:spLocks/>
          </p:cNvSpPr>
          <p:nvPr/>
        </p:nvSpPr>
        <p:spPr bwMode="auto">
          <a:xfrm>
            <a:off x="6000750" y="34750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0" name="Freeform 294"/>
          <p:cNvSpPr>
            <a:spLocks/>
          </p:cNvSpPr>
          <p:nvPr/>
        </p:nvSpPr>
        <p:spPr bwMode="auto">
          <a:xfrm>
            <a:off x="6124575" y="32464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1" name="Freeform 295"/>
          <p:cNvSpPr>
            <a:spLocks/>
          </p:cNvSpPr>
          <p:nvPr/>
        </p:nvSpPr>
        <p:spPr bwMode="auto">
          <a:xfrm>
            <a:off x="6229350" y="33321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2" name="Freeform 296"/>
          <p:cNvSpPr>
            <a:spLocks/>
          </p:cNvSpPr>
          <p:nvPr/>
        </p:nvSpPr>
        <p:spPr bwMode="auto">
          <a:xfrm>
            <a:off x="6372225" y="30273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3" name="Freeform 297"/>
          <p:cNvSpPr>
            <a:spLocks/>
          </p:cNvSpPr>
          <p:nvPr/>
        </p:nvSpPr>
        <p:spPr bwMode="auto">
          <a:xfrm>
            <a:off x="6486525" y="28368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4" name="Freeform 298"/>
          <p:cNvSpPr>
            <a:spLocks/>
          </p:cNvSpPr>
          <p:nvPr/>
        </p:nvSpPr>
        <p:spPr bwMode="auto">
          <a:xfrm>
            <a:off x="6591300" y="29987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5" name="Freeform 299"/>
          <p:cNvSpPr>
            <a:spLocks/>
          </p:cNvSpPr>
          <p:nvPr/>
        </p:nvSpPr>
        <p:spPr bwMode="auto">
          <a:xfrm>
            <a:off x="6734175" y="31321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6" name="Freeform 300"/>
          <p:cNvSpPr>
            <a:spLocks/>
          </p:cNvSpPr>
          <p:nvPr/>
        </p:nvSpPr>
        <p:spPr bwMode="auto">
          <a:xfrm>
            <a:off x="6858000" y="27797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7" name="Freeform 301"/>
          <p:cNvSpPr>
            <a:spLocks/>
          </p:cNvSpPr>
          <p:nvPr/>
        </p:nvSpPr>
        <p:spPr bwMode="auto">
          <a:xfrm>
            <a:off x="6962775" y="29892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8" name="Freeform 302"/>
          <p:cNvSpPr>
            <a:spLocks/>
          </p:cNvSpPr>
          <p:nvPr/>
        </p:nvSpPr>
        <p:spPr bwMode="auto">
          <a:xfrm>
            <a:off x="7105650" y="33893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9" name="Freeform 303"/>
          <p:cNvSpPr>
            <a:spLocks/>
          </p:cNvSpPr>
          <p:nvPr/>
        </p:nvSpPr>
        <p:spPr bwMode="auto">
          <a:xfrm>
            <a:off x="7229475" y="35417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0" name="Freeform 304"/>
          <p:cNvSpPr>
            <a:spLocks/>
          </p:cNvSpPr>
          <p:nvPr/>
        </p:nvSpPr>
        <p:spPr bwMode="auto">
          <a:xfrm>
            <a:off x="7334250" y="34940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1" name="Freeform 305"/>
          <p:cNvSpPr>
            <a:spLocks/>
          </p:cNvSpPr>
          <p:nvPr/>
        </p:nvSpPr>
        <p:spPr bwMode="auto">
          <a:xfrm>
            <a:off x="7419975" y="34845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2" name="Freeform 306"/>
          <p:cNvSpPr>
            <a:spLocks/>
          </p:cNvSpPr>
          <p:nvPr/>
        </p:nvSpPr>
        <p:spPr bwMode="auto">
          <a:xfrm>
            <a:off x="7620000" y="34940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3" name="Freeform 307"/>
          <p:cNvSpPr>
            <a:spLocks/>
          </p:cNvSpPr>
          <p:nvPr/>
        </p:nvSpPr>
        <p:spPr bwMode="auto">
          <a:xfrm>
            <a:off x="7705725" y="34940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4" name="Freeform 308"/>
          <p:cNvSpPr>
            <a:spLocks/>
          </p:cNvSpPr>
          <p:nvPr/>
        </p:nvSpPr>
        <p:spPr bwMode="auto">
          <a:xfrm>
            <a:off x="7829550" y="34845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5" name="Freeform 309"/>
          <p:cNvSpPr>
            <a:spLocks/>
          </p:cNvSpPr>
          <p:nvPr/>
        </p:nvSpPr>
        <p:spPr bwMode="auto">
          <a:xfrm>
            <a:off x="7943850" y="34750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6" name="Freeform 310"/>
          <p:cNvSpPr>
            <a:spLocks/>
          </p:cNvSpPr>
          <p:nvPr/>
        </p:nvSpPr>
        <p:spPr bwMode="auto">
          <a:xfrm>
            <a:off x="5114925" y="34464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7" name="Freeform 311"/>
          <p:cNvSpPr>
            <a:spLocks/>
          </p:cNvSpPr>
          <p:nvPr/>
        </p:nvSpPr>
        <p:spPr bwMode="auto">
          <a:xfrm>
            <a:off x="5200650" y="34274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8" name="Freeform 312"/>
          <p:cNvSpPr>
            <a:spLocks/>
          </p:cNvSpPr>
          <p:nvPr/>
        </p:nvSpPr>
        <p:spPr bwMode="auto">
          <a:xfrm>
            <a:off x="5400675" y="34559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9" name="Freeform 313"/>
          <p:cNvSpPr>
            <a:spLocks/>
          </p:cNvSpPr>
          <p:nvPr/>
        </p:nvSpPr>
        <p:spPr bwMode="auto">
          <a:xfrm>
            <a:off x="5772150" y="34464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0" name="Freeform 314"/>
          <p:cNvSpPr>
            <a:spLocks/>
          </p:cNvSpPr>
          <p:nvPr/>
        </p:nvSpPr>
        <p:spPr bwMode="auto">
          <a:xfrm>
            <a:off x="5876925" y="34464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1" name="Freeform 315"/>
          <p:cNvSpPr>
            <a:spLocks/>
          </p:cNvSpPr>
          <p:nvPr/>
        </p:nvSpPr>
        <p:spPr bwMode="auto">
          <a:xfrm>
            <a:off x="6000750" y="33131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2" name="Freeform 316"/>
          <p:cNvSpPr>
            <a:spLocks/>
          </p:cNvSpPr>
          <p:nvPr/>
        </p:nvSpPr>
        <p:spPr bwMode="auto">
          <a:xfrm>
            <a:off x="6124575" y="31035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3" name="Freeform 317"/>
          <p:cNvSpPr>
            <a:spLocks/>
          </p:cNvSpPr>
          <p:nvPr/>
        </p:nvSpPr>
        <p:spPr bwMode="auto">
          <a:xfrm>
            <a:off x="6229350" y="31892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4" name="Freeform 318"/>
          <p:cNvSpPr>
            <a:spLocks/>
          </p:cNvSpPr>
          <p:nvPr/>
        </p:nvSpPr>
        <p:spPr bwMode="auto">
          <a:xfrm>
            <a:off x="6372225" y="29987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5" name="Freeform 319"/>
          <p:cNvSpPr>
            <a:spLocks/>
          </p:cNvSpPr>
          <p:nvPr/>
        </p:nvSpPr>
        <p:spPr bwMode="auto">
          <a:xfrm>
            <a:off x="6486525" y="29225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6" name="Freeform 320"/>
          <p:cNvSpPr>
            <a:spLocks/>
          </p:cNvSpPr>
          <p:nvPr/>
        </p:nvSpPr>
        <p:spPr bwMode="auto">
          <a:xfrm>
            <a:off x="6591300" y="29035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7" name="Freeform 321"/>
          <p:cNvSpPr>
            <a:spLocks/>
          </p:cNvSpPr>
          <p:nvPr/>
        </p:nvSpPr>
        <p:spPr bwMode="auto">
          <a:xfrm>
            <a:off x="6734175" y="28940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8" name="Freeform 322"/>
          <p:cNvSpPr>
            <a:spLocks/>
          </p:cNvSpPr>
          <p:nvPr/>
        </p:nvSpPr>
        <p:spPr bwMode="auto">
          <a:xfrm>
            <a:off x="6858000" y="28559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9" name="Freeform 323"/>
          <p:cNvSpPr>
            <a:spLocks/>
          </p:cNvSpPr>
          <p:nvPr/>
        </p:nvSpPr>
        <p:spPr bwMode="auto">
          <a:xfrm>
            <a:off x="6962775" y="28654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0" name="Freeform 324"/>
          <p:cNvSpPr>
            <a:spLocks/>
          </p:cNvSpPr>
          <p:nvPr/>
        </p:nvSpPr>
        <p:spPr bwMode="auto">
          <a:xfrm>
            <a:off x="7105650" y="31511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1" name="Freeform 325"/>
          <p:cNvSpPr>
            <a:spLocks/>
          </p:cNvSpPr>
          <p:nvPr/>
        </p:nvSpPr>
        <p:spPr bwMode="auto">
          <a:xfrm>
            <a:off x="7229475" y="31035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2" name="Freeform 326"/>
          <p:cNvSpPr>
            <a:spLocks/>
          </p:cNvSpPr>
          <p:nvPr/>
        </p:nvSpPr>
        <p:spPr bwMode="auto">
          <a:xfrm>
            <a:off x="7334250" y="34178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3" name="Freeform 327"/>
          <p:cNvSpPr>
            <a:spLocks/>
          </p:cNvSpPr>
          <p:nvPr/>
        </p:nvSpPr>
        <p:spPr bwMode="auto">
          <a:xfrm>
            <a:off x="7419975" y="34559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4" name="Freeform 328"/>
          <p:cNvSpPr>
            <a:spLocks/>
          </p:cNvSpPr>
          <p:nvPr/>
        </p:nvSpPr>
        <p:spPr bwMode="auto">
          <a:xfrm>
            <a:off x="7620000" y="34178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5" name="Freeform 329"/>
          <p:cNvSpPr>
            <a:spLocks/>
          </p:cNvSpPr>
          <p:nvPr/>
        </p:nvSpPr>
        <p:spPr bwMode="auto">
          <a:xfrm>
            <a:off x="7705725" y="34369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6" name="Freeform 330"/>
          <p:cNvSpPr>
            <a:spLocks/>
          </p:cNvSpPr>
          <p:nvPr/>
        </p:nvSpPr>
        <p:spPr bwMode="auto">
          <a:xfrm>
            <a:off x="7829550" y="34274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7" name="Freeform 331"/>
          <p:cNvSpPr>
            <a:spLocks/>
          </p:cNvSpPr>
          <p:nvPr/>
        </p:nvSpPr>
        <p:spPr bwMode="auto">
          <a:xfrm>
            <a:off x="7943850" y="34655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8" name="Oval 332"/>
          <p:cNvSpPr>
            <a:spLocks noChangeArrowheads="1"/>
          </p:cNvSpPr>
          <p:nvPr/>
        </p:nvSpPr>
        <p:spPr bwMode="auto">
          <a:xfrm>
            <a:off x="5114925" y="35893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9" name="Oval 333"/>
          <p:cNvSpPr>
            <a:spLocks noChangeArrowheads="1"/>
          </p:cNvSpPr>
          <p:nvPr/>
        </p:nvSpPr>
        <p:spPr bwMode="auto">
          <a:xfrm>
            <a:off x="5200650" y="35702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0" name="Oval 334"/>
          <p:cNvSpPr>
            <a:spLocks noChangeArrowheads="1"/>
          </p:cNvSpPr>
          <p:nvPr/>
        </p:nvSpPr>
        <p:spPr bwMode="auto">
          <a:xfrm>
            <a:off x="5400675" y="35607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1" name="Oval 335"/>
          <p:cNvSpPr>
            <a:spLocks noChangeArrowheads="1"/>
          </p:cNvSpPr>
          <p:nvPr/>
        </p:nvSpPr>
        <p:spPr bwMode="auto">
          <a:xfrm>
            <a:off x="5772150" y="35226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2" name="Oval 336"/>
          <p:cNvSpPr>
            <a:spLocks noChangeArrowheads="1"/>
          </p:cNvSpPr>
          <p:nvPr/>
        </p:nvSpPr>
        <p:spPr bwMode="auto">
          <a:xfrm>
            <a:off x="5876925" y="35226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3" name="Oval 337"/>
          <p:cNvSpPr>
            <a:spLocks noChangeArrowheads="1"/>
          </p:cNvSpPr>
          <p:nvPr/>
        </p:nvSpPr>
        <p:spPr bwMode="auto">
          <a:xfrm>
            <a:off x="6000750" y="34845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4" name="Oval 338"/>
          <p:cNvSpPr>
            <a:spLocks noChangeArrowheads="1"/>
          </p:cNvSpPr>
          <p:nvPr/>
        </p:nvSpPr>
        <p:spPr bwMode="auto">
          <a:xfrm>
            <a:off x="6124575" y="33512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5" name="Oval 339"/>
          <p:cNvSpPr>
            <a:spLocks noChangeArrowheads="1"/>
          </p:cNvSpPr>
          <p:nvPr/>
        </p:nvSpPr>
        <p:spPr bwMode="auto">
          <a:xfrm>
            <a:off x="6229350" y="33893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6" name="Oval 340"/>
          <p:cNvSpPr>
            <a:spLocks noChangeArrowheads="1"/>
          </p:cNvSpPr>
          <p:nvPr/>
        </p:nvSpPr>
        <p:spPr bwMode="auto">
          <a:xfrm>
            <a:off x="6372225" y="31797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7" name="Oval 341"/>
          <p:cNvSpPr>
            <a:spLocks noChangeArrowheads="1"/>
          </p:cNvSpPr>
          <p:nvPr/>
        </p:nvSpPr>
        <p:spPr bwMode="auto">
          <a:xfrm>
            <a:off x="6486525" y="30178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8" name="Oval 342"/>
          <p:cNvSpPr>
            <a:spLocks noChangeArrowheads="1"/>
          </p:cNvSpPr>
          <p:nvPr/>
        </p:nvSpPr>
        <p:spPr bwMode="auto">
          <a:xfrm>
            <a:off x="6591300" y="32273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9" name="Oval 343"/>
          <p:cNvSpPr>
            <a:spLocks noChangeArrowheads="1"/>
          </p:cNvSpPr>
          <p:nvPr/>
        </p:nvSpPr>
        <p:spPr bwMode="auto">
          <a:xfrm>
            <a:off x="6734175" y="33988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0" name="Oval 344"/>
          <p:cNvSpPr>
            <a:spLocks noChangeArrowheads="1"/>
          </p:cNvSpPr>
          <p:nvPr/>
        </p:nvSpPr>
        <p:spPr bwMode="auto">
          <a:xfrm>
            <a:off x="6858000" y="31702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1" name="Oval 345"/>
          <p:cNvSpPr>
            <a:spLocks noChangeArrowheads="1"/>
          </p:cNvSpPr>
          <p:nvPr/>
        </p:nvSpPr>
        <p:spPr bwMode="auto">
          <a:xfrm>
            <a:off x="6962775" y="33988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2" name="Oval 346"/>
          <p:cNvSpPr>
            <a:spLocks noChangeArrowheads="1"/>
          </p:cNvSpPr>
          <p:nvPr/>
        </p:nvSpPr>
        <p:spPr bwMode="auto">
          <a:xfrm>
            <a:off x="7105650" y="36845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3" name="Oval 347"/>
          <p:cNvSpPr>
            <a:spLocks noChangeArrowheads="1"/>
          </p:cNvSpPr>
          <p:nvPr/>
        </p:nvSpPr>
        <p:spPr bwMode="auto">
          <a:xfrm>
            <a:off x="7229475" y="37036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4" name="Oval 348"/>
          <p:cNvSpPr>
            <a:spLocks noChangeArrowheads="1"/>
          </p:cNvSpPr>
          <p:nvPr/>
        </p:nvSpPr>
        <p:spPr bwMode="auto">
          <a:xfrm>
            <a:off x="7334250" y="36179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5" name="Oval 349"/>
          <p:cNvSpPr>
            <a:spLocks noChangeArrowheads="1"/>
          </p:cNvSpPr>
          <p:nvPr/>
        </p:nvSpPr>
        <p:spPr bwMode="auto">
          <a:xfrm>
            <a:off x="7419975" y="36179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" name="Oval 350"/>
          <p:cNvSpPr>
            <a:spLocks noChangeArrowheads="1"/>
          </p:cNvSpPr>
          <p:nvPr/>
        </p:nvSpPr>
        <p:spPr bwMode="auto">
          <a:xfrm>
            <a:off x="7620000" y="36083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" name="Oval 351"/>
          <p:cNvSpPr>
            <a:spLocks noChangeArrowheads="1"/>
          </p:cNvSpPr>
          <p:nvPr/>
        </p:nvSpPr>
        <p:spPr bwMode="auto">
          <a:xfrm>
            <a:off x="7705725" y="35893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8" name="Oval 352"/>
          <p:cNvSpPr>
            <a:spLocks noChangeArrowheads="1"/>
          </p:cNvSpPr>
          <p:nvPr/>
        </p:nvSpPr>
        <p:spPr bwMode="auto">
          <a:xfrm>
            <a:off x="7829550" y="35798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9" name="Oval 353"/>
          <p:cNvSpPr>
            <a:spLocks noChangeArrowheads="1"/>
          </p:cNvSpPr>
          <p:nvPr/>
        </p:nvSpPr>
        <p:spPr bwMode="auto">
          <a:xfrm>
            <a:off x="7943850" y="35607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0" name="Rectangle 354"/>
          <p:cNvSpPr>
            <a:spLocks noChangeArrowheads="1"/>
          </p:cNvSpPr>
          <p:nvPr/>
        </p:nvSpPr>
        <p:spPr bwMode="auto">
          <a:xfrm>
            <a:off x="4772025" y="3703638"/>
            <a:ext cx="252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-100</a:t>
            </a:r>
            <a:endParaRPr lang="en-US"/>
          </a:p>
        </p:txBody>
      </p:sp>
      <p:sp>
        <p:nvSpPr>
          <p:cNvPr id="19771" name="Rectangle 355"/>
          <p:cNvSpPr>
            <a:spLocks noChangeArrowheads="1"/>
          </p:cNvSpPr>
          <p:nvPr/>
        </p:nvSpPr>
        <p:spPr bwMode="auto">
          <a:xfrm>
            <a:off x="4943475" y="34274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9772" name="Rectangle 356"/>
          <p:cNvSpPr>
            <a:spLocks noChangeArrowheads="1"/>
          </p:cNvSpPr>
          <p:nvPr/>
        </p:nvSpPr>
        <p:spPr bwMode="auto">
          <a:xfrm>
            <a:off x="4810125" y="31511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19773" name="Rectangle 357"/>
          <p:cNvSpPr>
            <a:spLocks noChangeArrowheads="1"/>
          </p:cNvSpPr>
          <p:nvPr/>
        </p:nvSpPr>
        <p:spPr bwMode="auto">
          <a:xfrm>
            <a:off x="4810125" y="28749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9774" name="Rectangle 358"/>
          <p:cNvSpPr>
            <a:spLocks noChangeArrowheads="1"/>
          </p:cNvSpPr>
          <p:nvPr/>
        </p:nvSpPr>
        <p:spPr bwMode="auto">
          <a:xfrm>
            <a:off x="4810125" y="25987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19775" name="Rectangle 359"/>
          <p:cNvSpPr>
            <a:spLocks noChangeArrowheads="1"/>
          </p:cNvSpPr>
          <p:nvPr/>
        </p:nvSpPr>
        <p:spPr bwMode="auto">
          <a:xfrm>
            <a:off x="4810125" y="23129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19776" name="Rectangle 360"/>
          <p:cNvSpPr>
            <a:spLocks noChangeArrowheads="1"/>
          </p:cNvSpPr>
          <p:nvPr/>
        </p:nvSpPr>
        <p:spPr bwMode="auto">
          <a:xfrm>
            <a:off x="4810125" y="20367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19777" name="Rectangle 361"/>
          <p:cNvSpPr>
            <a:spLocks noChangeArrowheads="1"/>
          </p:cNvSpPr>
          <p:nvPr/>
        </p:nvSpPr>
        <p:spPr bwMode="auto">
          <a:xfrm>
            <a:off x="4810125" y="17605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19778" name="Rectangle 362"/>
          <p:cNvSpPr>
            <a:spLocks noChangeArrowheads="1"/>
          </p:cNvSpPr>
          <p:nvPr/>
        </p:nvSpPr>
        <p:spPr bwMode="auto">
          <a:xfrm>
            <a:off x="4810125" y="14843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700</a:t>
            </a:r>
            <a:endParaRPr lang="en-US"/>
          </a:p>
        </p:txBody>
      </p:sp>
      <p:sp>
        <p:nvSpPr>
          <p:cNvPr id="19779" name="Rectangle 363"/>
          <p:cNvSpPr>
            <a:spLocks noChangeArrowheads="1"/>
          </p:cNvSpPr>
          <p:nvPr/>
        </p:nvSpPr>
        <p:spPr bwMode="auto">
          <a:xfrm>
            <a:off x="5076825" y="38846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9780" name="Rectangle 364"/>
          <p:cNvSpPr>
            <a:spLocks noChangeArrowheads="1"/>
          </p:cNvSpPr>
          <p:nvPr/>
        </p:nvSpPr>
        <p:spPr bwMode="auto">
          <a:xfrm>
            <a:off x="5448300" y="38846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19781" name="Rectangle 365"/>
          <p:cNvSpPr>
            <a:spLocks noChangeArrowheads="1"/>
          </p:cNvSpPr>
          <p:nvPr/>
        </p:nvSpPr>
        <p:spPr bwMode="auto">
          <a:xfrm>
            <a:off x="5819775" y="38846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19782" name="Rectangle 366"/>
          <p:cNvSpPr>
            <a:spLocks noChangeArrowheads="1"/>
          </p:cNvSpPr>
          <p:nvPr/>
        </p:nvSpPr>
        <p:spPr bwMode="auto">
          <a:xfrm>
            <a:off x="6181725" y="38846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</a:t>
            </a:r>
            <a:endParaRPr lang="en-US"/>
          </a:p>
        </p:txBody>
      </p:sp>
      <p:sp>
        <p:nvSpPr>
          <p:cNvPr id="19783" name="Rectangle 367"/>
          <p:cNvSpPr>
            <a:spLocks noChangeArrowheads="1"/>
          </p:cNvSpPr>
          <p:nvPr/>
        </p:nvSpPr>
        <p:spPr bwMode="auto">
          <a:xfrm>
            <a:off x="6515100" y="38846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</a:t>
            </a:r>
            <a:endParaRPr lang="en-US"/>
          </a:p>
        </p:txBody>
      </p:sp>
      <p:sp>
        <p:nvSpPr>
          <p:cNvPr id="19784" name="Rectangle 368"/>
          <p:cNvSpPr>
            <a:spLocks noChangeArrowheads="1"/>
          </p:cNvSpPr>
          <p:nvPr/>
        </p:nvSpPr>
        <p:spPr bwMode="auto">
          <a:xfrm>
            <a:off x="6886575" y="38846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</a:t>
            </a:r>
            <a:endParaRPr lang="en-US"/>
          </a:p>
        </p:txBody>
      </p:sp>
      <p:sp>
        <p:nvSpPr>
          <p:cNvPr id="19785" name="Rectangle 369"/>
          <p:cNvSpPr>
            <a:spLocks noChangeArrowheads="1"/>
          </p:cNvSpPr>
          <p:nvPr/>
        </p:nvSpPr>
        <p:spPr bwMode="auto">
          <a:xfrm>
            <a:off x="7258050" y="38846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</a:t>
            </a:r>
            <a:endParaRPr lang="en-US"/>
          </a:p>
        </p:txBody>
      </p:sp>
      <p:sp>
        <p:nvSpPr>
          <p:cNvPr id="19786" name="Rectangle 370"/>
          <p:cNvSpPr>
            <a:spLocks noChangeArrowheads="1"/>
          </p:cNvSpPr>
          <p:nvPr/>
        </p:nvSpPr>
        <p:spPr bwMode="auto">
          <a:xfrm>
            <a:off x="7620000" y="38846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21</a:t>
            </a:r>
            <a:endParaRPr lang="en-US"/>
          </a:p>
        </p:txBody>
      </p:sp>
      <p:sp>
        <p:nvSpPr>
          <p:cNvPr id="19787" name="Rectangle 371"/>
          <p:cNvSpPr>
            <a:spLocks noChangeArrowheads="1"/>
          </p:cNvSpPr>
          <p:nvPr/>
        </p:nvSpPr>
        <p:spPr bwMode="auto">
          <a:xfrm>
            <a:off x="7991475" y="38846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</a:t>
            </a:r>
            <a:endParaRPr lang="en-US"/>
          </a:p>
        </p:txBody>
      </p:sp>
      <p:sp>
        <p:nvSpPr>
          <p:cNvPr id="19788" name="Rectangle 372"/>
          <p:cNvSpPr>
            <a:spLocks noChangeArrowheads="1"/>
          </p:cNvSpPr>
          <p:nvPr/>
        </p:nvSpPr>
        <p:spPr bwMode="auto">
          <a:xfrm>
            <a:off x="6257925" y="4103688"/>
            <a:ext cx="6746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Hour of Day</a:t>
            </a:r>
            <a:endParaRPr lang="en-US"/>
          </a:p>
        </p:txBody>
      </p:sp>
      <p:sp>
        <p:nvSpPr>
          <p:cNvPr id="19789" name="Rectangle 373"/>
          <p:cNvSpPr>
            <a:spLocks noChangeArrowheads="1"/>
          </p:cNvSpPr>
          <p:nvPr/>
        </p:nvSpPr>
        <p:spPr bwMode="auto">
          <a:xfrm rot="-5400000">
            <a:off x="4070350" y="2597150"/>
            <a:ext cx="1136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Energy Flux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19790" name="Text Box 390"/>
          <p:cNvSpPr txBox="1">
            <a:spLocks noChangeArrowheads="1"/>
          </p:cNvSpPr>
          <p:nvPr/>
        </p:nvSpPr>
        <p:spPr bwMode="auto">
          <a:xfrm>
            <a:off x="1654175" y="1638300"/>
            <a:ext cx="714375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21 July 1993</a:t>
            </a:r>
          </a:p>
        </p:txBody>
      </p:sp>
      <p:sp>
        <p:nvSpPr>
          <p:cNvPr id="19791" name="Text Box 391"/>
          <p:cNvSpPr txBox="1">
            <a:spLocks noChangeArrowheads="1"/>
          </p:cNvSpPr>
          <p:nvPr/>
        </p:nvSpPr>
        <p:spPr bwMode="auto">
          <a:xfrm>
            <a:off x="5187950" y="1628775"/>
            <a:ext cx="881063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29 August 1993</a:t>
            </a:r>
          </a:p>
        </p:txBody>
      </p:sp>
      <p:sp>
        <p:nvSpPr>
          <p:cNvPr id="19792" name="Text Box 392"/>
          <p:cNvSpPr txBox="1">
            <a:spLocks noChangeArrowheads="1"/>
          </p:cNvSpPr>
          <p:nvPr/>
        </p:nvSpPr>
        <p:spPr bwMode="auto">
          <a:xfrm>
            <a:off x="304800" y="6400800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13.10</a:t>
            </a:r>
          </a:p>
        </p:txBody>
      </p:sp>
      <p:sp>
        <p:nvSpPr>
          <p:cNvPr id="19793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04800" y="6400800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13.11</a:t>
            </a: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841750" y="2362200"/>
            <a:ext cx="192405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 flipV="1">
            <a:off x="3835400" y="2324100"/>
            <a:ext cx="1428750" cy="175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 flipV="1">
            <a:off x="3841750" y="2921000"/>
            <a:ext cx="191135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3705225" y="2324100"/>
            <a:ext cx="2190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3705225" y="3857625"/>
            <a:ext cx="2190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3705225" y="3600450"/>
            <a:ext cx="2190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3705225" y="3343275"/>
            <a:ext cx="2190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3705225" y="3095625"/>
            <a:ext cx="2190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3"/>
          <p:cNvSpPr>
            <a:spLocks noChangeShapeType="1"/>
          </p:cNvSpPr>
          <p:nvPr/>
        </p:nvSpPr>
        <p:spPr bwMode="auto">
          <a:xfrm>
            <a:off x="3705225" y="2838450"/>
            <a:ext cx="2190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>
            <a:off x="3705225" y="2581275"/>
            <a:ext cx="2190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5"/>
          <p:cNvSpPr>
            <a:spLocks noChangeShapeType="1"/>
          </p:cNvSpPr>
          <p:nvPr/>
        </p:nvSpPr>
        <p:spPr bwMode="auto">
          <a:xfrm>
            <a:off x="3705225" y="2324100"/>
            <a:ext cx="2190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>
            <a:off x="3981450" y="2324100"/>
            <a:ext cx="1588" cy="1790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7"/>
          <p:cNvSpPr>
            <a:spLocks noChangeShapeType="1"/>
          </p:cNvSpPr>
          <p:nvPr/>
        </p:nvSpPr>
        <p:spPr bwMode="auto">
          <a:xfrm>
            <a:off x="4257675" y="2324100"/>
            <a:ext cx="1588" cy="1790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8"/>
          <p:cNvSpPr>
            <a:spLocks noChangeShapeType="1"/>
          </p:cNvSpPr>
          <p:nvPr/>
        </p:nvSpPr>
        <p:spPr bwMode="auto">
          <a:xfrm>
            <a:off x="4524375" y="2324100"/>
            <a:ext cx="1588" cy="1790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19"/>
          <p:cNvSpPr>
            <a:spLocks noChangeShapeType="1"/>
          </p:cNvSpPr>
          <p:nvPr/>
        </p:nvSpPr>
        <p:spPr bwMode="auto">
          <a:xfrm>
            <a:off x="4800600" y="2324100"/>
            <a:ext cx="1588" cy="1790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20"/>
          <p:cNvSpPr>
            <a:spLocks noChangeShapeType="1"/>
          </p:cNvSpPr>
          <p:nvPr/>
        </p:nvSpPr>
        <p:spPr bwMode="auto">
          <a:xfrm>
            <a:off x="5076825" y="2324100"/>
            <a:ext cx="1588" cy="1790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21"/>
          <p:cNvSpPr>
            <a:spLocks noChangeShapeType="1"/>
          </p:cNvSpPr>
          <p:nvPr/>
        </p:nvSpPr>
        <p:spPr bwMode="auto">
          <a:xfrm>
            <a:off x="5353050" y="2324100"/>
            <a:ext cx="1588" cy="1790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22"/>
          <p:cNvSpPr>
            <a:spLocks noChangeShapeType="1"/>
          </p:cNvSpPr>
          <p:nvPr/>
        </p:nvSpPr>
        <p:spPr bwMode="auto">
          <a:xfrm>
            <a:off x="5619750" y="2324100"/>
            <a:ext cx="1588" cy="1790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3"/>
          <p:cNvSpPr>
            <a:spLocks noChangeShapeType="1"/>
          </p:cNvSpPr>
          <p:nvPr/>
        </p:nvSpPr>
        <p:spPr bwMode="auto">
          <a:xfrm>
            <a:off x="5895975" y="2324100"/>
            <a:ext cx="1588" cy="1790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Rectangle 24"/>
          <p:cNvSpPr>
            <a:spLocks noChangeArrowheads="1"/>
          </p:cNvSpPr>
          <p:nvPr/>
        </p:nvSpPr>
        <p:spPr bwMode="auto">
          <a:xfrm>
            <a:off x="3705225" y="2324100"/>
            <a:ext cx="2190750" cy="1790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25"/>
          <p:cNvSpPr>
            <a:spLocks noChangeShapeType="1"/>
          </p:cNvSpPr>
          <p:nvPr/>
        </p:nvSpPr>
        <p:spPr bwMode="auto">
          <a:xfrm>
            <a:off x="3676650" y="41148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6"/>
          <p:cNvSpPr>
            <a:spLocks noChangeShapeType="1"/>
          </p:cNvSpPr>
          <p:nvPr/>
        </p:nvSpPr>
        <p:spPr bwMode="auto">
          <a:xfrm>
            <a:off x="3676650" y="40481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7"/>
          <p:cNvSpPr>
            <a:spLocks noChangeShapeType="1"/>
          </p:cNvSpPr>
          <p:nvPr/>
        </p:nvSpPr>
        <p:spPr bwMode="auto">
          <a:xfrm>
            <a:off x="3676650" y="39909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8"/>
          <p:cNvSpPr>
            <a:spLocks noChangeShapeType="1"/>
          </p:cNvSpPr>
          <p:nvPr/>
        </p:nvSpPr>
        <p:spPr bwMode="auto">
          <a:xfrm>
            <a:off x="3676650" y="39243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9"/>
          <p:cNvSpPr>
            <a:spLocks noChangeShapeType="1"/>
          </p:cNvSpPr>
          <p:nvPr/>
        </p:nvSpPr>
        <p:spPr bwMode="auto">
          <a:xfrm>
            <a:off x="3676650" y="38576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Line 30"/>
          <p:cNvSpPr>
            <a:spLocks noChangeShapeType="1"/>
          </p:cNvSpPr>
          <p:nvPr/>
        </p:nvSpPr>
        <p:spPr bwMode="auto">
          <a:xfrm>
            <a:off x="3676650" y="37909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31"/>
          <p:cNvSpPr>
            <a:spLocks noChangeShapeType="1"/>
          </p:cNvSpPr>
          <p:nvPr/>
        </p:nvSpPr>
        <p:spPr bwMode="auto">
          <a:xfrm>
            <a:off x="3676650" y="37338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32"/>
          <p:cNvSpPr>
            <a:spLocks noChangeShapeType="1"/>
          </p:cNvSpPr>
          <p:nvPr/>
        </p:nvSpPr>
        <p:spPr bwMode="auto">
          <a:xfrm>
            <a:off x="3676650" y="36671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Line 33"/>
          <p:cNvSpPr>
            <a:spLocks noChangeShapeType="1"/>
          </p:cNvSpPr>
          <p:nvPr/>
        </p:nvSpPr>
        <p:spPr bwMode="auto">
          <a:xfrm>
            <a:off x="3676650" y="36004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Line 34"/>
          <p:cNvSpPr>
            <a:spLocks noChangeShapeType="1"/>
          </p:cNvSpPr>
          <p:nvPr/>
        </p:nvSpPr>
        <p:spPr bwMode="auto">
          <a:xfrm>
            <a:off x="3676650" y="35433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Line 35"/>
          <p:cNvSpPr>
            <a:spLocks noChangeShapeType="1"/>
          </p:cNvSpPr>
          <p:nvPr/>
        </p:nvSpPr>
        <p:spPr bwMode="auto">
          <a:xfrm>
            <a:off x="3676650" y="34766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Line 36"/>
          <p:cNvSpPr>
            <a:spLocks noChangeShapeType="1"/>
          </p:cNvSpPr>
          <p:nvPr/>
        </p:nvSpPr>
        <p:spPr bwMode="auto">
          <a:xfrm>
            <a:off x="3676650" y="34099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Line 37"/>
          <p:cNvSpPr>
            <a:spLocks noChangeShapeType="1"/>
          </p:cNvSpPr>
          <p:nvPr/>
        </p:nvSpPr>
        <p:spPr bwMode="auto">
          <a:xfrm>
            <a:off x="3676650" y="33432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38"/>
          <p:cNvSpPr>
            <a:spLocks noChangeShapeType="1"/>
          </p:cNvSpPr>
          <p:nvPr/>
        </p:nvSpPr>
        <p:spPr bwMode="auto">
          <a:xfrm>
            <a:off x="3676650" y="32861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39"/>
          <p:cNvSpPr>
            <a:spLocks noChangeShapeType="1"/>
          </p:cNvSpPr>
          <p:nvPr/>
        </p:nvSpPr>
        <p:spPr bwMode="auto">
          <a:xfrm>
            <a:off x="3676650" y="32194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Line 40"/>
          <p:cNvSpPr>
            <a:spLocks noChangeShapeType="1"/>
          </p:cNvSpPr>
          <p:nvPr/>
        </p:nvSpPr>
        <p:spPr bwMode="auto">
          <a:xfrm>
            <a:off x="3676650" y="31527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41"/>
          <p:cNvSpPr>
            <a:spLocks noChangeShapeType="1"/>
          </p:cNvSpPr>
          <p:nvPr/>
        </p:nvSpPr>
        <p:spPr bwMode="auto">
          <a:xfrm>
            <a:off x="3676650" y="30956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42"/>
          <p:cNvSpPr>
            <a:spLocks noChangeShapeType="1"/>
          </p:cNvSpPr>
          <p:nvPr/>
        </p:nvSpPr>
        <p:spPr bwMode="auto">
          <a:xfrm>
            <a:off x="3676650" y="30289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43"/>
          <p:cNvSpPr>
            <a:spLocks noChangeShapeType="1"/>
          </p:cNvSpPr>
          <p:nvPr/>
        </p:nvSpPr>
        <p:spPr bwMode="auto">
          <a:xfrm>
            <a:off x="3676650" y="29622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Line 44"/>
          <p:cNvSpPr>
            <a:spLocks noChangeShapeType="1"/>
          </p:cNvSpPr>
          <p:nvPr/>
        </p:nvSpPr>
        <p:spPr bwMode="auto">
          <a:xfrm>
            <a:off x="3676650" y="28956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Line 45"/>
          <p:cNvSpPr>
            <a:spLocks noChangeShapeType="1"/>
          </p:cNvSpPr>
          <p:nvPr/>
        </p:nvSpPr>
        <p:spPr bwMode="auto">
          <a:xfrm>
            <a:off x="3676650" y="28384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Line 46"/>
          <p:cNvSpPr>
            <a:spLocks noChangeShapeType="1"/>
          </p:cNvSpPr>
          <p:nvPr/>
        </p:nvSpPr>
        <p:spPr bwMode="auto">
          <a:xfrm>
            <a:off x="3676650" y="27717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Line 47"/>
          <p:cNvSpPr>
            <a:spLocks noChangeShapeType="1"/>
          </p:cNvSpPr>
          <p:nvPr/>
        </p:nvSpPr>
        <p:spPr bwMode="auto">
          <a:xfrm>
            <a:off x="3676650" y="27051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Line 48"/>
          <p:cNvSpPr>
            <a:spLocks noChangeShapeType="1"/>
          </p:cNvSpPr>
          <p:nvPr/>
        </p:nvSpPr>
        <p:spPr bwMode="auto">
          <a:xfrm>
            <a:off x="3676650" y="26479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Line 49"/>
          <p:cNvSpPr>
            <a:spLocks noChangeShapeType="1"/>
          </p:cNvSpPr>
          <p:nvPr/>
        </p:nvSpPr>
        <p:spPr bwMode="auto">
          <a:xfrm>
            <a:off x="3676650" y="25812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Line 50"/>
          <p:cNvSpPr>
            <a:spLocks noChangeShapeType="1"/>
          </p:cNvSpPr>
          <p:nvPr/>
        </p:nvSpPr>
        <p:spPr bwMode="auto">
          <a:xfrm>
            <a:off x="3676650" y="25146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Line 51"/>
          <p:cNvSpPr>
            <a:spLocks noChangeShapeType="1"/>
          </p:cNvSpPr>
          <p:nvPr/>
        </p:nvSpPr>
        <p:spPr bwMode="auto">
          <a:xfrm>
            <a:off x="3676650" y="24479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Line 52"/>
          <p:cNvSpPr>
            <a:spLocks noChangeShapeType="1"/>
          </p:cNvSpPr>
          <p:nvPr/>
        </p:nvSpPr>
        <p:spPr bwMode="auto">
          <a:xfrm>
            <a:off x="3676650" y="23907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53"/>
          <p:cNvSpPr>
            <a:spLocks noChangeShapeType="1"/>
          </p:cNvSpPr>
          <p:nvPr/>
        </p:nvSpPr>
        <p:spPr bwMode="auto">
          <a:xfrm>
            <a:off x="3676650" y="23241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2" name="Line 54"/>
          <p:cNvSpPr>
            <a:spLocks noChangeShapeType="1"/>
          </p:cNvSpPr>
          <p:nvPr/>
        </p:nvSpPr>
        <p:spPr bwMode="auto">
          <a:xfrm>
            <a:off x="3667125" y="41148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Line 55"/>
          <p:cNvSpPr>
            <a:spLocks noChangeShapeType="1"/>
          </p:cNvSpPr>
          <p:nvPr/>
        </p:nvSpPr>
        <p:spPr bwMode="auto">
          <a:xfrm>
            <a:off x="3667125" y="38576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4" name="Line 56"/>
          <p:cNvSpPr>
            <a:spLocks noChangeShapeType="1"/>
          </p:cNvSpPr>
          <p:nvPr/>
        </p:nvSpPr>
        <p:spPr bwMode="auto">
          <a:xfrm>
            <a:off x="3667125" y="36004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5" name="Line 57"/>
          <p:cNvSpPr>
            <a:spLocks noChangeShapeType="1"/>
          </p:cNvSpPr>
          <p:nvPr/>
        </p:nvSpPr>
        <p:spPr bwMode="auto">
          <a:xfrm>
            <a:off x="3667125" y="3343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6" name="Line 58"/>
          <p:cNvSpPr>
            <a:spLocks noChangeShapeType="1"/>
          </p:cNvSpPr>
          <p:nvPr/>
        </p:nvSpPr>
        <p:spPr bwMode="auto">
          <a:xfrm>
            <a:off x="3667125" y="30956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7" name="Line 59"/>
          <p:cNvSpPr>
            <a:spLocks noChangeShapeType="1"/>
          </p:cNvSpPr>
          <p:nvPr/>
        </p:nvSpPr>
        <p:spPr bwMode="auto">
          <a:xfrm>
            <a:off x="3667125" y="28384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8" name="Line 60"/>
          <p:cNvSpPr>
            <a:spLocks noChangeShapeType="1"/>
          </p:cNvSpPr>
          <p:nvPr/>
        </p:nvSpPr>
        <p:spPr bwMode="auto">
          <a:xfrm>
            <a:off x="3667125" y="2581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9" name="Line 61"/>
          <p:cNvSpPr>
            <a:spLocks noChangeShapeType="1"/>
          </p:cNvSpPr>
          <p:nvPr/>
        </p:nvSpPr>
        <p:spPr bwMode="auto">
          <a:xfrm>
            <a:off x="3667125" y="23241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0" name="Line 62"/>
          <p:cNvSpPr>
            <a:spLocks noChangeShapeType="1"/>
          </p:cNvSpPr>
          <p:nvPr/>
        </p:nvSpPr>
        <p:spPr bwMode="auto">
          <a:xfrm>
            <a:off x="3705225" y="4114800"/>
            <a:ext cx="21907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1" name="Line 63"/>
          <p:cNvSpPr>
            <a:spLocks noChangeShapeType="1"/>
          </p:cNvSpPr>
          <p:nvPr/>
        </p:nvSpPr>
        <p:spPr bwMode="auto">
          <a:xfrm flipV="1">
            <a:off x="370522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2" name="Line 64"/>
          <p:cNvSpPr>
            <a:spLocks noChangeShapeType="1"/>
          </p:cNvSpPr>
          <p:nvPr/>
        </p:nvSpPr>
        <p:spPr bwMode="auto">
          <a:xfrm flipV="1">
            <a:off x="377190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3" name="Line 65"/>
          <p:cNvSpPr>
            <a:spLocks noChangeShapeType="1"/>
          </p:cNvSpPr>
          <p:nvPr/>
        </p:nvSpPr>
        <p:spPr bwMode="auto">
          <a:xfrm flipV="1">
            <a:off x="383857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4" name="Line 66"/>
          <p:cNvSpPr>
            <a:spLocks noChangeShapeType="1"/>
          </p:cNvSpPr>
          <p:nvPr/>
        </p:nvSpPr>
        <p:spPr bwMode="auto">
          <a:xfrm flipV="1">
            <a:off x="391477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5" name="Line 67"/>
          <p:cNvSpPr>
            <a:spLocks noChangeShapeType="1"/>
          </p:cNvSpPr>
          <p:nvPr/>
        </p:nvSpPr>
        <p:spPr bwMode="auto">
          <a:xfrm flipV="1">
            <a:off x="398145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6" name="Line 68"/>
          <p:cNvSpPr>
            <a:spLocks noChangeShapeType="1"/>
          </p:cNvSpPr>
          <p:nvPr/>
        </p:nvSpPr>
        <p:spPr bwMode="auto">
          <a:xfrm flipV="1">
            <a:off x="404812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7" name="Line 69"/>
          <p:cNvSpPr>
            <a:spLocks noChangeShapeType="1"/>
          </p:cNvSpPr>
          <p:nvPr/>
        </p:nvSpPr>
        <p:spPr bwMode="auto">
          <a:xfrm flipV="1">
            <a:off x="411480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8" name="Line 70"/>
          <p:cNvSpPr>
            <a:spLocks noChangeShapeType="1"/>
          </p:cNvSpPr>
          <p:nvPr/>
        </p:nvSpPr>
        <p:spPr bwMode="auto">
          <a:xfrm flipV="1">
            <a:off x="418147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9" name="Line 71"/>
          <p:cNvSpPr>
            <a:spLocks noChangeShapeType="1"/>
          </p:cNvSpPr>
          <p:nvPr/>
        </p:nvSpPr>
        <p:spPr bwMode="auto">
          <a:xfrm flipV="1">
            <a:off x="425767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0" name="Line 72"/>
          <p:cNvSpPr>
            <a:spLocks noChangeShapeType="1"/>
          </p:cNvSpPr>
          <p:nvPr/>
        </p:nvSpPr>
        <p:spPr bwMode="auto">
          <a:xfrm flipV="1">
            <a:off x="432435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1" name="Line 73"/>
          <p:cNvSpPr>
            <a:spLocks noChangeShapeType="1"/>
          </p:cNvSpPr>
          <p:nvPr/>
        </p:nvSpPr>
        <p:spPr bwMode="auto">
          <a:xfrm flipV="1">
            <a:off x="439102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2" name="Line 74"/>
          <p:cNvSpPr>
            <a:spLocks noChangeShapeType="1"/>
          </p:cNvSpPr>
          <p:nvPr/>
        </p:nvSpPr>
        <p:spPr bwMode="auto">
          <a:xfrm flipV="1">
            <a:off x="445770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3" name="Line 75"/>
          <p:cNvSpPr>
            <a:spLocks noChangeShapeType="1"/>
          </p:cNvSpPr>
          <p:nvPr/>
        </p:nvSpPr>
        <p:spPr bwMode="auto">
          <a:xfrm flipV="1">
            <a:off x="452437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4" name="Line 76"/>
          <p:cNvSpPr>
            <a:spLocks noChangeShapeType="1"/>
          </p:cNvSpPr>
          <p:nvPr/>
        </p:nvSpPr>
        <p:spPr bwMode="auto">
          <a:xfrm flipV="1">
            <a:off x="459105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5" name="Line 77"/>
          <p:cNvSpPr>
            <a:spLocks noChangeShapeType="1"/>
          </p:cNvSpPr>
          <p:nvPr/>
        </p:nvSpPr>
        <p:spPr bwMode="auto">
          <a:xfrm flipV="1">
            <a:off x="466725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6" name="Line 78"/>
          <p:cNvSpPr>
            <a:spLocks noChangeShapeType="1"/>
          </p:cNvSpPr>
          <p:nvPr/>
        </p:nvSpPr>
        <p:spPr bwMode="auto">
          <a:xfrm flipV="1">
            <a:off x="473392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7" name="Line 79"/>
          <p:cNvSpPr>
            <a:spLocks noChangeShapeType="1"/>
          </p:cNvSpPr>
          <p:nvPr/>
        </p:nvSpPr>
        <p:spPr bwMode="auto">
          <a:xfrm flipV="1">
            <a:off x="480060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8" name="Line 80"/>
          <p:cNvSpPr>
            <a:spLocks noChangeShapeType="1"/>
          </p:cNvSpPr>
          <p:nvPr/>
        </p:nvSpPr>
        <p:spPr bwMode="auto">
          <a:xfrm flipV="1">
            <a:off x="486727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9" name="Line 81"/>
          <p:cNvSpPr>
            <a:spLocks noChangeShapeType="1"/>
          </p:cNvSpPr>
          <p:nvPr/>
        </p:nvSpPr>
        <p:spPr bwMode="auto">
          <a:xfrm flipV="1">
            <a:off x="493395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0" name="Line 82"/>
          <p:cNvSpPr>
            <a:spLocks noChangeShapeType="1"/>
          </p:cNvSpPr>
          <p:nvPr/>
        </p:nvSpPr>
        <p:spPr bwMode="auto">
          <a:xfrm flipV="1">
            <a:off x="501015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1" name="Line 83"/>
          <p:cNvSpPr>
            <a:spLocks noChangeShapeType="1"/>
          </p:cNvSpPr>
          <p:nvPr/>
        </p:nvSpPr>
        <p:spPr bwMode="auto">
          <a:xfrm flipV="1">
            <a:off x="507682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2" name="Line 84"/>
          <p:cNvSpPr>
            <a:spLocks noChangeShapeType="1"/>
          </p:cNvSpPr>
          <p:nvPr/>
        </p:nvSpPr>
        <p:spPr bwMode="auto">
          <a:xfrm flipV="1">
            <a:off x="514350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3" name="Line 85"/>
          <p:cNvSpPr>
            <a:spLocks noChangeShapeType="1"/>
          </p:cNvSpPr>
          <p:nvPr/>
        </p:nvSpPr>
        <p:spPr bwMode="auto">
          <a:xfrm flipV="1">
            <a:off x="521017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4" name="Line 86"/>
          <p:cNvSpPr>
            <a:spLocks noChangeShapeType="1"/>
          </p:cNvSpPr>
          <p:nvPr/>
        </p:nvSpPr>
        <p:spPr bwMode="auto">
          <a:xfrm flipV="1">
            <a:off x="527685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5" name="Line 87"/>
          <p:cNvSpPr>
            <a:spLocks noChangeShapeType="1"/>
          </p:cNvSpPr>
          <p:nvPr/>
        </p:nvSpPr>
        <p:spPr bwMode="auto">
          <a:xfrm flipV="1">
            <a:off x="535305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6" name="Line 88"/>
          <p:cNvSpPr>
            <a:spLocks noChangeShapeType="1"/>
          </p:cNvSpPr>
          <p:nvPr/>
        </p:nvSpPr>
        <p:spPr bwMode="auto">
          <a:xfrm flipV="1">
            <a:off x="541972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7" name="Line 89"/>
          <p:cNvSpPr>
            <a:spLocks noChangeShapeType="1"/>
          </p:cNvSpPr>
          <p:nvPr/>
        </p:nvSpPr>
        <p:spPr bwMode="auto">
          <a:xfrm flipV="1">
            <a:off x="548640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8" name="Line 90"/>
          <p:cNvSpPr>
            <a:spLocks noChangeShapeType="1"/>
          </p:cNvSpPr>
          <p:nvPr/>
        </p:nvSpPr>
        <p:spPr bwMode="auto">
          <a:xfrm flipV="1">
            <a:off x="555307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9" name="Line 91"/>
          <p:cNvSpPr>
            <a:spLocks noChangeShapeType="1"/>
          </p:cNvSpPr>
          <p:nvPr/>
        </p:nvSpPr>
        <p:spPr bwMode="auto">
          <a:xfrm flipV="1">
            <a:off x="561975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0" name="Line 92"/>
          <p:cNvSpPr>
            <a:spLocks noChangeShapeType="1"/>
          </p:cNvSpPr>
          <p:nvPr/>
        </p:nvSpPr>
        <p:spPr bwMode="auto">
          <a:xfrm flipV="1">
            <a:off x="568642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1" name="Line 93"/>
          <p:cNvSpPr>
            <a:spLocks noChangeShapeType="1"/>
          </p:cNvSpPr>
          <p:nvPr/>
        </p:nvSpPr>
        <p:spPr bwMode="auto">
          <a:xfrm flipV="1">
            <a:off x="576262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2" name="Line 94"/>
          <p:cNvSpPr>
            <a:spLocks noChangeShapeType="1"/>
          </p:cNvSpPr>
          <p:nvPr/>
        </p:nvSpPr>
        <p:spPr bwMode="auto">
          <a:xfrm flipV="1">
            <a:off x="5829300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3" name="Line 95"/>
          <p:cNvSpPr>
            <a:spLocks noChangeShapeType="1"/>
          </p:cNvSpPr>
          <p:nvPr/>
        </p:nvSpPr>
        <p:spPr bwMode="auto">
          <a:xfrm flipV="1">
            <a:off x="5895975" y="41148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4" name="Line 96"/>
          <p:cNvSpPr>
            <a:spLocks noChangeShapeType="1"/>
          </p:cNvSpPr>
          <p:nvPr/>
        </p:nvSpPr>
        <p:spPr bwMode="auto">
          <a:xfrm flipV="1">
            <a:off x="3705225" y="41148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5" name="Line 97"/>
          <p:cNvSpPr>
            <a:spLocks noChangeShapeType="1"/>
          </p:cNvSpPr>
          <p:nvPr/>
        </p:nvSpPr>
        <p:spPr bwMode="auto">
          <a:xfrm flipV="1">
            <a:off x="3981450" y="41148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6" name="Line 98"/>
          <p:cNvSpPr>
            <a:spLocks noChangeShapeType="1"/>
          </p:cNvSpPr>
          <p:nvPr/>
        </p:nvSpPr>
        <p:spPr bwMode="auto">
          <a:xfrm flipV="1">
            <a:off x="4257675" y="41148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7" name="Line 99"/>
          <p:cNvSpPr>
            <a:spLocks noChangeShapeType="1"/>
          </p:cNvSpPr>
          <p:nvPr/>
        </p:nvSpPr>
        <p:spPr bwMode="auto">
          <a:xfrm flipV="1">
            <a:off x="4524375" y="41148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8" name="Line 100"/>
          <p:cNvSpPr>
            <a:spLocks noChangeShapeType="1"/>
          </p:cNvSpPr>
          <p:nvPr/>
        </p:nvSpPr>
        <p:spPr bwMode="auto">
          <a:xfrm flipV="1">
            <a:off x="4800600" y="41148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9" name="Line 101"/>
          <p:cNvSpPr>
            <a:spLocks noChangeShapeType="1"/>
          </p:cNvSpPr>
          <p:nvPr/>
        </p:nvSpPr>
        <p:spPr bwMode="auto">
          <a:xfrm flipV="1">
            <a:off x="5076825" y="41148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0" name="Line 102"/>
          <p:cNvSpPr>
            <a:spLocks noChangeShapeType="1"/>
          </p:cNvSpPr>
          <p:nvPr/>
        </p:nvSpPr>
        <p:spPr bwMode="auto">
          <a:xfrm flipV="1">
            <a:off x="5353050" y="41148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1" name="Line 103"/>
          <p:cNvSpPr>
            <a:spLocks noChangeShapeType="1"/>
          </p:cNvSpPr>
          <p:nvPr/>
        </p:nvSpPr>
        <p:spPr bwMode="auto">
          <a:xfrm flipV="1">
            <a:off x="5619750" y="41148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2" name="Line 104"/>
          <p:cNvSpPr>
            <a:spLocks noChangeShapeType="1"/>
          </p:cNvSpPr>
          <p:nvPr/>
        </p:nvSpPr>
        <p:spPr bwMode="auto">
          <a:xfrm flipV="1">
            <a:off x="5895975" y="41148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" name="Rectangle 105"/>
          <p:cNvSpPr>
            <a:spLocks noChangeArrowheads="1"/>
          </p:cNvSpPr>
          <p:nvPr/>
        </p:nvSpPr>
        <p:spPr bwMode="auto">
          <a:xfrm>
            <a:off x="3543300" y="4038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20584" name="Rectangle 106"/>
          <p:cNvSpPr>
            <a:spLocks noChangeArrowheads="1"/>
          </p:cNvSpPr>
          <p:nvPr/>
        </p:nvSpPr>
        <p:spPr bwMode="auto">
          <a:xfrm>
            <a:off x="3409950" y="37814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20585" name="Rectangle 107"/>
          <p:cNvSpPr>
            <a:spLocks noChangeArrowheads="1"/>
          </p:cNvSpPr>
          <p:nvPr/>
        </p:nvSpPr>
        <p:spPr bwMode="auto">
          <a:xfrm>
            <a:off x="3409950" y="35242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20586" name="Rectangle 108"/>
          <p:cNvSpPr>
            <a:spLocks noChangeArrowheads="1"/>
          </p:cNvSpPr>
          <p:nvPr/>
        </p:nvSpPr>
        <p:spPr bwMode="auto">
          <a:xfrm>
            <a:off x="3409950" y="32670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20587" name="Rectangle 109"/>
          <p:cNvSpPr>
            <a:spLocks noChangeArrowheads="1"/>
          </p:cNvSpPr>
          <p:nvPr/>
        </p:nvSpPr>
        <p:spPr bwMode="auto">
          <a:xfrm>
            <a:off x="3409950" y="30194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20588" name="Rectangle 110"/>
          <p:cNvSpPr>
            <a:spLocks noChangeArrowheads="1"/>
          </p:cNvSpPr>
          <p:nvPr/>
        </p:nvSpPr>
        <p:spPr bwMode="auto">
          <a:xfrm>
            <a:off x="3409950" y="27622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20589" name="Rectangle 111"/>
          <p:cNvSpPr>
            <a:spLocks noChangeArrowheads="1"/>
          </p:cNvSpPr>
          <p:nvPr/>
        </p:nvSpPr>
        <p:spPr bwMode="auto">
          <a:xfrm>
            <a:off x="3409950" y="25050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20590" name="Rectangle 112"/>
          <p:cNvSpPr>
            <a:spLocks noChangeArrowheads="1"/>
          </p:cNvSpPr>
          <p:nvPr/>
        </p:nvSpPr>
        <p:spPr bwMode="auto">
          <a:xfrm>
            <a:off x="3409950" y="22479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700</a:t>
            </a:r>
            <a:endParaRPr lang="en-US"/>
          </a:p>
        </p:txBody>
      </p:sp>
      <p:sp>
        <p:nvSpPr>
          <p:cNvPr id="20591" name="Rectangle 113"/>
          <p:cNvSpPr>
            <a:spLocks noChangeArrowheads="1"/>
          </p:cNvSpPr>
          <p:nvPr/>
        </p:nvSpPr>
        <p:spPr bwMode="auto">
          <a:xfrm>
            <a:off x="3638550" y="42195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20592" name="Rectangle 114"/>
          <p:cNvSpPr>
            <a:spLocks noChangeArrowheads="1"/>
          </p:cNvSpPr>
          <p:nvPr/>
        </p:nvSpPr>
        <p:spPr bwMode="auto">
          <a:xfrm>
            <a:off x="3914775" y="42195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22</a:t>
            </a:r>
            <a:endParaRPr lang="en-US"/>
          </a:p>
        </p:txBody>
      </p:sp>
      <p:sp>
        <p:nvSpPr>
          <p:cNvPr id="20593" name="Rectangle 115"/>
          <p:cNvSpPr>
            <a:spLocks noChangeArrowheads="1"/>
          </p:cNvSpPr>
          <p:nvPr/>
        </p:nvSpPr>
        <p:spPr bwMode="auto">
          <a:xfrm>
            <a:off x="4191000" y="42195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</a:t>
            </a:r>
            <a:endParaRPr lang="en-US"/>
          </a:p>
        </p:txBody>
      </p:sp>
      <p:sp>
        <p:nvSpPr>
          <p:cNvPr id="20594" name="Rectangle 116"/>
          <p:cNvSpPr>
            <a:spLocks noChangeArrowheads="1"/>
          </p:cNvSpPr>
          <p:nvPr/>
        </p:nvSpPr>
        <p:spPr bwMode="auto">
          <a:xfrm>
            <a:off x="4457700" y="42195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26</a:t>
            </a:r>
            <a:endParaRPr lang="en-US"/>
          </a:p>
        </p:txBody>
      </p:sp>
      <p:sp>
        <p:nvSpPr>
          <p:cNvPr id="20595" name="Rectangle 117"/>
          <p:cNvSpPr>
            <a:spLocks noChangeArrowheads="1"/>
          </p:cNvSpPr>
          <p:nvPr/>
        </p:nvSpPr>
        <p:spPr bwMode="auto">
          <a:xfrm>
            <a:off x="4733925" y="42195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28</a:t>
            </a:r>
            <a:endParaRPr lang="en-US"/>
          </a:p>
        </p:txBody>
      </p:sp>
      <p:sp>
        <p:nvSpPr>
          <p:cNvPr id="20596" name="Rectangle 118"/>
          <p:cNvSpPr>
            <a:spLocks noChangeArrowheads="1"/>
          </p:cNvSpPr>
          <p:nvPr/>
        </p:nvSpPr>
        <p:spPr bwMode="auto">
          <a:xfrm>
            <a:off x="5010150" y="42195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20597" name="Rectangle 119"/>
          <p:cNvSpPr>
            <a:spLocks noChangeArrowheads="1"/>
          </p:cNvSpPr>
          <p:nvPr/>
        </p:nvSpPr>
        <p:spPr bwMode="auto">
          <a:xfrm>
            <a:off x="5286375" y="42195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32</a:t>
            </a:r>
            <a:endParaRPr lang="en-US"/>
          </a:p>
        </p:txBody>
      </p:sp>
      <p:sp>
        <p:nvSpPr>
          <p:cNvPr id="20598" name="Rectangle 120"/>
          <p:cNvSpPr>
            <a:spLocks noChangeArrowheads="1"/>
          </p:cNvSpPr>
          <p:nvPr/>
        </p:nvSpPr>
        <p:spPr bwMode="auto">
          <a:xfrm>
            <a:off x="5553075" y="42195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34</a:t>
            </a:r>
            <a:endParaRPr lang="en-US"/>
          </a:p>
        </p:txBody>
      </p:sp>
      <p:sp>
        <p:nvSpPr>
          <p:cNvPr id="20599" name="Rectangle 121"/>
          <p:cNvSpPr>
            <a:spLocks noChangeArrowheads="1"/>
          </p:cNvSpPr>
          <p:nvPr/>
        </p:nvSpPr>
        <p:spPr bwMode="auto">
          <a:xfrm>
            <a:off x="5829300" y="42195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36</a:t>
            </a:r>
            <a:endParaRPr lang="en-US"/>
          </a:p>
        </p:txBody>
      </p:sp>
      <p:sp>
        <p:nvSpPr>
          <p:cNvPr id="20600" name="Rectangle 122"/>
          <p:cNvSpPr>
            <a:spLocks noChangeArrowheads="1"/>
          </p:cNvSpPr>
          <p:nvPr/>
        </p:nvSpPr>
        <p:spPr bwMode="auto">
          <a:xfrm>
            <a:off x="4029075" y="4438650"/>
            <a:ext cx="1649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Surface Temperature, T</a:t>
            </a:r>
            <a:r>
              <a:rPr lang="en-US" sz="1000" baseline="-25000">
                <a:solidFill>
                  <a:srgbClr val="000000"/>
                </a:solidFill>
              </a:rPr>
              <a:t>s</a:t>
            </a:r>
            <a:r>
              <a:rPr lang="en-US" sz="1000">
                <a:solidFill>
                  <a:srgbClr val="000000"/>
                </a:solidFill>
              </a:rPr>
              <a:t> (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</a:t>
            </a:r>
            <a:r>
              <a:rPr lang="en-US" sz="1000">
                <a:solidFill>
                  <a:srgbClr val="000000"/>
                </a:solidFill>
              </a:rPr>
              <a:t>C)</a:t>
            </a:r>
            <a:endParaRPr lang="en-US"/>
          </a:p>
        </p:txBody>
      </p:sp>
      <p:sp>
        <p:nvSpPr>
          <p:cNvPr id="20601" name="Rectangle 123"/>
          <p:cNvSpPr>
            <a:spLocks noChangeArrowheads="1"/>
          </p:cNvSpPr>
          <p:nvPr/>
        </p:nvSpPr>
        <p:spPr bwMode="auto">
          <a:xfrm rot="-5400000">
            <a:off x="2582862" y="3152776"/>
            <a:ext cx="1387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Latent Heat Flux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20602" name="Line 124"/>
          <p:cNvSpPr>
            <a:spLocks noChangeShapeType="1"/>
          </p:cNvSpPr>
          <p:nvPr/>
        </p:nvSpPr>
        <p:spPr bwMode="auto">
          <a:xfrm>
            <a:off x="5016500" y="3371850"/>
            <a:ext cx="0" cy="736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3" name="Line 125"/>
          <p:cNvSpPr>
            <a:spLocks noChangeShapeType="1"/>
          </p:cNvSpPr>
          <p:nvPr/>
        </p:nvSpPr>
        <p:spPr bwMode="auto">
          <a:xfrm>
            <a:off x="3708400" y="3371850"/>
            <a:ext cx="1308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4" name="Line 126"/>
          <p:cNvSpPr>
            <a:spLocks noChangeShapeType="1"/>
          </p:cNvSpPr>
          <p:nvPr/>
        </p:nvSpPr>
        <p:spPr bwMode="auto">
          <a:xfrm>
            <a:off x="3708400" y="3067050"/>
            <a:ext cx="958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5" name="Line 127"/>
          <p:cNvSpPr>
            <a:spLocks noChangeShapeType="1"/>
          </p:cNvSpPr>
          <p:nvPr/>
        </p:nvSpPr>
        <p:spPr bwMode="auto">
          <a:xfrm flipV="1">
            <a:off x="4667250" y="3067050"/>
            <a:ext cx="0" cy="1047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6" name="Text Box 128"/>
          <p:cNvSpPr txBox="1">
            <a:spLocks noChangeArrowheads="1"/>
          </p:cNvSpPr>
          <p:nvPr/>
        </p:nvSpPr>
        <p:spPr bwMode="auto">
          <a:xfrm>
            <a:off x="4024313" y="2370138"/>
            <a:ext cx="730250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ym typeface="Symbol" pitchFamily="18" charset="2"/>
              </a:rPr>
              <a:t>Thermodynamic</a:t>
            </a:r>
          </a:p>
        </p:txBody>
      </p:sp>
      <p:sp>
        <p:nvSpPr>
          <p:cNvPr id="20607" name="Text Box 129"/>
          <p:cNvSpPr txBox="1">
            <a:spLocks noChangeArrowheads="1"/>
          </p:cNvSpPr>
          <p:nvPr/>
        </p:nvSpPr>
        <p:spPr bwMode="auto">
          <a:xfrm>
            <a:off x="4911725" y="2882900"/>
            <a:ext cx="6286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/>
              <a:t>r</a:t>
            </a:r>
            <a:r>
              <a:rPr lang="en-US" sz="800" baseline="-25000"/>
              <a:t>W</a:t>
            </a:r>
            <a:r>
              <a:rPr lang="en-US" sz="800"/>
              <a:t> = 100 s m</a:t>
            </a:r>
            <a:r>
              <a:rPr lang="en-US" sz="800" baseline="30000"/>
              <a:t>-1</a:t>
            </a:r>
            <a:endParaRPr lang="en-US" sz="800"/>
          </a:p>
        </p:txBody>
      </p:sp>
      <p:sp>
        <p:nvSpPr>
          <p:cNvPr id="20608" name="Text Box 130"/>
          <p:cNvSpPr txBox="1">
            <a:spLocks noChangeArrowheads="1"/>
          </p:cNvSpPr>
          <p:nvPr/>
        </p:nvSpPr>
        <p:spPr bwMode="auto">
          <a:xfrm>
            <a:off x="5226050" y="2406650"/>
            <a:ext cx="57150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/>
              <a:t>r</a:t>
            </a:r>
            <a:r>
              <a:rPr lang="en-US" sz="800" baseline="-25000"/>
              <a:t>W</a:t>
            </a:r>
            <a:r>
              <a:rPr lang="en-US" sz="800"/>
              <a:t> = 50 s m</a:t>
            </a:r>
            <a:r>
              <a:rPr lang="en-US" sz="800" baseline="30000"/>
              <a:t>-1</a:t>
            </a:r>
            <a:endParaRPr lang="en-US" sz="800"/>
          </a:p>
        </p:txBody>
      </p:sp>
      <p:sp>
        <p:nvSpPr>
          <p:cNvPr id="2060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spect="1" noChangeArrowheads="1"/>
          </p:cNvSpPr>
          <p:nvPr/>
        </p:nvSpPr>
        <p:spPr bwMode="auto">
          <a:xfrm>
            <a:off x="2921000" y="1895475"/>
            <a:ext cx="3300413" cy="202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Line 5"/>
          <p:cNvSpPr>
            <a:spLocks noChangeAspect="1" noChangeShapeType="1"/>
          </p:cNvSpPr>
          <p:nvPr/>
        </p:nvSpPr>
        <p:spPr bwMode="auto">
          <a:xfrm flipV="1">
            <a:off x="4757738" y="1903413"/>
            <a:ext cx="0" cy="20066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Line 6"/>
          <p:cNvSpPr>
            <a:spLocks noChangeAspect="1" noChangeShapeType="1"/>
          </p:cNvSpPr>
          <p:nvPr/>
        </p:nvSpPr>
        <p:spPr bwMode="auto">
          <a:xfrm flipV="1">
            <a:off x="5656263" y="1903413"/>
            <a:ext cx="0" cy="20066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7"/>
          <p:cNvSpPr>
            <a:spLocks noChangeAspect="1" noChangeShapeType="1"/>
          </p:cNvSpPr>
          <p:nvPr/>
        </p:nvSpPr>
        <p:spPr bwMode="auto">
          <a:xfrm flipV="1">
            <a:off x="3871913" y="1903413"/>
            <a:ext cx="0" cy="20066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8"/>
          <p:cNvSpPr>
            <a:spLocks noChangeAspect="1" noChangeShapeType="1"/>
          </p:cNvSpPr>
          <p:nvPr/>
        </p:nvSpPr>
        <p:spPr bwMode="auto">
          <a:xfrm flipV="1">
            <a:off x="3402013" y="1903413"/>
            <a:ext cx="0" cy="20066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9"/>
          <p:cNvSpPr>
            <a:spLocks noChangeAspect="1" noChangeShapeType="1"/>
          </p:cNvSpPr>
          <p:nvPr/>
        </p:nvSpPr>
        <p:spPr bwMode="auto">
          <a:xfrm>
            <a:off x="2922588" y="2097088"/>
            <a:ext cx="32972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0"/>
          <p:cNvSpPr>
            <a:spLocks noChangeAspect="1" noChangeShapeType="1"/>
          </p:cNvSpPr>
          <p:nvPr/>
        </p:nvSpPr>
        <p:spPr bwMode="auto">
          <a:xfrm>
            <a:off x="2922588" y="3738563"/>
            <a:ext cx="32972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Aspect="1" noChangeShapeType="1"/>
          </p:cNvSpPr>
          <p:nvPr/>
        </p:nvSpPr>
        <p:spPr bwMode="auto">
          <a:xfrm>
            <a:off x="2922588" y="3573463"/>
            <a:ext cx="32972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Aspect="1" noChangeShapeType="1"/>
          </p:cNvSpPr>
          <p:nvPr/>
        </p:nvSpPr>
        <p:spPr bwMode="auto">
          <a:xfrm>
            <a:off x="2922588" y="3209925"/>
            <a:ext cx="32972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3"/>
          <p:cNvSpPr>
            <a:spLocks noChangeAspect="1" noChangeShapeType="1"/>
          </p:cNvSpPr>
          <p:nvPr/>
        </p:nvSpPr>
        <p:spPr bwMode="auto">
          <a:xfrm>
            <a:off x="2922588" y="3387725"/>
            <a:ext cx="32972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4"/>
          <p:cNvSpPr>
            <a:spLocks noChangeAspect="1" noChangeShapeType="1"/>
          </p:cNvSpPr>
          <p:nvPr/>
        </p:nvSpPr>
        <p:spPr bwMode="auto">
          <a:xfrm>
            <a:off x="2922588" y="2660650"/>
            <a:ext cx="32972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5"/>
          <p:cNvSpPr>
            <a:spLocks noChangeAspect="1" noChangeShapeType="1"/>
          </p:cNvSpPr>
          <p:nvPr/>
        </p:nvSpPr>
        <p:spPr bwMode="auto">
          <a:xfrm>
            <a:off x="2922588" y="2846388"/>
            <a:ext cx="32972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16"/>
          <p:cNvSpPr>
            <a:spLocks noChangeAspect="1" noChangeShapeType="1"/>
          </p:cNvSpPr>
          <p:nvPr/>
        </p:nvSpPr>
        <p:spPr bwMode="auto">
          <a:xfrm>
            <a:off x="2922588" y="3024188"/>
            <a:ext cx="32972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7"/>
          <p:cNvSpPr>
            <a:spLocks noChangeAspect="1" noChangeShapeType="1"/>
          </p:cNvSpPr>
          <p:nvPr/>
        </p:nvSpPr>
        <p:spPr bwMode="auto">
          <a:xfrm>
            <a:off x="2922588" y="2474913"/>
            <a:ext cx="32972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8"/>
          <p:cNvSpPr>
            <a:spLocks noChangeAspect="1" noChangeShapeType="1"/>
          </p:cNvSpPr>
          <p:nvPr/>
        </p:nvSpPr>
        <p:spPr bwMode="auto">
          <a:xfrm>
            <a:off x="2922588" y="2297113"/>
            <a:ext cx="32972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19"/>
          <p:cNvSpPr>
            <a:spLocks noChangeAspect="1" noChangeShapeType="1"/>
          </p:cNvSpPr>
          <p:nvPr/>
        </p:nvSpPr>
        <p:spPr bwMode="auto">
          <a:xfrm flipV="1">
            <a:off x="2936875" y="2111375"/>
            <a:ext cx="900113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20"/>
          <p:cNvSpPr>
            <a:spLocks noChangeAspect="1" noChangeShapeType="1"/>
          </p:cNvSpPr>
          <p:nvPr/>
        </p:nvSpPr>
        <p:spPr bwMode="auto">
          <a:xfrm>
            <a:off x="3836988" y="2111375"/>
            <a:ext cx="2382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Freeform 21"/>
          <p:cNvSpPr>
            <a:spLocks noChangeAspect="1"/>
          </p:cNvSpPr>
          <p:nvPr/>
        </p:nvSpPr>
        <p:spPr bwMode="auto">
          <a:xfrm>
            <a:off x="2944813" y="2160588"/>
            <a:ext cx="3275012" cy="1741487"/>
          </a:xfrm>
          <a:custGeom>
            <a:avLst/>
            <a:gdLst>
              <a:gd name="T0" fmla="*/ 0 w 2754"/>
              <a:gd name="T1" fmla="*/ 1464 h 1464"/>
              <a:gd name="T2" fmla="*/ 156 w 2754"/>
              <a:gd name="T3" fmla="*/ 1182 h 1464"/>
              <a:gd name="T4" fmla="*/ 444 w 2754"/>
              <a:gd name="T5" fmla="*/ 756 h 1464"/>
              <a:gd name="T6" fmla="*/ 738 w 2754"/>
              <a:gd name="T7" fmla="*/ 432 h 1464"/>
              <a:gd name="T8" fmla="*/ 1104 w 2754"/>
              <a:gd name="T9" fmla="*/ 210 h 1464"/>
              <a:gd name="T10" fmla="*/ 1434 w 2754"/>
              <a:gd name="T11" fmla="*/ 96 h 1464"/>
              <a:gd name="T12" fmla="*/ 1776 w 2754"/>
              <a:gd name="T13" fmla="*/ 48 h 1464"/>
              <a:gd name="T14" fmla="*/ 2172 w 2754"/>
              <a:gd name="T15" fmla="*/ 12 h 1464"/>
              <a:gd name="T16" fmla="*/ 2754 w 2754"/>
              <a:gd name="T17" fmla="*/ 0 h 14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54"/>
              <a:gd name="T28" fmla="*/ 0 h 1464"/>
              <a:gd name="T29" fmla="*/ 2754 w 2754"/>
              <a:gd name="T30" fmla="*/ 1464 h 14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54" h="1464">
                <a:moveTo>
                  <a:pt x="0" y="1464"/>
                </a:moveTo>
                <a:cubicBezTo>
                  <a:pt x="41" y="1382"/>
                  <a:pt x="82" y="1300"/>
                  <a:pt x="156" y="1182"/>
                </a:cubicBezTo>
                <a:cubicBezTo>
                  <a:pt x="230" y="1064"/>
                  <a:pt x="347" y="881"/>
                  <a:pt x="444" y="756"/>
                </a:cubicBezTo>
                <a:cubicBezTo>
                  <a:pt x="541" y="631"/>
                  <a:pt x="628" y="523"/>
                  <a:pt x="738" y="432"/>
                </a:cubicBezTo>
                <a:cubicBezTo>
                  <a:pt x="848" y="341"/>
                  <a:pt x="988" y="266"/>
                  <a:pt x="1104" y="210"/>
                </a:cubicBezTo>
                <a:cubicBezTo>
                  <a:pt x="1220" y="154"/>
                  <a:pt x="1322" y="123"/>
                  <a:pt x="1434" y="96"/>
                </a:cubicBezTo>
                <a:cubicBezTo>
                  <a:pt x="1546" y="69"/>
                  <a:pt x="1653" y="62"/>
                  <a:pt x="1776" y="48"/>
                </a:cubicBezTo>
                <a:cubicBezTo>
                  <a:pt x="1899" y="34"/>
                  <a:pt x="2009" y="20"/>
                  <a:pt x="2172" y="12"/>
                </a:cubicBezTo>
                <a:cubicBezTo>
                  <a:pt x="2335" y="4"/>
                  <a:pt x="2544" y="2"/>
                  <a:pt x="27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Oval 22"/>
          <p:cNvSpPr>
            <a:spLocks noChangeAspect="1" noChangeArrowheads="1"/>
          </p:cNvSpPr>
          <p:nvPr/>
        </p:nvSpPr>
        <p:spPr bwMode="auto">
          <a:xfrm>
            <a:off x="4706938" y="2282825"/>
            <a:ext cx="69850" cy="68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23"/>
          <p:cNvSpPr>
            <a:spLocks noChangeAspect="1" noChangeArrowheads="1"/>
          </p:cNvSpPr>
          <p:nvPr/>
        </p:nvSpPr>
        <p:spPr bwMode="auto">
          <a:xfrm>
            <a:off x="3871913" y="26384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24"/>
          <p:cNvSpPr>
            <a:spLocks noChangeAspect="1" noChangeArrowheads="1"/>
          </p:cNvSpPr>
          <p:nvPr/>
        </p:nvSpPr>
        <p:spPr bwMode="auto">
          <a:xfrm>
            <a:off x="4243388" y="2417763"/>
            <a:ext cx="69850" cy="68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25"/>
          <p:cNvSpPr>
            <a:spLocks noChangeAspect="1" noChangeArrowheads="1"/>
          </p:cNvSpPr>
          <p:nvPr/>
        </p:nvSpPr>
        <p:spPr bwMode="auto">
          <a:xfrm>
            <a:off x="4529138" y="2324100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Oval 26"/>
          <p:cNvSpPr>
            <a:spLocks noChangeAspect="1" noChangeArrowheads="1"/>
          </p:cNvSpPr>
          <p:nvPr/>
        </p:nvSpPr>
        <p:spPr bwMode="auto">
          <a:xfrm>
            <a:off x="4151313" y="2438400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Oval 27"/>
          <p:cNvSpPr>
            <a:spLocks noChangeAspect="1" noChangeArrowheads="1"/>
          </p:cNvSpPr>
          <p:nvPr/>
        </p:nvSpPr>
        <p:spPr bwMode="auto">
          <a:xfrm>
            <a:off x="4337050" y="2395538"/>
            <a:ext cx="68263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Oval 28"/>
          <p:cNvSpPr>
            <a:spLocks noChangeAspect="1" noChangeArrowheads="1"/>
          </p:cNvSpPr>
          <p:nvPr/>
        </p:nvSpPr>
        <p:spPr bwMode="auto">
          <a:xfrm>
            <a:off x="4406900" y="2332038"/>
            <a:ext cx="69850" cy="68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29"/>
          <p:cNvSpPr>
            <a:spLocks noChangeAspect="1" noChangeArrowheads="1"/>
          </p:cNvSpPr>
          <p:nvPr/>
        </p:nvSpPr>
        <p:spPr bwMode="auto">
          <a:xfrm>
            <a:off x="4614863" y="2432050"/>
            <a:ext cx="68262" cy="68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30"/>
          <p:cNvSpPr>
            <a:spLocks noChangeAspect="1" noChangeArrowheads="1"/>
          </p:cNvSpPr>
          <p:nvPr/>
        </p:nvSpPr>
        <p:spPr bwMode="auto">
          <a:xfrm>
            <a:off x="3244850" y="3295650"/>
            <a:ext cx="68263" cy="68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31"/>
          <p:cNvSpPr>
            <a:spLocks noChangeAspect="1" noChangeArrowheads="1"/>
          </p:cNvSpPr>
          <p:nvPr/>
        </p:nvSpPr>
        <p:spPr bwMode="auto">
          <a:xfrm>
            <a:off x="3136900" y="347345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Oval 32"/>
          <p:cNvSpPr>
            <a:spLocks noChangeAspect="1" noChangeArrowheads="1"/>
          </p:cNvSpPr>
          <p:nvPr/>
        </p:nvSpPr>
        <p:spPr bwMode="auto">
          <a:xfrm>
            <a:off x="3073400" y="3644900"/>
            <a:ext cx="68263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Oval 33"/>
          <p:cNvSpPr>
            <a:spLocks noChangeAspect="1" noChangeArrowheads="1"/>
          </p:cNvSpPr>
          <p:nvPr/>
        </p:nvSpPr>
        <p:spPr bwMode="auto">
          <a:xfrm>
            <a:off x="3502025" y="2867025"/>
            <a:ext cx="68263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Oval 34"/>
          <p:cNvSpPr>
            <a:spLocks noChangeAspect="1" noChangeArrowheads="1"/>
          </p:cNvSpPr>
          <p:nvPr/>
        </p:nvSpPr>
        <p:spPr bwMode="auto">
          <a:xfrm>
            <a:off x="3430588" y="2989263"/>
            <a:ext cx="68262" cy="68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Oval 35"/>
          <p:cNvSpPr>
            <a:spLocks noChangeAspect="1" noChangeArrowheads="1"/>
          </p:cNvSpPr>
          <p:nvPr/>
        </p:nvSpPr>
        <p:spPr bwMode="auto">
          <a:xfrm>
            <a:off x="3336925" y="313055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Oval 36"/>
          <p:cNvSpPr>
            <a:spLocks noChangeAspect="1" noChangeArrowheads="1"/>
          </p:cNvSpPr>
          <p:nvPr/>
        </p:nvSpPr>
        <p:spPr bwMode="auto">
          <a:xfrm>
            <a:off x="3965575" y="2560638"/>
            <a:ext cx="68263" cy="68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Oval 37"/>
          <p:cNvSpPr>
            <a:spLocks noChangeAspect="1" noChangeArrowheads="1"/>
          </p:cNvSpPr>
          <p:nvPr/>
        </p:nvSpPr>
        <p:spPr bwMode="auto">
          <a:xfrm>
            <a:off x="4094163" y="2538413"/>
            <a:ext cx="68262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Oval 38"/>
          <p:cNvSpPr>
            <a:spLocks noChangeAspect="1" noChangeArrowheads="1"/>
          </p:cNvSpPr>
          <p:nvPr/>
        </p:nvSpPr>
        <p:spPr bwMode="auto">
          <a:xfrm>
            <a:off x="3594100" y="2803525"/>
            <a:ext cx="68263" cy="68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Oval 39"/>
          <p:cNvSpPr>
            <a:spLocks noChangeAspect="1" noChangeArrowheads="1"/>
          </p:cNvSpPr>
          <p:nvPr/>
        </p:nvSpPr>
        <p:spPr bwMode="auto">
          <a:xfrm>
            <a:off x="3800475" y="2689225"/>
            <a:ext cx="69850" cy="68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Oval 40"/>
          <p:cNvSpPr>
            <a:spLocks noChangeAspect="1" noChangeArrowheads="1"/>
          </p:cNvSpPr>
          <p:nvPr/>
        </p:nvSpPr>
        <p:spPr bwMode="auto">
          <a:xfrm>
            <a:off x="3708400" y="2760663"/>
            <a:ext cx="68263" cy="68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Text Box 41"/>
          <p:cNvSpPr txBox="1">
            <a:spLocks noChangeArrowheads="1"/>
          </p:cNvSpPr>
          <p:nvPr/>
        </p:nvSpPr>
        <p:spPr bwMode="auto">
          <a:xfrm>
            <a:off x="2813050" y="39639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0</a:t>
            </a:r>
          </a:p>
        </p:txBody>
      </p:sp>
      <p:sp>
        <p:nvSpPr>
          <p:cNvPr id="5160" name="Text Box 42"/>
          <p:cNvSpPr txBox="1">
            <a:spLocks noChangeArrowheads="1"/>
          </p:cNvSpPr>
          <p:nvPr/>
        </p:nvSpPr>
        <p:spPr bwMode="auto">
          <a:xfrm>
            <a:off x="3251200" y="3963988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0.5</a:t>
            </a:r>
          </a:p>
        </p:txBody>
      </p:sp>
      <p:sp>
        <p:nvSpPr>
          <p:cNvPr id="5161" name="Text Box 43"/>
          <p:cNvSpPr txBox="1">
            <a:spLocks noChangeArrowheads="1"/>
          </p:cNvSpPr>
          <p:nvPr/>
        </p:nvSpPr>
        <p:spPr bwMode="auto">
          <a:xfrm>
            <a:off x="3756025" y="39639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1</a:t>
            </a:r>
          </a:p>
        </p:txBody>
      </p:sp>
      <p:sp>
        <p:nvSpPr>
          <p:cNvPr id="5162" name="Text Box 44"/>
          <p:cNvSpPr txBox="1">
            <a:spLocks noChangeArrowheads="1"/>
          </p:cNvSpPr>
          <p:nvPr/>
        </p:nvSpPr>
        <p:spPr bwMode="auto">
          <a:xfrm>
            <a:off x="4632325" y="39639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2</a:t>
            </a:r>
          </a:p>
        </p:txBody>
      </p:sp>
      <p:sp>
        <p:nvSpPr>
          <p:cNvPr id="5163" name="Text Box 45"/>
          <p:cNvSpPr txBox="1">
            <a:spLocks noChangeArrowheads="1"/>
          </p:cNvSpPr>
          <p:nvPr/>
        </p:nvSpPr>
        <p:spPr bwMode="auto">
          <a:xfrm>
            <a:off x="5527675" y="39639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3</a:t>
            </a:r>
          </a:p>
        </p:txBody>
      </p:sp>
      <p:sp>
        <p:nvSpPr>
          <p:cNvPr id="5164" name="Text Box 46"/>
          <p:cNvSpPr txBox="1">
            <a:spLocks noChangeArrowheads="1"/>
          </p:cNvSpPr>
          <p:nvPr/>
        </p:nvSpPr>
        <p:spPr bwMode="auto">
          <a:xfrm>
            <a:off x="2544763" y="3775075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0.0</a:t>
            </a:r>
          </a:p>
        </p:txBody>
      </p:sp>
      <p:sp>
        <p:nvSpPr>
          <p:cNvPr id="5165" name="Text Box 47"/>
          <p:cNvSpPr txBox="1">
            <a:spLocks noChangeArrowheads="1"/>
          </p:cNvSpPr>
          <p:nvPr/>
        </p:nvSpPr>
        <p:spPr bwMode="auto">
          <a:xfrm>
            <a:off x="2544763" y="3460750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0.2</a:t>
            </a:r>
          </a:p>
        </p:txBody>
      </p:sp>
      <p:sp>
        <p:nvSpPr>
          <p:cNvPr id="5166" name="Text Box 48"/>
          <p:cNvSpPr txBox="1">
            <a:spLocks noChangeArrowheads="1"/>
          </p:cNvSpPr>
          <p:nvPr/>
        </p:nvSpPr>
        <p:spPr bwMode="auto">
          <a:xfrm>
            <a:off x="2544763" y="3089275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0.4</a:t>
            </a:r>
          </a:p>
        </p:txBody>
      </p:sp>
      <p:sp>
        <p:nvSpPr>
          <p:cNvPr id="5167" name="Text Box 49"/>
          <p:cNvSpPr txBox="1">
            <a:spLocks noChangeArrowheads="1"/>
          </p:cNvSpPr>
          <p:nvPr/>
        </p:nvSpPr>
        <p:spPr bwMode="auto">
          <a:xfrm>
            <a:off x="2544763" y="2736850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0.6</a:t>
            </a:r>
          </a:p>
        </p:txBody>
      </p:sp>
      <p:sp>
        <p:nvSpPr>
          <p:cNvPr id="5168" name="Text Box 50"/>
          <p:cNvSpPr txBox="1">
            <a:spLocks noChangeArrowheads="1"/>
          </p:cNvSpPr>
          <p:nvPr/>
        </p:nvSpPr>
        <p:spPr bwMode="auto">
          <a:xfrm>
            <a:off x="2544763" y="2355850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0.8</a:t>
            </a:r>
          </a:p>
        </p:txBody>
      </p:sp>
      <p:sp>
        <p:nvSpPr>
          <p:cNvPr id="5169" name="Text Box 51"/>
          <p:cNvSpPr txBox="1">
            <a:spLocks noChangeArrowheads="1"/>
          </p:cNvSpPr>
          <p:nvPr/>
        </p:nvSpPr>
        <p:spPr bwMode="auto">
          <a:xfrm>
            <a:off x="2544763" y="1984375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1.0</a:t>
            </a:r>
          </a:p>
        </p:txBody>
      </p:sp>
      <p:sp>
        <p:nvSpPr>
          <p:cNvPr id="5170" name="Text Box 52"/>
          <p:cNvSpPr txBox="1">
            <a:spLocks noChangeArrowheads="1"/>
          </p:cNvSpPr>
          <p:nvPr/>
        </p:nvSpPr>
        <p:spPr bwMode="auto">
          <a:xfrm rot="-5400000">
            <a:off x="2165351" y="2863850"/>
            <a:ext cx="430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E/P</a:t>
            </a:r>
          </a:p>
        </p:txBody>
      </p:sp>
      <p:sp>
        <p:nvSpPr>
          <p:cNvPr id="5171" name="Text Box 53"/>
          <p:cNvSpPr txBox="1">
            <a:spLocks noChangeArrowheads="1"/>
          </p:cNvSpPr>
          <p:nvPr/>
        </p:nvSpPr>
        <p:spPr bwMode="auto">
          <a:xfrm>
            <a:off x="3965575" y="4157663"/>
            <a:ext cx="681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R</a:t>
            </a:r>
            <a:r>
              <a:rPr lang="en-US" sz="1200" baseline="-25000"/>
              <a:t>n</a:t>
            </a:r>
            <a:r>
              <a:rPr lang="en-US" sz="1200"/>
              <a:t>/(</a:t>
            </a:r>
            <a:r>
              <a:rPr lang="en-US" sz="1200">
                <a:sym typeface="Symbol" pitchFamily="18" charset="2"/>
              </a:rPr>
              <a:t>P)</a:t>
            </a:r>
            <a:endParaRPr lang="en-US" sz="1200"/>
          </a:p>
        </p:txBody>
      </p:sp>
      <p:sp>
        <p:nvSpPr>
          <p:cNvPr id="5172" name="Text Box 54"/>
          <p:cNvSpPr txBox="1">
            <a:spLocks noChangeArrowheads="1"/>
          </p:cNvSpPr>
          <p:nvPr/>
        </p:nvSpPr>
        <p:spPr bwMode="auto">
          <a:xfrm>
            <a:off x="3416300" y="2260600"/>
            <a:ext cx="268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A</a:t>
            </a:r>
          </a:p>
        </p:txBody>
      </p:sp>
      <p:sp>
        <p:nvSpPr>
          <p:cNvPr id="5173" name="Text Box 55"/>
          <p:cNvSpPr txBox="1">
            <a:spLocks noChangeArrowheads="1"/>
          </p:cNvSpPr>
          <p:nvPr/>
        </p:nvSpPr>
        <p:spPr bwMode="auto">
          <a:xfrm>
            <a:off x="4229100" y="1885950"/>
            <a:ext cx="268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B</a:t>
            </a:r>
          </a:p>
        </p:txBody>
      </p:sp>
      <p:sp>
        <p:nvSpPr>
          <p:cNvPr id="5174" name="Text Box 56"/>
          <p:cNvSpPr txBox="1">
            <a:spLocks noChangeArrowheads="1"/>
          </p:cNvSpPr>
          <p:nvPr/>
        </p:nvSpPr>
        <p:spPr bwMode="auto">
          <a:xfrm>
            <a:off x="304800" y="6400800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13.2</a:t>
            </a:r>
          </a:p>
        </p:txBody>
      </p:sp>
      <p:sp>
        <p:nvSpPr>
          <p:cNvPr id="517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5562600" y="2068513"/>
            <a:ext cx="264795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5562600" y="3848100"/>
            <a:ext cx="26479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5562600" y="3549650"/>
            <a:ext cx="26479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8"/>
          <p:cNvSpPr>
            <a:spLocks noChangeShapeType="1"/>
          </p:cNvSpPr>
          <p:nvPr/>
        </p:nvSpPr>
        <p:spPr bwMode="auto">
          <a:xfrm>
            <a:off x="5562600" y="3251200"/>
            <a:ext cx="26479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5562600" y="2962275"/>
            <a:ext cx="26479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5562600" y="2663825"/>
            <a:ext cx="26479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5562600" y="2366963"/>
            <a:ext cx="26479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5562600" y="2068513"/>
            <a:ext cx="26479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5943600" y="2068513"/>
            <a:ext cx="1588" cy="2078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6315075" y="2068513"/>
            <a:ext cx="1588" cy="2078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6696075" y="2068513"/>
            <a:ext cx="1588" cy="2078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>
            <a:off x="7077075" y="2068513"/>
            <a:ext cx="1588" cy="2078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7458075" y="2068513"/>
            <a:ext cx="1588" cy="2078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7829550" y="2068513"/>
            <a:ext cx="1588" cy="2078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8210550" y="2068513"/>
            <a:ext cx="1588" cy="2078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Rectangle 20"/>
          <p:cNvSpPr>
            <a:spLocks noChangeArrowheads="1"/>
          </p:cNvSpPr>
          <p:nvPr/>
        </p:nvSpPr>
        <p:spPr bwMode="auto">
          <a:xfrm>
            <a:off x="5562600" y="2068513"/>
            <a:ext cx="2647950" cy="2078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21"/>
          <p:cNvSpPr>
            <a:spLocks noChangeShapeType="1"/>
          </p:cNvSpPr>
          <p:nvPr/>
        </p:nvSpPr>
        <p:spPr bwMode="auto">
          <a:xfrm>
            <a:off x="5562600" y="2068513"/>
            <a:ext cx="1588" cy="2078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22"/>
          <p:cNvSpPr>
            <a:spLocks noChangeShapeType="1"/>
          </p:cNvSpPr>
          <p:nvPr/>
        </p:nvSpPr>
        <p:spPr bwMode="auto">
          <a:xfrm>
            <a:off x="5524500" y="41465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24"/>
          <p:cNvSpPr>
            <a:spLocks noChangeShapeType="1"/>
          </p:cNvSpPr>
          <p:nvPr/>
        </p:nvSpPr>
        <p:spPr bwMode="auto">
          <a:xfrm>
            <a:off x="5524500" y="38481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Line 26"/>
          <p:cNvSpPr>
            <a:spLocks noChangeShapeType="1"/>
          </p:cNvSpPr>
          <p:nvPr/>
        </p:nvSpPr>
        <p:spPr bwMode="auto">
          <a:xfrm>
            <a:off x="5524500" y="35496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Line 28"/>
          <p:cNvSpPr>
            <a:spLocks noChangeShapeType="1"/>
          </p:cNvSpPr>
          <p:nvPr/>
        </p:nvSpPr>
        <p:spPr bwMode="auto">
          <a:xfrm>
            <a:off x="5524500" y="32512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30"/>
          <p:cNvSpPr>
            <a:spLocks noChangeShapeType="1"/>
          </p:cNvSpPr>
          <p:nvPr/>
        </p:nvSpPr>
        <p:spPr bwMode="auto">
          <a:xfrm>
            <a:off x="5524500" y="2962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Line 32"/>
          <p:cNvSpPr>
            <a:spLocks noChangeShapeType="1"/>
          </p:cNvSpPr>
          <p:nvPr/>
        </p:nvSpPr>
        <p:spPr bwMode="auto">
          <a:xfrm>
            <a:off x="5524500" y="2663825"/>
            <a:ext cx="381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34"/>
          <p:cNvSpPr>
            <a:spLocks noChangeShapeType="1"/>
          </p:cNvSpPr>
          <p:nvPr/>
        </p:nvSpPr>
        <p:spPr bwMode="auto">
          <a:xfrm>
            <a:off x="5524500" y="23669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36"/>
          <p:cNvSpPr>
            <a:spLocks noChangeShapeType="1"/>
          </p:cNvSpPr>
          <p:nvPr/>
        </p:nvSpPr>
        <p:spPr bwMode="auto">
          <a:xfrm>
            <a:off x="5524500" y="20685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37"/>
          <p:cNvSpPr>
            <a:spLocks noChangeShapeType="1"/>
          </p:cNvSpPr>
          <p:nvPr/>
        </p:nvSpPr>
        <p:spPr bwMode="auto">
          <a:xfrm>
            <a:off x="5514975" y="414655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38"/>
          <p:cNvSpPr>
            <a:spLocks noChangeShapeType="1"/>
          </p:cNvSpPr>
          <p:nvPr/>
        </p:nvSpPr>
        <p:spPr bwMode="auto">
          <a:xfrm>
            <a:off x="5514975" y="38481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39"/>
          <p:cNvSpPr>
            <a:spLocks noChangeShapeType="1"/>
          </p:cNvSpPr>
          <p:nvPr/>
        </p:nvSpPr>
        <p:spPr bwMode="auto">
          <a:xfrm>
            <a:off x="5514975" y="354965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40"/>
          <p:cNvSpPr>
            <a:spLocks noChangeShapeType="1"/>
          </p:cNvSpPr>
          <p:nvPr/>
        </p:nvSpPr>
        <p:spPr bwMode="auto">
          <a:xfrm>
            <a:off x="5514975" y="32512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41"/>
          <p:cNvSpPr>
            <a:spLocks noChangeShapeType="1"/>
          </p:cNvSpPr>
          <p:nvPr/>
        </p:nvSpPr>
        <p:spPr bwMode="auto">
          <a:xfrm>
            <a:off x="5514975" y="296227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42"/>
          <p:cNvSpPr>
            <a:spLocks noChangeShapeType="1"/>
          </p:cNvSpPr>
          <p:nvPr/>
        </p:nvSpPr>
        <p:spPr bwMode="auto">
          <a:xfrm>
            <a:off x="5514975" y="2663825"/>
            <a:ext cx="476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Line 43"/>
          <p:cNvSpPr>
            <a:spLocks noChangeShapeType="1"/>
          </p:cNvSpPr>
          <p:nvPr/>
        </p:nvSpPr>
        <p:spPr bwMode="auto">
          <a:xfrm>
            <a:off x="5514975" y="236696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Line 44"/>
          <p:cNvSpPr>
            <a:spLocks noChangeShapeType="1"/>
          </p:cNvSpPr>
          <p:nvPr/>
        </p:nvSpPr>
        <p:spPr bwMode="auto">
          <a:xfrm>
            <a:off x="5514975" y="206851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45"/>
          <p:cNvSpPr>
            <a:spLocks noChangeShapeType="1"/>
          </p:cNvSpPr>
          <p:nvPr/>
        </p:nvSpPr>
        <p:spPr bwMode="auto">
          <a:xfrm>
            <a:off x="5562600" y="4146550"/>
            <a:ext cx="26479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46"/>
          <p:cNvSpPr>
            <a:spLocks noChangeShapeType="1"/>
          </p:cNvSpPr>
          <p:nvPr/>
        </p:nvSpPr>
        <p:spPr bwMode="auto">
          <a:xfrm flipV="1">
            <a:off x="5562600" y="4146550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48"/>
          <p:cNvSpPr>
            <a:spLocks noChangeShapeType="1"/>
          </p:cNvSpPr>
          <p:nvPr/>
        </p:nvSpPr>
        <p:spPr bwMode="auto">
          <a:xfrm flipV="1">
            <a:off x="5943600" y="4146550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50"/>
          <p:cNvSpPr>
            <a:spLocks noChangeShapeType="1"/>
          </p:cNvSpPr>
          <p:nvPr/>
        </p:nvSpPr>
        <p:spPr bwMode="auto">
          <a:xfrm flipV="1">
            <a:off x="6315075" y="4146550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Line 52"/>
          <p:cNvSpPr>
            <a:spLocks noChangeShapeType="1"/>
          </p:cNvSpPr>
          <p:nvPr/>
        </p:nvSpPr>
        <p:spPr bwMode="auto">
          <a:xfrm flipV="1">
            <a:off x="6696075" y="4146550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Line 54"/>
          <p:cNvSpPr>
            <a:spLocks noChangeShapeType="1"/>
          </p:cNvSpPr>
          <p:nvPr/>
        </p:nvSpPr>
        <p:spPr bwMode="auto">
          <a:xfrm flipV="1">
            <a:off x="7077075" y="4146550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Line 56"/>
          <p:cNvSpPr>
            <a:spLocks noChangeShapeType="1"/>
          </p:cNvSpPr>
          <p:nvPr/>
        </p:nvSpPr>
        <p:spPr bwMode="auto">
          <a:xfrm flipV="1">
            <a:off x="7458075" y="4146550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Line 58"/>
          <p:cNvSpPr>
            <a:spLocks noChangeShapeType="1"/>
          </p:cNvSpPr>
          <p:nvPr/>
        </p:nvSpPr>
        <p:spPr bwMode="auto">
          <a:xfrm flipV="1">
            <a:off x="7829550" y="4146550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7" name="Line 60"/>
          <p:cNvSpPr>
            <a:spLocks noChangeShapeType="1"/>
          </p:cNvSpPr>
          <p:nvPr/>
        </p:nvSpPr>
        <p:spPr bwMode="auto">
          <a:xfrm flipV="1">
            <a:off x="8210550" y="4146550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8" name="Line 61"/>
          <p:cNvSpPr>
            <a:spLocks noChangeShapeType="1"/>
          </p:cNvSpPr>
          <p:nvPr/>
        </p:nvSpPr>
        <p:spPr bwMode="auto">
          <a:xfrm flipV="1">
            <a:off x="5562600" y="4146550"/>
            <a:ext cx="1588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Line 62"/>
          <p:cNvSpPr>
            <a:spLocks noChangeShapeType="1"/>
          </p:cNvSpPr>
          <p:nvPr/>
        </p:nvSpPr>
        <p:spPr bwMode="auto">
          <a:xfrm flipV="1">
            <a:off x="5943600" y="4146550"/>
            <a:ext cx="1588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Line 63"/>
          <p:cNvSpPr>
            <a:spLocks noChangeShapeType="1"/>
          </p:cNvSpPr>
          <p:nvPr/>
        </p:nvSpPr>
        <p:spPr bwMode="auto">
          <a:xfrm flipV="1">
            <a:off x="6315075" y="4146550"/>
            <a:ext cx="1588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Line 64"/>
          <p:cNvSpPr>
            <a:spLocks noChangeShapeType="1"/>
          </p:cNvSpPr>
          <p:nvPr/>
        </p:nvSpPr>
        <p:spPr bwMode="auto">
          <a:xfrm flipV="1">
            <a:off x="6696075" y="4146550"/>
            <a:ext cx="1588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Line 65"/>
          <p:cNvSpPr>
            <a:spLocks noChangeShapeType="1"/>
          </p:cNvSpPr>
          <p:nvPr/>
        </p:nvSpPr>
        <p:spPr bwMode="auto">
          <a:xfrm flipV="1">
            <a:off x="7077075" y="4146550"/>
            <a:ext cx="1588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66"/>
          <p:cNvSpPr>
            <a:spLocks noChangeShapeType="1"/>
          </p:cNvSpPr>
          <p:nvPr/>
        </p:nvSpPr>
        <p:spPr bwMode="auto">
          <a:xfrm flipV="1">
            <a:off x="7458075" y="4146550"/>
            <a:ext cx="1588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67"/>
          <p:cNvSpPr>
            <a:spLocks noChangeShapeType="1"/>
          </p:cNvSpPr>
          <p:nvPr/>
        </p:nvSpPr>
        <p:spPr bwMode="auto">
          <a:xfrm flipV="1">
            <a:off x="7829550" y="4146550"/>
            <a:ext cx="1588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68"/>
          <p:cNvSpPr>
            <a:spLocks noChangeShapeType="1"/>
          </p:cNvSpPr>
          <p:nvPr/>
        </p:nvSpPr>
        <p:spPr bwMode="auto">
          <a:xfrm flipV="1">
            <a:off x="8210550" y="4146550"/>
            <a:ext cx="1588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Freeform 69"/>
          <p:cNvSpPr>
            <a:spLocks/>
          </p:cNvSpPr>
          <p:nvPr/>
        </p:nvSpPr>
        <p:spPr bwMode="auto">
          <a:xfrm>
            <a:off x="5562600" y="2433638"/>
            <a:ext cx="2647950" cy="1712912"/>
          </a:xfrm>
          <a:custGeom>
            <a:avLst/>
            <a:gdLst>
              <a:gd name="T0" fmla="*/ 0 w 278"/>
              <a:gd name="T1" fmla="*/ 178 h 178"/>
              <a:gd name="T2" fmla="*/ 20 w 278"/>
              <a:gd name="T3" fmla="*/ 177 h 178"/>
              <a:gd name="T4" fmla="*/ 40 w 278"/>
              <a:gd name="T5" fmla="*/ 171 h 178"/>
              <a:gd name="T6" fmla="*/ 60 w 278"/>
              <a:gd name="T7" fmla="*/ 161 h 178"/>
              <a:gd name="T8" fmla="*/ 79 w 278"/>
              <a:gd name="T9" fmla="*/ 149 h 178"/>
              <a:gd name="T10" fmla="*/ 99 w 278"/>
              <a:gd name="T11" fmla="*/ 135 h 178"/>
              <a:gd name="T12" fmla="*/ 119 w 278"/>
              <a:gd name="T13" fmla="*/ 121 h 178"/>
              <a:gd name="T14" fmla="*/ 139 w 278"/>
              <a:gd name="T15" fmla="*/ 106 h 178"/>
              <a:gd name="T16" fmla="*/ 159 w 278"/>
              <a:gd name="T17" fmla="*/ 92 h 178"/>
              <a:gd name="T18" fmla="*/ 179 w 278"/>
              <a:gd name="T19" fmla="*/ 76 h 178"/>
              <a:gd name="T20" fmla="*/ 199 w 278"/>
              <a:gd name="T21" fmla="*/ 61 h 178"/>
              <a:gd name="T22" fmla="*/ 218 w 278"/>
              <a:gd name="T23" fmla="*/ 46 h 178"/>
              <a:gd name="T24" fmla="*/ 238 w 278"/>
              <a:gd name="T25" fmla="*/ 31 h 178"/>
              <a:gd name="T26" fmla="*/ 258 w 278"/>
              <a:gd name="T27" fmla="*/ 16 h 178"/>
              <a:gd name="T28" fmla="*/ 278 w 278"/>
              <a:gd name="T29" fmla="*/ 0 h 1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8"/>
              <a:gd name="T46" fmla="*/ 0 h 178"/>
              <a:gd name="T47" fmla="*/ 278 w 278"/>
              <a:gd name="T48" fmla="*/ 178 h 1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8" h="178">
                <a:moveTo>
                  <a:pt x="0" y="178"/>
                </a:moveTo>
                <a:lnTo>
                  <a:pt x="20" y="177"/>
                </a:lnTo>
                <a:lnTo>
                  <a:pt x="40" y="171"/>
                </a:lnTo>
                <a:lnTo>
                  <a:pt x="60" y="161"/>
                </a:lnTo>
                <a:lnTo>
                  <a:pt x="79" y="149"/>
                </a:lnTo>
                <a:lnTo>
                  <a:pt x="99" y="135"/>
                </a:lnTo>
                <a:lnTo>
                  <a:pt x="119" y="121"/>
                </a:lnTo>
                <a:lnTo>
                  <a:pt x="139" y="106"/>
                </a:lnTo>
                <a:lnTo>
                  <a:pt x="159" y="92"/>
                </a:lnTo>
                <a:lnTo>
                  <a:pt x="179" y="76"/>
                </a:lnTo>
                <a:lnTo>
                  <a:pt x="199" y="61"/>
                </a:lnTo>
                <a:lnTo>
                  <a:pt x="218" y="46"/>
                </a:lnTo>
                <a:lnTo>
                  <a:pt x="238" y="31"/>
                </a:lnTo>
                <a:lnTo>
                  <a:pt x="258" y="16"/>
                </a:lnTo>
                <a:lnTo>
                  <a:pt x="27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7" name="Freeform 70"/>
          <p:cNvSpPr>
            <a:spLocks/>
          </p:cNvSpPr>
          <p:nvPr/>
        </p:nvSpPr>
        <p:spPr bwMode="auto">
          <a:xfrm>
            <a:off x="5562600" y="2606675"/>
            <a:ext cx="2647950" cy="1539875"/>
          </a:xfrm>
          <a:custGeom>
            <a:avLst/>
            <a:gdLst>
              <a:gd name="T0" fmla="*/ 0 w 278"/>
              <a:gd name="T1" fmla="*/ 160 h 160"/>
              <a:gd name="T2" fmla="*/ 20 w 278"/>
              <a:gd name="T3" fmla="*/ 160 h 160"/>
              <a:gd name="T4" fmla="*/ 40 w 278"/>
              <a:gd name="T5" fmla="*/ 157 h 160"/>
              <a:gd name="T6" fmla="*/ 60 w 278"/>
              <a:gd name="T7" fmla="*/ 150 h 160"/>
              <a:gd name="T8" fmla="*/ 79 w 278"/>
              <a:gd name="T9" fmla="*/ 141 h 160"/>
              <a:gd name="T10" fmla="*/ 99 w 278"/>
              <a:gd name="T11" fmla="*/ 129 h 160"/>
              <a:gd name="T12" fmla="*/ 119 w 278"/>
              <a:gd name="T13" fmla="*/ 117 h 160"/>
              <a:gd name="T14" fmla="*/ 139 w 278"/>
              <a:gd name="T15" fmla="*/ 103 h 160"/>
              <a:gd name="T16" fmla="*/ 159 w 278"/>
              <a:gd name="T17" fmla="*/ 89 h 160"/>
              <a:gd name="T18" fmla="*/ 179 w 278"/>
              <a:gd name="T19" fmla="*/ 75 h 160"/>
              <a:gd name="T20" fmla="*/ 199 w 278"/>
              <a:gd name="T21" fmla="*/ 60 h 160"/>
              <a:gd name="T22" fmla="*/ 218 w 278"/>
              <a:gd name="T23" fmla="*/ 45 h 160"/>
              <a:gd name="T24" fmla="*/ 238 w 278"/>
              <a:gd name="T25" fmla="*/ 30 h 160"/>
              <a:gd name="T26" fmla="*/ 258 w 278"/>
              <a:gd name="T27" fmla="*/ 15 h 160"/>
              <a:gd name="T28" fmla="*/ 278 w 278"/>
              <a:gd name="T29" fmla="*/ 0 h 1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8"/>
              <a:gd name="T46" fmla="*/ 0 h 160"/>
              <a:gd name="T47" fmla="*/ 278 w 278"/>
              <a:gd name="T48" fmla="*/ 160 h 1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8" h="160">
                <a:moveTo>
                  <a:pt x="0" y="160"/>
                </a:moveTo>
                <a:lnTo>
                  <a:pt x="20" y="160"/>
                </a:lnTo>
                <a:lnTo>
                  <a:pt x="40" y="157"/>
                </a:lnTo>
                <a:lnTo>
                  <a:pt x="60" y="150"/>
                </a:lnTo>
                <a:lnTo>
                  <a:pt x="79" y="141"/>
                </a:lnTo>
                <a:lnTo>
                  <a:pt x="99" y="129"/>
                </a:lnTo>
                <a:lnTo>
                  <a:pt x="119" y="117"/>
                </a:lnTo>
                <a:lnTo>
                  <a:pt x="139" y="103"/>
                </a:lnTo>
                <a:lnTo>
                  <a:pt x="159" y="89"/>
                </a:lnTo>
                <a:lnTo>
                  <a:pt x="179" y="75"/>
                </a:lnTo>
                <a:lnTo>
                  <a:pt x="199" y="60"/>
                </a:lnTo>
                <a:lnTo>
                  <a:pt x="218" y="45"/>
                </a:lnTo>
                <a:lnTo>
                  <a:pt x="238" y="30"/>
                </a:lnTo>
                <a:lnTo>
                  <a:pt x="258" y="15"/>
                </a:lnTo>
                <a:lnTo>
                  <a:pt x="27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8" name="Freeform 71"/>
          <p:cNvSpPr>
            <a:spLocks/>
          </p:cNvSpPr>
          <p:nvPr/>
        </p:nvSpPr>
        <p:spPr bwMode="auto">
          <a:xfrm>
            <a:off x="5562600" y="2770188"/>
            <a:ext cx="2647950" cy="1376362"/>
          </a:xfrm>
          <a:custGeom>
            <a:avLst/>
            <a:gdLst>
              <a:gd name="T0" fmla="*/ 0 w 278"/>
              <a:gd name="T1" fmla="*/ 143 h 143"/>
              <a:gd name="T2" fmla="*/ 20 w 278"/>
              <a:gd name="T3" fmla="*/ 143 h 143"/>
              <a:gd name="T4" fmla="*/ 40 w 278"/>
              <a:gd name="T5" fmla="*/ 141 h 143"/>
              <a:gd name="T6" fmla="*/ 60 w 278"/>
              <a:gd name="T7" fmla="*/ 137 h 143"/>
              <a:gd name="T8" fmla="*/ 79 w 278"/>
              <a:gd name="T9" fmla="*/ 130 h 143"/>
              <a:gd name="T10" fmla="*/ 99 w 278"/>
              <a:gd name="T11" fmla="*/ 120 h 143"/>
              <a:gd name="T12" fmla="*/ 119 w 278"/>
              <a:gd name="T13" fmla="*/ 110 h 143"/>
              <a:gd name="T14" fmla="*/ 139 w 278"/>
              <a:gd name="T15" fmla="*/ 98 h 143"/>
              <a:gd name="T16" fmla="*/ 159 w 278"/>
              <a:gd name="T17" fmla="*/ 85 h 143"/>
              <a:gd name="T18" fmla="*/ 179 w 278"/>
              <a:gd name="T19" fmla="*/ 72 h 143"/>
              <a:gd name="T20" fmla="*/ 199 w 278"/>
              <a:gd name="T21" fmla="*/ 58 h 143"/>
              <a:gd name="T22" fmla="*/ 218 w 278"/>
              <a:gd name="T23" fmla="*/ 44 h 143"/>
              <a:gd name="T24" fmla="*/ 238 w 278"/>
              <a:gd name="T25" fmla="*/ 29 h 143"/>
              <a:gd name="T26" fmla="*/ 258 w 278"/>
              <a:gd name="T27" fmla="*/ 15 h 143"/>
              <a:gd name="T28" fmla="*/ 278 w 278"/>
              <a:gd name="T29" fmla="*/ 0 h 1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8"/>
              <a:gd name="T46" fmla="*/ 0 h 143"/>
              <a:gd name="T47" fmla="*/ 278 w 278"/>
              <a:gd name="T48" fmla="*/ 143 h 14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8" h="143">
                <a:moveTo>
                  <a:pt x="0" y="143"/>
                </a:moveTo>
                <a:lnTo>
                  <a:pt x="20" y="143"/>
                </a:lnTo>
                <a:lnTo>
                  <a:pt x="40" y="141"/>
                </a:lnTo>
                <a:lnTo>
                  <a:pt x="60" y="137"/>
                </a:lnTo>
                <a:lnTo>
                  <a:pt x="79" y="130"/>
                </a:lnTo>
                <a:lnTo>
                  <a:pt x="99" y="120"/>
                </a:lnTo>
                <a:lnTo>
                  <a:pt x="119" y="110"/>
                </a:lnTo>
                <a:lnTo>
                  <a:pt x="139" y="98"/>
                </a:lnTo>
                <a:lnTo>
                  <a:pt x="159" y="85"/>
                </a:lnTo>
                <a:lnTo>
                  <a:pt x="179" y="72"/>
                </a:lnTo>
                <a:lnTo>
                  <a:pt x="199" y="58"/>
                </a:lnTo>
                <a:lnTo>
                  <a:pt x="218" y="44"/>
                </a:lnTo>
                <a:lnTo>
                  <a:pt x="238" y="29"/>
                </a:lnTo>
                <a:lnTo>
                  <a:pt x="258" y="15"/>
                </a:lnTo>
                <a:lnTo>
                  <a:pt x="27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9" name="Freeform 72"/>
          <p:cNvSpPr>
            <a:spLocks/>
          </p:cNvSpPr>
          <p:nvPr/>
        </p:nvSpPr>
        <p:spPr bwMode="auto">
          <a:xfrm>
            <a:off x="5562600" y="2914650"/>
            <a:ext cx="2647950" cy="1231900"/>
          </a:xfrm>
          <a:custGeom>
            <a:avLst/>
            <a:gdLst>
              <a:gd name="T0" fmla="*/ 0 w 278"/>
              <a:gd name="T1" fmla="*/ 128 h 128"/>
              <a:gd name="T2" fmla="*/ 20 w 278"/>
              <a:gd name="T3" fmla="*/ 128 h 128"/>
              <a:gd name="T4" fmla="*/ 40 w 278"/>
              <a:gd name="T5" fmla="*/ 127 h 128"/>
              <a:gd name="T6" fmla="*/ 60 w 278"/>
              <a:gd name="T7" fmla="*/ 124 h 128"/>
              <a:gd name="T8" fmla="*/ 79 w 278"/>
              <a:gd name="T9" fmla="*/ 118 h 128"/>
              <a:gd name="T10" fmla="*/ 99 w 278"/>
              <a:gd name="T11" fmla="*/ 111 h 128"/>
              <a:gd name="T12" fmla="*/ 119 w 278"/>
              <a:gd name="T13" fmla="*/ 102 h 128"/>
              <a:gd name="T14" fmla="*/ 139 w 278"/>
              <a:gd name="T15" fmla="*/ 92 h 128"/>
              <a:gd name="T16" fmla="*/ 159 w 278"/>
              <a:gd name="T17" fmla="*/ 81 h 128"/>
              <a:gd name="T18" fmla="*/ 179 w 278"/>
              <a:gd name="T19" fmla="*/ 69 h 128"/>
              <a:gd name="T20" fmla="*/ 199 w 278"/>
              <a:gd name="T21" fmla="*/ 56 h 128"/>
              <a:gd name="T22" fmla="*/ 218 w 278"/>
              <a:gd name="T23" fmla="*/ 42 h 128"/>
              <a:gd name="T24" fmla="*/ 238 w 278"/>
              <a:gd name="T25" fmla="*/ 29 h 128"/>
              <a:gd name="T26" fmla="*/ 258 w 278"/>
              <a:gd name="T27" fmla="*/ 15 h 128"/>
              <a:gd name="T28" fmla="*/ 278 w 278"/>
              <a:gd name="T29" fmla="*/ 0 h 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8"/>
              <a:gd name="T46" fmla="*/ 0 h 128"/>
              <a:gd name="T47" fmla="*/ 278 w 278"/>
              <a:gd name="T48" fmla="*/ 128 h 1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8" h="128">
                <a:moveTo>
                  <a:pt x="0" y="128"/>
                </a:moveTo>
                <a:lnTo>
                  <a:pt x="20" y="128"/>
                </a:lnTo>
                <a:lnTo>
                  <a:pt x="40" y="127"/>
                </a:lnTo>
                <a:lnTo>
                  <a:pt x="60" y="124"/>
                </a:lnTo>
                <a:lnTo>
                  <a:pt x="79" y="118"/>
                </a:lnTo>
                <a:lnTo>
                  <a:pt x="99" y="111"/>
                </a:lnTo>
                <a:lnTo>
                  <a:pt x="119" y="102"/>
                </a:lnTo>
                <a:lnTo>
                  <a:pt x="139" y="92"/>
                </a:lnTo>
                <a:lnTo>
                  <a:pt x="159" y="81"/>
                </a:lnTo>
                <a:lnTo>
                  <a:pt x="179" y="69"/>
                </a:lnTo>
                <a:lnTo>
                  <a:pt x="199" y="56"/>
                </a:lnTo>
                <a:lnTo>
                  <a:pt x="218" y="42"/>
                </a:lnTo>
                <a:lnTo>
                  <a:pt x="238" y="29"/>
                </a:lnTo>
                <a:lnTo>
                  <a:pt x="258" y="15"/>
                </a:lnTo>
                <a:lnTo>
                  <a:pt x="27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0" name="Freeform 73"/>
          <p:cNvSpPr>
            <a:spLocks/>
          </p:cNvSpPr>
          <p:nvPr/>
        </p:nvSpPr>
        <p:spPr bwMode="auto">
          <a:xfrm>
            <a:off x="5562600" y="3049588"/>
            <a:ext cx="2647950" cy="1096962"/>
          </a:xfrm>
          <a:custGeom>
            <a:avLst/>
            <a:gdLst>
              <a:gd name="T0" fmla="*/ 0 w 278"/>
              <a:gd name="T1" fmla="*/ 114 h 114"/>
              <a:gd name="T2" fmla="*/ 20 w 278"/>
              <a:gd name="T3" fmla="*/ 114 h 114"/>
              <a:gd name="T4" fmla="*/ 40 w 278"/>
              <a:gd name="T5" fmla="*/ 113 h 114"/>
              <a:gd name="T6" fmla="*/ 60 w 278"/>
              <a:gd name="T7" fmla="*/ 111 h 114"/>
              <a:gd name="T8" fmla="*/ 79 w 278"/>
              <a:gd name="T9" fmla="*/ 107 h 114"/>
              <a:gd name="T10" fmla="*/ 99 w 278"/>
              <a:gd name="T11" fmla="*/ 101 h 114"/>
              <a:gd name="T12" fmla="*/ 119 w 278"/>
              <a:gd name="T13" fmla="*/ 94 h 114"/>
              <a:gd name="T14" fmla="*/ 139 w 278"/>
              <a:gd name="T15" fmla="*/ 85 h 114"/>
              <a:gd name="T16" fmla="*/ 159 w 278"/>
              <a:gd name="T17" fmla="*/ 75 h 114"/>
              <a:gd name="T18" fmla="*/ 179 w 278"/>
              <a:gd name="T19" fmla="*/ 64 h 114"/>
              <a:gd name="T20" fmla="*/ 199 w 278"/>
              <a:gd name="T21" fmla="*/ 52 h 114"/>
              <a:gd name="T22" fmla="*/ 218 w 278"/>
              <a:gd name="T23" fmla="*/ 40 h 114"/>
              <a:gd name="T24" fmla="*/ 238 w 278"/>
              <a:gd name="T25" fmla="*/ 27 h 114"/>
              <a:gd name="T26" fmla="*/ 258 w 278"/>
              <a:gd name="T27" fmla="*/ 14 h 114"/>
              <a:gd name="T28" fmla="*/ 278 w 278"/>
              <a:gd name="T29" fmla="*/ 0 h 1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8"/>
              <a:gd name="T46" fmla="*/ 0 h 114"/>
              <a:gd name="T47" fmla="*/ 278 w 278"/>
              <a:gd name="T48" fmla="*/ 114 h 1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8" h="114">
                <a:moveTo>
                  <a:pt x="0" y="114"/>
                </a:moveTo>
                <a:lnTo>
                  <a:pt x="20" y="114"/>
                </a:lnTo>
                <a:lnTo>
                  <a:pt x="40" y="113"/>
                </a:lnTo>
                <a:lnTo>
                  <a:pt x="60" y="111"/>
                </a:lnTo>
                <a:lnTo>
                  <a:pt x="79" y="107"/>
                </a:lnTo>
                <a:lnTo>
                  <a:pt x="99" y="101"/>
                </a:lnTo>
                <a:lnTo>
                  <a:pt x="119" y="94"/>
                </a:lnTo>
                <a:lnTo>
                  <a:pt x="139" y="85"/>
                </a:lnTo>
                <a:lnTo>
                  <a:pt x="159" y="75"/>
                </a:lnTo>
                <a:lnTo>
                  <a:pt x="179" y="64"/>
                </a:lnTo>
                <a:lnTo>
                  <a:pt x="199" y="52"/>
                </a:lnTo>
                <a:lnTo>
                  <a:pt x="218" y="40"/>
                </a:lnTo>
                <a:lnTo>
                  <a:pt x="238" y="27"/>
                </a:lnTo>
                <a:lnTo>
                  <a:pt x="258" y="14"/>
                </a:lnTo>
                <a:lnTo>
                  <a:pt x="27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1" name="Freeform 74"/>
          <p:cNvSpPr>
            <a:spLocks/>
          </p:cNvSpPr>
          <p:nvPr/>
        </p:nvSpPr>
        <p:spPr bwMode="auto">
          <a:xfrm>
            <a:off x="5562600" y="3175000"/>
            <a:ext cx="2647950" cy="971550"/>
          </a:xfrm>
          <a:custGeom>
            <a:avLst/>
            <a:gdLst>
              <a:gd name="T0" fmla="*/ 0 w 278"/>
              <a:gd name="T1" fmla="*/ 101 h 101"/>
              <a:gd name="T2" fmla="*/ 20 w 278"/>
              <a:gd name="T3" fmla="*/ 101 h 101"/>
              <a:gd name="T4" fmla="*/ 40 w 278"/>
              <a:gd name="T5" fmla="*/ 101 h 101"/>
              <a:gd name="T6" fmla="*/ 60 w 278"/>
              <a:gd name="T7" fmla="*/ 99 h 101"/>
              <a:gd name="T8" fmla="*/ 79 w 278"/>
              <a:gd name="T9" fmla="*/ 96 h 101"/>
              <a:gd name="T10" fmla="*/ 99 w 278"/>
              <a:gd name="T11" fmla="*/ 91 h 101"/>
              <a:gd name="T12" fmla="*/ 119 w 278"/>
              <a:gd name="T13" fmla="*/ 85 h 101"/>
              <a:gd name="T14" fmla="*/ 139 w 278"/>
              <a:gd name="T15" fmla="*/ 77 h 101"/>
              <a:gd name="T16" fmla="*/ 159 w 278"/>
              <a:gd name="T17" fmla="*/ 69 h 101"/>
              <a:gd name="T18" fmla="*/ 179 w 278"/>
              <a:gd name="T19" fmla="*/ 59 h 101"/>
              <a:gd name="T20" fmla="*/ 199 w 278"/>
              <a:gd name="T21" fmla="*/ 48 h 101"/>
              <a:gd name="T22" fmla="*/ 218 w 278"/>
              <a:gd name="T23" fmla="*/ 37 h 101"/>
              <a:gd name="T24" fmla="*/ 238 w 278"/>
              <a:gd name="T25" fmla="*/ 25 h 101"/>
              <a:gd name="T26" fmla="*/ 258 w 278"/>
              <a:gd name="T27" fmla="*/ 13 h 101"/>
              <a:gd name="T28" fmla="*/ 278 w 278"/>
              <a:gd name="T29" fmla="*/ 0 h 1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8"/>
              <a:gd name="T46" fmla="*/ 0 h 101"/>
              <a:gd name="T47" fmla="*/ 278 w 278"/>
              <a:gd name="T48" fmla="*/ 101 h 1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8" h="101">
                <a:moveTo>
                  <a:pt x="0" y="101"/>
                </a:moveTo>
                <a:lnTo>
                  <a:pt x="20" y="101"/>
                </a:lnTo>
                <a:lnTo>
                  <a:pt x="40" y="101"/>
                </a:lnTo>
                <a:lnTo>
                  <a:pt x="60" y="99"/>
                </a:lnTo>
                <a:lnTo>
                  <a:pt x="79" y="96"/>
                </a:lnTo>
                <a:lnTo>
                  <a:pt x="99" y="91"/>
                </a:lnTo>
                <a:lnTo>
                  <a:pt x="119" y="85"/>
                </a:lnTo>
                <a:lnTo>
                  <a:pt x="139" y="77"/>
                </a:lnTo>
                <a:lnTo>
                  <a:pt x="159" y="69"/>
                </a:lnTo>
                <a:lnTo>
                  <a:pt x="179" y="59"/>
                </a:lnTo>
                <a:lnTo>
                  <a:pt x="199" y="48"/>
                </a:lnTo>
                <a:lnTo>
                  <a:pt x="218" y="37"/>
                </a:lnTo>
                <a:lnTo>
                  <a:pt x="238" y="25"/>
                </a:lnTo>
                <a:lnTo>
                  <a:pt x="258" y="13"/>
                </a:lnTo>
                <a:lnTo>
                  <a:pt x="27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2" name="Freeform 75"/>
          <p:cNvSpPr>
            <a:spLocks/>
          </p:cNvSpPr>
          <p:nvPr/>
        </p:nvSpPr>
        <p:spPr bwMode="auto">
          <a:xfrm>
            <a:off x="5562600" y="3281363"/>
            <a:ext cx="2647950" cy="865187"/>
          </a:xfrm>
          <a:custGeom>
            <a:avLst/>
            <a:gdLst>
              <a:gd name="T0" fmla="*/ 0 w 278"/>
              <a:gd name="T1" fmla="*/ 90 h 90"/>
              <a:gd name="T2" fmla="*/ 20 w 278"/>
              <a:gd name="T3" fmla="*/ 90 h 90"/>
              <a:gd name="T4" fmla="*/ 40 w 278"/>
              <a:gd name="T5" fmla="*/ 90 h 90"/>
              <a:gd name="T6" fmla="*/ 60 w 278"/>
              <a:gd name="T7" fmla="*/ 89 h 90"/>
              <a:gd name="T8" fmla="*/ 79 w 278"/>
              <a:gd name="T9" fmla="*/ 86 h 90"/>
              <a:gd name="T10" fmla="*/ 99 w 278"/>
              <a:gd name="T11" fmla="*/ 82 h 90"/>
              <a:gd name="T12" fmla="*/ 119 w 278"/>
              <a:gd name="T13" fmla="*/ 77 h 90"/>
              <a:gd name="T14" fmla="*/ 139 w 278"/>
              <a:gd name="T15" fmla="*/ 71 h 90"/>
              <a:gd name="T16" fmla="*/ 159 w 278"/>
              <a:gd name="T17" fmla="*/ 63 h 90"/>
              <a:gd name="T18" fmla="*/ 179 w 278"/>
              <a:gd name="T19" fmla="*/ 54 h 90"/>
              <a:gd name="T20" fmla="*/ 199 w 278"/>
              <a:gd name="T21" fmla="*/ 45 h 90"/>
              <a:gd name="T22" fmla="*/ 218 w 278"/>
              <a:gd name="T23" fmla="*/ 35 h 90"/>
              <a:gd name="T24" fmla="*/ 238 w 278"/>
              <a:gd name="T25" fmla="*/ 24 h 90"/>
              <a:gd name="T26" fmla="*/ 258 w 278"/>
              <a:gd name="T27" fmla="*/ 12 h 90"/>
              <a:gd name="T28" fmla="*/ 278 w 278"/>
              <a:gd name="T29" fmla="*/ 0 h 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8"/>
              <a:gd name="T46" fmla="*/ 0 h 90"/>
              <a:gd name="T47" fmla="*/ 278 w 278"/>
              <a:gd name="T48" fmla="*/ 90 h 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8" h="90">
                <a:moveTo>
                  <a:pt x="0" y="90"/>
                </a:moveTo>
                <a:lnTo>
                  <a:pt x="20" y="90"/>
                </a:lnTo>
                <a:lnTo>
                  <a:pt x="40" y="90"/>
                </a:lnTo>
                <a:lnTo>
                  <a:pt x="60" y="89"/>
                </a:lnTo>
                <a:lnTo>
                  <a:pt x="79" y="86"/>
                </a:lnTo>
                <a:lnTo>
                  <a:pt x="99" y="82"/>
                </a:lnTo>
                <a:lnTo>
                  <a:pt x="119" y="77"/>
                </a:lnTo>
                <a:lnTo>
                  <a:pt x="139" y="71"/>
                </a:lnTo>
                <a:lnTo>
                  <a:pt x="159" y="63"/>
                </a:lnTo>
                <a:lnTo>
                  <a:pt x="179" y="54"/>
                </a:lnTo>
                <a:lnTo>
                  <a:pt x="199" y="45"/>
                </a:lnTo>
                <a:lnTo>
                  <a:pt x="218" y="35"/>
                </a:lnTo>
                <a:lnTo>
                  <a:pt x="238" y="24"/>
                </a:lnTo>
                <a:lnTo>
                  <a:pt x="258" y="12"/>
                </a:lnTo>
                <a:lnTo>
                  <a:pt x="27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3" name="Freeform 76"/>
          <p:cNvSpPr>
            <a:spLocks/>
          </p:cNvSpPr>
          <p:nvPr/>
        </p:nvSpPr>
        <p:spPr bwMode="auto">
          <a:xfrm>
            <a:off x="5562600" y="3376613"/>
            <a:ext cx="2647950" cy="769937"/>
          </a:xfrm>
          <a:custGeom>
            <a:avLst/>
            <a:gdLst>
              <a:gd name="T0" fmla="*/ 0 w 278"/>
              <a:gd name="T1" fmla="*/ 80 h 80"/>
              <a:gd name="T2" fmla="*/ 20 w 278"/>
              <a:gd name="T3" fmla="*/ 80 h 80"/>
              <a:gd name="T4" fmla="*/ 40 w 278"/>
              <a:gd name="T5" fmla="*/ 80 h 80"/>
              <a:gd name="T6" fmla="*/ 60 w 278"/>
              <a:gd name="T7" fmla="*/ 79 h 80"/>
              <a:gd name="T8" fmla="*/ 79 w 278"/>
              <a:gd name="T9" fmla="*/ 77 h 80"/>
              <a:gd name="T10" fmla="*/ 99 w 278"/>
              <a:gd name="T11" fmla="*/ 74 h 80"/>
              <a:gd name="T12" fmla="*/ 119 w 278"/>
              <a:gd name="T13" fmla="*/ 70 h 80"/>
              <a:gd name="T14" fmla="*/ 139 w 278"/>
              <a:gd name="T15" fmla="*/ 64 h 80"/>
              <a:gd name="T16" fmla="*/ 159 w 278"/>
              <a:gd name="T17" fmla="*/ 57 h 80"/>
              <a:gd name="T18" fmla="*/ 179 w 278"/>
              <a:gd name="T19" fmla="*/ 50 h 80"/>
              <a:gd name="T20" fmla="*/ 199 w 278"/>
              <a:gd name="T21" fmla="*/ 41 h 80"/>
              <a:gd name="T22" fmla="*/ 218 w 278"/>
              <a:gd name="T23" fmla="*/ 32 h 80"/>
              <a:gd name="T24" fmla="*/ 238 w 278"/>
              <a:gd name="T25" fmla="*/ 22 h 80"/>
              <a:gd name="T26" fmla="*/ 258 w 278"/>
              <a:gd name="T27" fmla="*/ 11 h 80"/>
              <a:gd name="T28" fmla="*/ 278 w 278"/>
              <a:gd name="T29" fmla="*/ 0 h 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8"/>
              <a:gd name="T46" fmla="*/ 0 h 80"/>
              <a:gd name="T47" fmla="*/ 278 w 278"/>
              <a:gd name="T48" fmla="*/ 80 h 8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8" h="80">
                <a:moveTo>
                  <a:pt x="0" y="80"/>
                </a:moveTo>
                <a:lnTo>
                  <a:pt x="20" y="80"/>
                </a:lnTo>
                <a:lnTo>
                  <a:pt x="40" y="80"/>
                </a:lnTo>
                <a:lnTo>
                  <a:pt x="60" y="79"/>
                </a:lnTo>
                <a:lnTo>
                  <a:pt x="79" y="77"/>
                </a:lnTo>
                <a:lnTo>
                  <a:pt x="99" y="74"/>
                </a:lnTo>
                <a:lnTo>
                  <a:pt x="119" y="70"/>
                </a:lnTo>
                <a:lnTo>
                  <a:pt x="139" y="64"/>
                </a:lnTo>
                <a:lnTo>
                  <a:pt x="159" y="57"/>
                </a:lnTo>
                <a:lnTo>
                  <a:pt x="179" y="50"/>
                </a:lnTo>
                <a:lnTo>
                  <a:pt x="199" y="41"/>
                </a:lnTo>
                <a:lnTo>
                  <a:pt x="218" y="32"/>
                </a:lnTo>
                <a:lnTo>
                  <a:pt x="238" y="22"/>
                </a:lnTo>
                <a:lnTo>
                  <a:pt x="258" y="11"/>
                </a:lnTo>
                <a:lnTo>
                  <a:pt x="27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4" name="Freeform 77"/>
          <p:cNvSpPr>
            <a:spLocks/>
          </p:cNvSpPr>
          <p:nvPr/>
        </p:nvSpPr>
        <p:spPr bwMode="auto">
          <a:xfrm>
            <a:off x="5562600" y="3454400"/>
            <a:ext cx="2647950" cy="692150"/>
          </a:xfrm>
          <a:custGeom>
            <a:avLst/>
            <a:gdLst>
              <a:gd name="T0" fmla="*/ 0 w 278"/>
              <a:gd name="T1" fmla="*/ 72 h 72"/>
              <a:gd name="T2" fmla="*/ 20 w 278"/>
              <a:gd name="T3" fmla="*/ 72 h 72"/>
              <a:gd name="T4" fmla="*/ 40 w 278"/>
              <a:gd name="T5" fmla="*/ 72 h 72"/>
              <a:gd name="T6" fmla="*/ 60 w 278"/>
              <a:gd name="T7" fmla="*/ 71 h 72"/>
              <a:gd name="T8" fmla="*/ 79 w 278"/>
              <a:gd name="T9" fmla="*/ 70 h 72"/>
              <a:gd name="T10" fmla="*/ 99 w 278"/>
              <a:gd name="T11" fmla="*/ 67 h 72"/>
              <a:gd name="T12" fmla="*/ 119 w 278"/>
              <a:gd name="T13" fmla="*/ 64 h 72"/>
              <a:gd name="T14" fmla="*/ 139 w 278"/>
              <a:gd name="T15" fmla="*/ 59 h 72"/>
              <a:gd name="T16" fmla="*/ 159 w 278"/>
              <a:gd name="T17" fmla="*/ 53 h 72"/>
              <a:gd name="T18" fmla="*/ 179 w 278"/>
              <a:gd name="T19" fmla="*/ 46 h 72"/>
              <a:gd name="T20" fmla="*/ 199 w 278"/>
              <a:gd name="T21" fmla="*/ 38 h 72"/>
              <a:gd name="T22" fmla="*/ 218 w 278"/>
              <a:gd name="T23" fmla="*/ 30 h 72"/>
              <a:gd name="T24" fmla="*/ 238 w 278"/>
              <a:gd name="T25" fmla="*/ 20 h 72"/>
              <a:gd name="T26" fmla="*/ 258 w 278"/>
              <a:gd name="T27" fmla="*/ 11 h 72"/>
              <a:gd name="T28" fmla="*/ 278 w 278"/>
              <a:gd name="T29" fmla="*/ 0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8"/>
              <a:gd name="T46" fmla="*/ 0 h 72"/>
              <a:gd name="T47" fmla="*/ 278 w 278"/>
              <a:gd name="T48" fmla="*/ 72 h 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8" h="72">
                <a:moveTo>
                  <a:pt x="0" y="72"/>
                </a:moveTo>
                <a:lnTo>
                  <a:pt x="20" y="72"/>
                </a:lnTo>
                <a:lnTo>
                  <a:pt x="40" y="72"/>
                </a:lnTo>
                <a:lnTo>
                  <a:pt x="60" y="71"/>
                </a:lnTo>
                <a:lnTo>
                  <a:pt x="79" y="70"/>
                </a:lnTo>
                <a:lnTo>
                  <a:pt x="99" y="67"/>
                </a:lnTo>
                <a:lnTo>
                  <a:pt x="119" y="64"/>
                </a:lnTo>
                <a:lnTo>
                  <a:pt x="139" y="59"/>
                </a:lnTo>
                <a:lnTo>
                  <a:pt x="159" y="53"/>
                </a:lnTo>
                <a:lnTo>
                  <a:pt x="179" y="46"/>
                </a:lnTo>
                <a:lnTo>
                  <a:pt x="199" y="38"/>
                </a:lnTo>
                <a:lnTo>
                  <a:pt x="218" y="30"/>
                </a:lnTo>
                <a:lnTo>
                  <a:pt x="238" y="20"/>
                </a:lnTo>
                <a:lnTo>
                  <a:pt x="258" y="11"/>
                </a:lnTo>
                <a:lnTo>
                  <a:pt x="27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Rectangle 78"/>
          <p:cNvSpPr>
            <a:spLocks noChangeArrowheads="1"/>
          </p:cNvSpPr>
          <p:nvPr/>
        </p:nvSpPr>
        <p:spPr bwMode="auto">
          <a:xfrm>
            <a:off x="5353050" y="4060825"/>
            <a:ext cx="841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6206" name="Rectangle 79"/>
          <p:cNvSpPr>
            <a:spLocks noChangeArrowheads="1"/>
          </p:cNvSpPr>
          <p:nvPr/>
        </p:nvSpPr>
        <p:spPr bwMode="auto">
          <a:xfrm>
            <a:off x="5267325" y="3762375"/>
            <a:ext cx="168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6207" name="Rectangle 80"/>
          <p:cNvSpPr>
            <a:spLocks noChangeArrowheads="1"/>
          </p:cNvSpPr>
          <p:nvPr/>
        </p:nvSpPr>
        <p:spPr bwMode="auto">
          <a:xfrm>
            <a:off x="5267325" y="3463925"/>
            <a:ext cx="168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6208" name="Rectangle 81"/>
          <p:cNvSpPr>
            <a:spLocks noChangeArrowheads="1"/>
          </p:cNvSpPr>
          <p:nvPr/>
        </p:nvSpPr>
        <p:spPr bwMode="auto">
          <a:xfrm>
            <a:off x="5267325" y="3165475"/>
            <a:ext cx="168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60</a:t>
            </a:r>
            <a:endParaRPr lang="en-US"/>
          </a:p>
        </p:txBody>
      </p:sp>
      <p:sp>
        <p:nvSpPr>
          <p:cNvPr id="6209" name="Rectangle 82"/>
          <p:cNvSpPr>
            <a:spLocks noChangeArrowheads="1"/>
          </p:cNvSpPr>
          <p:nvPr/>
        </p:nvSpPr>
        <p:spPr bwMode="auto">
          <a:xfrm>
            <a:off x="5267325" y="2876550"/>
            <a:ext cx="168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80</a:t>
            </a:r>
            <a:endParaRPr lang="en-US"/>
          </a:p>
        </p:txBody>
      </p:sp>
      <p:sp>
        <p:nvSpPr>
          <p:cNvPr id="6210" name="Rectangle 83"/>
          <p:cNvSpPr>
            <a:spLocks noChangeArrowheads="1"/>
          </p:cNvSpPr>
          <p:nvPr/>
        </p:nvSpPr>
        <p:spPr bwMode="auto">
          <a:xfrm>
            <a:off x="5181600" y="2578100"/>
            <a:ext cx="2524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6211" name="Rectangle 84"/>
          <p:cNvSpPr>
            <a:spLocks noChangeArrowheads="1"/>
          </p:cNvSpPr>
          <p:nvPr/>
        </p:nvSpPr>
        <p:spPr bwMode="auto">
          <a:xfrm>
            <a:off x="5181600" y="2279650"/>
            <a:ext cx="2524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120</a:t>
            </a:r>
            <a:endParaRPr lang="en-US"/>
          </a:p>
        </p:txBody>
      </p:sp>
      <p:sp>
        <p:nvSpPr>
          <p:cNvPr id="6212" name="Rectangle 85"/>
          <p:cNvSpPr>
            <a:spLocks noChangeArrowheads="1"/>
          </p:cNvSpPr>
          <p:nvPr/>
        </p:nvSpPr>
        <p:spPr bwMode="auto">
          <a:xfrm>
            <a:off x="5181600" y="1981200"/>
            <a:ext cx="2524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140</a:t>
            </a:r>
            <a:endParaRPr lang="en-US"/>
          </a:p>
        </p:txBody>
      </p:sp>
      <p:sp>
        <p:nvSpPr>
          <p:cNvPr id="6213" name="Rectangle 86"/>
          <p:cNvSpPr>
            <a:spLocks noChangeArrowheads="1"/>
          </p:cNvSpPr>
          <p:nvPr/>
        </p:nvSpPr>
        <p:spPr bwMode="auto">
          <a:xfrm>
            <a:off x="5524500" y="4281488"/>
            <a:ext cx="841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6214" name="Rectangle 87"/>
          <p:cNvSpPr>
            <a:spLocks noChangeArrowheads="1"/>
          </p:cNvSpPr>
          <p:nvPr/>
        </p:nvSpPr>
        <p:spPr bwMode="auto">
          <a:xfrm>
            <a:off x="5857875" y="4281488"/>
            <a:ext cx="168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6215" name="Rectangle 88"/>
          <p:cNvSpPr>
            <a:spLocks noChangeArrowheads="1"/>
          </p:cNvSpPr>
          <p:nvPr/>
        </p:nvSpPr>
        <p:spPr bwMode="auto">
          <a:xfrm>
            <a:off x="6229350" y="4281488"/>
            <a:ext cx="168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6216" name="Rectangle 89"/>
          <p:cNvSpPr>
            <a:spLocks noChangeArrowheads="1"/>
          </p:cNvSpPr>
          <p:nvPr/>
        </p:nvSpPr>
        <p:spPr bwMode="auto">
          <a:xfrm>
            <a:off x="6610350" y="4281488"/>
            <a:ext cx="168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60</a:t>
            </a:r>
            <a:endParaRPr lang="en-US"/>
          </a:p>
        </p:txBody>
      </p:sp>
      <p:sp>
        <p:nvSpPr>
          <p:cNvPr id="6217" name="Rectangle 90"/>
          <p:cNvSpPr>
            <a:spLocks noChangeArrowheads="1"/>
          </p:cNvSpPr>
          <p:nvPr/>
        </p:nvSpPr>
        <p:spPr bwMode="auto">
          <a:xfrm>
            <a:off x="6991350" y="4281488"/>
            <a:ext cx="168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80</a:t>
            </a:r>
            <a:endParaRPr lang="en-US"/>
          </a:p>
        </p:txBody>
      </p:sp>
      <p:sp>
        <p:nvSpPr>
          <p:cNvPr id="6218" name="Rectangle 91"/>
          <p:cNvSpPr>
            <a:spLocks noChangeArrowheads="1"/>
          </p:cNvSpPr>
          <p:nvPr/>
        </p:nvSpPr>
        <p:spPr bwMode="auto">
          <a:xfrm>
            <a:off x="7334250" y="4281488"/>
            <a:ext cx="2524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6219" name="Rectangle 92"/>
          <p:cNvSpPr>
            <a:spLocks noChangeArrowheads="1"/>
          </p:cNvSpPr>
          <p:nvPr/>
        </p:nvSpPr>
        <p:spPr bwMode="auto">
          <a:xfrm>
            <a:off x="7705725" y="4281488"/>
            <a:ext cx="2524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120</a:t>
            </a:r>
            <a:endParaRPr lang="en-US"/>
          </a:p>
        </p:txBody>
      </p:sp>
      <p:sp>
        <p:nvSpPr>
          <p:cNvPr id="6220" name="Rectangle 93"/>
          <p:cNvSpPr>
            <a:spLocks noChangeArrowheads="1"/>
          </p:cNvSpPr>
          <p:nvPr/>
        </p:nvSpPr>
        <p:spPr bwMode="auto">
          <a:xfrm>
            <a:off x="8086725" y="4281488"/>
            <a:ext cx="2524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140</a:t>
            </a:r>
            <a:endParaRPr lang="en-US"/>
          </a:p>
        </p:txBody>
      </p:sp>
      <p:sp>
        <p:nvSpPr>
          <p:cNvPr id="6221" name="Rectangle 94"/>
          <p:cNvSpPr>
            <a:spLocks noChangeArrowheads="1"/>
          </p:cNvSpPr>
          <p:nvPr/>
        </p:nvSpPr>
        <p:spPr bwMode="auto">
          <a:xfrm>
            <a:off x="6057900" y="4532313"/>
            <a:ext cx="1697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Annual Precipitation (cm)</a:t>
            </a:r>
            <a:endParaRPr lang="en-US"/>
          </a:p>
        </p:txBody>
      </p:sp>
      <p:sp>
        <p:nvSpPr>
          <p:cNvPr id="6222" name="Rectangle 95"/>
          <p:cNvSpPr>
            <a:spLocks noChangeArrowheads="1"/>
          </p:cNvSpPr>
          <p:nvPr/>
        </p:nvSpPr>
        <p:spPr bwMode="auto">
          <a:xfrm rot="-5400000">
            <a:off x="4372769" y="2982119"/>
            <a:ext cx="130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Annual Runoff (cm)</a:t>
            </a:r>
            <a:endParaRPr lang="en-US"/>
          </a:p>
        </p:txBody>
      </p:sp>
      <p:sp>
        <p:nvSpPr>
          <p:cNvPr id="6223" name="Rectangle 97"/>
          <p:cNvSpPr>
            <a:spLocks noChangeArrowheads="1"/>
          </p:cNvSpPr>
          <p:nvPr/>
        </p:nvSpPr>
        <p:spPr bwMode="auto">
          <a:xfrm>
            <a:off x="1468438" y="2066925"/>
            <a:ext cx="2667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4" name="Line 98"/>
          <p:cNvSpPr>
            <a:spLocks noChangeShapeType="1"/>
          </p:cNvSpPr>
          <p:nvPr/>
        </p:nvSpPr>
        <p:spPr bwMode="auto">
          <a:xfrm>
            <a:off x="1468438" y="3857625"/>
            <a:ext cx="2667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5" name="Line 99"/>
          <p:cNvSpPr>
            <a:spLocks noChangeShapeType="1"/>
          </p:cNvSpPr>
          <p:nvPr/>
        </p:nvSpPr>
        <p:spPr bwMode="auto">
          <a:xfrm>
            <a:off x="1468438" y="3552825"/>
            <a:ext cx="2667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6" name="Line 100"/>
          <p:cNvSpPr>
            <a:spLocks noChangeShapeType="1"/>
          </p:cNvSpPr>
          <p:nvPr/>
        </p:nvSpPr>
        <p:spPr bwMode="auto">
          <a:xfrm>
            <a:off x="1468438" y="3257550"/>
            <a:ext cx="2667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7" name="Line 101"/>
          <p:cNvSpPr>
            <a:spLocks noChangeShapeType="1"/>
          </p:cNvSpPr>
          <p:nvPr/>
        </p:nvSpPr>
        <p:spPr bwMode="auto">
          <a:xfrm>
            <a:off x="1468438" y="2962275"/>
            <a:ext cx="2667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8" name="Line 102"/>
          <p:cNvSpPr>
            <a:spLocks noChangeShapeType="1"/>
          </p:cNvSpPr>
          <p:nvPr/>
        </p:nvSpPr>
        <p:spPr bwMode="auto">
          <a:xfrm>
            <a:off x="1468438" y="2667000"/>
            <a:ext cx="2667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9" name="Line 103"/>
          <p:cNvSpPr>
            <a:spLocks noChangeShapeType="1"/>
          </p:cNvSpPr>
          <p:nvPr/>
        </p:nvSpPr>
        <p:spPr bwMode="auto">
          <a:xfrm>
            <a:off x="1468438" y="2362200"/>
            <a:ext cx="2667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0" name="Line 104"/>
          <p:cNvSpPr>
            <a:spLocks noChangeShapeType="1"/>
          </p:cNvSpPr>
          <p:nvPr/>
        </p:nvSpPr>
        <p:spPr bwMode="auto">
          <a:xfrm>
            <a:off x="1468438" y="2066925"/>
            <a:ext cx="2667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1" name="Line 105"/>
          <p:cNvSpPr>
            <a:spLocks noChangeShapeType="1"/>
          </p:cNvSpPr>
          <p:nvPr/>
        </p:nvSpPr>
        <p:spPr bwMode="auto">
          <a:xfrm>
            <a:off x="1849438" y="2066925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2" name="Line 106"/>
          <p:cNvSpPr>
            <a:spLocks noChangeShapeType="1"/>
          </p:cNvSpPr>
          <p:nvPr/>
        </p:nvSpPr>
        <p:spPr bwMode="auto">
          <a:xfrm>
            <a:off x="2230438" y="2066925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3" name="Line 107"/>
          <p:cNvSpPr>
            <a:spLocks noChangeShapeType="1"/>
          </p:cNvSpPr>
          <p:nvPr/>
        </p:nvSpPr>
        <p:spPr bwMode="auto">
          <a:xfrm>
            <a:off x="2611438" y="2066925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4" name="Line 108"/>
          <p:cNvSpPr>
            <a:spLocks noChangeShapeType="1"/>
          </p:cNvSpPr>
          <p:nvPr/>
        </p:nvSpPr>
        <p:spPr bwMode="auto">
          <a:xfrm>
            <a:off x="2992438" y="2066925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5" name="Line 109"/>
          <p:cNvSpPr>
            <a:spLocks noChangeShapeType="1"/>
          </p:cNvSpPr>
          <p:nvPr/>
        </p:nvSpPr>
        <p:spPr bwMode="auto">
          <a:xfrm>
            <a:off x="3373438" y="2066925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6" name="Line 110"/>
          <p:cNvSpPr>
            <a:spLocks noChangeShapeType="1"/>
          </p:cNvSpPr>
          <p:nvPr/>
        </p:nvSpPr>
        <p:spPr bwMode="auto">
          <a:xfrm>
            <a:off x="3754438" y="2066925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7" name="Line 111"/>
          <p:cNvSpPr>
            <a:spLocks noChangeShapeType="1"/>
          </p:cNvSpPr>
          <p:nvPr/>
        </p:nvSpPr>
        <p:spPr bwMode="auto">
          <a:xfrm>
            <a:off x="4135438" y="2066925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8" name="Rectangle 112"/>
          <p:cNvSpPr>
            <a:spLocks noChangeArrowheads="1"/>
          </p:cNvSpPr>
          <p:nvPr/>
        </p:nvSpPr>
        <p:spPr bwMode="auto">
          <a:xfrm>
            <a:off x="1468438" y="2066925"/>
            <a:ext cx="2667000" cy="2085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9" name="Line 113"/>
          <p:cNvSpPr>
            <a:spLocks noChangeShapeType="1"/>
          </p:cNvSpPr>
          <p:nvPr/>
        </p:nvSpPr>
        <p:spPr bwMode="auto">
          <a:xfrm>
            <a:off x="1468438" y="2066925"/>
            <a:ext cx="1587" cy="2085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0" name="Line 114"/>
          <p:cNvSpPr>
            <a:spLocks noChangeShapeType="1"/>
          </p:cNvSpPr>
          <p:nvPr/>
        </p:nvSpPr>
        <p:spPr bwMode="auto">
          <a:xfrm>
            <a:off x="1430338" y="41529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1" name="Line 116"/>
          <p:cNvSpPr>
            <a:spLocks noChangeShapeType="1"/>
          </p:cNvSpPr>
          <p:nvPr/>
        </p:nvSpPr>
        <p:spPr bwMode="auto">
          <a:xfrm>
            <a:off x="1430338" y="38576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2" name="Line 118"/>
          <p:cNvSpPr>
            <a:spLocks noChangeShapeType="1"/>
          </p:cNvSpPr>
          <p:nvPr/>
        </p:nvSpPr>
        <p:spPr bwMode="auto">
          <a:xfrm>
            <a:off x="1430338" y="35528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3" name="Line 120"/>
          <p:cNvSpPr>
            <a:spLocks noChangeShapeType="1"/>
          </p:cNvSpPr>
          <p:nvPr/>
        </p:nvSpPr>
        <p:spPr bwMode="auto">
          <a:xfrm>
            <a:off x="1430338" y="32575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4" name="Line 122"/>
          <p:cNvSpPr>
            <a:spLocks noChangeShapeType="1"/>
          </p:cNvSpPr>
          <p:nvPr/>
        </p:nvSpPr>
        <p:spPr bwMode="auto">
          <a:xfrm>
            <a:off x="1430338" y="2962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5" name="Line 124"/>
          <p:cNvSpPr>
            <a:spLocks noChangeShapeType="1"/>
          </p:cNvSpPr>
          <p:nvPr/>
        </p:nvSpPr>
        <p:spPr bwMode="auto">
          <a:xfrm>
            <a:off x="1430338" y="26670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" name="Line 126"/>
          <p:cNvSpPr>
            <a:spLocks noChangeShapeType="1"/>
          </p:cNvSpPr>
          <p:nvPr/>
        </p:nvSpPr>
        <p:spPr bwMode="auto">
          <a:xfrm>
            <a:off x="1430338" y="23622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" name="Line 128"/>
          <p:cNvSpPr>
            <a:spLocks noChangeShapeType="1"/>
          </p:cNvSpPr>
          <p:nvPr/>
        </p:nvSpPr>
        <p:spPr bwMode="auto">
          <a:xfrm>
            <a:off x="1430338" y="20669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" name="Line 129"/>
          <p:cNvSpPr>
            <a:spLocks noChangeShapeType="1"/>
          </p:cNvSpPr>
          <p:nvPr/>
        </p:nvSpPr>
        <p:spPr bwMode="auto">
          <a:xfrm>
            <a:off x="1420813" y="41529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" name="Line 130"/>
          <p:cNvSpPr>
            <a:spLocks noChangeShapeType="1"/>
          </p:cNvSpPr>
          <p:nvPr/>
        </p:nvSpPr>
        <p:spPr bwMode="auto">
          <a:xfrm>
            <a:off x="1420813" y="38576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" name="Line 131"/>
          <p:cNvSpPr>
            <a:spLocks noChangeShapeType="1"/>
          </p:cNvSpPr>
          <p:nvPr/>
        </p:nvSpPr>
        <p:spPr bwMode="auto">
          <a:xfrm>
            <a:off x="1420813" y="35528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1" name="Line 132"/>
          <p:cNvSpPr>
            <a:spLocks noChangeShapeType="1"/>
          </p:cNvSpPr>
          <p:nvPr/>
        </p:nvSpPr>
        <p:spPr bwMode="auto">
          <a:xfrm>
            <a:off x="1420813" y="325755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2" name="Line 133"/>
          <p:cNvSpPr>
            <a:spLocks noChangeShapeType="1"/>
          </p:cNvSpPr>
          <p:nvPr/>
        </p:nvSpPr>
        <p:spPr bwMode="auto">
          <a:xfrm>
            <a:off x="1420813" y="296227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3" name="Line 134"/>
          <p:cNvSpPr>
            <a:spLocks noChangeShapeType="1"/>
          </p:cNvSpPr>
          <p:nvPr/>
        </p:nvSpPr>
        <p:spPr bwMode="auto">
          <a:xfrm>
            <a:off x="1420813" y="26670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" name="Line 135"/>
          <p:cNvSpPr>
            <a:spLocks noChangeShapeType="1"/>
          </p:cNvSpPr>
          <p:nvPr/>
        </p:nvSpPr>
        <p:spPr bwMode="auto">
          <a:xfrm>
            <a:off x="1420813" y="23622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5" name="Line 136"/>
          <p:cNvSpPr>
            <a:spLocks noChangeShapeType="1"/>
          </p:cNvSpPr>
          <p:nvPr/>
        </p:nvSpPr>
        <p:spPr bwMode="auto">
          <a:xfrm>
            <a:off x="1420813" y="20669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6" name="Line 137"/>
          <p:cNvSpPr>
            <a:spLocks noChangeShapeType="1"/>
          </p:cNvSpPr>
          <p:nvPr/>
        </p:nvSpPr>
        <p:spPr bwMode="auto">
          <a:xfrm>
            <a:off x="1468438" y="4152900"/>
            <a:ext cx="26670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7" name="Line 138"/>
          <p:cNvSpPr>
            <a:spLocks noChangeShapeType="1"/>
          </p:cNvSpPr>
          <p:nvPr/>
        </p:nvSpPr>
        <p:spPr bwMode="auto">
          <a:xfrm flipV="1">
            <a:off x="1468438" y="41529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8" name="Line 140"/>
          <p:cNvSpPr>
            <a:spLocks noChangeShapeType="1"/>
          </p:cNvSpPr>
          <p:nvPr/>
        </p:nvSpPr>
        <p:spPr bwMode="auto">
          <a:xfrm flipV="1">
            <a:off x="1849438" y="41529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9" name="Line 142"/>
          <p:cNvSpPr>
            <a:spLocks noChangeShapeType="1"/>
          </p:cNvSpPr>
          <p:nvPr/>
        </p:nvSpPr>
        <p:spPr bwMode="auto">
          <a:xfrm flipV="1">
            <a:off x="2230438" y="41529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0" name="Line 144"/>
          <p:cNvSpPr>
            <a:spLocks noChangeShapeType="1"/>
          </p:cNvSpPr>
          <p:nvPr/>
        </p:nvSpPr>
        <p:spPr bwMode="auto">
          <a:xfrm flipV="1">
            <a:off x="2611438" y="41529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1" name="Line 146"/>
          <p:cNvSpPr>
            <a:spLocks noChangeShapeType="1"/>
          </p:cNvSpPr>
          <p:nvPr/>
        </p:nvSpPr>
        <p:spPr bwMode="auto">
          <a:xfrm flipV="1">
            <a:off x="2992438" y="41529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2" name="Line 148"/>
          <p:cNvSpPr>
            <a:spLocks noChangeShapeType="1"/>
          </p:cNvSpPr>
          <p:nvPr/>
        </p:nvSpPr>
        <p:spPr bwMode="auto">
          <a:xfrm flipV="1">
            <a:off x="3373438" y="41529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3" name="Line 150"/>
          <p:cNvSpPr>
            <a:spLocks noChangeShapeType="1"/>
          </p:cNvSpPr>
          <p:nvPr/>
        </p:nvSpPr>
        <p:spPr bwMode="auto">
          <a:xfrm flipV="1">
            <a:off x="3754438" y="41529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4" name="Line 152"/>
          <p:cNvSpPr>
            <a:spLocks noChangeShapeType="1"/>
          </p:cNvSpPr>
          <p:nvPr/>
        </p:nvSpPr>
        <p:spPr bwMode="auto">
          <a:xfrm flipV="1">
            <a:off x="4135438" y="41529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5" name="Line 153"/>
          <p:cNvSpPr>
            <a:spLocks noChangeShapeType="1"/>
          </p:cNvSpPr>
          <p:nvPr/>
        </p:nvSpPr>
        <p:spPr bwMode="auto">
          <a:xfrm flipV="1">
            <a:off x="1468438" y="41529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6" name="Line 154"/>
          <p:cNvSpPr>
            <a:spLocks noChangeShapeType="1"/>
          </p:cNvSpPr>
          <p:nvPr/>
        </p:nvSpPr>
        <p:spPr bwMode="auto">
          <a:xfrm flipV="1">
            <a:off x="1849438" y="41529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" name="Line 155"/>
          <p:cNvSpPr>
            <a:spLocks noChangeShapeType="1"/>
          </p:cNvSpPr>
          <p:nvPr/>
        </p:nvSpPr>
        <p:spPr bwMode="auto">
          <a:xfrm flipV="1">
            <a:off x="2230438" y="41529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8" name="Line 156"/>
          <p:cNvSpPr>
            <a:spLocks noChangeShapeType="1"/>
          </p:cNvSpPr>
          <p:nvPr/>
        </p:nvSpPr>
        <p:spPr bwMode="auto">
          <a:xfrm flipV="1">
            <a:off x="2611438" y="41529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9" name="Line 157"/>
          <p:cNvSpPr>
            <a:spLocks noChangeShapeType="1"/>
          </p:cNvSpPr>
          <p:nvPr/>
        </p:nvSpPr>
        <p:spPr bwMode="auto">
          <a:xfrm flipV="1">
            <a:off x="2992438" y="41529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0" name="Line 158"/>
          <p:cNvSpPr>
            <a:spLocks noChangeShapeType="1"/>
          </p:cNvSpPr>
          <p:nvPr/>
        </p:nvSpPr>
        <p:spPr bwMode="auto">
          <a:xfrm flipV="1">
            <a:off x="3373438" y="41529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1" name="Line 159"/>
          <p:cNvSpPr>
            <a:spLocks noChangeShapeType="1"/>
          </p:cNvSpPr>
          <p:nvPr/>
        </p:nvSpPr>
        <p:spPr bwMode="auto">
          <a:xfrm flipV="1">
            <a:off x="3754438" y="41529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2" name="Line 160"/>
          <p:cNvSpPr>
            <a:spLocks noChangeShapeType="1"/>
          </p:cNvSpPr>
          <p:nvPr/>
        </p:nvSpPr>
        <p:spPr bwMode="auto">
          <a:xfrm flipV="1">
            <a:off x="4135438" y="41529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3" name="Freeform 161"/>
          <p:cNvSpPr>
            <a:spLocks/>
          </p:cNvSpPr>
          <p:nvPr/>
        </p:nvSpPr>
        <p:spPr bwMode="auto">
          <a:xfrm>
            <a:off x="1468438" y="3781425"/>
            <a:ext cx="2667000" cy="371475"/>
          </a:xfrm>
          <a:custGeom>
            <a:avLst/>
            <a:gdLst>
              <a:gd name="T0" fmla="*/ 0 w 280"/>
              <a:gd name="T1" fmla="*/ 39 h 39"/>
              <a:gd name="T2" fmla="*/ 20 w 280"/>
              <a:gd name="T3" fmla="*/ 24 h 39"/>
              <a:gd name="T4" fmla="*/ 40 w 280"/>
              <a:gd name="T5" fmla="*/ 15 h 39"/>
              <a:gd name="T6" fmla="*/ 60 w 280"/>
              <a:gd name="T7" fmla="*/ 9 h 39"/>
              <a:gd name="T8" fmla="*/ 80 w 280"/>
              <a:gd name="T9" fmla="*/ 6 h 39"/>
              <a:gd name="T10" fmla="*/ 100 w 280"/>
              <a:gd name="T11" fmla="*/ 4 h 39"/>
              <a:gd name="T12" fmla="*/ 120 w 280"/>
              <a:gd name="T13" fmla="*/ 3 h 39"/>
              <a:gd name="T14" fmla="*/ 140 w 280"/>
              <a:gd name="T15" fmla="*/ 2 h 39"/>
              <a:gd name="T16" fmla="*/ 160 w 280"/>
              <a:gd name="T17" fmla="*/ 2 h 39"/>
              <a:gd name="T18" fmla="*/ 180 w 280"/>
              <a:gd name="T19" fmla="*/ 1 h 39"/>
              <a:gd name="T20" fmla="*/ 200 w 280"/>
              <a:gd name="T21" fmla="*/ 1 h 39"/>
              <a:gd name="T22" fmla="*/ 220 w 280"/>
              <a:gd name="T23" fmla="*/ 1 h 39"/>
              <a:gd name="T24" fmla="*/ 240 w 280"/>
              <a:gd name="T25" fmla="*/ 0 h 39"/>
              <a:gd name="T26" fmla="*/ 260 w 280"/>
              <a:gd name="T27" fmla="*/ 0 h 39"/>
              <a:gd name="T28" fmla="*/ 280 w 280"/>
              <a:gd name="T29" fmla="*/ 0 h 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0"/>
              <a:gd name="T46" fmla="*/ 0 h 39"/>
              <a:gd name="T47" fmla="*/ 280 w 280"/>
              <a:gd name="T48" fmla="*/ 39 h 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0" h="39">
                <a:moveTo>
                  <a:pt x="0" y="39"/>
                </a:moveTo>
                <a:lnTo>
                  <a:pt x="20" y="24"/>
                </a:lnTo>
                <a:lnTo>
                  <a:pt x="40" y="15"/>
                </a:lnTo>
                <a:lnTo>
                  <a:pt x="60" y="9"/>
                </a:lnTo>
                <a:lnTo>
                  <a:pt x="80" y="6"/>
                </a:lnTo>
                <a:lnTo>
                  <a:pt x="100" y="4"/>
                </a:lnTo>
                <a:lnTo>
                  <a:pt x="120" y="3"/>
                </a:lnTo>
                <a:lnTo>
                  <a:pt x="140" y="2"/>
                </a:lnTo>
                <a:lnTo>
                  <a:pt x="160" y="2"/>
                </a:lnTo>
                <a:lnTo>
                  <a:pt x="180" y="1"/>
                </a:lnTo>
                <a:lnTo>
                  <a:pt x="200" y="1"/>
                </a:lnTo>
                <a:lnTo>
                  <a:pt x="220" y="1"/>
                </a:lnTo>
                <a:lnTo>
                  <a:pt x="240" y="0"/>
                </a:lnTo>
                <a:lnTo>
                  <a:pt x="260" y="0"/>
                </a:lnTo>
                <a:lnTo>
                  <a:pt x="28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4" name="Freeform 162"/>
          <p:cNvSpPr>
            <a:spLocks/>
          </p:cNvSpPr>
          <p:nvPr/>
        </p:nvSpPr>
        <p:spPr bwMode="auto">
          <a:xfrm>
            <a:off x="1468438" y="3609975"/>
            <a:ext cx="2667000" cy="542925"/>
          </a:xfrm>
          <a:custGeom>
            <a:avLst/>
            <a:gdLst>
              <a:gd name="T0" fmla="*/ 0 w 280"/>
              <a:gd name="T1" fmla="*/ 57 h 57"/>
              <a:gd name="T2" fmla="*/ 20 w 280"/>
              <a:gd name="T3" fmla="*/ 42 h 57"/>
              <a:gd name="T4" fmla="*/ 40 w 280"/>
              <a:gd name="T5" fmla="*/ 29 h 57"/>
              <a:gd name="T6" fmla="*/ 60 w 280"/>
              <a:gd name="T7" fmla="*/ 20 h 57"/>
              <a:gd name="T8" fmla="*/ 80 w 280"/>
              <a:gd name="T9" fmla="*/ 14 h 57"/>
              <a:gd name="T10" fmla="*/ 100 w 280"/>
              <a:gd name="T11" fmla="*/ 10 h 57"/>
              <a:gd name="T12" fmla="*/ 120 w 280"/>
              <a:gd name="T13" fmla="*/ 7 h 57"/>
              <a:gd name="T14" fmla="*/ 140 w 280"/>
              <a:gd name="T15" fmla="*/ 5 h 57"/>
              <a:gd name="T16" fmla="*/ 160 w 280"/>
              <a:gd name="T17" fmla="*/ 4 h 57"/>
              <a:gd name="T18" fmla="*/ 180 w 280"/>
              <a:gd name="T19" fmla="*/ 3 h 57"/>
              <a:gd name="T20" fmla="*/ 200 w 280"/>
              <a:gd name="T21" fmla="*/ 2 h 57"/>
              <a:gd name="T22" fmla="*/ 220 w 280"/>
              <a:gd name="T23" fmla="*/ 1 h 57"/>
              <a:gd name="T24" fmla="*/ 240 w 280"/>
              <a:gd name="T25" fmla="*/ 1 h 57"/>
              <a:gd name="T26" fmla="*/ 260 w 280"/>
              <a:gd name="T27" fmla="*/ 0 h 57"/>
              <a:gd name="T28" fmla="*/ 280 w 280"/>
              <a:gd name="T29" fmla="*/ 0 h 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0"/>
              <a:gd name="T46" fmla="*/ 0 h 57"/>
              <a:gd name="T47" fmla="*/ 280 w 280"/>
              <a:gd name="T48" fmla="*/ 57 h 5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0" h="57">
                <a:moveTo>
                  <a:pt x="0" y="57"/>
                </a:moveTo>
                <a:lnTo>
                  <a:pt x="20" y="42"/>
                </a:lnTo>
                <a:lnTo>
                  <a:pt x="40" y="29"/>
                </a:lnTo>
                <a:lnTo>
                  <a:pt x="60" y="20"/>
                </a:lnTo>
                <a:lnTo>
                  <a:pt x="80" y="14"/>
                </a:lnTo>
                <a:lnTo>
                  <a:pt x="100" y="10"/>
                </a:lnTo>
                <a:lnTo>
                  <a:pt x="120" y="7"/>
                </a:lnTo>
                <a:lnTo>
                  <a:pt x="140" y="5"/>
                </a:lnTo>
                <a:lnTo>
                  <a:pt x="160" y="4"/>
                </a:lnTo>
                <a:lnTo>
                  <a:pt x="180" y="3"/>
                </a:lnTo>
                <a:lnTo>
                  <a:pt x="200" y="2"/>
                </a:lnTo>
                <a:lnTo>
                  <a:pt x="220" y="1"/>
                </a:lnTo>
                <a:lnTo>
                  <a:pt x="240" y="1"/>
                </a:lnTo>
                <a:lnTo>
                  <a:pt x="260" y="0"/>
                </a:lnTo>
                <a:lnTo>
                  <a:pt x="28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5" name="Freeform 163"/>
          <p:cNvSpPr>
            <a:spLocks/>
          </p:cNvSpPr>
          <p:nvPr/>
        </p:nvSpPr>
        <p:spPr bwMode="auto">
          <a:xfrm>
            <a:off x="1468438" y="3448050"/>
            <a:ext cx="2667000" cy="704850"/>
          </a:xfrm>
          <a:custGeom>
            <a:avLst/>
            <a:gdLst>
              <a:gd name="T0" fmla="*/ 0 w 280"/>
              <a:gd name="T1" fmla="*/ 74 h 74"/>
              <a:gd name="T2" fmla="*/ 20 w 280"/>
              <a:gd name="T3" fmla="*/ 58 h 74"/>
              <a:gd name="T4" fmla="*/ 40 w 280"/>
              <a:gd name="T5" fmla="*/ 45 h 74"/>
              <a:gd name="T6" fmla="*/ 60 w 280"/>
              <a:gd name="T7" fmla="*/ 34 h 74"/>
              <a:gd name="T8" fmla="*/ 80 w 280"/>
              <a:gd name="T9" fmla="*/ 25 h 74"/>
              <a:gd name="T10" fmla="*/ 100 w 280"/>
              <a:gd name="T11" fmla="*/ 19 h 74"/>
              <a:gd name="T12" fmla="*/ 120 w 280"/>
              <a:gd name="T13" fmla="*/ 14 h 74"/>
              <a:gd name="T14" fmla="*/ 140 w 280"/>
              <a:gd name="T15" fmla="*/ 10 h 74"/>
              <a:gd name="T16" fmla="*/ 160 w 280"/>
              <a:gd name="T17" fmla="*/ 7 h 74"/>
              <a:gd name="T18" fmla="*/ 180 w 280"/>
              <a:gd name="T19" fmla="*/ 5 h 74"/>
              <a:gd name="T20" fmla="*/ 200 w 280"/>
              <a:gd name="T21" fmla="*/ 4 h 74"/>
              <a:gd name="T22" fmla="*/ 220 w 280"/>
              <a:gd name="T23" fmla="*/ 3 h 74"/>
              <a:gd name="T24" fmla="*/ 240 w 280"/>
              <a:gd name="T25" fmla="*/ 2 h 74"/>
              <a:gd name="T26" fmla="*/ 260 w 280"/>
              <a:gd name="T27" fmla="*/ 1 h 74"/>
              <a:gd name="T28" fmla="*/ 280 w 280"/>
              <a:gd name="T29" fmla="*/ 0 h 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0"/>
              <a:gd name="T46" fmla="*/ 0 h 74"/>
              <a:gd name="T47" fmla="*/ 280 w 280"/>
              <a:gd name="T48" fmla="*/ 74 h 7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0" h="74">
                <a:moveTo>
                  <a:pt x="0" y="74"/>
                </a:moveTo>
                <a:lnTo>
                  <a:pt x="20" y="58"/>
                </a:lnTo>
                <a:lnTo>
                  <a:pt x="40" y="45"/>
                </a:lnTo>
                <a:lnTo>
                  <a:pt x="60" y="34"/>
                </a:lnTo>
                <a:lnTo>
                  <a:pt x="80" y="25"/>
                </a:lnTo>
                <a:lnTo>
                  <a:pt x="100" y="19"/>
                </a:lnTo>
                <a:lnTo>
                  <a:pt x="120" y="14"/>
                </a:lnTo>
                <a:lnTo>
                  <a:pt x="140" y="10"/>
                </a:lnTo>
                <a:lnTo>
                  <a:pt x="160" y="7"/>
                </a:lnTo>
                <a:lnTo>
                  <a:pt x="180" y="5"/>
                </a:lnTo>
                <a:lnTo>
                  <a:pt x="200" y="4"/>
                </a:lnTo>
                <a:lnTo>
                  <a:pt x="220" y="3"/>
                </a:lnTo>
                <a:lnTo>
                  <a:pt x="240" y="2"/>
                </a:lnTo>
                <a:lnTo>
                  <a:pt x="260" y="1"/>
                </a:lnTo>
                <a:lnTo>
                  <a:pt x="28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6" name="Freeform 164"/>
          <p:cNvSpPr>
            <a:spLocks/>
          </p:cNvSpPr>
          <p:nvPr/>
        </p:nvSpPr>
        <p:spPr bwMode="auto">
          <a:xfrm>
            <a:off x="1468438" y="3295650"/>
            <a:ext cx="2667000" cy="857250"/>
          </a:xfrm>
          <a:custGeom>
            <a:avLst/>
            <a:gdLst>
              <a:gd name="T0" fmla="*/ 0 w 280"/>
              <a:gd name="T1" fmla="*/ 90 h 90"/>
              <a:gd name="T2" fmla="*/ 20 w 280"/>
              <a:gd name="T3" fmla="*/ 74 h 90"/>
              <a:gd name="T4" fmla="*/ 40 w 280"/>
              <a:gd name="T5" fmla="*/ 60 h 90"/>
              <a:gd name="T6" fmla="*/ 60 w 280"/>
              <a:gd name="T7" fmla="*/ 47 h 90"/>
              <a:gd name="T8" fmla="*/ 80 w 280"/>
              <a:gd name="T9" fmla="*/ 37 h 90"/>
              <a:gd name="T10" fmla="*/ 100 w 280"/>
              <a:gd name="T11" fmla="*/ 29 h 90"/>
              <a:gd name="T12" fmla="*/ 120 w 280"/>
              <a:gd name="T13" fmla="*/ 22 h 90"/>
              <a:gd name="T14" fmla="*/ 140 w 280"/>
              <a:gd name="T15" fmla="*/ 17 h 90"/>
              <a:gd name="T16" fmla="*/ 160 w 280"/>
              <a:gd name="T17" fmla="*/ 13 h 90"/>
              <a:gd name="T18" fmla="*/ 180 w 280"/>
              <a:gd name="T19" fmla="*/ 9 h 90"/>
              <a:gd name="T20" fmla="*/ 200 w 280"/>
              <a:gd name="T21" fmla="*/ 7 h 90"/>
              <a:gd name="T22" fmla="*/ 220 w 280"/>
              <a:gd name="T23" fmla="*/ 5 h 90"/>
              <a:gd name="T24" fmla="*/ 240 w 280"/>
              <a:gd name="T25" fmla="*/ 3 h 90"/>
              <a:gd name="T26" fmla="*/ 260 w 280"/>
              <a:gd name="T27" fmla="*/ 2 h 90"/>
              <a:gd name="T28" fmla="*/ 280 w 280"/>
              <a:gd name="T29" fmla="*/ 0 h 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0"/>
              <a:gd name="T46" fmla="*/ 0 h 90"/>
              <a:gd name="T47" fmla="*/ 280 w 280"/>
              <a:gd name="T48" fmla="*/ 90 h 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0" h="90">
                <a:moveTo>
                  <a:pt x="0" y="90"/>
                </a:moveTo>
                <a:lnTo>
                  <a:pt x="20" y="74"/>
                </a:lnTo>
                <a:lnTo>
                  <a:pt x="40" y="60"/>
                </a:lnTo>
                <a:lnTo>
                  <a:pt x="60" y="47"/>
                </a:lnTo>
                <a:lnTo>
                  <a:pt x="80" y="37"/>
                </a:lnTo>
                <a:lnTo>
                  <a:pt x="100" y="29"/>
                </a:lnTo>
                <a:lnTo>
                  <a:pt x="120" y="22"/>
                </a:lnTo>
                <a:lnTo>
                  <a:pt x="140" y="17"/>
                </a:lnTo>
                <a:lnTo>
                  <a:pt x="160" y="13"/>
                </a:lnTo>
                <a:lnTo>
                  <a:pt x="180" y="9"/>
                </a:lnTo>
                <a:lnTo>
                  <a:pt x="200" y="7"/>
                </a:lnTo>
                <a:lnTo>
                  <a:pt x="220" y="5"/>
                </a:lnTo>
                <a:lnTo>
                  <a:pt x="240" y="3"/>
                </a:lnTo>
                <a:lnTo>
                  <a:pt x="260" y="2"/>
                </a:lnTo>
                <a:lnTo>
                  <a:pt x="28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7" name="Freeform 165"/>
          <p:cNvSpPr>
            <a:spLocks/>
          </p:cNvSpPr>
          <p:nvPr/>
        </p:nvSpPr>
        <p:spPr bwMode="auto">
          <a:xfrm>
            <a:off x="1468438" y="3162300"/>
            <a:ext cx="2667000" cy="990600"/>
          </a:xfrm>
          <a:custGeom>
            <a:avLst/>
            <a:gdLst>
              <a:gd name="T0" fmla="*/ 0 w 280"/>
              <a:gd name="T1" fmla="*/ 104 h 104"/>
              <a:gd name="T2" fmla="*/ 20 w 280"/>
              <a:gd name="T3" fmla="*/ 88 h 104"/>
              <a:gd name="T4" fmla="*/ 40 w 280"/>
              <a:gd name="T5" fmla="*/ 73 h 104"/>
              <a:gd name="T6" fmla="*/ 60 w 280"/>
              <a:gd name="T7" fmla="*/ 60 h 104"/>
              <a:gd name="T8" fmla="*/ 80 w 280"/>
              <a:gd name="T9" fmla="*/ 48 h 104"/>
              <a:gd name="T10" fmla="*/ 100 w 280"/>
              <a:gd name="T11" fmla="*/ 39 h 104"/>
              <a:gd name="T12" fmla="*/ 120 w 280"/>
              <a:gd name="T13" fmla="*/ 31 h 104"/>
              <a:gd name="T14" fmla="*/ 140 w 280"/>
              <a:gd name="T15" fmla="*/ 24 h 104"/>
              <a:gd name="T16" fmla="*/ 160 w 280"/>
              <a:gd name="T17" fmla="*/ 18 h 104"/>
              <a:gd name="T18" fmla="*/ 180 w 280"/>
              <a:gd name="T19" fmla="*/ 14 h 104"/>
              <a:gd name="T20" fmla="*/ 200 w 280"/>
              <a:gd name="T21" fmla="*/ 10 h 104"/>
              <a:gd name="T22" fmla="*/ 220 w 280"/>
              <a:gd name="T23" fmla="*/ 7 h 104"/>
              <a:gd name="T24" fmla="*/ 240 w 280"/>
              <a:gd name="T25" fmla="*/ 4 h 104"/>
              <a:gd name="T26" fmla="*/ 260 w 280"/>
              <a:gd name="T27" fmla="*/ 2 h 104"/>
              <a:gd name="T28" fmla="*/ 280 w 280"/>
              <a:gd name="T29" fmla="*/ 0 h 1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0"/>
              <a:gd name="T46" fmla="*/ 0 h 104"/>
              <a:gd name="T47" fmla="*/ 280 w 280"/>
              <a:gd name="T48" fmla="*/ 104 h 1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0" h="104">
                <a:moveTo>
                  <a:pt x="0" y="104"/>
                </a:moveTo>
                <a:lnTo>
                  <a:pt x="20" y="88"/>
                </a:lnTo>
                <a:lnTo>
                  <a:pt x="40" y="73"/>
                </a:lnTo>
                <a:lnTo>
                  <a:pt x="60" y="60"/>
                </a:lnTo>
                <a:lnTo>
                  <a:pt x="80" y="48"/>
                </a:lnTo>
                <a:lnTo>
                  <a:pt x="100" y="39"/>
                </a:lnTo>
                <a:lnTo>
                  <a:pt x="120" y="31"/>
                </a:lnTo>
                <a:lnTo>
                  <a:pt x="140" y="24"/>
                </a:lnTo>
                <a:lnTo>
                  <a:pt x="160" y="18"/>
                </a:lnTo>
                <a:lnTo>
                  <a:pt x="180" y="14"/>
                </a:lnTo>
                <a:lnTo>
                  <a:pt x="200" y="10"/>
                </a:lnTo>
                <a:lnTo>
                  <a:pt x="220" y="7"/>
                </a:lnTo>
                <a:lnTo>
                  <a:pt x="240" y="4"/>
                </a:lnTo>
                <a:lnTo>
                  <a:pt x="260" y="2"/>
                </a:lnTo>
                <a:lnTo>
                  <a:pt x="28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8" name="Freeform 166"/>
          <p:cNvSpPr>
            <a:spLocks/>
          </p:cNvSpPr>
          <p:nvPr/>
        </p:nvSpPr>
        <p:spPr bwMode="auto">
          <a:xfrm>
            <a:off x="1468438" y="3048000"/>
            <a:ext cx="2667000" cy="1104900"/>
          </a:xfrm>
          <a:custGeom>
            <a:avLst/>
            <a:gdLst>
              <a:gd name="T0" fmla="*/ 0 w 280"/>
              <a:gd name="T1" fmla="*/ 116 h 116"/>
              <a:gd name="T2" fmla="*/ 20 w 280"/>
              <a:gd name="T3" fmla="*/ 100 h 116"/>
              <a:gd name="T4" fmla="*/ 40 w 280"/>
              <a:gd name="T5" fmla="*/ 85 h 116"/>
              <a:gd name="T6" fmla="*/ 60 w 280"/>
              <a:gd name="T7" fmla="*/ 71 h 116"/>
              <a:gd name="T8" fmla="*/ 80 w 280"/>
              <a:gd name="T9" fmla="*/ 59 h 116"/>
              <a:gd name="T10" fmla="*/ 100 w 280"/>
              <a:gd name="T11" fmla="*/ 48 h 116"/>
              <a:gd name="T12" fmla="*/ 120 w 280"/>
              <a:gd name="T13" fmla="*/ 38 h 116"/>
              <a:gd name="T14" fmla="*/ 140 w 280"/>
              <a:gd name="T15" fmla="*/ 30 h 116"/>
              <a:gd name="T16" fmla="*/ 160 w 280"/>
              <a:gd name="T17" fmla="*/ 24 h 116"/>
              <a:gd name="T18" fmla="*/ 180 w 280"/>
              <a:gd name="T19" fmla="*/ 18 h 116"/>
              <a:gd name="T20" fmla="*/ 200 w 280"/>
              <a:gd name="T21" fmla="*/ 13 h 116"/>
              <a:gd name="T22" fmla="*/ 220 w 280"/>
              <a:gd name="T23" fmla="*/ 9 h 116"/>
              <a:gd name="T24" fmla="*/ 240 w 280"/>
              <a:gd name="T25" fmla="*/ 5 h 116"/>
              <a:gd name="T26" fmla="*/ 260 w 280"/>
              <a:gd name="T27" fmla="*/ 2 h 116"/>
              <a:gd name="T28" fmla="*/ 280 w 280"/>
              <a:gd name="T29" fmla="*/ 0 h 1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0"/>
              <a:gd name="T46" fmla="*/ 0 h 116"/>
              <a:gd name="T47" fmla="*/ 280 w 280"/>
              <a:gd name="T48" fmla="*/ 116 h 1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0" h="116">
                <a:moveTo>
                  <a:pt x="0" y="116"/>
                </a:moveTo>
                <a:lnTo>
                  <a:pt x="20" y="100"/>
                </a:lnTo>
                <a:lnTo>
                  <a:pt x="40" y="85"/>
                </a:lnTo>
                <a:lnTo>
                  <a:pt x="60" y="71"/>
                </a:lnTo>
                <a:lnTo>
                  <a:pt x="80" y="59"/>
                </a:lnTo>
                <a:lnTo>
                  <a:pt x="100" y="48"/>
                </a:lnTo>
                <a:lnTo>
                  <a:pt x="120" y="38"/>
                </a:lnTo>
                <a:lnTo>
                  <a:pt x="140" y="30"/>
                </a:lnTo>
                <a:lnTo>
                  <a:pt x="160" y="24"/>
                </a:lnTo>
                <a:lnTo>
                  <a:pt x="180" y="18"/>
                </a:lnTo>
                <a:lnTo>
                  <a:pt x="200" y="13"/>
                </a:lnTo>
                <a:lnTo>
                  <a:pt x="220" y="9"/>
                </a:lnTo>
                <a:lnTo>
                  <a:pt x="240" y="5"/>
                </a:lnTo>
                <a:lnTo>
                  <a:pt x="260" y="2"/>
                </a:lnTo>
                <a:lnTo>
                  <a:pt x="28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9" name="Freeform 167"/>
          <p:cNvSpPr>
            <a:spLocks/>
          </p:cNvSpPr>
          <p:nvPr/>
        </p:nvSpPr>
        <p:spPr bwMode="auto">
          <a:xfrm>
            <a:off x="1468438" y="2933700"/>
            <a:ext cx="2667000" cy="1219200"/>
          </a:xfrm>
          <a:custGeom>
            <a:avLst/>
            <a:gdLst>
              <a:gd name="T0" fmla="*/ 0 w 280"/>
              <a:gd name="T1" fmla="*/ 128 h 128"/>
              <a:gd name="T2" fmla="*/ 20 w 280"/>
              <a:gd name="T3" fmla="*/ 112 h 128"/>
              <a:gd name="T4" fmla="*/ 40 w 280"/>
              <a:gd name="T5" fmla="*/ 97 h 128"/>
              <a:gd name="T6" fmla="*/ 60 w 280"/>
              <a:gd name="T7" fmla="*/ 82 h 128"/>
              <a:gd name="T8" fmla="*/ 80 w 280"/>
              <a:gd name="T9" fmla="*/ 69 h 128"/>
              <a:gd name="T10" fmla="*/ 100 w 280"/>
              <a:gd name="T11" fmla="*/ 57 h 128"/>
              <a:gd name="T12" fmla="*/ 120 w 280"/>
              <a:gd name="T13" fmla="*/ 47 h 128"/>
              <a:gd name="T14" fmla="*/ 140 w 280"/>
              <a:gd name="T15" fmla="*/ 38 h 128"/>
              <a:gd name="T16" fmla="*/ 160 w 280"/>
              <a:gd name="T17" fmla="*/ 30 h 128"/>
              <a:gd name="T18" fmla="*/ 180 w 280"/>
              <a:gd name="T19" fmla="*/ 23 h 128"/>
              <a:gd name="T20" fmla="*/ 200 w 280"/>
              <a:gd name="T21" fmla="*/ 17 h 128"/>
              <a:gd name="T22" fmla="*/ 220 w 280"/>
              <a:gd name="T23" fmla="*/ 12 h 128"/>
              <a:gd name="T24" fmla="*/ 240 w 280"/>
              <a:gd name="T25" fmla="*/ 8 h 128"/>
              <a:gd name="T26" fmla="*/ 260 w 280"/>
              <a:gd name="T27" fmla="*/ 4 h 128"/>
              <a:gd name="T28" fmla="*/ 280 w 280"/>
              <a:gd name="T29" fmla="*/ 0 h 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0"/>
              <a:gd name="T46" fmla="*/ 0 h 128"/>
              <a:gd name="T47" fmla="*/ 280 w 280"/>
              <a:gd name="T48" fmla="*/ 128 h 1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0" h="128">
                <a:moveTo>
                  <a:pt x="0" y="128"/>
                </a:moveTo>
                <a:lnTo>
                  <a:pt x="20" y="112"/>
                </a:lnTo>
                <a:lnTo>
                  <a:pt x="40" y="97"/>
                </a:lnTo>
                <a:lnTo>
                  <a:pt x="60" y="82"/>
                </a:lnTo>
                <a:lnTo>
                  <a:pt x="80" y="69"/>
                </a:lnTo>
                <a:lnTo>
                  <a:pt x="100" y="57"/>
                </a:lnTo>
                <a:lnTo>
                  <a:pt x="120" y="47"/>
                </a:lnTo>
                <a:lnTo>
                  <a:pt x="140" y="38"/>
                </a:lnTo>
                <a:lnTo>
                  <a:pt x="160" y="30"/>
                </a:lnTo>
                <a:lnTo>
                  <a:pt x="180" y="23"/>
                </a:lnTo>
                <a:lnTo>
                  <a:pt x="200" y="17"/>
                </a:lnTo>
                <a:lnTo>
                  <a:pt x="220" y="12"/>
                </a:lnTo>
                <a:lnTo>
                  <a:pt x="240" y="8"/>
                </a:lnTo>
                <a:lnTo>
                  <a:pt x="260" y="4"/>
                </a:lnTo>
                <a:lnTo>
                  <a:pt x="28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0" name="Freeform 168"/>
          <p:cNvSpPr>
            <a:spLocks/>
          </p:cNvSpPr>
          <p:nvPr/>
        </p:nvSpPr>
        <p:spPr bwMode="auto">
          <a:xfrm>
            <a:off x="1468438" y="2847975"/>
            <a:ext cx="2667000" cy="1304925"/>
          </a:xfrm>
          <a:custGeom>
            <a:avLst/>
            <a:gdLst>
              <a:gd name="T0" fmla="*/ 0 w 280"/>
              <a:gd name="T1" fmla="*/ 137 h 137"/>
              <a:gd name="T2" fmla="*/ 20 w 280"/>
              <a:gd name="T3" fmla="*/ 121 h 137"/>
              <a:gd name="T4" fmla="*/ 40 w 280"/>
              <a:gd name="T5" fmla="*/ 106 h 137"/>
              <a:gd name="T6" fmla="*/ 60 w 280"/>
              <a:gd name="T7" fmla="*/ 91 h 137"/>
              <a:gd name="T8" fmla="*/ 80 w 280"/>
              <a:gd name="T9" fmla="*/ 77 h 137"/>
              <a:gd name="T10" fmla="*/ 100 w 280"/>
              <a:gd name="T11" fmla="*/ 65 h 137"/>
              <a:gd name="T12" fmla="*/ 120 w 280"/>
              <a:gd name="T13" fmla="*/ 54 h 137"/>
              <a:gd name="T14" fmla="*/ 140 w 280"/>
              <a:gd name="T15" fmla="*/ 44 h 137"/>
              <a:gd name="T16" fmla="*/ 160 w 280"/>
              <a:gd name="T17" fmla="*/ 35 h 137"/>
              <a:gd name="T18" fmla="*/ 180 w 280"/>
              <a:gd name="T19" fmla="*/ 27 h 137"/>
              <a:gd name="T20" fmla="*/ 200 w 280"/>
              <a:gd name="T21" fmla="*/ 20 h 137"/>
              <a:gd name="T22" fmla="*/ 220 w 280"/>
              <a:gd name="T23" fmla="*/ 14 h 137"/>
              <a:gd name="T24" fmla="*/ 240 w 280"/>
              <a:gd name="T25" fmla="*/ 9 h 137"/>
              <a:gd name="T26" fmla="*/ 260 w 280"/>
              <a:gd name="T27" fmla="*/ 4 h 137"/>
              <a:gd name="T28" fmla="*/ 280 w 280"/>
              <a:gd name="T29" fmla="*/ 0 h 1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0"/>
              <a:gd name="T46" fmla="*/ 0 h 137"/>
              <a:gd name="T47" fmla="*/ 280 w 280"/>
              <a:gd name="T48" fmla="*/ 137 h 13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0" h="137">
                <a:moveTo>
                  <a:pt x="0" y="137"/>
                </a:moveTo>
                <a:lnTo>
                  <a:pt x="20" y="121"/>
                </a:lnTo>
                <a:lnTo>
                  <a:pt x="40" y="106"/>
                </a:lnTo>
                <a:lnTo>
                  <a:pt x="60" y="91"/>
                </a:lnTo>
                <a:lnTo>
                  <a:pt x="80" y="77"/>
                </a:lnTo>
                <a:lnTo>
                  <a:pt x="100" y="65"/>
                </a:lnTo>
                <a:lnTo>
                  <a:pt x="120" y="54"/>
                </a:lnTo>
                <a:lnTo>
                  <a:pt x="140" y="44"/>
                </a:lnTo>
                <a:lnTo>
                  <a:pt x="160" y="35"/>
                </a:lnTo>
                <a:lnTo>
                  <a:pt x="180" y="27"/>
                </a:lnTo>
                <a:lnTo>
                  <a:pt x="200" y="20"/>
                </a:lnTo>
                <a:lnTo>
                  <a:pt x="220" y="14"/>
                </a:lnTo>
                <a:lnTo>
                  <a:pt x="240" y="9"/>
                </a:lnTo>
                <a:lnTo>
                  <a:pt x="260" y="4"/>
                </a:lnTo>
                <a:lnTo>
                  <a:pt x="28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1" name="Freeform 169"/>
          <p:cNvSpPr>
            <a:spLocks/>
          </p:cNvSpPr>
          <p:nvPr/>
        </p:nvSpPr>
        <p:spPr bwMode="auto">
          <a:xfrm>
            <a:off x="1468438" y="2762250"/>
            <a:ext cx="2667000" cy="1390650"/>
          </a:xfrm>
          <a:custGeom>
            <a:avLst/>
            <a:gdLst>
              <a:gd name="T0" fmla="*/ 0 w 280"/>
              <a:gd name="T1" fmla="*/ 146 h 146"/>
              <a:gd name="T2" fmla="*/ 20 w 280"/>
              <a:gd name="T3" fmla="*/ 130 h 146"/>
              <a:gd name="T4" fmla="*/ 40 w 280"/>
              <a:gd name="T5" fmla="*/ 115 h 146"/>
              <a:gd name="T6" fmla="*/ 60 w 280"/>
              <a:gd name="T7" fmla="*/ 100 h 146"/>
              <a:gd name="T8" fmla="*/ 80 w 280"/>
              <a:gd name="T9" fmla="*/ 86 h 146"/>
              <a:gd name="T10" fmla="*/ 100 w 280"/>
              <a:gd name="T11" fmla="*/ 73 h 146"/>
              <a:gd name="T12" fmla="*/ 120 w 280"/>
              <a:gd name="T13" fmla="*/ 61 h 146"/>
              <a:gd name="T14" fmla="*/ 140 w 280"/>
              <a:gd name="T15" fmla="*/ 50 h 146"/>
              <a:gd name="T16" fmla="*/ 160 w 280"/>
              <a:gd name="T17" fmla="*/ 40 h 146"/>
              <a:gd name="T18" fmla="*/ 180 w 280"/>
              <a:gd name="T19" fmla="*/ 32 h 146"/>
              <a:gd name="T20" fmla="*/ 200 w 280"/>
              <a:gd name="T21" fmla="*/ 24 h 146"/>
              <a:gd name="T22" fmla="*/ 220 w 280"/>
              <a:gd name="T23" fmla="*/ 17 h 146"/>
              <a:gd name="T24" fmla="*/ 240 w 280"/>
              <a:gd name="T25" fmla="*/ 11 h 146"/>
              <a:gd name="T26" fmla="*/ 260 w 280"/>
              <a:gd name="T27" fmla="*/ 5 h 146"/>
              <a:gd name="T28" fmla="*/ 280 w 280"/>
              <a:gd name="T29" fmla="*/ 0 h 1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0"/>
              <a:gd name="T46" fmla="*/ 0 h 146"/>
              <a:gd name="T47" fmla="*/ 280 w 280"/>
              <a:gd name="T48" fmla="*/ 146 h 1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0" h="146">
                <a:moveTo>
                  <a:pt x="0" y="146"/>
                </a:moveTo>
                <a:lnTo>
                  <a:pt x="20" y="130"/>
                </a:lnTo>
                <a:lnTo>
                  <a:pt x="40" y="115"/>
                </a:lnTo>
                <a:lnTo>
                  <a:pt x="60" y="100"/>
                </a:lnTo>
                <a:lnTo>
                  <a:pt x="80" y="86"/>
                </a:lnTo>
                <a:lnTo>
                  <a:pt x="100" y="73"/>
                </a:lnTo>
                <a:lnTo>
                  <a:pt x="120" y="61"/>
                </a:lnTo>
                <a:lnTo>
                  <a:pt x="140" y="50"/>
                </a:lnTo>
                <a:lnTo>
                  <a:pt x="160" y="40"/>
                </a:lnTo>
                <a:lnTo>
                  <a:pt x="180" y="32"/>
                </a:lnTo>
                <a:lnTo>
                  <a:pt x="200" y="24"/>
                </a:lnTo>
                <a:lnTo>
                  <a:pt x="220" y="17"/>
                </a:lnTo>
                <a:lnTo>
                  <a:pt x="240" y="11"/>
                </a:lnTo>
                <a:lnTo>
                  <a:pt x="260" y="5"/>
                </a:lnTo>
                <a:lnTo>
                  <a:pt x="28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2" name="Rectangle 170"/>
          <p:cNvSpPr>
            <a:spLocks noChangeArrowheads="1"/>
          </p:cNvSpPr>
          <p:nvPr/>
        </p:nvSpPr>
        <p:spPr bwMode="auto">
          <a:xfrm>
            <a:off x="1258888" y="406717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6283" name="Rectangle 171"/>
          <p:cNvSpPr>
            <a:spLocks noChangeArrowheads="1"/>
          </p:cNvSpPr>
          <p:nvPr/>
        </p:nvSpPr>
        <p:spPr bwMode="auto">
          <a:xfrm>
            <a:off x="1173163" y="377190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6284" name="Rectangle 172"/>
          <p:cNvSpPr>
            <a:spLocks noChangeArrowheads="1"/>
          </p:cNvSpPr>
          <p:nvPr/>
        </p:nvSpPr>
        <p:spPr bwMode="auto">
          <a:xfrm>
            <a:off x="1173163" y="346710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6285" name="Rectangle 173"/>
          <p:cNvSpPr>
            <a:spLocks noChangeArrowheads="1"/>
          </p:cNvSpPr>
          <p:nvPr/>
        </p:nvSpPr>
        <p:spPr bwMode="auto">
          <a:xfrm>
            <a:off x="1173163" y="317182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60</a:t>
            </a:r>
            <a:endParaRPr lang="en-US"/>
          </a:p>
        </p:txBody>
      </p:sp>
      <p:sp>
        <p:nvSpPr>
          <p:cNvPr id="6286" name="Rectangle 174"/>
          <p:cNvSpPr>
            <a:spLocks noChangeArrowheads="1"/>
          </p:cNvSpPr>
          <p:nvPr/>
        </p:nvSpPr>
        <p:spPr bwMode="auto">
          <a:xfrm>
            <a:off x="1173163" y="287655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80</a:t>
            </a:r>
            <a:endParaRPr lang="en-US"/>
          </a:p>
        </p:txBody>
      </p:sp>
      <p:sp>
        <p:nvSpPr>
          <p:cNvPr id="6287" name="Rectangle 175"/>
          <p:cNvSpPr>
            <a:spLocks noChangeArrowheads="1"/>
          </p:cNvSpPr>
          <p:nvPr/>
        </p:nvSpPr>
        <p:spPr bwMode="auto">
          <a:xfrm>
            <a:off x="1087438" y="2581275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6288" name="Rectangle 176"/>
          <p:cNvSpPr>
            <a:spLocks noChangeArrowheads="1"/>
          </p:cNvSpPr>
          <p:nvPr/>
        </p:nvSpPr>
        <p:spPr bwMode="auto">
          <a:xfrm>
            <a:off x="1087438" y="2276475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120</a:t>
            </a:r>
            <a:endParaRPr lang="en-US"/>
          </a:p>
        </p:txBody>
      </p:sp>
      <p:sp>
        <p:nvSpPr>
          <p:cNvPr id="6289" name="Rectangle 177"/>
          <p:cNvSpPr>
            <a:spLocks noChangeArrowheads="1"/>
          </p:cNvSpPr>
          <p:nvPr/>
        </p:nvSpPr>
        <p:spPr bwMode="auto">
          <a:xfrm>
            <a:off x="1087438" y="1981200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140</a:t>
            </a:r>
            <a:endParaRPr lang="en-US"/>
          </a:p>
        </p:txBody>
      </p:sp>
      <p:sp>
        <p:nvSpPr>
          <p:cNvPr id="6290" name="Rectangle 178"/>
          <p:cNvSpPr>
            <a:spLocks noChangeArrowheads="1"/>
          </p:cNvSpPr>
          <p:nvPr/>
        </p:nvSpPr>
        <p:spPr bwMode="auto">
          <a:xfrm>
            <a:off x="1430338" y="428625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6291" name="Rectangle 179"/>
          <p:cNvSpPr>
            <a:spLocks noChangeArrowheads="1"/>
          </p:cNvSpPr>
          <p:nvPr/>
        </p:nvSpPr>
        <p:spPr bwMode="auto">
          <a:xfrm>
            <a:off x="1763713" y="428625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6292" name="Rectangle 180"/>
          <p:cNvSpPr>
            <a:spLocks noChangeArrowheads="1"/>
          </p:cNvSpPr>
          <p:nvPr/>
        </p:nvSpPr>
        <p:spPr bwMode="auto">
          <a:xfrm>
            <a:off x="2144713" y="428625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6293" name="Rectangle 181"/>
          <p:cNvSpPr>
            <a:spLocks noChangeArrowheads="1"/>
          </p:cNvSpPr>
          <p:nvPr/>
        </p:nvSpPr>
        <p:spPr bwMode="auto">
          <a:xfrm>
            <a:off x="2525713" y="428625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60</a:t>
            </a:r>
            <a:endParaRPr lang="en-US"/>
          </a:p>
        </p:txBody>
      </p:sp>
      <p:sp>
        <p:nvSpPr>
          <p:cNvPr id="6294" name="Rectangle 182"/>
          <p:cNvSpPr>
            <a:spLocks noChangeArrowheads="1"/>
          </p:cNvSpPr>
          <p:nvPr/>
        </p:nvSpPr>
        <p:spPr bwMode="auto">
          <a:xfrm>
            <a:off x="2906713" y="428625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80</a:t>
            </a:r>
            <a:endParaRPr lang="en-US"/>
          </a:p>
        </p:txBody>
      </p:sp>
      <p:sp>
        <p:nvSpPr>
          <p:cNvPr id="6295" name="Rectangle 183"/>
          <p:cNvSpPr>
            <a:spLocks noChangeArrowheads="1"/>
          </p:cNvSpPr>
          <p:nvPr/>
        </p:nvSpPr>
        <p:spPr bwMode="auto">
          <a:xfrm>
            <a:off x="3249613" y="4286250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6296" name="Rectangle 184"/>
          <p:cNvSpPr>
            <a:spLocks noChangeArrowheads="1"/>
          </p:cNvSpPr>
          <p:nvPr/>
        </p:nvSpPr>
        <p:spPr bwMode="auto">
          <a:xfrm>
            <a:off x="3630613" y="4286250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120</a:t>
            </a:r>
            <a:endParaRPr lang="en-US"/>
          </a:p>
        </p:txBody>
      </p:sp>
      <p:sp>
        <p:nvSpPr>
          <p:cNvPr id="6297" name="Rectangle 185"/>
          <p:cNvSpPr>
            <a:spLocks noChangeArrowheads="1"/>
          </p:cNvSpPr>
          <p:nvPr/>
        </p:nvSpPr>
        <p:spPr bwMode="auto">
          <a:xfrm>
            <a:off x="4011613" y="4286250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140</a:t>
            </a:r>
            <a:endParaRPr lang="en-US"/>
          </a:p>
        </p:txBody>
      </p:sp>
      <p:sp>
        <p:nvSpPr>
          <p:cNvPr id="6298" name="Rectangle 186"/>
          <p:cNvSpPr>
            <a:spLocks noChangeArrowheads="1"/>
          </p:cNvSpPr>
          <p:nvPr/>
        </p:nvSpPr>
        <p:spPr bwMode="auto">
          <a:xfrm>
            <a:off x="1973263" y="4533900"/>
            <a:ext cx="16970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Annual Precipitation (cm)</a:t>
            </a:r>
            <a:endParaRPr lang="en-US"/>
          </a:p>
        </p:txBody>
      </p:sp>
      <p:sp>
        <p:nvSpPr>
          <p:cNvPr id="6299" name="Rectangle 187"/>
          <p:cNvSpPr>
            <a:spLocks noChangeArrowheads="1"/>
          </p:cNvSpPr>
          <p:nvPr/>
        </p:nvSpPr>
        <p:spPr bwMode="auto">
          <a:xfrm rot="-5400000">
            <a:off x="93663" y="2987675"/>
            <a:ext cx="16716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Annual Evaporation (cm)</a:t>
            </a:r>
            <a:endParaRPr lang="en-US"/>
          </a:p>
        </p:txBody>
      </p:sp>
      <p:sp>
        <p:nvSpPr>
          <p:cNvPr id="6300" name="Text Box 188"/>
          <p:cNvSpPr txBox="1">
            <a:spLocks noChangeArrowheads="1"/>
          </p:cNvSpPr>
          <p:nvPr/>
        </p:nvSpPr>
        <p:spPr bwMode="auto">
          <a:xfrm>
            <a:off x="4140200" y="3667125"/>
            <a:ext cx="70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20 W m</a:t>
            </a:r>
            <a:r>
              <a:rPr lang="en-US" sz="1000" baseline="30000"/>
              <a:t>-2</a:t>
            </a:r>
          </a:p>
        </p:txBody>
      </p:sp>
      <p:sp>
        <p:nvSpPr>
          <p:cNvPr id="6301" name="Text Box 189"/>
          <p:cNvSpPr txBox="1">
            <a:spLocks noChangeArrowheads="1"/>
          </p:cNvSpPr>
          <p:nvPr/>
        </p:nvSpPr>
        <p:spPr bwMode="auto">
          <a:xfrm>
            <a:off x="8216900" y="2305050"/>
            <a:ext cx="70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20 W m</a:t>
            </a:r>
            <a:r>
              <a:rPr lang="en-US" sz="1000" baseline="30000"/>
              <a:t>-2</a:t>
            </a:r>
          </a:p>
        </p:txBody>
      </p:sp>
      <p:sp>
        <p:nvSpPr>
          <p:cNvPr id="6302" name="Text Box 190"/>
          <p:cNvSpPr txBox="1">
            <a:spLocks noChangeArrowheads="1"/>
          </p:cNvSpPr>
          <p:nvPr/>
        </p:nvSpPr>
        <p:spPr bwMode="auto">
          <a:xfrm>
            <a:off x="4140200" y="3333750"/>
            <a:ext cx="70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40 W m</a:t>
            </a:r>
            <a:r>
              <a:rPr lang="en-US" sz="1000" baseline="30000"/>
              <a:t>-2</a:t>
            </a:r>
          </a:p>
        </p:txBody>
      </p:sp>
      <p:sp>
        <p:nvSpPr>
          <p:cNvPr id="6303" name="Text Box 191"/>
          <p:cNvSpPr txBox="1">
            <a:spLocks noChangeArrowheads="1"/>
          </p:cNvSpPr>
          <p:nvPr/>
        </p:nvSpPr>
        <p:spPr bwMode="auto">
          <a:xfrm>
            <a:off x="8216900" y="2638425"/>
            <a:ext cx="70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40 W m</a:t>
            </a:r>
            <a:r>
              <a:rPr lang="en-US" sz="1000" baseline="30000"/>
              <a:t>-2</a:t>
            </a:r>
          </a:p>
        </p:txBody>
      </p:sp>
      <p:sp>
        <p:nvSpPr>
          <p:cNvPr id="6304" name="Text Box 192"/>
          <p:cNvSpPr txBox="1">
            <a:spLocks noChangeArrowheads="1"/>
          </p:cNvSpPr>
          <p:nvPr/>
        </p:nvSpPr>
        <p:spPr bwMode="auto">
          <a:xfrm>
            <a:off x="4140200" y="3048000"/>
            <a:ext cx="70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60 W m</a:t>
            </a:r>
            <a:r>
              <a:rPr lang="en-US" sz="1000" baseline="30000"/>
              <a:t>-2</a:t>
            </a:r>
          </a:p>
        </p:txBody>
      </p:sp>
      <p:sp>
        <p:nvSpPr>
          <p:cNvPr id="6305" name="Text Box 193"/>
          <p:cNvSpPr txBox="1">
            <a:spLocks noChangeArrowheads="1"/>
          </p:cNvSpPr>
          <p:nvPr/>
        </p:nvSpPr>
        <p:spPr bwMode="auto">
          <a:xfrm>
            <a:off x="8216900" y="2886075"/>
            <a:ext cx="70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60 W m</a:t>
            </a:r>
            <a:r>
              <a:rPr lang="en-US" sz="1000" baseline="30000"/>
              <a:t>-2</a:t>
            </a:r>
          </a:p>
        </p:txBody>
      </p:sp>
      <p:sp>
        <p:nvSpPr>
          <p:cNvPr id="6306" name="Text Box 194"/>
          <p:cNvSpPr txBox="1">
            <a:spLocks noChangeArrowheads="1"/>
          </p:cNvSpPr>
          <p:nvPr/>
        </p:nvSpPr>
        <p:spPr bwMode="auto">
          <a:xfrm>
            <a:off x="4140200" y="2828925"/>
            <a:ext cx="70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80 W m</a:t>
            </a:r>
            <a:r>
              <a:rPr lang="en-US" sz="1000" baseline="30000"/>
              <a:t>-2</a:t>
            </a:r>
          </a:p>
        </p:txBody>
      </p:sp>
      <p:sp>
        <p:nvSpPr>
          <p:cNvPr id="6307" name="Text Box 195"/>
          <p:cNvSpPr txBox="1">
            <a:spLocks noChangeArrowheads="1"/>
          </p:cNvSpPr>
          <p:nvPr/>
        </p:nvSpPr>
        <p:spPr bwMode="auto">
          <a:xfrm>
            <a:off x="8159750" y="3343275"/>
            <a:ext cx="769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 W m</a:t>
            </a:r>
            <a:r>
              <a:rPr lang="en-US" sz="1000" baseline="30000"/>
              <a:t>-2</a:t>
            </a:r>
          </a:p>
        </p:txBody>
      </p:sp>
      <p:sp>
        <p:nvSpPr>
          <p:cNvPr id="6308" name="Text Box 196"/>
          <p:cNvSpPr txBox="1">
            <a:spLocks noChangeArrowheads="1"/>
          </p:cNvSpPr>
          <p:nvPr/>
        </p:nvSpPr>
        <p:spPr bwMode="auto">
          <a:xfrm>
            <a:off x="4073525" y="2628900"/>
            <a:ext cx="769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 W m</a:t>
            </a:r>
            <a:r>
              <a:rPr lang="en-US" sz="1000" baseline="30000"/>
              <a:t>-2</a:t>
            </a:r>
          </a:p>
        </p:txBody>
      </p:sp>
      <p:sp>
        <p:nvSpPr>
          <p:cNvPr id="6309" name="Text Box 197"/>
          <p:cNvSpPr txBox="1">
            <a:spLocks noChangeArrowheads="1"/>
          </p:cNvSpPr>
          <p:nvPr/>
        </p:nvSpPr>
        <p:spPr bwMode="auto">
          <a:xfrm>
            <a:off x="8216900" y="3143250"/>
            <a:ext cx="70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80 W m</a:t>
            </a:r>
            <a:r>
              <a:rPr lang="en-US" sz="1000" baseline="30000"/>
              <a:t>-2</a:t>
            </a:r>
          </a:p>
        </p:txBody>
      </p:sp>
      <p:sp>
        <p:nvSpPr>
          <p:cNvPr id="6310" name="Line 198"/>
          <p:cNvSpPr>
            <a:spLocks noChangeShapeType="1"/>
          </p:cNvSpPr>
          <p:nvPr/>
        </p:nvSpPr>
        <p:spPr bwMode="auto">
          <a:xfrm flipV="1">
            <a:off x="1468438" y="2062163"/>
            <a:ext cx="2673350" cy="20796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1" name="Line 199"/>
          <p:cNvSpPr>
            <a:spLocks noChangeShapeType="1"/>
          </p:cNvSpPr>
          <p:nvPr/>
        </p:nvSpPr>
        <p:spPr bwMode="auto">
          <a:xfrm flipV="1">
            <a:off x="5559425" y="2063750"/>
            <a:ext cx="2652713" cy="20796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2" name="Text Box 200"/>
          <p:cNvSpPr txBox="1">
            <a:spLocks noChangeArrowheads="1"/>
          </p:cNvSpPr>
          <p:nvPr/>
        </p:nvSpPr>
        <p:spPr bwMode="auto">
          <a:xfrm>
            <a:off x="304800" y="6400800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13.3</a:t>
            </a:r>
          </a:p>
        </p:txBody>
      </p:sp>
      <p:sp>
        <p:nvSpPr>
          <p:cNvPr id="6313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304800" y="6400800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13.4</a:t>
            </a:r>
          </a:p>
        </p:txBody>
      </p:sp>
      <p:pic>
        <p:nvPicPr>
          <p:cNvPr id="7171" name="Picture 6" descr="Monthly flux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6858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"/>
          <p:cNvSpPr>
            <a:spLocks noChangeArrowheads="1"/>
          </p:cNvSpPr>
          <p:nvPr/>
        </p:nvSpPr>
        <p:spPr bwMode="auto">
          <a:xfrm>
            <a:off x="5105400" y="2078038"/>
            <a:ext cx="2371725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Line 103"/>
          <p:cNvSpPr>
            <a:spLocks noChangeShapeType="1"/>
          </p:cNvSpPr>
          <p:nvPr/>
        </p:nvSpPr>
        <p:spPr bwMode="auto">
          <a:xfrm flipV="1">
            <a:off x="5335588" y="2078038"/>
            <a:ext cx="0" cy="20939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Line 104"/>
          <p:cNvSpPr>
            <a:spLocks noChangeShapeType="1"/>
          </p:cNvSpPr>
          <p:nvPr/>
        </p:nvSpPr>
        <p:spPr bwMode="auto">
          <a:xfrm flipV="1">
            <a:off x="5545138" y="2078038"/>
            <a:ext cx="0" cy="20939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105"/>
          <p:cNvSpPr>
            <a:spLocks noChangeShapeType="1"/>
          </p:cNvSpPr>
          <p:nvPr/>
        </p:nvSpPr>
        <p:spPr bwMode="auto">
          <a:xfrm flipV="1">
            <a:off x="7269163" y="2078038"/>
            <a:ext cx="0" cy="20939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106"/>
          <p:cNvSpPr>
            <a:spLocks noChangeShapeType="1"/>
          </p:cNvSpPr>
          <p:nvPr/>
        </p:nvSpPr>
        <p:spPr bwMode="auto">
          <a:xfrm flipV="1">
            <a:off x="5754688" y="2078038"/>
            <a:ext cx="0" cy="20939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107"/>
          <p:cNvSpPr>
            <a:spLocks noChangeShapeType="1"/>
          </p:cNvSpPr>
          <p:nvPr/>
        </p:nvSpPr>
        <p:spPr bwMode="auto">
          <a:xfrm flipV="1">
            <a:off x="5973763" y="2078038"/>
            <a:ext cx="0" cy="20939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108"/>
          <p:cNvSpPr>
            <a:spLocks noChangeShapeType="1"/>
          </p:cNvSpPr>
          <p:nvPr/>
        </p:nvSpPr>
        <p:spPr bwMode="auto">
          <a:xfrm flipV="1">
            <a:off x="6192838" y="2078038"/>
            <a:ext cx="0" cy="20939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09"/>
          <p:cNvSpPr>
            <a:spLocks noChangeShapeType="1"/>
          </p:cNvSpPr>
          <p:nvPr/>
        </p:nvSpPr>
        <p:spPr bwMode="auto">
          <a:xfrm flipV="1">
            <a:off x="6411913" y="2078038"/>
            <a:ext cx="0" cy="20939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10"/>
          <p:cNvSpPr>
            <a:spLocks noChangeShapeType="1"/>
          </p:cNvSpPr>
          <p:nvPr/>
        </p:nvSpPr>
        <p:spPr bwMode="auto">
          <a:xfrm flipV="1">
            <a:off x="6621463" y="2078038"/>
            <a:ext cx="0" cy="20939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1"/>
          <p:cNvSpPr>
            <a:spLocks noChangeShapeType="1"/>
          </p:cNvSpPr>
          <p:nvPr/>
        </p:nvSpPr>
        <p:spPr bwMode="auto">
          <a:xfrm flipV="1">
            <a:off x="6840538" y="2078038"/>
            <a:ext cx="0" cy="20939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12"/>
          <p:cNvSpPr>
            <a:spLocks noChangeShapeType="1"/>
          </p:cNvSpPr>
          <p:nvPr/>
        </p:nvSpPr>
        <p:spPr bwMode="auto">
          <a:xfrm flipV="1">
            <a:off x="7059613" y="2078038"/>
            <a:ext cx="0" cy="20939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3"/>
          <p:cNvSpPr>
            <a:spLocks noChangeShapeType="1"/>
          </p:cNvSpPr>
          <p:nvPr/>
        </p:nvSpPr>
        <p:spPr bwMode="auto">
          <a:xfrm>
            <a:off x="5116513" y="3773488"/>
            <a:ext cx="23701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14"/>
          <p:cNvSpPr>
            <a:spLocks noChangeShapeType="1"/>
          </p:cNvSpPr>
          <p:nvPr/>
        </p:nvSpPr>
        <p:spPr bwMode="auto">
          <a:xfrm>
            <a:off x="5116513" y="3335338"/>
            <a:ext cx="23701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15"/>
          <p:cNvSpPr>
            <a:spLocks noChangeShapeType="1"/>
          </p:cNvSpPr>
          <p:nvPr/>
        </p:nvSpPr>
        <p:spPr bwMode="auto">
          <a:xfrm>
            <a:off x="5116513" y="2925763"/>
            <a:ext cx="23701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16"/>
          <p:cNvSpPr>
            <a:spLocks noChangeShapeType="1"/>
          </p:cNvSpPr>
          <p:nvPr/>
        </p:nvSpPr>
        <p:spPr bwMode="auto">
          <a:xfrm>
            <a:off x="5116513" y="2487613"/>
            <a:ext cx="237013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9" name="Group 117"/>
          <p:cNvGrpSpPr>
            <a:grpSpLocks/>
          </p:cNvGrpSpPr>
          <p:nvPr/>
        </p:nvGrpSpPr>
        <p:grpSpPr bwMode="auto">
          <a:xfrm>
            <a:off x="4762500" y="1954213"/>
            <a:ext cx="330200" cy="2282825"/>
            <a:chOff x="1392" y="1500"/>
            <a:chExt cx="208" cy="1438"/>
          </a:xfrm>
        </p:grpSpPr>
        <p:sp>
          <p:nvSpPr>
            <p:cNvPr id="8284" name="Text Box 118"/>
            <p:cNvSpPr txBox="1">
              <a:spLocks noChangeArrowheads="1"/>
            </p:cNvSpPr>
            <p:nvPr/>
          </p:nvSpPr>
          <p:spPr bwMode="auto">
            <a:xfrm>
              <a:off x="1440" y="278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8285" name="Text Box 119"/>
            <p:cNvSpPr txBox="1">
              <a:spLocks noChangeArrowheads="1"/>
            </p:cNvSpPr>
            <p:nvPr/>
          </p:nvSpPr>
          <p:spPr bwMode="auto">
            <a:xfrm>
              <a:off x="1440" y="256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</a:t>
              </a:r>
            </a:p>
          </p:txBody>
        </p:sp>
        <p:sp>
          <p:nvSpPr>
            <p:cNvPr id="8286" name="Text Box 120"/>
            <p:cNvSpPr txBox="1">
              <a:spLocks noChangeArrowheads="1"/>
            </p:cNvSpPr>
            <p:nvPr/>
          </p:nvSpPr>
          <p:spPr bwMode="auto">
            <a:xfrm>
              <a:off x="1440" y="230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4</a:t>
              </a:r>
            </a:p>
          </p:txBody>
        </p:sp>
        <p:sp>
          <p:nvSpPr>
            <p:cNvPr id="8287" name="Text Box 121"/>
            <p:cNvSpPr txBox="1">
              <a:spLocks noChangeArrowheads="1"/>
            </p:cNvSpPr>
            <p:nvPr/>
          </p:nvSpPr>
          <p:spPr bwMode="auto">
            <a:xfrm>
              <a:off x="1440" y="2028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6</a:t>
              </a:r>
            </a:p>
          </p:txBody>
        </p:sp>
        <p:sp>
          <p:nvSpPr>
            <p:cNvPr id="8288" name="Text Box 122"/>
            <p:cNvSpPr txBox="1">
              <a:spLocks noChangeArrowheads="1"/>
            </p:cNvSpPr>
            <p:nvPr/>
          </p:nvSpPr>
          <p:spPr bwMode="auto">
            <a:xfrm>
              <a:off x="1440" y="175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8</a:t>
              </a:r>
            </a:p>
          </p:txBody>
        </p:sp>
        <p:sp>
          <p:nvSpPr>
            <p:cNvPr id="8289" name="Text Box 123"/>
            <p:cNvSpPr txBox="1">
              <a:spLocks noChangeArrowheads="1"/>
            </p:cNvSpPr>
            <p:nvPr/>
          </p:nvSpPr>
          <p:spPr bwMode="auto">
            <a:xfrm>
              <a:off x="1392" y="1500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10</a:t>
              </a:r>
            </a:p>
          </p:txBody>
        </p:sp>
      </p:grpSp>
      <p:sp>
        <p:nvSpPr>
          <p:cNvPr id="8210" name="Text Box 124"/>
          <p:cNvSpPr txBox="1">
            <a:spLocks noChangeArrowheads="1"/>
          </p:cNvSpPr>
          <p:nvPr/>
        </p:nvSpPr>
        <p:spPr bwMode="auto">
          <a:xfrm rot="-5400000">
            <a:off x="3983832" y="3009106"/>
            <a:ext cx="1465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Water Flux (mm day</a:t>
            </a:r>
            <a:r>
              <a:rPr lang="en-US" sz="1000" baseline="30000"/>
              <a:t>-1</a:t>
            </a:r>
            <a:r>
              <a:rPr lang="en-US" sz="1000"/>
              <a:t>)</a:t>
            </a:r>
          </a:p>
        </p:txBody>
      </p:sp>
      <p:grpSp>
        <p:nvGrpSpPr>
          <p:cNvPr id="8211" name="Group 125"/>
          <p:cNvGrpSpPr>
            <a:grpSpLocks/>
          </p:cNvGrpSpPr>
          <p:nvPr/>
        </p:nvGrpSpPr>
        <p:grpSpPr bwMode="auto">
          <a:xfrm>
            <a:off x="4994275" y="4206875"/>
            <a:ext cx="2609850" cy="257175"/>
            <a:chOff x="1524" y="3281"/>
            <a:chExt cx="1588" cy="162"/>
          </a:xfrm>
        </p:grpSpPr>
        <p:sp>
          <p:nvSpPr>
            <p:cNvPr id="8272" name="Text Box 126"/>
            <p:cNvSpPr txBox="1">
              <a:spLocks noChangeArrowheads="1"/>
            </p:cNvSpPr>
            <p:nvPr/>
          </p:nvSpPr>
          <p:spPr bwMode="auto">
            <a:xfrm>
              <a:off x="1524" y="3289"/>
              <a:ext cx="1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J</a:t>
              </a:r>
            </a:p>
          </p:txBody>
        </p:sp>
        <p:sp>
          <p:nvSpPr>
            <p:cNvPr id="8273" name="Text Box 127"/>
            <p:cNvSpPr txBox="1">
              <a:spLocks noChangeArrowheads="1"/>
            </p:cNvSpPr>
            <p:nvPr/>
          </p:nvSpPr>
          <p:spPr bwMode="auto">
            <a:xfrm>
              <a:off x="1659" y="328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F</a:t>
              </a:r>
            </a:p>
          </p:txBody>
        </p:sp>
        <p:sp>
          <p:nvSpPr>
            <p:cNvPr id="8274" name="Text Box 128"/>
            <p:cNvSpPr txBox="1">
              <a:spLocks noChangeArrowheads="1"/>
            </p:cNvSpPr>
            <p:nvPr/>
          </p:nvSpPr>
          <p:spPr bwMode="auto">
            <a:xfrm>
              <a:off x="1780" y="3287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M</a:t>
              </a:r>
            </a:p>
          </p:txBody>
        </p:sp>
        <p:sp>
          <p:nvSpPr>
            <p:cNvPr id="8275" name="Text Box 129"/>
            <p:cNvSpPr txBox="1">
              <a:spLocks noChangeArrowheads="1"/>
            </p:cNvSpPr>
            <p:nvPr/>
          </p:nvSpPr>
          <p:spPr bwMode="auto">
            <a:xfrm>
              <a:off x="1912" y="3287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A</a:t>
              </a:r>
            </a:p>
          </p:txBody>
        </p:sp>
        <p:sp>
          <p:nvSpPr>
            <p:cNvPr id="8276" name="Text Box 130"/>
            <p:cNvSpPr txBox="1">
              <a:spLocks noChangeArrowheads="1"/>
            </p:cNvSpPr>
            <p:nvPr/>
          </p:nvSpPr>
          <p:spPr bwMode="auto">
            <a:xfrm>
              <a:off x="2044" y="3287"/>
              <a:ext cx="1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M</a:t>
              </a:r>
            </a:p>
          </p:txBody>
        </p:sp>
        <p:sp>
          <p:nvSpPr>
            <p:cNvPr id="8277" name="Text Box 131"/>
            <p:cNvSpPr txBox="1">
              <a:spLocks noChangeArrowheads="1"/>
            </p:cNvSpPr>
            <p:nvPr/>
          </p:nvSpPr>
          <p:spPr bwMode="auto">
            <a:xfrm>
              <a:off x="2168" y="3281"/>
              <a:ext cx="1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J</a:t>
              </a:r>
            </a:p>
          </p:txBody>
        </p:sp>
        <p:sp>
          <p:nvSpPr>
            <p:cNvPr id="8278" name="Text Box 132"/>
            <p:cNvSpPr txBox="1">
              <a:spLocks noChangeArrowheads="1"/>
            </p:cNvSpPr>
            <p:nvPr/>
          </p:nvSpPr>
          <p:spPr bwMode="auto">
            <a:xfrm>
              <a:off x="2292" y="3281"/>
              <a:ext cx="1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J</a:t>
              </a:r>
            </a:p>
          </p:txBody>
        </p:sp>
        <p:sp>
          <p:nvSpPr>
            <p:cNvPr id="8279" name="Text Box 133"/>
            <p:cNvSpPr txBox="1">
              <a:spLocks noChangeArrowheads="1"/>
            </p:cNvSpPr>
            <p:nvPr/>
          </p:nvSpPr>
          <p:spPr bwMode="auto">
            <a:xfrm>
              <a:off x="2427" y="3287"/>
              <a:ext cx="1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A</a:t>
              </a:r>
            </a:p>
          </p:txBody>
        </p:sp>
        <p:sp>
          <p:nvSpPr>
            <p:cNvPr id="8280" name="Text Box 134"/>
            <p:cNvSpPr txBox="1">
              <a:spLocks noChangeArrowheads="1"/>
            </p:cNvSpPr>
            <p:nvPr/>
          </p:nvSpPr>
          <p:spPr bwMode="auto">
            <a:xfrm>
              <a:off x="2559" y="3281"/>
              <a:ext cx="1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S</a:t>
              </a:r>
            </a:p>
          </p:txBody>
        </p:sp>
        <p:sp>
          <p:nvSpPr>
            <p:cNvPr id="8281" name="Text Box 135"/>
            <p:cNvSpPr txBox="1">
              <a:spLocks noChangeArrowheads="1"/>
            </p:cNvSpPr>
            <p:nvPr/>
          </p:nvSpPr>
          <p:spPr bwMode="auto">
            <a:xfrm>
              <a:off x="2686" y="3281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O</a:t>
              </a:r>
            </a:p>
          </p:txBody>
        </p:sp>
        <p:sp>
          <p:nvSpPr>
            <p:cNvPr id="8282" name="Text Box 136"/>
            <p:cNvSpPr txBox="1">
              <a:spLocks noChangeArrowheads="1"/>
            </p:cNvSpPr>
            <p:nvPr/>
          </p:nvSpPr>
          <p:spPr bwMode="auto">
            <a:xfrm>
              <a:off x="2808" y="3281"/>
              <a:ext cx="1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N</a:t>
              </a:r>
            </a:p>
          </p:txBody>
        </p:sp>
        <p:sp>
          <p:nvSpPr>
            <p:cNvPr id="8283" name="Text Box 137"/>
            <p:cNvSpPr txBox="1">
              <a:spLocks noChangeArrowheads="1"/>
            </p:cNvSpPr>
            <p:nvPr/>
          </p:nvSpPr>
          <p:spPr bwMode="auto">
            <a:xfrm>
              <a:off x="2944" y="3281"/>
              <a:ext cx="1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D</a:t>
              </a:r>
            </a:p>
          </p:txBody>
        </p:sp>
      </p:grpSp>
      <p:sp>
        <p:nvSpPr>
          <p:cNvPr id="8212" name="Rectangle 8"/>
          <p:cNvSpPr>
            <a:spLocks noChangeArrowheads="1"/>
          </p:cNvSpPr>
          <p:nvPr/>
        </p:nvSpPr>
        <p:spPr bwMode="auto">
          <a:xfrm>
            <a:off x="1963738" y="2076450"/>
            <a:ext cx="2371725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Line 9"/>
          <p:cNvSpPr>
            <a:spLocks noChangeShapeType="1"/>
          </p:cNvSpPr>
          <p:nvPr/>
        </p:nvSpPr>
        <p:spPr bwMode="auto">
          <a:xfrm flipV="1">
            <a:off x="2193925" y="2076450"/>
            <a:ext cx="0" cy="20939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10"/>
          <p:cNvSpPr>
            <a:spLocks noChangeShapeType="1"/>
          </p:cNvSpPr>
          <p:nvPr/>
        </p:nvSpPr>
        <p:spPr bwMode="auto">
          <a:xfrm flipV="1">
            <a:off x="2403475" y="2076450"/>
            <a:ext cx="0" cy="20939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11"/>
          <p:cNvSpPr>
            <a:spLocks noChangeShapeType="1"/>
          </p:cNvSpPr>
          <p:nvPr/>
        </p:nvSpPr>
        <p:spPr bwMode="auto">
          <a:xfrm flipV="1">
            <a:off x="4127500" y="2076450"/>
            <a:ext cx="0" cy="20939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12"/>
          <p:cNvSpPr>
            <a:spLocks noChangeShapeType="1"/>
          </p:cNvSpPr>
          <p:nvPr/>
        </p:nvSpPr>
        <p:spPr bwMode="auto">
          <a:xfrm flipV="1">
            <a:off x="2613025" y="2076450"/>
            <a:ext cx="0" cy="20939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13"/>
          <p:cNvSpPr>
            <a:spLocks noChangeShapeType="1"/>
          </p:cNvSpPr>
          <p:nvPr/>
        </p:nvSpPr>
        <p:spPr bwMode="auto">
          <a:xfrm flipV="1">
            <a:off x="2832100" y="2076450"/>
            <a:ext cx="0" cy="20939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14"/>
          <p:cNvSpPr>
            <a:spLocks noChangeShapeType="1"/>
          </p:cNvSpPr>
          <p:nvPr/>
        </p:nvSpPr>
        <p:spPr bwMode="auto">
          <a:xfrm flipV="1">
            <a:off x="3051175" y="2076450"/>
            <a:ext cx="0" cy="20939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15"/>
          <p:cNvSpPr>
            <a:spLocks noChangeShapeType="1"/>
          </p:cNvSpPr>
          <p:nvPr/>
        </p:nvSpPr>
        <p:spPr bwMode="auto">
          <a:xfrm flipV="1">
            <a:off x="3270250" y="2076450"/>
            <a:ext cx="0" cy="20939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16"/>
          <p:cNvSpPr>
            <a:spLocks noChangeShapeType="1"/>
          </p:cNvSpPr>
          <p:nvPr/>
        </p:nvSpPr>
        <p:spPr bwMode="auto">
          <a:xfrm flipV="1">
            <a:off x="3479800" y="2076450"/>
            <a:ext cx="0" cy="20939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17"/>
          <p:cNvSpPr>
            <a:spLocks noChangeShapeType="1"/>
          </p:cNvSpPr>
          <p:nvPr/>
        </p:nvSpPr>
        <p:spPr bwMode="auto">
          <a:xfrm flipV="1">
            <a:off x="3698875" y="2076450"/>
            <a:ext cx="0" cy="20939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18"/>
          <p:cNvSpPr>
            <a:spLocks noChangeShapeType="1"/>
          </p:cNvSpPr>
          <p:nvPr/>
        </p:nvSpPr>
        <p:spPr bwMode="auto">
          <a:xfrm flipV="1">
            <a:off x="3917950" y="2076450"/>
            <a:ext cx="0" cy="20939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20"/>
          <p:cNvSpPr>
            <a:spLocks noChangeShapeType="1"/>
          </p:cNvSpPr>
          <p:nvPr/>
        </p:nvSpPr>
        <p:spPr bwMode="auto">
          <a:xfrm>
            <a:off x="1974850" y="3771900"/>
            <a:ext cx="237013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21"/>
          <p:cNvSpPr>
            <a:spLocks noChangeShapeType="1"/>
          </p:cNvSpPr>
          <p:nvPr/>
        </p:nvSpPr>
        <p:spPr bwMode="auto">
          <a:xfrm>
            <a:off x="1974850" y="3333750"/>
            <a:ext cx="237013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Line 22"/>
          <p:cNvSpPr>
            <a:spLocks noChangeShapeType="1"/>
          </p:cNvSpPr>
          <p:nvPr/>
        </p:nvSpPr>
        <p:spPr bwMode="auto">
          <a:xfrm>
            <a:off x="1974850" y="2924175"/>
            <a:ext cx="237013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6" name="Line 23"/>
          <p:cNvSpPr>
            <a:spLocks noChangeShapeType="1"/>
          </p:cNvSpPr>
          <p:nvPr/>
        </p:nvSpPr>
        <p:spPr bwMode="auto">
          <a:xfrm>
            <a:off x="1974850" y="2486025"/>
            <a:ext cx="237013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Freeform 24"/>
          <p:cNvSpPr>
            <a:spLocks/>
          </p:cNvSpPr>
          <p:nvPr/>
        </p:nvSpPr>
        <p:spPr bwMode="auto">
          <a:xfrm>
            <a:off x="1973263" y="3076575"/>
            <a:ext cx="2368550" cy="273050"/>
          </a:xfrm>
          <a:custGeom>
            <a:avLst/>
            <a:gdLst>
              <a:gd name="T0" fmla="*/ 0 w 1492"/>
              <a:gd name="T1" fmla="*/ 64 h 172"/>
              <a:gd name="T2" fmla="*/ 136 w 1492"/>
              <a:gd name="T3" fmla="*/ 52 h 172"/>
              <a:gd name="T4" fmla="*/ 272 w 1492"/>
              <a:gd name="T5" fmla="*/ 68 h 172"/>
              <a:gd name="T6" fmla="*/ 404 w 1492"/>
              <a:gd name="T7" fmla="*/ 84 h 172"/>
              <a:gd name="T8" fmla="*/ 544 w 1492"/>
              <a:gd name="T9" fmla="*/ 132 h 172"/>
              <a:gd name="T10" fmla="*/ 680 w 1492"/>
              <a:gd name="T11" fmla="*/ 172 h 172"/>
              <a:gd name="T12" fmla="*/ 816 w 1492"/>
              <a:gd name="T13" fmla="*/ 168 h 172"/>
              <a:gd name="T14" fmla="*/ 948 w 1492"/>
              <a:gd name="T15" fmla="*/ 144 h 172"/>
              <a:gd name="T16" fmla="*/ 1084 w 1492"/>
              <a:gd name="T17" fmla="*/ 56 h 172"/>
              <a:gd name="T18" fmla="*/ 1228 w 1492"/>
              <a:gd name="T19" fmla="*/ 0 h 172"/>
              <a:gd name="T20" fmla="*/ 1356 w 1492"/>
              <a:gd name="T21" fmla="*/ 16 h 172"/>
              <a:gd name="T22" fmla="*/ 1492 w 1492"/>
              <a:gd name="T23" fmla="*/ 44 h 1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92"/>
              <a:gd name="T37" fmla="*/ 0 h 172"/>
              <a:gd name="T38" fmla="*/ 1492 w 1492"/>
              <a:gd name="T39" fmla="*/ 172 h 1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92" h="172">
                <a:moveTo>
                  <a:pt x="0" y="64"/>
                </a:moveTo>
                <a:lnTo>
                  <a:pt x="136" y="52"/>
                </a:lnTo>
                <a:lnTo>
                  <a:pt x="272" y="68"/>
                </a:lnTo>
                <a:lnTo>
                  <a:pt x="404" y="84"/>
                </a:lnTo>
                <a:lnTo>
                  <a:pt x="544" y="132"/>
                </a:lnTo>
                <a:lnTo>
                  <a:pt x="680" y="172"/>
                </a:lnTo>
                <a:lnTo>
                  <a:pt x="816" y="168"/>
                </a:lnTo>
                <a:lnTo>
                  <a:pt x="948" y="144"/>
                </a:lnTo>
                <a:lnTo>
                  <a:pt x="1084" y="56"/>
                </a:lnTo>
                <a:lnTo>
                  <a:pt x="1228" y="0"/>
                </a:lnTo>
                <a:lnTo>
                  <a:pt x="1356" y="16"/>
                </a:lnTo>
                <a:lnTo>
                  <a:pt x="1492" y="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8" name="Freeform 25"/>
          <p:cNvSpPr>
            <a:spLocks/>
          </p:cNvSpPr>
          <p:nvPr/>
        </p:nvSpPr>
        <p:spPr bwMode="auto">
          <a:xfrm>
            <a:off x="1973263" y="2092325"/>
            <a:ext cx="2368550" cy="1670050"/>
          </a:xfrm>
          <a:custGeom>
            <a:avLst/>
            <a:gdLst>
              <a:gd name="T0" fmla="*/ 0 w 1492"/>
              <a:gd name="T1" fmla="*/ 44 h 1052"/>
              <a:gd name="T2" fmla="*/ 272 w 1492"/>
              <a:gd name="T3" fmla="*/ 0 h 1052"/>
              <a:gd name="T4" fmla="*/ 404 w 1492"/>
              <a:gd name="T5" fmla="*/ 176 h 1052"/>
              <a:gd name="T6" fmla="*/ 540 w 1492"/>
              <a:gd name="T7" fmla="*/ 540 h 1052"/>
              <a:gd name="T8" fmla="*/ 680 w 1492"/>
              <a:gd name="T9" fmla="*/ 892 h 1052"/>
              <a:gd name="T10" fmla="*/ 820 w 1492"/>
              <a:gd name="T11" fmla="*/ 1052 h 1052"/>
              <a:gd name="T12" fmla="*/ 952 w 1492"/>
              <a:gd name="T13" fmla="*/ 1052 h 1052"/>
              <a:gd name="T14" fmla="*/ 1088 w 1492"/>
              <a:gd name="T15" fmla="*/ 864 h 1052"/>
              <a:gd name="T16" fmla="*/ 1224 w 1492"/>
              <a:gd name="T17" fmla="*/ 668 h 1052"/>
              <a:gd name="T18" fmla="*/ 1356 w 1492"/>
              <a:gd name="T19" fmla="*/ 508 h 1052"/>
              <a:gd name="T20" fmla="*/ 1492 w 1492"/>
              <a:gd name="T21" fmla="*/ 320 h 10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92"/>
              <a:gd name="T34" fmla="*/ 0 h 1052"/>
              <a:gd name="T35" fmla="*/ 1492 w 1492"/>
              <a:gd name="T36" fmla="*/ 1052 h 10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92" h="1052">
                <a:moveTo>
                  <a:pt x="0" y="44"/>
                </a:moveTo>
                <a:lnTo>
                  <a:pt x="272" y="0"/>
                </a:lnTo>
                <a:lnTo>
                  <a:pt x="404" y="176"/>
                </a:lnTo>
                <a:lnTo>
                  <a:pt x="540" y="540"/>
                </a:lnTo>
                <a:lnTo>
                  <a:pt x="680" y="892"/>
                </a:lnTo>
                <a:lnTo>
                  <a:pt x="820" y="1052"/>
                </a:lnTo>
                <a:lnTo>
                  <a:pt x="952" y="1052"/>
                </a:lnTo>
                <a:lnTo>
                  <a:pt x="1088" y="864"/>
                </a:lnTo>
                <a:lnTo>
                  <a:pt x="1224" y="668"/>
                </a:lnTo>
                <a:lnTo>
                  <a:pt x="1356" y="508"/>
                </a:lnTo>
                <a:lnTo>
                  <a:pt x="1492" y="32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9" name="Freeform 26"/>
          <p:cNvSpPr>
            <a:spLocks/>
          </p:cNvSpPr>
          <p:nvPr/>
        </p:nvSpPr>
        <p:spPr bwMode="auto">
          <a:xfrm>
            <a:off x="1966913" y="3095625"/>
            <a:ext cx="2374900" cy="628650"/>
          </a:xfrm>
          <a:custGeom>
            <a:avLst/>
            <a:gdLst>
              <a:gd name="T0" fmla="*/ 0 w 1496"/>
              <a:gd name="T1" fmla="*/ 8 h 396"/>
              <a:gd name="T2" fmla="*/ 140 w 1496"/>
              <a:gd name="T3" fmla="*/ 0 h 396"/>
              <a:gd name="T4" fmla="*/ 272 w 1496"/>
              <a:gd name="T5" fmla="*/ 8 h 396"/>
              <a:gd name="T6" fmla="*/ 404 w 1496"/>
              <a:gd name="T7" fmla="*/ 32 h 396"/>
              <a:gd name="T8" fmla="*/ 548 w 1496"/>
              <a:gd name="T9" fmla="*/ 140 h 396"/>
              <a:gd name="T10" fmla="*/ 680 w 1496"/>
              <a:gd name="T11" fmla="*/ 280 h 396"/>
              <a:gd name="T12" fmla="*/ 820 w 1496"/>
              <a:gd name="T13" fmla="*/ 376 h 396"/>
              <a:gd name="T14" fmla="*/ 956 w 1496"/>
              <a:gd name="T15" fmla="*/ 396 h 396"/>
              <a:gd name="T16" fmla="*/ 1084 w 1496"/>
              <a:gd name="T17" fmla="*/ 272 h 396"/>
              <a:gd name="T18" fmla="*/ 1228 w 1496"/>
              <a:gd name="T19" fmla="*/ 124 h 396"/>
              <a:gd name="T20" fmla="*/ 1496 w 1496"/>
              <a:gd name="T21" fmla="*/ 32 h 3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96"/>
              <a:gd name="T34" fmla="*/ 0 h 396"/>
              <a:gd name="T35" fmla="*/ 1496 w 1496"/>
              <a:gd name="T36" fmla="*/ 396 h 3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96" h="396">
                <a:moveTo>
                  <a:pt x="0" y="8"/>
                </a:moveTo>
                <a:lnTo>
                  <a:pt x="140" y="0"/>
                </a:lnTo>
                <a:lnTo>
                  <a:pt x="272" y="8"/>
                </a:lnTo>
                <a:lnTo>
                  <a:pt x="404" y="32"/>
                </a:lnTo>
                <a:lnTo>
                  <a:pt x="548" y="140"/>
                </a:lnTo>
                <a:lnTo>
                  <a:pt x="680" y="280"/>
                </a:lnTo>
                <a:lnTo>
                  <a:pt x="820" y="376"/>
                </a:lnTo>
                <a:lnTo>
                  <a:pt x="956" y="396"/>
                </a:lnTo>
                <a:lnTo>
                  <a:pt x="1084" y="272"/>
                </a:lnTo>
                <a:lnTo>
                  <a:pt x="1228" y="124"/>
                </a:lnTo>
                <a:lnTo>
                  <a:pt x="1496" y="3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30" name="Group 33"/>
          <p:cNvGrpSpPr>
            <a:grpSpLocks/>
          </p:cNvGrpSpPr>
          <p:nvPr/>
        </p:nvGrpSpPr>
        <p:grpSpPr bwMode="auto">
          <a:xfrm>
            <a:off x="1620838" y="1952625"/>
            <a:ext cx="330200" cy="2282825"/>
            <a:chOff x="1392" y="1500"/>
            <a:chExt cx="208" cy="1438"/>
          </a:xfrm>
        </p:grpSpPr>
        <p:sp>
          <p:nvSpPr>
            <p:cNvPr id="8266" name="Text Box 27"/>
            <p:cNvSpPr txBox="1">
              <a:spLocks noChangeArrowheads="1"/>
            </p:cNvSpPr>
            <p:nvPr/>
          </p:nvSpPr>
          <p:spPr bwMode="auto">
            <a:xfrm>
              <a:off x="1440" y="278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8267" name="Text Box 28"/>
            <p:cNvSpPr txBox="1">
              <a:spLocks noChangeArrowheads="1"/>
            </p:cNvSpPr>
            <p:nvPr/>
          </p:nvSpPr>
          <p:spPr bwMode="auto">
            <a:xfrm>
              <a:off x="1440" y="256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</a:t>
              </a:r>
            </a:p>
          </p:txBody>
        </p:sp>
        <p:sp>
          <p:nvSpPr>
            <p:cNvPr id="8268" name="Text Box 29"/>
            <p:cNvSpPr txBox="1">
              <a:spLocks noChangeArrowheads="1"/>
            </p:cNvSpPr>
            <p:nvPr/>
          </p:nvSpPr>
          <p:spPr bwMode="auto">
            <a:xfrm>
              <a:off x="1440" y="230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4</a:t>
              </a:r>
            </a:p>
          </p:txBody>
        </p:sp>
        <p:sp>
          <p:nvSpPr>
            <p:cNvPr id="8269" name="Text Box 30"/>
            <p:cNvSpPr txBox="1">
              <a:spLocks noChangeArrowheads="1"/>
            </p:cNvSpPr>
            <p:nvPr/>
          </p:nvSpPr>
          <p:spPr bwMode="auto">
            <a:xfrm>
              <a:off x="1440" y="2028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6</a:t>
              </a:r>
            </a:p>
          </p:txBody>
        </p:sp>
        <p:sp>
          <p:nvSpPr>
            <p:cNvPr id="8270" name="Text Box 31"/>
            <p:cNvSpPr txBox="1">
              <a:spLocks noChangeArrowheads="1"/>
            </p:cNvSpPr>
            <p:nvPr/>
          </p:nvSpPr>
          <p:spPr bwMode="auto">
            <a:xfrm>
              <a:off x="1440" y="175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8</a:t>
              </a:r>
            </a:p>
          </p:txBody>
        </p:sp>
        <p:sp>
          <p:nvSpPr>
            <p:cNvPr id="8271" name="Text Box 32"/>
            <p:cNvSpPr txBox="1">
              <a:spLocks noChangeArrowheads="1"/>
            </p:cNvSpPr>
            <p:nvPr/>
          </p:nvSpPr>
          <p:spPr bwMode="auto">
            <a:xfrm>
              <a:off x="1392" y="1500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10</a:t>
              </a:r>
            </a:p>
          </p:txBody>
        </p:sp>
      </p:grpSp>
      <p:sp>
        <p:nvSpPr>
          <p:cNvPr id="8231" name="Text Box 34"/>
          <p:cNvSpPr txBox="1">
            <a:spLocks noChangeArrowheads="1"/>
          </p:cNvSpPr>
          <p:nvPr/>
        </p:nvSpPr>
        <p:spPr bwMode="auto">
          <a:xfrm rot="-5400000">
            <a:off x="842169" y="3007519"/>
            <a:ext cx="1465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Water Flux (mm day</a:t>
            </a:r>
            <a:r>
              <a:rPr lang="en-US" sz="1000" baseline="30000"/>
              <a:t>-1</a:t>
            </a:r>
            <a:r>
              <a:rPr lang="en-US" sz="1000"/>
              <a:t>)</a:t>
            </a:r>
          </a:p>
        </p:txBody>
      </p:sp>
      <p:grpSp>
        <p:nvGrpSpPr>
          <p:cNvPr id="8232" name="Group 59"/>
          <p:cNvGrpSpPr>
            <a:grpSpLocks/>
          </p:cNvGrpSpPr>
          <p:nvPr/>
        </p:nvGrpSpPr>
        <p:grpSpPr bwMode="auto">
          <a:xfrm>
            <a:off x="1852613" y="4205288"/>
            <a:ext cx="2609850" cy="257175"/>
            <a:chOff x="1524" y="3281"/>
            <a:chExt cx="1588" cy="162"/>
          </a:xfrm>
        </p:grpSpPr>
        <p:sp>
          <p:nvSpPr>
            <p:cNvPr id="8254" name="Text Box 46"/>
            <p:cNvSpPr txBox="1">
              <a:spLocks noChangeArrowheads="1"/>
            </p:cNvSpPr>
            <p:nvPr/>
          </p:nvSpPr>
          <p:spPr bwMode="auto">
            <a:xfrm>
              <a:off x="1524" y="3289"/>
              <a:ext cx="1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J</a:t>
              </a:r>
            </a:p>
          </p:txBody>
        </p:sp>
        <p:sp>
          <p:nvSpPr>
            <p:cNvPr id="8255" name="Text Box 47"/>
            <p:cNvSpPr txBox="1">
              <a:spLocks noChangeArrowheads="1"/>
            </p:cNvSpPr>
            <p:nvPr/>
          </p:nvSpPr>
          <p:spPr bwMode="auto">
            <a:xfrm>
              <a:off x="1659" y="328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F</a:t>
              </a:r>
            </a:p>
          </p:txBody>
        </p:sp>
        <p:sp>
          <p:nvSpPr>
            <p:cNvPr id="8256" name="Text Box 48"/>
            <p:cNvSpPr txBox="1">
              <a:spLocks noChangeArrowheads="1"/>
            </p:cNvSpPr>
            <p:nvPr/>
          </p:nvSpPr>
          <p:spPr bwMode="auto">
            <a:xfrm>
              <a:off x="1780" y="3287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M</a:t>
              </a:r>
            </a:p>
          </p:txBody>
        </p:sp>
        <p:sp>
          <p:nvSpPr>
            <p:cNvPr id="8257" name="Text Box 49"/>
            <p:cNvSpPr txBox="1">
              <a:spLocks noChangeArrowheads="1"/>
            </p:cNvSpPr>
            <p:nvPr/>
          </p:nvSpPr>
          <p:spPr bwMode="auto">
            <a:xfrm>
              <a:off x="1912" y="3287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A</a:t>
              </a:r>
            </a:p>
          </p:txBody>
        </p:sp>
        <p:sp>
          <p:nvSpPr>
            <p:cNvPr id="8258" name="Text Box 50"/>
            <p:cNvSpPr txBox="1">
              <a:spLocks noChangeArrowheads="1"/>
            </p:cNvSpPr>
            <p:nvPr/>
          </p:nvSpPr>
          <p:spPr bwMode="auto">
            <a:xfrm>
              <a:off x="2044" y="3287"/>
              <a:ext cx="1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M</a:t>
              </a:r>
            </a:p>
          </p:txBody>
        </p:sp>
        <p:sp>
          <p:nvSpPr>
            <p:cNvPr id="8259" name="Text Box 51"/>
            <p:cNvSpPr txBox="1">
              <a:spLocks noChangeArrowheads="1"/>
            </p:cNvSpPr>
            <p:nvPr/>
          </p:nvSpPr>
          <p:spPr bwMode="auto">
            <a:xfrm>
              <a:off x="2168" y="3281"/>
              <a:ext cx="1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J</a:t>
              </a:r>
            </a:p>
          </p:txBody>
        </p:sp>
        <p:sp>
          <p:nvSpPr>
            <p:cNvPr id="8260" name="Text Box 52"/>
            <p:cNvSpPr txBox="1">
              <a:spLocks noChangeArrowheads="1"/>
            </p:cNvSpPr>
            <p:nvPr/>
          </p:nvSpPr>
          <p:spPr bwMode="auto">
            <a:xfrm>
              <a:off x="2292" y="3281"/>
              <a:ext cx="1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J</a:t>
              </a:r>
            </a:p>
          </p:txBody>
        </p:sp>
        <p:sp>
          <p:nvSpPr>
            <p:cNvPr id="8261" name="Text Box 53"/>
            <p:cNvSpPr txBox="1">
              <a:spLocks noChangeArrowheads="1"/>
            </p:cNvSpPr>
            <p:nvPr/>
          </p:nvSpPr>
          <p:spPr bwMode="auto">
            <a:xfrm>
              <a:off x="2427" y="3287"/>
              <a:ext cx="1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A</a:t>
              </a:r>
            </a:p>
          </p:txBody>
        </p:sp>
        <p:sp>
          <p:nvSpPr>
            <p:cNvPr id="8262" name="Text Box 54"/>
            <p:cNvSpPr txBox="1">
              <a:spLocks noChangeArrowheads="1"/>
            </p:cNvSpPr>
            <p:nvPr/>
          </p:nvSpPr>
          <p:spPr bwMode="auto">
            <a:xfrm>
              <a:off x="2559" y="3281"/>
              <a:ext cx="1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S</a:t>
              </a:r>
            </a:p>
          </p:txBody>
        </p:sp>
        <p:sp>
          <p:nvSpPr>
            <p:cNvPr id="8263" name="Text Box 55"/>
            <p:cNvSpPr txBox="1">
              <a:spLocks noChangeArrowheads="1"/>
            </p:cNvSpPr>
            <p:nvPr/>
          </p:nvSpPr>
          <p:spPr bwMode="auto">
            <a:xfrm>
              <a:off x="2686" y="3281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O</a:t>
              </a:r>
            </a:p>
          </p:txBody>
        </p:sp>
        <p:sp>
          <p:nvSpPr>
            <p:cNvPr id="8264" name="Text Box 56"/>
            <p:cNvSpPr txBox="1">
              <a:spLocks noChangeArrowheads="1"/>
            </p:cNvSpPr>
            <p:nvPr/>
          </p:nvSpPr>
          <p:spPr bwMode="auto">
            <a:xfrm>
              <a:off x="2808" y="3281"/>
              <a:ext cx="1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N</a:t>
              </a:r>
            </a:p>
          </p:txBody>
        </p:sp>
        <p:sp>
          <p:nvSpPr>
            <p:cNvPr id="8265" name="Text Box 57"/>
            <p:cNvSpPr txBox="1">
              <a:spLocks noChangeArrowheads="1"/>
            </p:cNvSpPr>
            <p:nvPr/>
          </p:nvSpPr>
          <p:spPr bwMode="auto">
            <a:xfrm>
              <a:off x="2944" y="3281"/>
              <a:ext cx="1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D</a:t>
              </a:r>
            </a:p>
          </p:txBody>
        </p:sp>
      </p:grpSp>
      <p:sp>
        <p:nvSpPr>
          <p:cNvPr id="8233" name="Freeform 138"/>
          <p:cNvSpPr>
            <a:spLocks/>
          </p:cNvSpPr>
          <p:nvPr/>
        </p:nvSpPr>
        <p:spPr bwMode="auto">
          <a:xfrm>
            <a:off x="5110163" y="2079625"/>
            <a:ext cx="2362200" cy="1682750"/>
          </a:xfrm>
          <a:custGeom>
            <a:avLst/>
            <a:gdLst>
              <a:gd name="T0" fmla="*/ 0 w 1488"/>
              <a:gd name="T1" fmla="*/ 44 h 1060"/>
              <a:gd name="T2" fmla="*/ 268 w 1488"/>
              <a:gd name="T3" fmla="*/ 0 h 1060"/>
              <a:gd name="T4" fmla="*/ 404 w 1488"/>
              <a:gd name="T5" fmla="*/ 172 h 1060"/>
              <a:gd name="T6" fmla="*/ 544 w 1488"/>
              <a:gd name="T7" fmla="*/ 564 h 1060"/>
              <a:gd name="T8" fmla="*/ 688 w 1488"/>
              <a:gd name="T9" fmla="*/ 912 h 1060"/>
              <a:gd name="T10" fmla="*/ 820 w 1488"/>
              <a:gd name="T11" fmla="*/ 1052 h 1060"/>
              <a:gd name="T12" fmla="*/ 948 w 1488"/>
              <a:gd name="T13" fmla="*/ 1060 h 1060"/>
              <a:gd name="T14" fmla="*/ 1228 w 1488"/>
              <a:gd name="T15" fmla="*/ 668 h 1060"/>
              <a:gd name="T16" fmla="*/ 1488 w 1488"/>
              <a:gd name="T17" fmla="*/ 332 h 10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88"/>
              <a:gd name="T28" fmla="*/ 0 h 1060"/>
              <a:gd name="T29" fmla="*/ 1488 w 1488"/>
              <a:gd name="T30" fmla="*/ 1060 h 10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88" h="1060">
                <a:moveTo>
                  <a:pt x="0" y="44"/>
                </a:moveTo>
                <a:lnTo>
                  <a:pt x="268" y="0"/>
                </a:lnTo>
                <a:lnTo>
                  <a:pt x="404" y="172"/>
                </a:lnTo>
                <a:lnTo>
                  <a:pt x="544" y="564"/>
                </a:lnTo>
                <a:lnTo>
                  <a:pt x="688" y="912"/>
                </a:lnTo>
                <a:lnTo>
                  <a:pt x="820" y="1052"/>
                </a:lnTo>
                <a:lnTo>
                  <a:pt x="948" y="1060"/>
                </a:lnTo>
                <a:lnTo>
                  <a:pt x="1228" y="668"/>
                </a:lnTo>
                <a:lnTo>
                  <a:pt x="1488" y="33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4" name="Freeform 139"/>
          <p:cNvSpPr>
            <a:spLocks/>
          </p:cNvSpPr>
          <p:nvPr/>
        </p:nvSpPr>
        <p:spPr bwMode="auto">
          <a:xfrm>
            <a:off x="5110163" y="3076575"/>
            <a:ext cx="2362200" cy="273050"/>
          </a:xfrm>
          <a:custGeom>
            <a:avLst/>
            <a:gdLst>
              <a:gd name="T0" fmla="*/ 0 w 1488"/>
              <a:gd name="T1" fmla="*/ 76 h 172"/>
              <a:gd name="T2" fmla="*/ 140 w 1488"/>
              <a:gd name="T3" fmla="*/ 64 h 172"/>
              <a:gd name="T4" fmla="*/ 276 w 1488"/>
              <a:gd name="T5" fmla="*/ 80 h 172"/>
              <a:gd name="T6" fmla="*/ 408 w 1488"/>
              <a:gd name="T7" fmla="*/ 92 h 172"/>
              <a:gd name="T8" fmla="*/ 548 w 1488"/>
              <a:gd name="T9" fmla="*/ 148 h 172"/>
              <a:gd name="T10" fmla="*/ 684 w 1488"/>
              <a:gd name="T11" fmla="*/ 172 h 172"/>
              <a:gd name="T12" fmla="*/ 820 w 1488"/>
              <a:gd name="T13" fmla="*/ 156 h 172"/>
              <a:gd name="T14" fmla="*/ 956 w 1488"/>
              <a:gd name="T15" fmla="*/ 140 h 172"/>
              <a:gd name="T16" fmla="*/ 1088 w 1488"/>
              <a:gd name="T17" fmla="*/ 40 h 172"/>
              <a:gd name="T18" fmla="*/ 1228 w 1488"/>
              <a:gd name="T19" fmla="*/ 0 h 172"/>
              <a:gd name="T20" fmla="*/ 1488 w 1488"/>
              <a:gd name="T21" fmla="*/ 44 h 1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8"/>
              <a:gd name="T34" fmla="*/ 0 h 172"/>
              <a:gd name="T35" fmla="*/ 1488 w 1488"/>
              <a:gd name="T36" fmla="*/ 172 h 1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8" h="172">
                <a:moveTo>
                  <a:pt x="0" y="76"/>
                </a:moveTo>
                <a:lnTo>
                  <a:pt x="140" y="64"/>
                </a:lnTo>
                <a:lnTo>
                  <a:pt x="276" y="80"/>
                </a:lnTo>
                <a:lnTo>
                  <a:pt x="408" y="92"/>
                </a:lnTo>
                <a:lnTo>
                  <a:pt x="548" y="148"/>
                </a:lnTo>
                <a:lnTo>
                  <a:pt x="684" y="172"/>
                </a:lnTo>
                <a:lnTo>
                  <a:pt x="820" y="156"/>
                </a:lnTo>
                <a:lnTo>
                  <a:pt x="956" y="140"/>
                </a:lnTo>
                <a:lnTo>
                  <a:pt x="1088" y="40"/>
                </a:lnTo>
                <a:lnTo>
                  <a:pt x="1228" y="0"/>
                </a:lnTo>
                <a:lnTo>
                  <a:pt x="1488" y="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5" name="Freeform 140"/>
          <p:cNvSpPr>
            <a:spLocks/>
          </p:cNvSpPr>
          <p:nvPr/>
        </p:nvSpPr>
        <p:spPr bwMode="auto">
          <a:xfrm>
            <a:off x="5110163" y="3248025"/>
            <a:ext cx="2355850" cy="203200"/>
          </a:xfrm>
          <a:custGeom>
            <a:avLst/>
            <a:gdLst>
              <a:gd name="T0" fmla="*/ 0 w 1484"/>
              <a:gd name="T1" fmla="*/ 48 h 128"/>
              <a:gd name="T2" fmla="*/ 144 w 1484"/>
              <a:gd name="T3" fmla="*/ 48 h 128"/>
              <a:gd name="T4" fmla="*/ 276 w 1484"/>
              <a:gd name="T5" fmla="*/ 56 h 128"/>
              <a:gd name="T6" fmla="*/ 404 w 1484"/>
              <a:gd name="T7" fmla="*/ 68 h 128"/>
              <a:gd name="T8" fmla="*/ 544 w 1484"/>
              <a:gd name="T9" fmla="*/ 96 h 128"/>
              <a:gd name="T10" fmla="*/ 680 w 1484"/>
              <a:gd name="T11" fmla="*/ 100 h 128"/>
              <a:gd name="T12" fmla="*/ 956 w 1484"/>
              <a:gd name="T13" fmla="*/ 128 h 128"/>
              <a:gd name="T14" fmla="*/ 1228 w 1484"/>
              <a:gd name="T15" fmla="*/ 0 h 128"/>
              <a:gd name="T16" fmla="*/ 1484 w 1484"/>
              <a:gd name="T17" fmla="*/ 44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84"/>
              <a:gd name="T28" fmla="*/ 0 h 128"/>
              <a:gd name="T29" fmla="*/ 1484 w 1484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84" h="128">
                <a:moveTo>
                  <a:pt x="0" y="48"/>
                </a:moveTo>
                <a:lnTo>
                  <a:pt x="144" y="48"/>
                </a:lnTo>
                <a:lnTo>
                  <a:pt x="276" y="56"/>
                </a:lnTo>
                <a:lnTo>
                  <a:pt x="404" y="68"/>
                </a:lnTo>
                <a:lnTo>
                  <a:pt x="544" y="96"/>
                </a:lnTo>
                <a:lnTo>
                  <a:pt x="680" y="100"/>
                </a:lnTo>
                <a:lnTo>
                  <a:pt x="956" y="128"/>
                </a:lnTo>
                <a:lnTo>
                  <a:pt x="1228" y="0"/>
                </a:lnTo>
                <a:lnTo>
                  <a:pt x="1484" y="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36" name="Group 148"/>
          <p:cNvGrpSpPr>
            <a:grpSpLocks/>
          </p:cNvGrpSpPr>
          <p:nvPr/>
        </p:nvGrpSpPr>
        <p:grpSpPr bwMode="auto">
          <a:xfrm>
            <a:off x="3178175" y="2106613"/>
            <a:ext cx="1158875" cy="484187"/>
            <a:chOff x="1504" y="647"/>
            <a:chExt cx="730" cy="305"/>
          </a:xfrm>
        </p:grpSpPr>
        <p:sp>
          <p:nvSpPr>
            <p:cNvPr id="8247" name="Rectangle 36"/>
            <p:cNvSpPr>
              <a:spLocks noChangeArrowheads="1"/>
            </p:cNvSpPr>
            <p:nvPr/>
          </p:nvSpPr>
          <p:spPr bwMode="auto">
            <a:xfrm>
              <a:off x="1504" y="670"/>
              <a:ext cx="686" cy="2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Line 38"/>
            <p:cNvSpPr>
              <a:spLocks noChangeShapeType="1"/>
            </p:cNvSpPr>
            <p:nvPr/>
          </p:nvSpPr>
          <p:spPr bwMode="auto">
            <a:xfrm>
              <a:off x="1523" y="882"/>
              <a:ext cx="2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Text Box 39"/>
            <p:cNvSpPr txBox="1">
              <a:spLocks noChangeArrowheads="1"/>
            </p:cNvSpPr>
            <p:nvPr/>
          </p:nvSpPr>
          <p:spPr bwMode="auto">
            <a:xfrm>
              <a:off x="1747" y="817"/>
              <a:ext cx="4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Evaporation</a:t>
              </a:r>
            </a:p>
          </p:txBody>
        </p:sp>
        <p:sp>
          <p:nvSpPr>
            <p:cNvPr id="8250" name="Line 41"/>
            <p:cNvSpPr>
              <a:spLocks noChangeShapeType="1"/>
            </p:cNvSpPr>
            <p:nvPr/>
          </p:nvSpPr>
          <p:spPr bwMode="auto">
            <a:xfrm>
              <a:off x="1529" y="712"/>
              <a:ext cx="2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Text Box 42"/>
            <p:cNvSpPr txBox="1">
              <a:spLocks noChangeArrowheads="1"/>
            </p:cNvSpPr>
            <p:nvPr/>
          </p:nvSpPr>
          <p:spPr bwMode="auto">
            <a:xfrm>
              <a:off x="1753" y="647"/>
              <a:ext cx="48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Net radiation</a:t>
              </a:r>
            </a:p>
          </p:txBody>
        </p:sp>
        <p:sp>
          <p:nvSpPr>
            <p:cNvPr id="8252" name="Line 43"/>
            <p:cNvSpPr>
              <a:spLocks noChangeShapeType="1"/>
            </p:cNvSpPr>
            <p:nvPr/>
          </p:nvSpPr>
          <p:spPr bwMode="auto">
            <a:xfrm>
              <a:off x="1523" y="800"/>
              <a:ext cx="2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Text Box 44"/>
            <p:cNvSpPr txBox="1">
              <a:spLocks noChangeArrowheads="1"/>
            </p:cNvSpPr>
            <p:nvPr/>
          </p:nvSpPr>
          <p:spPr bwMode="auto">
            <a:xfrm>
              <a:off x="1747" y="735"/>
              <a:ext cx="47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Precipitation</a:t>
              </a:r>
            </a:p>
          </p:txBody>
        </p:sp>
      </p:grpSp>
      <p:sp>
        <p:nvSpPr>
          <p:cNvPr id="8237" name="Line 141"/>
          <p:cNvSpPr>
            <a:spLocks noChangeShapeType="1"/>
          </p:cNvSpPr>
          <p:nvPr/>
        </p:nvSpPr>
        <p:spPr bwMode="auto">
          <a:xfrm>
            <a:off x="1970088" y="3948113"/>
            <a:ext cx="868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8" name="Line 142"/>
          <p:cNvSpPr>
            <a:spLocks noChangeShapeType="1"/>
          </p:cNvSpPr>
          <p:nvPr/>
        </p:nvSpPr>
        <p:spPr bwMode="auto">
          <a:xfrm>
            <a:off x="2840038" y="3948113"/>
            <a:ext cx="10842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9" name="Line 143"/>
          <p:cNvSpPr>
            <a:spLocks noChangeShapeType="1"/>
          </p:cNvSpPr>
          <p:nvPr/>
        </p:nvSpPr>
        <p:spPr bwMode="auto">
          <a:xfrm>
            <a:off x="3924300" y="3948113"/>
            <a:ext cx="4000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0" name="Text Box 144"/>
          <p:cNvSpPr txBox="1">
            <a:spLocks noChangeArrowheads="1"/>
          </p:cNvSpPr>
          <p:nvPr/>
        </p:nvSpPr>
        <p:spPr bwMode="auto">
          <a:xfrm>
            <a:off x="2233613" y="3981450"/>
            <a:ext cx="141287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</a:t>
            </a:r>
            <a:r>
              <a:rPr lang="en-US" sz="1000" baseline="-25000"/>
              <a:t>n</a:t>
            </a:r>
          </a:p>
        </p:txBody>
      </p:sp>
      <p:sp>
        <p:nvSpPr>
          <p:cNvPr id="8241" name="Text Box 145"/>
          <p:cNvSpPr txBox="1">
            <a:spLocks noChangeArrowheads="1"/>
          </p:cNvSpPr>
          <p:nvPr/>
        </p:nvSpPr>
        <p:spPr bwMode="auto">
          <a:xfrm>
            <a:off x="4141788" y="3981450"/>
            <a:ext cx="141287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</a:t>
            </a:r>
            <a:r>
              <a:rPr lang="en-US" sz="1000" baseline="-25000"/>
              <a:t>n</a:t>
            </a:r>
          </a:p>
        </p:txBody>
      </p:sp>
      <p:sp>
        <p:nvSpPr>
          <p:cNvPr id="8242" name="Text Box 146"/>
          <p:cNvSpPr txBox="1">
            <a:spLocks noChangeArrowheads="1"/>
          </p:cNvSpPr>
          <p:nvPr/>
        </p:nvSpPr>
        <p:spPr bwMode="auto">
          <a:xfrm>
            <a:off x="3335338" y="3981450"/>
            <a:ext cx="84137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P</a:t>
            </a:r>
            <a:endParaRPr lang="en-US" sz="1000" baseline="-25000"/>
          </a:p>
        </p:txBody>
      </p:sp>
      <p:sp>
        <p:nvSpPr>
          <p:cNvPr id="8243" name="Text Box 147"/>
          <p:cNvSpPr txBox="1">
            <a:spLocks noChangeArrowheads="1"/>
          </p:cNvSpPr>
          <p:nvPr/>
        </p:nvSpPr>
        <p:spPr bwMode="auto">
          <a:xfrm>
            <a:off x="304800" y="6400800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13.5</a:t>
            </a:r>
          </a:p>
        </p:txBody>
      </p:sp>
      <p:sp>
        <p:nvSpPr>
          <p:cNvPr id="8244" name="Text Box 149"/>
          <p:cNvSpPr txBox="1">
            <a:spLocks noChangeArrowheads="1"/>
          </p:cNvSpPr>
          <p:nvPr/>
        </p:nvSpPr>
        <p:spPr bwMode="auto">
          <a:xfrm>
            <a:off x="2898775" y="4446588"/>
            <a:ext cx="534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Month</a:t>
            </a:r>
          </a:p>
        </p:txBody>
      </p:sp>
      <p:sp>
        <p:nvSpPr>
          <p:cNvPr id="8245" name="Text Box 150"/>
          <p:cNvSpPr txBox="1">
            <a:spLocks noChangeArrowheads="1"/>
          </p:cNvSpPr>
          <p:nvPr/>
        </p:nvSpPr>
        <p:spPr bwMode="auto">
          <a:xfrm>
            <a:off x="6051550" y="4446588"/>
            <a:ext cx="534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Month</a:t>
            </a:r>
          </a:p>
        </p:txBody>
      </p:sp>
      <p:sp>
        <p:nvSpPr>
          <p:cNvPr id="824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40"/>
          <p:cNvGrpSpPr>
            <a:grpSpLocks/>
          </p:cNvGrpSpPr>
          <p:nvPr/>
        </p:nvGrpSpPr>
        <p:grpSpPr bwMode="auto">
          <a:xfrm>
            <a:off x="3181350" y="914400"/>
            <a:ext cx="2800350" cy="2276475"/>
            <a:chOff x="1992" y="846"/>
            <a:chExt cx="1764" cy="1434"/>
          </a:xfrm>
        </p:grpSpPr>
        <p:sp>
          <p:nvSpPr>
            <p:cNvPr id="9485" name="Rectangle 14"/>
            <p:cNvSpPr>
              <a:spLocks noChangeArrowheads="1"/>
            </p:cNvSpPr>
            <p:nvPr/>
          </p:nvSpPr>
          <p:spPr bwMode="auto">
            <a:xfrm>
              <a:off x="2220" y="894"/>
              <a:ext cx="1464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6" name="Line 15"/>
            <p:cNvSpPr>
              <a:spLocks noChangeShapeType="1"/>
            </p:cNvSpPr>
            <p:nvPr/>
          </p:nvSpPr>
          <p:spPr bwMode="auto">
            <a:xfrm>
              <a:off x="2220" y="1800"/>
              <a:ext cx="1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7" name="Line 16"/>
            <p:cNvSpPr>
              <a:spLocks noChangeShapeType="1"/>
            </p:cNvSpPr>
            <p:nvPr/>
          </p:nvSpPr>
          <p:spPr bwMode="auto">
            <a:xfrm>
              <a:off x="2220" y="1620"/>
              <a:ext cx="1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8" name="Line 17"/>
            <p:cNvSpPr>
              <a:spLocks noChangeShapeType="1"/>
            </p:cNvSpPr>
            <p:nvPr/>
          </p:nvSpPr>
          <p:spPr bwMode="auto">
            <a:xfrm>
              <a:off x="2220" y="1440"/>
              <a:ext cx="1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9" name="Line 18"/>
            <p:cNvSpPr>
              <a:spLocks noChangeShapeType="1"/>
            </p:cNvSpPr>
            <p:nvPr/>
          </p:nvSpPr>
          <p:spPr bwMode="auto">
            <a:xfrm>
              <a:off x="2220" y="1254"/>
              <a:ext cx="1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0" name="Line 19"/>
            <p:cNvSpPr>
              <a:spLocks noChangeShapeType="1"/>
            </p:cNvSpPr>
            <p:nvPr/>
          </p:nvSpPr>
          <p:spPr bwMode="auto">
            <a:xfrm>
              <a:off x="2220" y="1074"/>
              <a:ext cx="1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1" name="Line 20"/>
            <p:cNvSpPr>
              <a:spLocks noChangeShapeType="1"/>
            </p:cNvSpPr>
            <p:nvPr/>
          </p:nvSpPr>
          <p:spPr bwMode="auto">
            <a:xfrm>
              <a:off x="2220" y="894"/>
              <a:ext cx="1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2" name="Line 21"/>
            <p:cNvSpPr>
              <a:spLocks noChangeShapeType="1"/>
            </p:cNvSpPr>
            <p:nvPr/>
          </p:nvSpPr>
          <p:spPr bwMode="auto">
            <a:xfrm>
              <a:off x="2514" y="894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3" name="Line 22"/>
            <p:cNvSpPr>
              <a:spLocks noChangeShapeType="1"/>
            </p:cNvSpPr>
            <p:nvPr/>
          </p:nvSpPr>
          <p:spPr bwMode="auto">
            <a:xfrm>
              <a:off x="2808" y="894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4" name="Line 23"/>
            <p:cNvSpPr>
              <a:spLocks noChangeShapeType="1"/>
            </p:cNvSpPr>
            <p:nvPr/>
          </p:nvSpPr>
          <p:spPr bwMode="auto">
            <a:xfrm>
              <a:off x="3096" y="894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5" name="Line 24"/>
            <p:cNvSpPr>
              <a:spLocks noChangeShapeType="1"/>
            </p:cNvSpPr>
            <p:nvPr/>
          </p:nvSpPr>
          <p:spPr bwMode="auto">
            <a:xfrm>
              <a:off x="3390" y="894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6" name="Line 25"/>
            <p:cNvSpPr>
              <a:spLocks noChangeShapeType="1"/>
            </p:cNvSpPr>
            <p:nvPr/>
          </p:nvSpPr>
          <p:spPr bwMode="auto">
            <a:xfrm>
              <a:off x="3684" y="894"/>
              <a:ext cx="1" cy="10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7" name="Rectangle 26"/>
            <p:cNvSpPr>
              <a:spLocks noChangeArrowheads="1"/>
            </p:cNvSpPr>
            <p:nvPr/>
          </p:nvSpPr>
          <p:spPr bwMode="auto">
            <a:xfrm>
              <a:off x="2220" y="894"/>
              <a:ext cx="1464" cy="10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8" name="Line 27"/>
            <p:cNvSpPr>
              <a:spLocks noChangeShapeType="1"/>
            </p:cNvSpPr>
            <p:nvPr/>
          </p:nvSpPr>
          <p:spPr bwMode="auto">
            <a:xfrm>
              <a:off x="2220" y="894"/>
              <a:ext cx="1" cy="10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9" name="Line 28"/>
            <p:cNvSpPr>
              <a:spLocks noChangeShapeType="1"/>
            </p:cNvSpPr>
            <p:nvPr/>
          </p:nvSpPr>
          <p:spPr bwMode="auto">
            <a:xfrm>
              <a:off x="2196" y="198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0" name="Line 29"/>
            <p:cNvSpPr>
              <a:spLocks noChangeShapeType="1"/>
            </p:cNvSpPr>
            <p:nvPr/>
          </p:nvSpPr>
          <p:spPr bwMode="auto">
            <a:xfrm>
              <a:off x="2196" y="180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1" name="Line 30"/>
            <p:cNvSpPr>
              <a:spLocks noChangeShapeType="1"/>
            </p:cNvSpPr>
            <p:nvPr/>
          </p:nvSpPr>
          <p:spPr bwMode="auto">
            <a:xfrm>
              <a:off x="2196" y="162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2" name="Line 31"/>
            <p:cNvSpPr>
              <a:spLocks noChangeShapeType="1"/>
            </p:cNvSpPr>
            <p:nvPr/>
          </p:nvSpPr>
          <p:spPr bwMode="auto">
            <a:xfrm>
              <a:off x="2196" y="144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3" name="Line 32"/>
            <p:cNvSpPr>
              <a:spLocks noChangeShapeType="1"/>
            </p:cNvSpPr>
            <p:nvPr/>
          </p:nvSpPr>
          <p:spPr bwMode="auto">
            <a:xfrm>
              <a:off x="2196" y="125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4" name="Line 33"/>
            <p:cNvSpPr>
              <a:spLocks noChangeShapeType="1"/>
            </p:cNvSpPr>
            <p:nvPr/>
          </p:nvSpPr>
          <p:spPr bwMode="auto">
            <a:xfrm>
              <a:off x="2196" y="107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5" name="Line 34"/>
            <p:cNvSpPr>
              <a:spLocks noChangeShapeType="1"/>
            </p:cNvSpPr>
            <p:nvPr/>
          </p:nvSpPr>
          <p:spPr bwMode="auto">
            <a:xfrm>
              <a:off x="2196" y="89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6" name="Line 35"/>
            <p:cNvSpPr>
              <a:spLocks noChangeShapeType="1"/>
            </p:cNvSpPr>
            <p:nvPr/>
          </p:nvSpPr>
          <p:spPr bwMode="auto">
            <a:xfrm>
              <a:off x="2220" y="1980"/>
              <a:ext cx="14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7" name="Line 36"/>
            <p:cNvSpPr>
              <a:spLocks noChangeShapeType="1"/>
            </p:cNvSpPr>
            <p:nvPr/>
          </p:nvSpPr>
          <p:spPr bwMode="auto">
            <a:xfrm flipV="1">
              <a:off x="2220" y="198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8" name="Line 37"/>
            <p:cNvSpPr>
              <a:spLocks noChangeShapeType="1"/>
            </p:cNvSpPr>
            <p:nvPr/>
          </p:nvSpPr>
          <p:spPr bwMode="auto">
            <a:xfrm flipV="1">
              <a:off x="2514" y="198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9" name="Line 38"/>
            <p:cNvSpPr>
              <a:spLocks noChangeShapeType="1"/>
            </p:cNvSpPr>
            <p:nvPr/>
          </p:nvSpPr>
          <p:spPr bwMode="auto">
            <a:xfrm flipV="1">
              <a:off x="2808" y="198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0" name="Line 39"/>
            <p:cNvSpPr>
              <a:spLocks noChangeShapeType="1"/>
            </p:cNvSpPr>
            <p:nvPr/>
          </p:nvSpPr>
          <p:spPr bwMode="auto">
            <a:xfrm flipV="1">
              <a:off x="3096" y="198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1" name="Line 40"/>
            <p:cNvSpPr>
              <a:spLocks noChangeShapeType="1"/>
            </p:cNvSpPr>
            <p:nvPr/>
          </p:nvSpPr>
          <p:spPr bwMode="auto">
            <a:xfrm flipV="1">
              <a:off x="3390" y="198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2" name="Line 41"/>
            <p:cNvSpPr>
              <a:spLocks noChangeShapeType="1"/>
            </p:cNvSpPr>
            <p:nvPr/>
          </p:nvSpPr>
          <p:spPr bwMode="auto">
            <a:xfrm flipV="1">
              <a:off x="3684" y="198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3" name="Freeform 42"/>
            <p:cNvSpPr>
              <a:spLocks/>
            </p:cNvSpPr>
            <p:nvPr/>
          </p:nvSpPr>
          <p:spPr bwMode="auto">
            <a:xfrm>
              <a:off x="2220" y="1026"/>
              <a:ext cx="1464" cy="954"/>
            </a:xfrm>
            <a:custGeom>
              <a:avLst/>
              <a:gdLst>
                <a:gd name="T0" fmla="*/ 2 w 244"/>
                <a:gd name="T1" fmla="*/ 159 h 159"/>
                <a:gd name="T2" fmla="*/ 6 w 244"/>
                <a:gd name="T3" fmla="*/ 159 h 159"/>
                <a:gd name="T4" fmla="*/ 10 w 244"/>
                <a:gd name="T5" fmla="*/ 159 h 159"/>
                <a:gd name="T6" fmla="*/ 14 w 244"/>
                <a:gd name="T7" fmla="*/ 154 h 159"/>
                <a:gd name="T8" fmla="*/ 18 w 244"/>
                <a:gd name="T9" fmla="*/ 87 h 159"/>
                <a:gd name="T10" fmla="*/ 22 w 244"/>
                <a:gd name="T11" fmla="*/ 46 h 159"/>
                <a:gd name="T12" fmla="*/ 26 w 244"/>
                <a:gd name="T13" fmla="*/ 0 h 159"/>
                <a:gd name="T14" fmla="*/ 31 w 244"/>
                <a:gd name="T15" fmla="*/ 147 h 159"/>
                <a:gd name="T16" fmla="*/ 35 w 244"/>
                <a:gd name="T17" fmla="*/ 141 h 159"/>
                <a:gd name="T18" fmla="*/ 39 w 244"/>
                <a:gd name="T19" fmla="*/ 159 h 159"/>
                <a:gd name="T20" fmla="*/ 43 w 244"/>
                <a:gd name="T21" fmla="*/ 159 h 159"/>
                <a:gd name="T22" fmla="*/ 47 w 244"/>
                <a:gd name="T23" fmla="*/ 159 h 159"/>
                <a:gd name="T24" fmla="*/ 51 w 244"/>
                <a:gd name="T25" fmla="*/ 159 h 159"/>
                <a:gd name="T26" fmla="*/ 55 w 244"/>
                <a:gd name="T27" fmla="*/ 159 h 159"/>
                <a:gd name="T28" fmla="*/ 59 w 244"/>
                <a:gd name="T29" fmla="*/ 159 h 159"/>
                <a:gd name="T30" fmla="*/ 63 w 244"/>
                <a:gd name="T31" fmla="*/ 156 h 159"/>
                <a:gd name="T32" fmla="*/ 67 w 244"/>
                <a:gd name="T33" fmla="*/ 131 h 159"/>
                <a:gd name="T34" fmla="*/ 71 w 244"/>
                <a:gd name="T35" fmla="*/ 111 h 159"/>
                <a:gd name="T36" fmla="*/ 75 w 244"/>
                <a:gd name="T37" fmla="*/ 155 h 159"/>
                <a:gd name="T38" fmla="*/ 79 w 244"/>
                <a:gd name="T39" fmla="*/ 143 h 159"/>
                <a:gd name="T40" fmla="*/ 83 w 244"/>
                <a:gd name="T41" fmla="*/ 137 h 159"/>
                <a:gd name="T42" fmla="*/ 87 w 244"/>
                <a:gd name="T43" fmla="*/ 159 h 159"/>
                <a:gd name="T44" fmla="*/ 92 w 244"/>
                <a:gd name="T45" fmla="*/ 159 h 159"/>
                <a:gd name="T46" fmla="*/ 96 w 244"/>
                <a:gd name="T47" fmla="*/ 159 h 159"/>
                <a:gd name="T48" fmla="*/ 100 w 244"/>
                <a:gd name="T49" fmla="*/ 159 h 159"/>
                <a:gd name="T50" fmla="*/ 104 w 244"/>
                <a:gd name="T51" fmla="*/ 159 h 159"/>
                <a:gd name="T52" fmla="*/ 108 w 244"/>
                <a:gd name="T53" fmla="*/ 159 h 159"/>
                <a:gd name="T54" fmla="*/ 112 w 244"/>
                <a:gd name="T55" fmla="*/ 154 h 159"/>
                <a:gd name="T56" fmla="*/ 116 w 244"/>
                <a:gd name="T57" fmla="*/ 115 h 159"/>
                <a:gd name="T58" fmla="*/ 120 w 244"/>
                <a:gd name="T59" fmla="*/ 41 h 159"/>
                <a:gd name="T60" fmla="*/ 124 w 244"/>
                <a:gd name="T61" fmla="*/ 62 h 159"/>
                <a:gd name="T62" fmla="*/ 128 w 244"/>
                <a:gd name="T63" fmla="*/ 100 h 159"/>
                <a:gd name="T64" fmla="*/ 132 w 244"/>
                <a:gd name="T65" fmla="*/ 133 h 159"/>
                <a:gd name="T66" fmla="*/ 136 w 244"/>
                <a:gd name="T67" fmla="*/ 159 h 159"/>
                <a:gd name="T68" fmla="*/ 140 w 244"/>
                <a:gd name="T69" fmla="*/ 159 h 159"/>
                <a:gd name="T70" fmla="*/ 144 w 244"/>
                <a:gd name="T71" fmla="*/ 159 h 159"/>
                <a:gd name="T72" fmla="*/ 148 w 244"/>
                <a:gd name="T73" fmla="*/ 159 h 159"/>
                <a:gd name="T74" fmla="*/ 153 w 244"/>
                <a:gd name="T75" fmla="*/ 159 h 159"/>
                <a:gd name="T76" fmla="*/ 157 w 244"/>
                <a:gd name="T77" fmla="*/ 159 h 159"/>
                <a:gd name="T78" fmla="*/ 161 w 244"/>
                <a:gd name="T79" fmla="*/ 153 h 159"/>
                <a:gd name="T80" fmla="*/ 165 w 244"/>
                <a:gd name="T81" fmla="*/ 104 h 159"/>
                <a:gd name="T82" fmla="*/ 169 w 244"/>
                <a:gd name="T83" fmla="*/ 12 h 159"/>
                <a:gd name="T84" fmla="*/ 173 w 244"/>
                <a:gd name="T85" fmla="*/ 20 h 159"/>
                <a:gd name="T86" fmla="*/ 177 w 244"/>
                <a:gd name="T87" fmla="*/ 132 h 159"/>
                <a:gd name="T88" fmla="*/ 181 w 244"/>
                <a:gd name="T89" fmla="*/ 144 h 159"/>
                <a:gd name="T90" fmla="*/ 185 w 244"/>
                <a:gd name="T91" fmla="*/ 159 h 159"/>
                <a:gd name="T92" fmla="*/ 189 w 244"/>
                <a:gd name="T93" fmla="*/ 159 h 159"/>
                <a:gd name="T94" fmla="*/ 193 w 244"/>
                <a:gd name="T95" fmla="*/ 159 h 159"/>
                <a:gd name="T96" fmla="*/ 197 w 244"/>
                <a:gd name="T97" fmla="*/ 159 h 159"/>
                <a:gd name="T98" fmla="*/ 201 w 244"/>
                <a:gd name="T99" fmla="*/ 159 h 159"/>
                <a:gd name="T100" fmla="*/ 205 w 244"/>
                <a:gd name="T101" fmla="*/ 159 h 159"/>
                <a:gd name="T102" fmla="*/ 209 w 244"/>
                <a:gd name="T103" fmla="*/ 155 h 159"/>
                <a:gd name="T104" fmla="*/ 214 w 244"/>
                <a:gd name="T105" fmla="*/ 134 h 159"/>
                <a:gd name="T106" fmla="*/ 218 w 244"/>
                <a:gd name="T107" fmla="*/ 103 h 159"/>
                <a:gd name="T108" fmla="*/ 222 w 244"/>
                <a:gd name="T109" fmla="*/ 78 h 159"/>
                <a:gd name="T110" fmla="*/ 226 w 244"/>
                <a:gd name="T111" fmla="*/ 102 h 159"/>
                <a:gd name="T112" fmla="*/ 230 w 244"/>
                <a:gd name="T113" fmla="*/ 140 h 159"/>
                <a:gd name="T114" fmla="*/ 234 w 244"/>
                <a:gd name="T115" fmla="*/ 159 h 159"/>
                <a:gd name="T116" fmla="*/ 238 w 244"/>
                <a:gd name="T117" fmla="*/ 159 h 159"/>
                <a:gd name="T118" fmla="*/ 242 w 244"/>
                <a:gd name="T119" fmla="*/ 159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4"/>
                <a:gd name="T181" fmla="*/ 0 h 159"/>
                <a:gd name="T182" fmla="*/ 244 w 244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4" h="159">
                  <a:moveTo>
                    <a:pt x="0" y="159"/>
                  </a:moveTo>
                  <a:lnTo>
                    <a:pt x="2" y="159"/>
                  </a:lnTo>
                  <a:lnTo>
                    <a:pt x="4" y="159"/>
                  </a:lnTo>
                  <a:lnTo>
                    <a:pt x="6" y="159"/>
                  </a:lnTo>
                  <a:lnTo>
                    <a:pt x="8" y="159"/>
                  </a:lnTo>
                  <a:lnTo>
                    <a:pt x="10" y="159"/>
                  </a:lnTo>
                  <a:lnTo>
                    <a:pt x="12" y="159"/>
                  </a:lnTo>
                  <a:lnTo>
                    <a:pt x="14" y="154"/>
                  </a:lnTo>
                  <a:lnTo>
                    <a:pt x="16" y="122"/>
                  </a:lnTo>
                  <a:lnTo>
                    <a:pt x="18" y="87"/>
                  </a:lnTo>
                  <a:lnTo>
                    <a:pt x="20" y="50"/>
                  </a:lnTo>
                  <a:lnTo>
                    <a:pt x="22" y="46"/>
                  </a:lnTo>
                  <a:lnTo>
                    <a:pt x="24" y="12"/>
                  </a:lnTo>
                  <a:lnTo>
                    <a:pt x="26" y="0"/>
                  </a:lnTo>
                  <a:lnTo>
                    <a:pt x="28" y="107"/>
                  </a:lnTo>
                  <a:lnTo>
                    <a:pt x="31" y="147"/>
                  </a:lnTo>
                  <a:lnTo>
                    <a:pt x="33" y="141"/>
                  </a:lnTo>
                  <a:lnTo>
                    <a:pt x="35" y="141"/>
                  </a:lnTo>
                  <a:lnTo>
                    <a:pt x="37" y="151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3" y="159"/>
                  </a:lnTo>
                  <a:lnTo>
                    <a:pt x="45" y="159"/>
                  </a:lnTo>
                  <a:lnTo>
                    <a:pt x="47" y="159"/>
                  </a:lnTo>
                  <a:lnTo>
                    <a:pt x="49" y="159"/>
                  </a:lnTo>
                  <a:lnTo>
                    <a:pt x="51" y="159"/>
                  </a:lnTo>
                  <a:lnTo>
                    <a:pt x="53" y="159"/>
                  </a:lnTo>
                  <a:lnTo>
                    <a:pt x="55" y="159"/>
                  </a:lnTo>
                  <a:lnTo>
                    <a:pt x="57" y="159"/>
                  </a:lnTo>
                  <a:lnTo>
                    <a:pt x="59" y="159"/>
                  </a:lnTo>
                  <a:lnTo>
                    <a:pt x="61" y="159"/>
                  </a:lnTo>
                  <a:lnTo>
                    <a:pt x="63" y="156"/>
                  </a:lnTo>
                  <a:lnTo>
                    <a:pt x="65" y="148"/>
                  </a:lnTo>
                  <a:lnTo>
                    <a:pt x="67" y="131"/>
                  </a:lnTo>
                  <a:lnTo>
                    <a:pt x="69" y="72"/>
                  </a:lnTo>
                  <a:lnTo>
                    <a:pt x="71" y="111"/>
                  </a:lnTo>
                  <a:lnTo>
                    <a:pt x="73" y="147"/>
                  </a:lnTo>
                  <a:lnTo>
                    <a:pt x="75" y="155"/>
                  </a:lnTo>
                  <a:lnTo>
                    <a:pt x="77" y="151"/>
                  </a:lnTo>
                  <a:lnTo>
                    <a:pt x="79" y="143"/>
                  </a:lnTo>
                  <a:lnTo>
                    <a:pt x="81" y="134"/>
                  </a:lnTo>
                  <a:lnTo>
                    <a:pt x="83" y="137"/>
                  </a:lnTo>
                  <a:lnTo>
                    <a:pt x="85" y="149"/>
                  </a:lnTo>
                  <a:lnTo>
                    <a:pt x="87" y="159"/>
                  </a:lnTo>
                  <a:lnTo>
                    <a:pt x="89" y="159"/>
                  </a:lnTo>
                  <a:lnTo>
                    <a:pt x="92" y="159"/>
                  </a:lnTo>
                  <a:lnTo>
                    <a:pt x="94" y="159"/>
                  </a:lnTo>
                  <a:lnTo>
                    <a:pt x="96" y="159"/>
                  </a:lnTo>
                  <a:lnTo>
                    <a:pt x="98" y="159"/>
                  </a:lnTo>
                  <a:lnTo>
                    <a:pt x="100" y="159"/>
                  </a:lnTo>
                  <a:lnTo>
                    <a:pt x="102" y="159"/>
                  </a:lnTo>
                  <a:lnTo>
                    <a:pt x="104" y="159"/>
                  </a:lnTo>
                  <a:lnTo>
                    <a:pt x="106" y="159"/>
                  </a:lnTo>
                  <a:lnTo>
                    <a:pt x="108" y="159"/>
                  </a:lnTo>
                  <a:lnTo>
                    <a:pt x="110" y="159"/>
                  </a:lnTo>
                  <a:lnTo>
                    <a:pt x="112" y="154"/>
                  </a:lnTo>
                  <a:lnTo>
                    <a:pt x="114" y="137"/>
                  </a:lnTo>
                  <a:lnTo>
                    <a:pt x="116" y="115"/>
                  </a:lnTo>
                  <a:lnTo>
                    <a:pt x="118" y="69"/>
                  </a:lnTo>
                  <a:lnTo>
                    <a:pt x="120" y="41"/>
                  </a:lnTo>
                  <a:lnTo>
                    <a:pt x="122" y="45"/>
                  </a:lnTo>
                  <a:lnTo>
                    <a:pt x="124" y="62"/>
                  </a:lnTo>
                  <a:lnTo>
                    <a:pt x="126" y="67"/>
                  </a:lnTo>
                  <a:lnTo>
                    <a:pt x="128" y="100"/>
                  </a:lnTo>
                  <a:lnTo>
                    <a:pt x="130" y="113"/>
                  </a:lnTo>
                  <a:lnTo>
                    <a:pt x="132" y="133"/>
                  </a:lnTo>
                  <a:lnTo>
                    <a:pt x="134" y="153"/>
                  </a:lnTo>
                  <a:lnTo>
                    <a:pt x="136" y="159"/>
                  </a:lnTo>
                  <a:lnTo>
                    <a:pt x="138" y="159"/>
                  </a:lnTo>
                  <a:lnTo>
                    <a:pt x="140" y="159"/>
                  </a:lnTo>
                  <a:lnTo>
                    <a:pt x="142" y="159"/>
                  </a:lnTo>
                  <a:lnTo>
                    <a:pt x="144" y="159"/>
                  </a:lnTo>
                  <a:lnTo>
                    <a:pt x="146" y="159"/>
                  </a:lnTo>
                  <a:lnTo>
                    <a:pt x="148" y="159"/>
                  </a:lnTo>
                  <a:lnTo>
                    <a:pt x="150" y="159"/>
                  </a:lnTo>
                  <a:lnTo>
                    <a:pt x="153" y="159"/>
                  </a:lnTo>
                  <a:lnTo>
                    <a:pt x="155" y="159"/>
                  </a:lnTo>
                  <a:lnTo>
                    <a:pt x="157" y="159"/>
                  </a:lnTo>
                  <a:lnTo>
                    <a:pt x="159" y="159"/>
                  </a:lnTo>
                  <a:lnTo>
                    <a:pt x="161" y="153"/>
                  </a:lnTo>
                  <a:lnTo>
                    <a:pt x="163" y="124"/>
                  </a:lnTo>
                  <a:lnTo>
                    <a:pt x="165" y="104"/>
                  </a:lnTo>
                  <a:lnTo>
                    <a:pt x="167" y="67"/>
                  </a:lnTo>
                  <a:lnTo>
                    <a:pt x="169" y="12"/>
                  </a:lnTo>
                  <a:lnTo>
                    <a:pt x="171" y="9"/>
                  </a:lnTo>
                  <a:lnTo>
                    <a:pt x="173" y="20"/>
                  </a:lnTo>
                  <a:lnTo>
                    <a:pt x="175" y="41"/>
                  </a:lnTo>
                  <a:lnTo>
                    <a:pt x="177" y="132"/>
                  </a:lnTo>
                  <a:lnTo>
                    <a:pt x="179" y="149"/>
                  </a:lnTo>
                  <a:lnTo>
                    <a:pt x="181" y="144"/>
                  </a:lnTo>
                  <a:lnTo>
                    <a:pt x="183" y="153"/>
                  </a:lnTo>
                  <a:lnTo>
                    <a:pt x="185" y="159"/>
                  </a:lnTo>
                  <a:lnTo>
                    <a:pt x="187" y="159"/>
                  </a:lnTo>
                  <a:lnTo>
                    <a:pt x="189" y="159"/>
                  </a:lnTo>
                  <a:lnTo>
                    <a:pt x="191" y="159"/>
                  </a:lnTo>
                  <a:lnTo>
                    <a:pt x="193" y="159"/>
                  </a:lnTo>
                  <a:lnTo>
                    <a:pt x="195" y="159"/>
                  </a:lnTo>
                  <a:lnTo>
                    <a:pt x="197" y="159"/>
                  </a:lnTo>
                  <a:lnTo>
                    <a:pt x="199" y="159"/>
                  </a:lnTo>
                  <a:lnTo>
                    <a:pt x="201" y="159"/>
                  </a:lnTo>
                  <a:lnTo>
                    <a:pt x="203" y="159"/>
                  </a:lnTo>
                  <a:lnTo>
                    <a:pt x="205" y="159"/>
                  </a:lnTo>
                  <a:lnTo>
                    <a:pt x="207" y="159"/>
                  </a:lnTo>
                  <a:lnTo>
                    <a:pt x="209" y="155"/>
                  </a:lnTo>
                  <a:lnTo>
                    <a:pt x="211" y="144"/>
                  </a:lnTo>
                  <a:lnTo>
                    <a:pt x="214" y="134"/>
                  </a:lnTo>
                  <a:lnTo>
                    <a:pt x="216" y="102"/>
                  </a:lnTo>
                  <a:lnTo>
                    <a:pt x="218" y="103"/>
                  </a:lnTo>
                  <a:lnTo>
                    <a:pt x="220" y="96"/>
                  </a:lnTo>
                  <a:lnTo>
                    <a:pt x="222" y="78"/>
                  </a:lnTo>
                  <a:lnTo>
                    <a:pt x="224" y="95"/>
                  </a:lnTo>
                  <a:lnTo>
                    <a:pt x="226" y="102"/>
                  </a:lnTo>
                  <a:lnTo>
                    <a:pt x="228" y="103"/>
                  </a:lnTo>
                  <a:lnTo>
                    <a:pt x="230" y="140"/>
                  </a:lnTo>
                  <a:lnTo>
                    <a:pt x="232" y="153"/>
                  </a:lnTo>
                  <a:lnTo>
                    <a:pt x="234" y="159"/>
                  </a:lnTo>
                  <a:lnTo>
                    <a:pt x="236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2" y="159"/>
                  </a:lnTo>
                  <a:lnTo>
                    <a:pt x="244" y="1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4" name="Rectangle 43"/>
            <p:cNvSpPr>
              <a:spLocks noChangeArrowheads="1"/>
            </p:cNvSpPr>
            <p:nvPr/>
          </p:nvSpPr>
          <p:spPr bwMode="auto">
            <a:xfrm>
              <a:off x="2118" y="193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515" name="Rectangle 44"/>
            <p:cNvSpPr>
              <a:spLocks noChangeArrowheads="1"/>
            </p:cNvSpPr>
            <p:nvPr/>
          </p:nvSpPr>
          <p:spPr bwMode="auto">
            <a:xfrm>
              <a:off x="2034" y="1752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516" name="Rectangle 45"/>
            <p:cNvSpPr>
              <a:spLocks noChangeArrowheads="1"/>
            </p:cNvSpPr>
            <p:nvPr/>
          </p:nvSpPr>
          <p:spPr bwMode="auto">
            <a:xfrm>
              <a:off x="2034" y="1572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9517" name="Rectangle 46"/>
            <p:cNvSpPr>
              <a:spLocks noChangeArrowheads="1"/>
            </p:cNvSpPr>
            <p:nvPr/>
          </p:nvSpPr>
          <p:spPr bwMode="auto">
            <a:xfrm>
              <a:off x="2034" y="1392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9518" name="Rectangle 47"/>
            <p:cNvSpPr>
              <a:spLocks noChangeArrowheads="1"/>
            </p:cNvSpPr>
            <p:nvPr/>
          </p:nvSpPr>
          <p:spPr bwMode="auto">
            <a:xfrm>
              <a:off x="2034" y="120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800</a:t>
              </a:r>
              <a:endParaRPr lang="en-US"/>
            </a:p>
          </p:txBody>
        </p:sp>
        <p:sp>
          <p:nvSpPr>
            <p:cNvPr id="9519" name="Rectangle 48"/>
            <p:cNvSpPr>
              <a:spLocks noChangeArrowheads="1"/>
            </p:cNvSpPr>
            <p:nvPr/>
          </p:nvSpPr>
          <p:spPr bwMode="auto">
            <a:xfrm>
              <a:off x="1992" y="102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9520" name="Rectangle 49"/>
            <p:cNvSpPr>
              <a:spLocks noChangeArrowheads="1"/>
            </p:cNvSpPr>
            <p:nvPr/>
          </p:nvSpPr>
          <p:spPr bwMode="auto">
            <a:xfrm>
              <a:off x="1992" y="84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1200</a:t>
              </a:r>
              <a:endParaRPr lang="en-US"/>
            </a:p>
          </p:txBody>
        </p:sp>
        <p:sp>
          <p:nvSpPr>
            <p:cNvPr id="9521" name="Rectangle 50"/>
            <p:cNvSpPr>
              <a:spLocks noChangeArrowheads="1"/>
            </p:cNvSpPr>
            <p:nvPr/>
          </p:nvSpPr>
          <p:spPr bwMode="auto">
            <a:xfrm>
              <a:off x="2178" y="204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95</a:t>
              </a:r>
              <a:endParaRPr lang="en-US"/>
            </a:p>
          </p:txBody>
        </p:sp>
        <p:sp>
          <p:nvSpPr>
            <p:cNvPr id="9522" name="Rectangle 51"/>
            <p:cNvSpPr>
              <a:spLocks noChangeArrowheads="1"/>
            </p:cNvSpPr>
            <p:nvPr/>
          </p:nvSpPr>
          <p:spPr bwMode="auto">
            <a:xfrm>
              <a:off x="2472" y="204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96</a:t>
              </a:r>
              <a:endParaRPr lang="en-US"/>
            </a:p>
          </p:txBody>
        </p:sp>
        <p:sp>
          <p:nvSpPr>
            <p:cNvPr id="9523" name="Rectangle 52"/>
            <p:cNvSpPr>
              <a:spLocks noChangeArrowheads="1"/>
            </p:cNvSpPr>
            <p:nvPr/>
          </p:nvSpPr>
          <p:spPr bwMode="auto">
            <a:xfrm>
              <a:off x="2766" y="204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97</a:t>
              </a:r>
              <a:endParaRPr lang="en-US"/>
            </a:p>
          </p:txBody>
        </p:sp>
        <p:sp>
          <p:nvSpPr>
            <p:cNvPr id="9524" name="Rectangle 53"/>
            <p:cNvSpPr>
              <a:spLocks noChangeArrowheads="1"/>
            </p:cNvSpPr>
            <p:nvPr/>
          </p:nvSpPr>
          <p:spPr bwMode="auto">
            <a:xfrm>
              <a:off x="3054" y="204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98</a:t>
              </a:r>
              <a:endParaRPr lang="en-US"/>
            </a:p>
          </p:txBody>
        </p:sp>
        <p:sp>
          <p:nvSpPr>
            <p:cNvPr id="9525" name="Rectangle 54"/>
            <p:cNvSpPr>
              <a:spLocks noChangeArrowheads="1"/>
            </p:cNvSpPr>
            <p:nvPr/>
          </p:nvSpPr>
          <p:spPr bwMode="auto">
            <a:xfrm>
              <a:off x="3348" y="204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99</a:t>
              </a:r>
              <a:endParaRPr lang="en-US"/>
            </a:p>
          </p:txBody>
        </p:sp>
        <p:sp>
          <p:nvSpPr>
            <p:cNvPr id="9526" name="Rectangle 55"/>
            <p:cNvSpPr>
              <a:spLocks noChangeArrowheads="1"/>
            </p:cNvSpPr>
            <p:nvPr/>
          </p:nvSpPr>
          <p:spPr bwMode="auto">
            <a:xfrm>
              <a:off x="3624" y="204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527" name="Rectangle 56"/>
            <p:cNvSpPr>
              <a:spLocks noChangeArrowheads="1"/>
            </p:cNvSpPr>
            <p:nvPr/>
          </p:nvSpPr>
          <p:spPr bwMode="auto">
            <a:xfrm>
              <a:off x="2748" y="2184"/>
              <a:ext cx="4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Day of Year</a:t>
              </a:r>
              <a:endParaRPr lang="en-US"/>
            </a:p>
          </p:txBody>
        </p:sp>
      </p:grpSp>
      <p:sp>
        <p:nvSpPr>
          <p:cNvPr id="9219" name="Rectangle 57"/>
          <p:cNvSpPr>
            <a:spLocks noChangeArrowheads="1"/>
          </p:cNvSpPr>
          <p:nvPr/>
        </p:nvSpPr>
        <p:spPr bwMode="auto">
          <a:xfrm>
            <a:off x="4038600" y="749300"/>
            <a:ext cx="1360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Solar Radiation ( 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grpSp>
        <p:nvGrpSpPr>
          <p:cNvPr id="9220" name="Group 242"/>
          <p:cNvGrpSpPr>
            <a:grpSpLocks/>
          </p:cNvGrpSpPr>
          <p:nvPr/>
        </p:nvGrpSpPr>
        <p:grpSpPr bwMode="auto">
          <a:xfrm>
            <a:off x="6057900" y="914400"/>
            <a:ext cx="2806700" cy="2295525"/>
            <a:chOff x="3894" y="876"/>
            <a:chExt cx="1768" cy="1446"/>
          </a:xfrm>
        </p:grpSpPr>
        <p:sp>
          <p:nvSpPr>
            <p:cNvPr id="9415" name="Rectangle 62"/>
            <p:cNvSpPr>
              <a:spLocks noChangeArrowheads="1"/>
            </p:cNvSpPr>
            <p:nvPr/>
          </p:nvSpPr>
          <p:spPr bwMode="auto">
            <a:xfrm>
              <a:off x="4104" y="924"/>
              <a:ext cx="1512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6" name="Line 63"/>
            <p:cNvSpPr>
              <a:spLocks noChangeShapeType="1"/>
            </p:cNvSpPr>
            <p:nvPr/>
          </p:nvSpPr>
          <p:spPr bwMode="auto">
            <a:xfrm>
              <a:off x="4104" y="1866"/>
              <a:ext cx="15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7" name="Line 64"/>
            <p:cNvSpPr>
              <a:spLocks noChangeShapeType="1"/>
            </p:cNvSpPr>
            <p:nvPr/>
          </p:nvSpPr>
          <p:spPr bwMode="auto">
            <a:xfrm>
              <a:off x="4104" y="1710"/>
              <a:ext cx="15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8" name="Line 65"/>
            <p:cNvSpPr>
              <a:spLocks noChangeShapeType="1"/>
            </p:cNvSpPr>
            <p:nvPr/>
          </p:nvSpPr>
          <p:spPr bwMode="auto">
            <a:xfrm>
              <a:off x="4104" y="1554"/>
              <a:ext cx="15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9" name="Line 66"/>
            <p:cNvSpPr>
              <a:spLocks noChangeShapeType="1"/>
            </p:cNvSpPr>
            <p:nvPr/>
          </p:nvSpPr>
          <p:spPr bwMode="auto">
            <a:xfrm>
              <a:off x="4104" y="1392"/>
              <a:ext cx="15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0" name="Line 67"/>
            <p:cNvSpPr>
              <a:spLocks noChangeShapeType="1"/>
            </p:cNvSpPr>
            <p:nvPr/>
          </p:nvSpPr>
          <p:spPr bwMode="auto">
            <a:xfrm>
              <a:off x="4104" y="1236"/>
              <a:ext cx="15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" name="Line 68"/>
            <p:cNvSpPr>
              <a:spLocks noChangeShapeType="1"/>
            </p:cNvSpPr>
            <p:nvPr/>
          </p:nvSpPr>
          <p:spPr bwMode="auto">
            <a:xfrm>
              <a:off x="4104" y="1080"/>
              <a:ext cx="15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" name="Line 69"/>
            <p:cNvSpPr>
              <a:spLocks noChangeShapeType="1"/>
            </p:cNvSpPr>
            <p:nvPr/>
          </p:nvSpPr>
          <p:spPr bwMode="auto">
            <a:xfrm>
              <a:off x="4104" y="924"/>
              <a:ext cx="15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" name="Line 70"/>
            <p:cNvSpPr>
              <a:spLocks noChangeShapeType="1"/>
            </p:cNvSpPr>
            <p:nvPr/>
          </p:nvSpPr>
          <p:spPr bwMode="auto">
            <a:xfrm>
              <a:off x="4218" y="924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" name="Line 71"/>
            <p:cNvSpPr>
              <a:spLocks noChangeShapeType="1"/>
            </p:cNvSpPr>
            <p:nvPr/>
          </p:nvSpPr>
          <p:spPr bwMode="auto">
            <a:xfrm>
              <a:off x="4338" y="924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" name="Line 72"/>
            <p:cNvSpPr>
              <a:spLocks noChangeShapeType="1"/>
            </p:cNvSpPr>
            <p:nvPr/>
          </p:nvSpPr>
          <p:spPr bwMode="auto">
            <a:xfrm>
              <a:off x="4452" y="924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" name="Line 73"/>
            <p:cNvSpPr>
              <a:spLocks noChangeShapeType="1"/>
            </p:cNvSpPr>
            <p:nvPr/>
          </p:nvSpPr>
          <p:spPr bwMode="auto">
            <a:xfrm>
              <a:off x="4572" y="924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" name="Line 74"/>
            <p:cNvSpPr>
              <a:spLocks noChangeShapeType="1"/>
            </p:cNvSpPr>
            <p:nvPr/>
          </p:nvSpPr>
          <p:spPr bwMode="auto">
            <a:xfrm>
              <a:off x="4686" y="924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" name="Line 75"/>
            <p:cNvSpPr>
              <a:spLocks noChangeShapeType="1"/>
            </p:cNvSpPr>
            <p:nvPr/>
          </p:nvSpPr>
          <p:spPr bwMode="auto">
            <a:xfrm>
              <a:off x="4800" y="924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" name="Line 76"/>
            <p:cNvSpPr>
              <a:spLocks noChangeShapeType="1"/>
            </p:cNvSpPr>
            <p:nvPr/>
          </p:nvSpPr>
          <p:spPr bwMode="auto">
            <a:xfrm>
              <a:off x="4920" y="924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0" name="Line 77"/>
            <p:cNvSpPr>
              <a:spLocks noChangeShapeType="1"/>
            </p:cNvSpPr>
            <p:nvPr/>
          </p:nvSpPr>
          <p:spPr bwMode="auto">
            <a:xfrm>
              <a:off x="5034" y="924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1" name="Line 78"/>
            <p:cNvSpPr>
              <a:spLocks noChangeShapeType="1"/>
            </p:cNvSpPr>
            <p:nvPr/>
          </p:nvSpPr>
          <p:spPr bwMode="auto">
            <a:xfrm>
              <a:off x="5148" y="924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2" name="Line 79"/>
            <p:cNvSpPr>
              <a:spLocks noChangeShapeType="1"/>
            </p:cNvSpPr>
            <p:nvPr/>
          </p:nvSpPr>
          <p:spPr bwMode="auto">
            <a:xfrm>
              <a:off x="5268" y="924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3" name="Line 80"/>
            <p:cNvSpPr>
              <a:spLocks noChangeShapeType="1"/>
            </p:cNvSpPr>
            <p:nvPr/>
          </p:nvSpPr>
          <p:spPr bwMode="auto">
            <a:xfrm>
              <a:off x="5382" y="924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" name="Line 81"/>
            <p:cNvSpPr>
              <a:spLocks noChangeShapeType="1"/>
            </p:cNvSpPr>
            <p:nvPr/>
          </p:nvSpPr>
          <p:spPr bwMode="auto">
            <a:xfrm>
              <a:off x="5502" y="924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" name="Line 82"/>
            <p:cNvSpPr>
              <a:spLocks noChangeShapeType="1"/>
            </p:cNvSpPr>
            <p:nvPr/>
          </p:nvSpPr>
          <p:spPr bwMode="auto">
            <a:xfrm>
              <a:off x="5616" y="924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6" name="Rectangle 83"/>
            <p:cNvSpPr>
              <a:spLocks noChangeArrowheads="1"/>
            </p:cNvSpPr>
            <p:nvPr/>
          </p:nvSpPr>
          <p:spPr bwMode="auto">
            <a:xfrm>
              <a:off x="4104" y="924"/>
              <a:ext cx="1512" cy="10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" name="Line 84"/>
            <p:cNvSpPr>
              <a:spLocks noChangeShapeType="1"/>
            </p:cNvSpPr>
            <p:nvPr/>
          </p:nvSpPr>
          <p:spPr bwMode="auto">
            <a:xfrm>
              <a:off x="4104" y="924"/>
              <a:ext cx="1" cy="10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" name="Line 85"/>
            <p:cNvSpPr>
              <a:spLocks noChangeShapeType="1"/>
            </p:cNvSpPr>
            <p:nvPr/>
          </p:nvSpPr>
          <p:spPr bwMode="auto">
            <a:xfrm>
              <a:off x="4080" y="202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" name="Line 86"/>
            <p:cNvSpPr>
              <a:spLocks noChangeShapeType="1"/>
            </p:cNvSpPr>
            <p:nvPr/>
          </p:nvSpPr>
          <p:spPr bwMode="auto">
            <a:xfrm>
              <a:off x="4080" y="186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" name="Line 87"/>
            <p:cNvSpPr>
              <a:spLocks noChangeShapeType="1"/>
            </p:cNvSpPr>
            <p:nvPr/>
          </p:nvSpPr>
          <p:spPr bwMode="auto">
            <a:xfrm>
              <a:off x="4080" y="171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" name="Line 88"/>
            <p:cNvSpPr>
              <a:spLocks noChangeShapeType="1"/>
            </p:cNvSpPr>
            <p:nvPr/>
          </p:nvSpPr>
          <p:spPr bwMode="auto">
            <a:xfrm>
              <a:off x="4080" y="155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2" name="Line 89"/>
            <p:cNvSpPr>
              <a:spLocks noChangeShapeType="1"/>
            </p:cNvSpPr>
            <p:nvPr/>
          </p:nvSpPr>
          <p:spPr bwMode="auto">
            <a:xfrm>
              <a:off x="4080" y="139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3" name="Line 90"/>
            <p:cNvSpPr>
              <a:spLocks noChangeShapeType="1"/>
            </p:cNvSpPr>
            <p:nvPr/>
          </p:nvSpPr>
          <p:spPr bwMode="auto">
            <a:xfrm>
              <a:off x="4080" y="123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4" name="Line 91"/>
            <p:cNvSpPr>
              <a:spLocks noChangeShapeType="1"/>
            </p:cNvSpPr>
            <p:nvPr/>
          </p:nvSpPr>
          <p:spPr bwMode="auto">
            <a:xfrm>
              <a:off x="4080" y="108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5" name="Line 92"/>
            <p:cNvSpPr>
              <a:spLocks noChangeShapeType="1"/>
            </p:cNvSpPr>
            <p:nvPr/>
          </p:nvSpPr>
          <p:spPr bwMode="auto">
            <a:xfrm>
              <a:off x="4080" y="92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6" name="Line 93"/>
            <p:cNvSpPr>
              <a:spLocks noChangeShapeType="1"/>
            </p:cNvSpPr>
            <p:nvPr/>
          </p:nvSpPr>
          <p:spPr bwMode="auto">
            <a:xfrm>
              <a:off x="4104" y="2022"/>
              <a:ext cx="15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7" name="Line 94"/>
            <p:cNvSpPr>
              <a:spLocks noChangeShapeType="1"/>
            </p:cNvSpPr>
            <p:nvPr/>
          </p:nvSpPr>
          <p:spPr bwMode="auto">
            <a:xfrm flipV="1">
              <a:off x="4104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8" name="Line 95"/>
            <p:cNvSpPr>
              <a:spLocks noChangeShapeType="1"/>
            </p:cNvSpPr>
            <p:nvPr/>
          </p:nvSpPr>
          <p:spPr bwMode="auto">
            <a:xfrm flipV="1">
              <a:off x="4218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9" name="Line 96"/>
            <p:cNvSpPr>
              <a:spLocks noChangeShapeType="1"/>
            </p:cNvSpPr>
            <p:nvPr/>
          </p:nvSpPr>
          <p:spPr bwMode="auto">
            <a:xfrm flipV="1">
              <a:off x="4338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0" name="Line 97"/>
            <p:cNvSpPr>
              <a:spLocks noChangeShapeType="1"/>
            </p:cNvSpPr>
            <p:nvPr/>
          </p:nvSpPr>
          <p:spPr bwMode="auto">
            <a:xfrm flipV="1">
              <a:off x="4452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1" name="Line 98"/>
            <p:cNvSpPr>
              <a:spLocks noChangeShapeType="1"/>
            </p:cNvSpPr>
            <p:nvPr/>
          </p:nvSpPr>
          <p:spPr bwMode="auto">
            <a:xfrm flipV="1">
              <a:off x="4572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2" name="Line 99"/>
            <p:cNvSpPr>
              <a:spLocks noChangeShapeType="1"/>
            </p:cNvSpPr>
            <p:nvPr/>
          </p:nvSpPr>
          <p:spPr bwMode="auto">
            <a:xfrm flipV="1">
              <a:off x="4686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3" name="Line 100"/>
            <p:cNvSpPr>
              <a:spLocks noChangeShapeType="1"/>
            </p:cNvSpPr>
            <p:nvPr/>
          </p:nvSpPr>
          <p:spPr bwMode="auto">
            <a:xfrm flipV="1">
              <a:off x="4800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4" name="Line 101"/>
            <p:cNvSpPr>
              <a:spLocks noChangeShapeType="1"/>
            </p:cNvSpPr>
            <p:nvPr/>
          </p:nvSpPr>
          <p:spPr bwMode="auto">
            <a:xfrm flipV="1">
              <a:off x="4920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5" name="Line 102"/>
            <p:cNvSpPr>
              <a:spLocks noChangeShapeType="1"/>
            </p:cNvSpPr>
            <p:nvPr/>
          </p:nvSpPr>
          <p:spPr bwMode="auto">
            <a:xfrm flipV="1">
              <a:off x="5034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6" name="Line 103"/>
            <p:cNvSpPr>
              <a:spLocks noChangeShapeType="1"/>
            </p:cNvSpPr>
            <p:nvPr/>
          </p:nvSpPr>
          <p:spPr bwMode="auto">
            <a:xfrm flipV="1">
              <a:off x="5148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7" name="Line 104"/>
            <p:cNvSpPr>
              <a:spLocks noChangeShapeType="1"/>
            </p:cNvSpPr>
            <p:nvPr/>
          </p:nvSpPr>
          <p:spPr bwMode="auto">
            <a:xfrm flipV="1">
              <a:off x="5268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8" name="Line 105"/>
            <p:cNvSpPr>
              <a:spLocks noChangeShapeType="1"/>
            </p:cNvSpPr>
            <p:nvPr/>
          </p:nvSpPr>
          <p:spPr bwMode="auto">
            <a:xfrm flipV="1">
              <a:off x="5382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9" name="Line 106"/>
            <p:cNvSpPr>
              <a:spLocks noChangeShapeType="1"/>
            </p:cNvSpPr>
            <p:nvPr/>
          </p:nvSpPr>
          <p:spPr bwMode="auto">
            <a:xfrm flipV="1">
              <a:off x="5502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0" name="Line 107"/>
            <p:cNvSpPr>
              <a:spLocks noChangeShapeType="1"/>
            </p:cNvSpPr>
            <p:nvPr/>
          </p:nvSpPr>
          <p:spPr bwMode="auto">
            <a:xfrm flipV="1">
              <a:off x="5616" y="20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1" name="Freeform 108"/>
            <p:cNvSpPr>
              <a:spLocks/>
            </p:cNvSpPr>
            <p:nvPr/>
          </p:nvSpPr>
          <p:spPr bwMode="auto">
            <a:xfrm>
              <a:off x="4218" y="1044"/>
              <a:ext cx="1284" cy="948"/>
            </a:xfrm>
            <a:custGeom>
              <a:avLst/>
              <a:gdLst>
                <a:gd name="T0" fmla="*/ 0 w 214"/>
                <a:gd name="T1" fmla="*/ 0 h 158"/>
                <a:gd name="T2" fmla="*/ 20 w 214"/>
                <a:gd name="T3" fmla="*/ 130 h 158"/>
                <a:gd name="T4" fmla="*/ 39 w 214"/>
                <a:gd name="T5" fmla="*/ 150 h 158"/>
                <a:gd name="T6" fmla="*/ 59 w 214"/>
                <a:gd name="T7" fmla="*/ 158 h 158"/>
                <a:gd name="T8" fmla="*/ 78 w 214"/>
                <a:gd name="T9" fmla="*/ 133 h 158"/>
                <a:gd name="T10" fmla="*/ 97 w 214"/>
                <a:gd name="T11" fmla="*/ 148 h 158"/>
                <a:gd name="T12" fmla="*/ 117 w 214"/>
                <a:gd name="T13" fmla="*/ 131 h 158"/>
                <a:gd name="T14" fmla="*/ 136 w 214"/>
                <a:gd name="T15" fmla="*/ 140 h 158"/>
                <a:gd name="T16" fmla="*/ 155 w 214"/>
                <a:gd name="T17" fmla="*/ 125 h 158"/>
                <a:gd name="T18" fmla="*/ 175 w 214"/>
                <a:gd name="T19" fmla="*/ 114 h 158"/>
                <a:gd name="T20" fmla="*/ 194 w 214"/>
                <a:gd name="T21" fmla="*/ 102 h 158"/>
                <a:gd name="T22" fmla="*/ 214 w 214"/>
                <a:gd name="T23" fmla="*/ 47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4"/>
                <a:gd name="T37" fmla="*/ 0 h 158"/>
                <a:gd name="T38" fmla="*/ 214 w 214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4" h="158">
                  <a:moveTo>
                    <a:pt x="0" y="0"/>
                  </a:moveTo>
                  <a:lnTo>
                    <a:pt x="20" y="130"/>
                  </a:lnTo>
                  <a:lnTo>
                    <a:pt x="39" y="150"/>
                  </a:lnTo>
                  <a:lnTo>
                    <a:pt x="59" y="158"/>
                  </a:lnTo>
                  <a:lnTo>
                    <a:pt x="78" y="133"/>
                  </a:lnTo>
                  <a:lnTo>
                    <a:pt x="97" y="148"/>
                  </a:lnTo>
                  <a:lnTo>
                    <a:pt x="117" y="131"/>
                  </a:lnTo>
                  <a:lnTo>
                    <a:pt x="136" y="140"/>
                  </a:lnTo>
                  <a:lnTo>
                    <a:pt x="155" y="125"/>
                  </a:lnTo>
                  <a:lnTo>
                    <a:pt x="175" y="114"/>
                  </a:lnTo>
                  <a:lnTo>
                    <a:pt x="194" y="102"/>
                  </a:lnTo>
                  <a:lnTo>
                    <a:pt x="214" y="4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2" name="Rectangle 109"/>
            <p:cNvSpPr>
              <a:spLocks noChangeArrowheads="1"/>
            </p:cNvSpPr>
            <p:nvPr/>
          </p:nvSpPr>
          <p:spPr bwMode="auto">
            <a:xfrm>
              <a:off x="3894" y="1974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0.11</a:t>
              </a:r>
              <a:endParaRPr lang="en-US"/>
            </a:p>
          </p:txBody>
        </p:sp>
        <p:sp>
          <p:nvSpPr>
            <p:cNvPr id="9463" name="Rectangle 110"/>
            <p:cNvSpPr>
              <a:spLocks noChangeArrowheads="1"/>
            </p:cNvSpPr>
            <p:nvPr/>
          </p:nvSpPr>
          <p:spPr bwMode="auto">
            <a:xfrm>
              <a:off x="3894" y="1818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0.12</a:t>
              </a:r>
              <a:endParaRPr lang="en-US"/>
            </a:p>
          </p:txBody>
        </p:sp>
        <p:sp>
          <p:nvSpPr>
            <p:cNvPr id="9464" name="Rectangle 111"/>
            <p:cNvSpPr>
              <a:spLocks noChangeArrowheads="1"/>
            </p:cNvSpPr>
            <p:nvPr/>
          </p:nvSpPr>
          <p:spPr bwMode="auto">
            <a:xfrm>
              <a:off x="3894" y="1662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0.13</a:t>
              </a:r>
              <a:endParaRPr lang="en-US"/>
            </a:p>
          </p:txBody>
        </p:sp>
        <p:sp>
          <p:nvSpPr>
            <p:cNvPr id="9465" name="Rectangle 112"/>
            <p:cNvSpPr>
              <a:spLocks noChangeArrowheads="1"/>
            </p:cNvSpPr>
            <p:nvPr/>
          </p:nvSpPr>
          <p:spPr bwMode="auto">
            <a:xfrm>
              <a:off x="3894" y="1506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0.14</a:t>
              </a:r>
              <a:endParaRPr lang="en-US"/>
            </a:p>
          </p:txBody>
        </p:sp>
        <p:sp>
          <p:nvSpPr>
            <p:cNvPr id="9466" name="Rectangle 113"/>
            <p:cNvSpPr>
              <a:spLocks noChangeArrowheads="1"/>
            </p:cNvSpPr>
            <p:nvPr/>
          </p:nvSpPr>
          <p:spPr bwMode="auto">
            <a:xfrm>
              <a:off x="3894" y="1344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0.15</a:t>
              </a:r>
              <a:endParaRPr lang="en-US"/>
            </a:p>
          </p:txBody>
        </p:sp>
        <p:sp>
          <p:nvSpPr>
            <p:cNvPr id="9467" name="Rectangle 114"/>
            <p:cNvSpPr>
              <a:spLocks noChangeArrowheads="1"/>
            </p:cNvSpPr>
            <p:nvPr/>
          </p:nvSpPr>
          <p:spPr bwMode="auto">
            <a:xfrm>
              <a:off x="3894" y="1188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0.16</a:t>
              </a:r>
              <a:endParaRPr lang="en-US"/>
            </a:p>
          </p:txBody>
        </p:sp>
        <p:sp>
          <p:nvSpPr>
            <p:cNvPr id="9468" name="Rectangle 115"/>
            <p:cNvSpPr>
              <a:spLocks noChangeArrowheads="1"/>
            </p:cNvSpPr>
            <p:nvPr/>
          </p:nvSpPr>
          <p:spPr bwMode="auto">
            <a:xfrm>
              <a:off x="3894" y="1032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0.17</a:t>
              </a:r>
              <a:endParaRPr lang="en-US"/>
            </a:p>
          </p:txBody>
        </p:sp>
        <p:sp>
          <p:nvSpPr>
            <p:cNvPr id="9469" name="Rectangle 116"/>
            <p:cNvSpPr>
              <a:spLocks noChangeArrowheads="1"/>
            </p:cNvSpPr>
            <p:nvPr/>
          </p:nvSpPr>
          <p:spPr bwMode="auto">
            <a:xfrm>
              <a:off x="3894" y="876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0.18</a:t>
              </a:r>
              <a:endParaRPr lang="en-US"/>
            </a:p>
          </p:txBody>
        </p:sp>
        <p:sp>
          <p:nvSpPr>
            <p:cNvPr id="9470" name="Rectangle 117"/>
            <p:cNvSpPr>
              <a:spLocks noChangeArrowheads="1"/>
            </p:cNvSpPr>
            <p:nvPr/>
          </p:nvSpPr>
          <p:spPr bwMode="auto">
            <a:xfrm>
              <a:off x="4086" y="208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9471" name="Rectangle 118"/>
            <p:cNvSpPr>
              <a:spLocks noChangeArrowheads="1"/>
            </p:cNvSpPr>
            <p:nvPr/>
          </p:nvSpPr>
          <p:spPr bwMode="auto">
            <a:xfrm>
              <a:off x="4200" y="208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9472" name="Rectangle 119"/>
            <p:cNvSpPr>
              <a:spLocks noChangeArrowheads="1"/>
            </p:cNvSpPr>
            <p:nvPr/>
          </p:nvSpPr>
          <p:spPr bwMode="auto">
            <a:xfrm>
              <a:off x="4320" y="208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9473" name="Rectangle 120"/>
            <p:cNvSpPr>
              <a:spLocks noChangeArrowheads="1"/>
            </p:cNvSpPr>
            <p:nvPr/>
          </p:nvSpPr>
          <p:spPr bwMode="auto">
            <a:xfrm>
              <a:off x="4434" y="208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9474" name="Rectangle 121"/>
            <p:cNvSpPr>
              <a:spLocks noChangeArrowheads="1"/>
            </p:cNvSpPr>
            <p:nvPr/>
          </p:nvSpPr>
          <p:spPr bwMode="auto">
            <a:xfrm>
              <a:off x="4530" y="208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9475" name="Rectangle 122"/>
            <p:cNvSpPr>
              <a:spLocks noChangeArrowheads="1"/>
            </p:cNvSpPr>
            <p:nvPr/>
          </p:nvSpPr>
          <p:spPr bwMode="auto">
            <a:xfrm>
              <a:off x="4644" y="208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11</a:t>
              </a:r>
              <a:endParaRPr lang="en-US"/>
            </a:p>
          </p:txBody>
        </p:sp>
        <p:sp>
          <p:nvSpPr>
            <p:cNvPr id="9476" name="Rectangle 123"/>
            <p:cNvSpPr>
              <a:spLocks noChangeArrowheads="1"/>
            </p:cNvSpPr>
            <p:nvPr/>
          </p:nvSpPr>
          <p:spPr bwMode="auto">
            <a:xfrm>
              <a:off x="4758" y="208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12</a:t>
              </a:r>
              <a:endParaRPr lang="en-US"/>
            </a:p>
          </p:txBody>
        </p:sp>
        <p:sp>
          <p:nvSpPr>
            <p:cNvPr id="9477" name="Rectangle 124"/>
            <p:cNvSpPr>
              <a:spLocks noChangeArrowheads="1"/>
            </p:cNvSpPr>
            <p:nvPr/>
          </p:nvSpPr>
          <p:spPr bwMode="auto">
            <a:xfrm>
              <a:off x="4878" y="208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13</a:t>
              </a:r>
              <a:endParaRPr lang="en-US"/>
            </a:p>
          </p:txBody>
        </p:sp>
        <p:sp>
          <p:nvSpPr>
            <p:cNvPr id="9478" name="Rectangle 125"/>
            <p:cNvSpPr>
              <a:spLocks noChangeArrowheads="1"/>
            </p:cNvSpPr>
            <p:nvPr/>
          </p:nvSpPr>
          <p:spPr bwMode="auto">
            <a:xfrm>
              <a:off x="4992" y="208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14</a:t>
              </a:r>
              <a:endParaRPr lang="en-US"/>
            </a:p>
          </p:txBody>
        </p:sp>
        <p:sp>
          <p:nvSpPr>
            <p:cNvPr id="9479" name="Rectangle 126"/>
            <p:cNvSpPr>
              <a:spLocks noChangeArrowheads="1"/>
            </p:cNvSpPr>
            <p:nvPr/>
          </p:nvSpPr>
          <p:spPr bwMode="auto">
            <a:xfrm>
              <a:off x="5106" y="208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9480" name="Rectangle 127"/>
            <p:cNvSpPr>
              <a:spLocks noChangeArrowheads="1"/>
            </p:cNvSpPr>
            <p:nvPr/>
          </p:nvSpPr>
          <p:spPr bwMode="auto">
            <a:xfrm>
              <a:off x="5226" y="208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16</a:t>
              </a:r>
              <a:endParaRPr lang="en-US"/>
            </a:p>
          </p:txBody>
        </p:sp>
        <p:sp>
          <p:nvSpPr>
            <p:cNvPr id="9481" name="Rectangle 128"/>
            <p:cNvSpPr>
              <a:spLocks noChangeArrowheads="1"/>
            </p:cNvSpPr>
            <p:nvPr/>
          </p:nvSpPr>
          <p:spPr bwMode="auto">
            <a:xfrm>
              <a:off x="5340" y="208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17</a:t>
              </a:r>
              <a:endParaRPr lang="en-US"/>
            </a:p>
          </p:txBody>
        </p:sp>
        <p:sp>
          <p:nvSpPr>
            <p:cNvPr id="9482" name="Rectangle 129"/>
            <p:cNvSpPr>
              <a:spLocks noChangeArrowheads="1"/>
            </p:cNvSpPr>
            <p:nvPr/>
          </p:nvSpPr>
          <p:spPr bwMode="auto">
            <a:xfrm>
              <a:off x="5460" y="208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18</a:t>
              </a:r>
              <a:endParaRPr lang="en-US"/>
            </a:p>
          </p:txBody>
        </p:sp>
        <p:sp>
          <p:nvSpPr>
            <p:cNvPr id="9483" name="Rectangle 130"/>
            <p:cNvSpPr>
              <a:spLocks noChangeArrowheads="1"/>
            </p:cNvSpPr>
            <p:nvPr/>
          </p:nvSpPr>
          <p:spPr bwMode="auto">
            <a:xfrm>
              <a:off x="5574" y="208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19</a:t>
              </a:r>
              <a:endParaRPr lang="en-US"/>
            </a:p>
          </p:txBody>
        </p:sp>
        <p:sp>
          <p:nvSpPr>
            <p:cNvPr id="9484" name="Rectangle 131"/>
            <p:cNvSpPr>
              <a:spLocks noChangeArrowheads="1"/>
            </p:cNvSpPr>
            <p:nvPr/>
          </p:nvSpPr>
          <p:spPr bwMode="auto">
            <a:xfrm>
              <a:off x="4656" y="2226"/>
              <a:ext cx="42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Hour of Day</a:t>
              </a:r>
              <a:endParaRPr lang="en-US"/>
            </a:p>
          </p:txBody>
        </p:sp>
      </p:grpSp>
      <p:sp>
        <p:nvSpPr>
          <p:cNvPr id="9221" name="Rectangle 132"/>
          <p:cNvSpPr>
            <a:spLocks noChangeArrowheads="1"/>
          </p:cNvSpPr>
          <p:nvPr/>
        </p:nvSpPr>
        <p:spPr bwMode="auto">
          <a:xfrm>
            <a:off x="7315200" y="749300"/>
            <a:ext cx="392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Albedo</a:t>
            </a:r>
            <a:endParaRPr lang="en-US"/>
          </a:p>
        </p:txBody>
      </p:sp>
      <p:sp>
        <p:nvSpPr>
          <p:cNvPr id="9222" name="Rectangle 184"/>
          <p:cNvSpPr>
            <a:spLocks noChangeArrowheads="1"/>
          </p:cNvSpPr>
          <p:nvPr/>
        </p:nvSpPr>
        <p:spPr bwMode="auto">
          <a:xfrm>
            <a:off x="561975" y="3657600"/>
            <a:ext cx="2362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185"/>
          <p:cNvSpPr>
            <a:spLocks noChangeShapeType="1"/>
          </p:cNvSpPr>
          <p:nvPr/>
        </p:nvSpPr>
        <p:spPr bwMode="auto">
          <a:xfrm>
            <a:off x="561975" y="5219700"/>
            <a:ext cx="2362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186"/>
          <p:cNvSpPr>
            <a:spLocks noChangeShapeType="1"/>
          </p:cNvSpPr>
          <p:nvPr/>
        </p:nvSpPr>
        <p:spPr bwMode="auto">
          <a:xfrm>
            <a:off x="561975" y="5048250"/>
            <a:ext cx="2362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187"/>
          <p:cNvSpPr>
            <a:spLocks noChangeShapeType="1"/>
          </p:cNvSpPr>
          <p:nvPr/>
        </p:nvSpPr>
        <p:spPr bwMode="auto">
          <a:xfrm>
            <a:off x="561975" y="4867275"/>
            <a:ext cx="2362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88"/>
          <p:cNvSpPr>
            <a:spLocks noChangeShapeType="1"/>
          </p:cNvSpPr>
          <p:nvPr/>
        </p:nvSpPr>
        <p:spPr bwMode="auto">
          <a:xfrm>
            <a:off x="561975" y="4695825"/>
            <a:ext cx="2362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89"/>
          <p:cNvSpPr>
            <a:spLocks noChangeShapeType="1"/>
          </p:cNvSpPr>
          <p:nvPr/>
        </p:nvSpPr>
        <p:spPr bwMode="auto">
          <a:xfrm>
            <a:off x="561975" y="4524375"/>
            <a:ext cx="2362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90"/>
          <p:cNvSpPr>
            <a:spLocks noChangeShapeType="1"/>
          </p:cNvSpPr>
          <p:nvPr/>
        </p:nvSpPr>
        <p:spPr bwMode="auto">
          <a:xfrm>
            <a:off x="561975" y="4352925"/>
            <a:ext cx="2362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91"/>
          <p:cNvSpPr>
            <a:spLocks noChangeShapeType="1"/>
          </p:cNvSpPr>
          <p:nvPr/>
        </p:nvSpPr>
        <p:spPr bwMode="auto">
          <a:xfrm>
            <a:off x="561975" y="4181475"/>
            <a:ext cx="2362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192"/>
          <p:cNvSpPr>
            <a:spLocks noChangeShapeType="1"/>
          </p:cNvSpPr>
          <p:nvPr/>
        </p:nvSpPr>
        <p:spPr bwMode="auto">
          <a:xfrm>
            <a:off x="561975" y="4000500"/>
            <a:ext cx="2362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93"/>
          <p:cNvSpPr>
            <a:spLocks noChangeShapeType="1"/>
          </p:cNvSpPr>
          <p:nvPr/>
        </p:nvSpPr>
        <p:spPr bwMode="auto">
          <a:xfrm>
            <a:off x="561975" y="3829050"/>
            <a:ext cx="2362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Line 194"/>
          <p:cNvSpPr>
            <a:spLocks noChangeShapeType="1"/>
          </p:cNvSpPr>
          <p:nvPr/>
        </p:nvSpPr>
        <p:spPr bwMode="auto">
          <a:xfrm>
            <a:off x="561975" y="3657600"/>
            <a:ext cx="2362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Line 195"/>
          <p:cNvSpPr>
            <a:spLocks noChangeShapeType="1"/>
          </p:cNvSpPr>
          <p:nvPr/>
        </p:nvSpPr>
        <p:spPr bwMode="auto">
          <a:xfrm>
            <a:off x="1038225" y="3657600"/>
            <a:ext cx="1588" cy="1733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ine 196"/>
          <p:cNvSpPr>
            <a:spLocks noChangeShapeType="1"/>
          </p:cNvSpPr>
          <p:nvPr/>
        </p:nvSpPr>
        <p:spPr bwMode="auto">
          <a:xfrm>
            <a:off x="1504950" y="3657600"/>
            <a:ext cx="1588" cy="1733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197"/>
          <p:cNvSpPr>
            <a:spLocks noChangeShapeType="1"/>
          </p:cNvSpPr>
          <p:nvPr/>
        </p:nvSpPr>
        <p:spPr bwMode="auto">
          <a:xfrm>
            <a:off x="1981200" y="3657600"/>
            <a:ext cx="1588" cy="1733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198"/>
          <p:cNvSpPr>
            <a:spLocks noChangeShapeType="1"/>
          </p:cNvSpPr>
          <p:nvPr/>
        </p:nvSpPr>
        <p:spPr bwMode="auto">
          <a:xfrm>
            <a:off x="2447925" y="3657600"/>
            <a:ext cx="1588" cy="1733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Line 199"/>
          <p:cNvSpPr>
            <a:spLocks noChangeShapeType="1"/>
          </p:cNvSpPr>
          <p:nvPr/>
        </p:nvSpPr>
        <p:spPr bwMode="auto">
          <a:xfrm>
            <a:off x="2924175" y="3657600"/>
            <a:ext cx="1588" cy="1733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Rectangle 200"/>
          <p:cNvSpPr>
            <a:spLocks noChangeArrowheads="1"/>
          </p:cNvSpPr>
          <p:nvPr/>
        </p:nvSpPr>
        <p:spPr bwMode="auto">
          <a:xfrm>
            <a:off x="561975" y="3657600"/>
            <a:ext cx="2362200" cy="1733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9" name="Line 201"/>
          <p:cNvSpPr>
            <a:spLocks noChangeShapeType="1"/>
          </p:cNvSpPr>
          <p:nvPr/>
        </p:nvSpPr>
        <p:spPr bwMode="auto">
          <a:xfrm>
            <a:off x="561975" y="3657600"/>
            <a:ext cx="1588" cy="173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202"/>
          <p:cNvSpPr>
            <a:spLocks noChangeShapeType="1"/>
          </p:cNvSpPr>
          <p:nvPr/>
        </p:nvSpPr>
        <p:spPr bwMode="auto">
          <a:xfrm>
            <a:off x="523875" y="53911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203"/>
          <p:cNvSpPr>
            <a:spLocks noChangeShapeType="1"/>
          </p:cNvSpPr>
          <p:nvPr/>
        </p:nvSpPr>
        <p:spPr bwMode="auto">
          <a:xfrm>
            <a:off x="523875" y="52197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204"/>
          <p:cNvSpPr>
            <a:spLocks noChangeShapeType="1"/>
          </p:cNvSpPr>
          <p:nvPr/>
        </p:nvSpPr>
        <p:spPr bwMode="auto">
          <a:xfrm>
            <a:off x="523875" y="50482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205"/>
          <p:cNvSpPr>
            <a:spLocks noChangeShapeType="1"/>
          </p:cNvSpPr>
          <p:nvPr/>
        </p:nvSpPr>
        <p:spPr bwMode="auto">
          <a:xfrm>
            <a:off x="523875" y="4867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Line 206"/>
          <p:cNvSpPr>
            <a:spLocks noChangeShapeType="1"/>
          </p:cNvSpPr>
          <p:nvPr/>
        </p:nvSpPr>
        <p:spPr bwMode="auto">
          <a:xfrm>
            <a:off x="523875" y="46958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5" name="Line 207"/>
          <p:cNvSpPr>
            <a:spLocks noChangeShapeType="1"/>
          </p:cNvSpPr>
          <p:nvPr/>
        </p:nvSpPr>
        <p:spPr bwMode="auto">
          <a:xfrm>
            <a:off x="523875" y="45243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6" name="Line 208"/>
          <p:cNvSpPr>
            <a:spLocks noChangeShapeType="1"/>
          </p:cNvSpPr>
          <p:nvPr/>
        </p:nvSpPr>
        <p:spPr bwMode="auto">
          <a:xfrm>
            <a:off x="523875" y="43529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7" name="Line 209"/>
          <p:cNvSpPr>
            <a:spLocks noChangeShapeType="1"/>
          </p:cNvSpPr>
          <p:nvPr/>
        </p:nvSpPr>
        <p:spPr bwMode="auto">
          <a:xfrm>
            <a:off x="523875" y="41814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8" name="Line 210"/>
          <p:cNvSpPr>
            <a:spLocks noChangeShapeType="1"/>
          </p:cNvSpPr>
          <p:nvPr/>
        </p:nvSpPr>
        <p:spPr bwMode="auto">
          <a:xfrm>
            <a:off x="523875" y="40005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9" name="Line 211"/>
          <p:cNvSpPr>
            <a:spLocks noChangeShapeType="1"/>
          </p:cNvSpPr>
          <p:nvPr/>
        </p:nvSpPr>
        <p:spPr bwMode="auto">
          <a:xfrm>
            <a:off x="523875" y="38290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0" name="Line 212"/>
          <p:cNvSpPr>
            <a:spLocks noChangeShapeType="1"/>
          </p:cNvSpPr>
          <p:nvPr/>
        </p:nvSpPr>
        <p:spPr bwMode="auto">
          <a:xfrm>
            <a:off x="523875" y="36576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1" name="Line 213"/>
          <p:cNvSpPr>
            <a:spLocks noChangeShapeType="1"/>
          </p:cNvSpPr>
          <p:nvPr/>
        </p:nvSpPr>
        <p:spPr bwMode="auto">
          <a:xfrm>
            <a:off x="561975" y="5391150"/>
            <a:ext cx="2362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2" name="Line 214"/>
          <p:cNvSpPr>
            <a:spLocks noChangeShapeType="1"/>
          </p:cNvSpPr>
          <p:nvPr/>
        </p:nvSpPr>
        <p:spPr bwMode="auto">
          <a:xfrm flipV="1">
            <a:off x="561975" y="53911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Line 215"/>
          <p:cNvSpPr>
            <a:spLocks noChangeShapeType="1"/>
          </p:cNvSpPr>
          <p:nvPr/>
        </p:nvSpPr>
        <p:spPr bwMode="auto">
          <a:xfrm flipV="1">
            <a:off x="1038225" y="53911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4" name="Line 216"/>
          <p:cNvSpPr>
            <a:spLocks noChangeShapeType="1"/>
          </p:cNvSpPr>
          <p:nvPr/>
        </p:nvSpPr>
        <p:spPr bwMode="auto">
          <a:xfrm flipV="1">
            <a:off x="1504950" y="53911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5" name="Line 217"/>
          <p:cNvSpPr>
            <a:spLocks noChangeShapeType="1"/>
          </p:cNvSpPr>
          <p:nvPr/>
        </p:nvSpPr>
        <p:spPr bwMode="auto">
          <a:xfrm flipV="1">
            <a:off x="1981200" y="53911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6" name="Line 218"/>
          <p:cNvSpPr>
            <a:spLocks noChangeShapeType="1"/>
          </p:cNvSpPr>
          <p:nvPr/>
        </p:nvSpPr>
        <p:spPr bwMode="auto">
          <a:xfrm flipV="1">
            <a:off x="2447925" y="53911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7" name="Line 219"/>
          <p:cNvSpPr>
            <a:spLocks noChangeShapeType="1"/>
          </p:cNvSpPr>
          <p:nvPr/>
        </p:nvSpPr>
        <p:spPr bwMode="auto">
          <a:xfrm flipV="1">
            <a:off x="2924175" y="53911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8" name="Freeform 220"/>
          <p:cNvSpPr>
            <a:spLocks/>
          </p:cNvSpPr>
          <p:nvPr/>
        </p:nvSpPr>
        <p:spPr bwMode="auto">
          <a:xfrm>
            <a:off x="561975" y="3762375"/>
            <a:ext cx="2362200" cy="1524000"/>
          </a:xfrm>
          <a:custGeom>
            <a:avLst/>
            <a:gdLst>
              <a:gd name="T0" fmla="*/ 2 w 248"/>
              <a:gd name="T1" fmla="*/ 155 h 160"/>
              <a:gd name="T2" fmla="*/ 6 w 248"/>
              <a:gd name="T3" fmla="*/ 155 h 160"/>
              <a:gd name="T4" fmla="*/ 10 w 248"/>
              <a:gd name="T5" fmla="*/ 155 h 160"/>
              <a:gd name="T6" fmla="*/ 14 w 248"/>
              <a:gd name="T7" fmla="*/ 151 h 160"/>
              <a:gd name="T8" fmla="*/ 19 w 248"/>
              <a:gd name="T9" fmla="*/ 93 h 160"/>
              <a:gd name="T10" fmla="*/ 23 w 248"/>
              <a:gd name="T11" fmla="*/ 47 h 160"/>
              <a:gd name="T12" fmla="*/ 27 w 248"/>
              <a:gd name="T13" fmla="*/ 0 h 160"/>
              <a:gd name="T14" fmla="*/ 31 w 248"/>
              <a:gd name="T15" fmla="*/ 143 h 160"/>
              <a:gd name="T16" fmla="*/ 35 w 248"/>
              <a:gd name="T17" fmla="*/ 141 h 160"/>
              <a:gd name="T18" fmla="*/ 39 w 248"/>
              <a:gd name="T19" fmla="*/ 158 h 160"/>
              <a:gd name="T20" fmla="*/ 43 w 248"/>
              <a:gd name="T21" fmla="*/ 155 h 160"/>
              <a:gd name="T22" fmla="*/ 48 w 248"/>
              <a:gd name="T23" fmla="*/ 155 h 160"/>
              <a:gd name="T24" fmla="*/ 52 w 248"/>
              <a:gd name="T25" fmla="*/ 155 h 160"/>
              <a:gd name="T26" fmla="*/ 56 w 248"/>
              <a:gd name="T27" fmla="*/ 155 h 160"/>
              <a:gd name="T28" fmla="*/ 60 w 248"/>
              <a:gd name="T29" fmla="*/ 154 h 160"/>
              <a:gd name="T30" fmla="*/ 64 w 248"/>
              <a:gd name="T31" fmla="*/ 151 h 160"/>
              <a:gd name="T32" fmla="*/ 68 w 248"/>
              <a:gd name="T33" fmla="*/ 127 h 160"/>
              <a:gd name="T34" fmla="*/ 72 w 248"/>
              <a:gd name="T35" fmla="*/ 109 h 160"/>
              <a:gd name="T36" fmla="*/ 76 w 248"/>
              <a:gd name="T37" fmla="*/ 150 h 160"/>
              <a:gd name="T38" fmla="*/ 81 w 248"/>
              <a:gd name="T39" fmla="*/ 139 h 160"/>
              <a:gd name="T40" fmla="*/ 85 w 248"/>
              <a:gd name="T41" fmla="*/ 134 h 160"/>
              <a:gd name="T42" fmla="*/ 89 w 248"/>
              <a:gd name="T43" fmla="*/ 156 h 160"/>
              <a:gd name="T44" fmla="*/ 93 w 248"/>
              <a:gd name="T45" fmla="*/ 155 h 160"/>
              <a:gd name="T46" fmla="*/ 97 w 248"/>
              <a:gd name="T47" fmla="*/ 155 h 160"/>
              <a:gd name="T48" fmla="*/ 101 w 248"/>
              <a:gd name="T49" fmla="*/ 154 h 160"/>
              <a:gd name="T50" fmla="*/ 105 w 248"/>
              <a:gd name="T51" fmla="*/ 155 h 160"/>
              <a:gd name="T52" fmla="*/ 110 w 248"/>
              <a:gd name="T53" fmla="*/ 154 h 160"/>
              <a:gd name="T54" fmla="*/ 114 w 248"/>
              <a:gd name="T55" fmla="*/ 153 h 160"/>
              <a:gd name="T56" fmla="*/ 118 w 248"/>
              <a:gd name="T57" fmla="*/ 115 h 160"/>
              <a:gd name="T58" fmla="*/ 122 w 248"/>
              <a:gd name="T59" fmla="*/ 45 h 160"/>
              <a:gd name="T60" fmla="*/ 126 w 248"/>
              <a:gd name="T61" fmla="*/ 63 h 160"/>
              <a:gd name="T62" fmla="*/ 130 w 248"/>
              <a:gd name="T63" fmla="*/ 100 h 160"/>
              <a:gd name="T64" fmla="*/ 134 w 248"/>
              <a:gd name="T65" fmla="*/ 133 h 160"/>
              <a:gd name="T66" fmla="*/ 138 w 248"/>
              <a:gd name="T67" fmla="*/ 158 h 160"/>
              <a:gd name="T68" fmla="*/ 143 w 248"/>
              <a:gd name="T69" fmla="*/ 159 h 160"/>
              <a:gd name="T70" fmla="*/ 147 w 248"/>
              <a:gd name="T71" fmla="*/ 160 h 160"/>
              <a:gd name="T72" fmla="*/ 151 w 248"/>
              <a:gd name="T73" fmla="*/ 157 h 160"/>
              <a:gd name="T74" fmla="*/ 155 w 248"/>
              <a:gd name="T75" fmla="*/ 155 h 160"/>
              <a:gd name="T76" fmla="*/ 159 w 248"/>
              <a:gd name="T77" fmla="*/ 155 h 160"/>
              <a:gd name="T78" fmla="*/ 163 w 248"/>
              <a:gd name="T79" fmla="*/ 149 h 160"/>
              <a:gd name="T80" fmla="*/ 167 w 248"/>
              <a:gd name="T81" fmla="*/ 111 h 160"/>
              <a:gd name="T82" fmla="*/ 172 w 248"/>
              <a:gd name="T83" fmla="*/ 14 h 160"/>
              <a:gd name="T84" fmla="*/ 176 w 248"/>
              <a:gd name="T85" fmla="*/ 22 h 160"/>
              <a:gd name="T86" fmla="*/ 180 w 248"/>
              <a:gd name="T87" fmla="*/ 129 h 160"/>
              <a:gd name="T88" fmla="*/ 184 w 248"/>
              <a:gd name="T89" fmla="*/ 143 h 160"/>
              <a:gd name="T90" fmla="*/ 188 w 248"/>
              <a:gd name="T91" fmla="*/ 157 h 160"/>
              <a:gd name="T92" fmla="*/ 192 w 248"/>
              <a:gd name="T93" fmla="*/ 155 h 160"/>
              <a:gd name="T94" fmla="*/ 196 w 248"/>
              <a:gd name="T95" fmla="*/ 154 h 160"/>
              <a:gd name="T96" fmla="*/ 200 w 248"/>
              <a:gd name="T97" fmla="*/ 154 h 160"/>
              <a:gd name="T98" fmla="*/ 205 w 248"/>
              <a:gd name="T99" fmla="*/ 155 h 160"/>
              <a:gd name="T100" fmla="*/ 209 w 248"/>
              <a:gd name="T101" fmla="*/ 155 h 160"/>
              <a:gd name="T102" fmla="*/ 213 w 248"/>
              <a:gd name="T103" fmla="*/ 152 h 160"/>
              <a:gd name="T104" fmla="*/ 217 w 248"/>
              <a:gd name="T105" fmla="*/ 131 h 160"/>
              <a:gd name="T106" fmla="*/ 221 w 248"/>
              <a:gd name="T107" fmla="*/ 102 h 160"/>
              <a:gd name="T108" fmla="*/ 225 w 248"/>
              <a:gd name="T109" fmla="*/ 78 h 160"/>
              <a:gd name="T110" fmla="*/ 229 w 248"/>
              <a:gd name="T111" fmla="*/ 102 h 160"/>
              <a:gd name="T112" fmla="*/ 234 w 248"/>
              <a:gd name="T113" fmla="*/ 138 h 160"/>
              <a:gd name="T114" fmla="*/ 238 w 248"/>
              <a:gd name="T115" fmla="*/ 157 h 160"/>
              <a:gd name="T116" fmla="*/ 242 w 248"/>
              <a:gd name="T117" fmla="*/ 158 h 160"/>
              <a:gd name="T118" fmla="*/ 246 w 248"/>
              <a:gd name="T119" fmla="*/ 156 h 1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8"/>
              <a:gd name="T181" fmla="*/ 0 h 160"/>
              <a:gd name="T182" fmla="*/ 248 w 248"/>
              <a:gd name="T183" fmla="*/ 160 h 16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8" h="160">
                <a:moveTo>
                  <a:pt x="0" y="157"/>
                </a:moveTo>
                <a:lnTo>
                  <a:pt x="2" y="155"/>
                </a:lnTo>
                <a:lnTo>
                  <a:pt x="4" y="155"/>
                </a:lnTo>
                <a:lnTo>
                  <a:pt x="6" y="155"/>
                </a:lnTo>
                <a:lnTo>
                  <a:pt x="8" y="155"/>
                </a:lnTo>
                <a:lnTo>
                  <a:pt x="10" y="155"/>
                </a:lnTo>
                <a:lnTo>
                  <a:pt x="12" y="155"/>
                </a:lnTo>
                <a:lnTo>
                  <a:pt x="14" y="151"/>
                </a:lnTo>
                <a:lnTo>
                  <a:pt x="17" y="124"/>
                </a:lnTo>
                <a:lnTo>
                  <a:pt x="19" y="93"/>
                </a:lnTo>
                <a:lnTo>
                  <a:pt x="21" y="52"/>
                </a:lnTo>
                <a:lnTo>
                  <a:pt x="23" y="47"/>
                </a:lnTo>
                <a:lnTo>
                  <a:pt x="25" y="12"/>
                </a:lnTo>
                <a:lnTo>
                  <a:pt x="27" y="0"/>
                </a:lnTo>
                <a:lnTo>
                  <a:pt x="29" y="103"/>
                </a:lnTo>
                <a:lnTo>
                  <a:pt x="31" y="143"/>
                </a:lnTo>
                <a:lnTo>
                  <a:pt x="33" y="140"/>
                </a:lnTo>
                <a:lnTo>
                  <a:pt x="35" y="141"/>
                </a:lnTo>
                <a:lnTo>
                  <a:pt x="37" y="150"/>
                </a:lnTo>
                <a:lnTo>
                  <a:pt x="39" y="158"/>
                </a:lnTo>
                <a:lnTo>
                  <a:pt x="41" y="156"/>
                </a:lnTo>
                <a:lnTo>
                  <a:pt x="43" y="155"/>
                </a:lnTo>
                <a:lnTo>
                  <a:pt x="45" y="154"/>
                </a:lnTo>
                <a:lnTo>
                  <a:pt x="48" y="155"/>
                </a:lnTo>
                <a:lnTo>
                  <a:pt x="50" y="154"/>
                </a:lnTo>
                <a:lnTo>
                  <a:pt x="52" y="155"/>
                </a:lnTo>
                <a:lnTo>
                  <a:pt x="54" y="154"/>
                </a:lnTo>
                <a:lnTo>
                  <a:pt x="56" y="155"/>
                </a:lnTo>
                <a:lnTo>
                  <a:pt x="58" y="154"/>
                </a:lnTo>
                <a:lnTo>
                  <a:pt x="60" y="154"/>
                </a:lnTo>
                <a:lnTo>
                  <a:pt x="62" y="154"/>
                </a:lnTo>
                <a:lnTo>
                  <a:pt x="64" y="151"/>
                </a:lnTo>
                <a:lnTo>
                  <a:pt x="66" y="144"/>
                </a:lnTo>
                <a:lnTo>
                  <a:pt x="68" y="127"/>
                </a:lnTo>
                <a:lnTo>
                  <a:pt x="70" y="74"/>
                </a:lnTo>
                <a:lnTo>
                  <a:pt x="72" y="109"/>
                </a:lnTo>
                <a:lnTo>
                  <a:pt x="74" y="142"/>
                </a:lnTo>
                <a:lnTo>
                  <a:pt x="76" y="150"/>
                </a:lnTo>
                <a:lnTo>
                  <a:pt x="79" y="146"/>
                </a:lnTo>
                <a:lnTo>
                  <a:pt x="81" y="139"/>
                </a:lnTo>
                <a:lnTo>
                  <a:pt x="83" y="132"/>
                </a:lnTo>
                <a:lnTo>
                  <a:pt x="85" y="134"/>
                </a:lnTo>
                <a:lnTo>
                  <a:pt x="87" y="147"/>
                </a:lnTo>
                <a:lnTo>
                  <a:pt x="89" y="156"/>
                </a:lnTo>
                <a:lnTo>
                  <a:pt x="91" y="155"/>
                </a:lnTo>
                <a:lnTo>
                  <a:pt x="93" y="155"/>
                </a:lnTo>
                <a:lnTo>
                  <a:pt x="95" y="154"/>
                </a:lnTo>
                <a:lnTo>
                  <a:pt x="97" y="155"/>
                </a:lnTo>
                <a:lnTo>
                  <a:pt x="99" y="154"/>
                </a:lnTo>
                <a:lnTo>
                  <a:pt x="101" y="154"/>
                </a:lnTo>
                <a:lnTo>
                  <a:pt x="103" y="154"/>
                </a:lnTo>
                <a:lnTo>
                  <a:pt x="105" y="155"/>
                </a:lnTo>
                <a:lnTo>
                  <a:pt x="107" y="154"/>
                </a:lnTo>
                <a:lnTo>
                  <a:pt x="110" y="154"/>
                </a:lnTo>
                <a:lnTo>
                  <a:pt x="112" y="154"/>
                </a:lnTo>
                <a:lnTo>
                  <a:pt x="114" y="153"/>
                </a:lnTo>
                <a:lnTo>
                  <a:pt x="116" y="138"/>
                </a:lnTo>
                <a:lnTo>
                  <a:pt x="118" y="115"/>
                </a:lnTo>
                <a:lnTo>
                  <a:pt x="120" y="72"/>
                </a:lnTo>
                <a:lnTo>
                  <a:pt x="122" y="45"/>
                </a:lnTo>
                <a:lnTo>
                  <a:pt x="124" y="47"/>
                </a:lnTo>
                <a:lnTo>
                  <a:pt x="126" y="63"/>
                </a:lnTo>
                <a:lnTo>
                  <a:pt x="128" y="67"/>
                </a:lnTo>
                <a:lnTo>
                  <a:pt x="130" y="100"/>
                </a:lnTo>
                <a:lnTo>
                  <a:pt x="132" y="113"/>
                </a:lnTo>
                <a:lnTo>
                  <a:pt x="134" y="133"/>
                </a:lnTo>
                <a:lnTo>
                  <a:pt x="136" y="152"/>
                </a:lnTo>
                <a:lnTo>
                  <a:pt x="138" y="158"/>
                </a:lnTo>
                <a:lnTo>
                  <a:pt x="141" y="159"/>
                </a:lnTo>
                <a:lnTo>
                  <a:pt x="143" y="159"/>
                </a:lnTo>
                <a:lnTo>
                  <a:pt x="145" y="160"/>
                </a:lnTo>
                <a:lnTo>
                  <a:pt x="147" y="160"/>
                </a:lnTo>
                <a:lnTo>
                  <a:pt x="149" y="159"/>
                </a:lnTo>
                <a:lnTo>
                  <a:pt x="151" y="157"/>
                </a:lnTo>
                <a:lnTo>
                  <a:pt x="153" y="155"/>
                </a:lnTo>
                <a:lnTo>
                  <a:pt x="155" y="155"/>
                </a:lnTo>
                <a:lnTo>
                  <a:pt x="157" y="155"/>
                </a:lnTo>
                <a:lnTo>
                  <a:pt x="159" y="155"/>
                </a:lnTo>
                <a:lnTo>
                  <a:pt x="161" y="155"/>
                </a:lnTo>
                <a:lnTo>
                  <a:pt x="163" y="149"/>
                </a:lnTo>
                <a:lnTo>
                  <a:pt x="165" y="126"/>
                </a:lnTo>
                <a:lnTo>
                  <a:pt x="167" y="111"/>
                </a:lnTo>
                <a:lnTo>
                  <a:pt x="169" y="72"/>
                </a:lnTo>
                <a:lnTo>
                  <a:pt x="172" y="14"/>
                </a:lnTo>
                <a:lnTo>
                  <a:pt x="174" y="11"/>
                </a:lnTo>
                <a:lnTo>
                  <a:pt x="176" y="22"/>
                </a:lnTo>
                <a:lnTo>
                  <a:pt x="178" y="41"/>
                </a:lnTo>
                <a:lnTo>
                  <a:pt x="180" y="129"/>
                </a:lnTo>
                <a:lnTo>
                  <a:pt x="182" y="146"/>
                </a:lnTo>
                <a:lnTo>
                  <a:pt x="184" y="143"/>
                </a:lnTo>
                <a:lnTo>
                  <a:pt x="186" y="152"/>
                </a:lnTo>
                <a:lnTo>
                  <a:pt x="188" y="157"/>
                </a:lnTo>
                <a:lnTo>
                  <a:pt x="190" y="155"/>
                </a:lnTo>
                <a:lnTo>
                  <a:pt x="192" y="155"/>
                </a:lnTo>
                <a:lnTo>
                  <a:pt x="194" y="155"/>
                </a:lnTo>
                <a:lnTo>
                  <a:pt x="196" y="154"/>
                </a:lnTo>
                <a:lnTo>
                  <a:pt x="198" y="154"/>
                </a:lnTo>
                <a:lnTo>
                  <a:pt x="200" y="154"/>
                </a:lnTo>
                <a:lnTo>
                  <a:pt x="203" y="154"/>
                </a:lnTo>
                <a:lnTo>
                  <a:pt x="205" y="155"/>
                </a:lnTo>
                <a:lnTo>
                  <a:pt x="207" y="155"/>
                </a:lnTo>
                <a:lnTo>
                  <a:pt x="209" y="155"/>
                </a:lnTo>
                <a:lnTo>
                  <a:pt x="211" y="156"/>
                </a:lnTo>
                <a:lnTo>
                  <a:pt x="213" y="152"/>
                </a:lnTo>
                <a:lnTo>
                  <a:pt x="215" y="141"/>
                </a:lnTo>
                <a:lnTo>
                  <a:pt x="217" y="131"/>
                </a:lnTo>
                <a:lnTo>
                  <a:pt x="219" y="102"/>
                </a:lnTo>
                <a:lnTo>
                  <a:pt x="221" y="102"/>
                </a:lnTo>
                <a:lnTo>
                  <a:pt x="223" y="95"/>
                </a:lnTo>
                <a:lnTo>
                  <a:pt x="225" y="78"/>
                </a:lnTo>
                <a:lnTo>
                  <a:pt x="227" y="95"/>
                </a:lnTo>
                <a:lnTo>
                  <a:pt x="229" y="102"/>
                </a:lnTo>
                <a:lnTo>
                  <a:pt x="231" y="104"/>
                </a:lnTo>
                <a:lnTo>
                  <a:pt x="234" y="138"/>
                </a:lnTo>
                <a:lnTo>
                  <a:pt x="236" y="152"/>
                </a:lnTo>
                <a:lnTo>
                  <a:pt x="238" y="157"/>
                </a:lnTo>
                <a:lnTo>
                  <a:pt x="240" y="158"/>
                </a:lnTo>
                <a:lnTo>
                  <a:pt x="242" y="158"/>
                </a:lnTo>
                <a:lnTo>
                  <a:pt x="244" y="157"/>
                </a:lnTo>
                <a:lnTo>
                  <a:pt x="246" y="156"/>
                </a:lnTo>
                <a:lnTo>
                  <a:pt x="248" y="15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9" name="Rectangle 222"/>
          <p:cNvSpPr>
            <a:spLocks noChangeArrowheads="1"/>
          </p:cNvSpPr>
          <p:nvPr/>
        </p:nvSpPr>
        <p:spPr bwMode="auto">
          <a:xfrm>
            <a:off x="400050" y="5143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9260" name="Rectangle 224"/>
          <p:cNvSpPr>
            <a:spLocks noChangeArrowheads="1"/>
          </p:cNvSpPr>
          <p:nvPr/>
        </p:nvSpPr>
        <p:spPr bwMode="auto">
          <a:xfrm>
            <a:off x="266700" y="47910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9261" name="Rectangle 226"/>
          <p:cNvSpPr>
            <a:spLocks noChangeArrowheads="1"/>
          </p:cNvSpPr>
          <p:nvPr/>
        </p:nvSpPr>
        <p:spPr bwMode="auto">
          <a:xfrm>
            <a:off x="266700" y="44481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9262" name="Rectangle 228"/>
          <p:cNvSpPr>
            <a:spLocks noChangeArrowheads="1"/>
          </p:cNvSpPr>
          <p:nvPr/>
        </p:nvSpPr>
        <p:spPr bwMode="auto">
          <a:xfrm>
            <a:off x="266700" y="41052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9263" name="Rectangle 230"/>
          <p:cNvSpPr>
            <a:spLocks noChangeArrowheads="1"/>
          </p:cNvSpPr>
          <p:nvPr/>
        </p:nvSpPr>
        <p:spPr bwMode="auto">
          <a:xfrm>
            <a:off x="266700" y="37528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800</a:t>
            </a:r>
            <a:endParaRPr lang="en-US"/>
          </a:p>
        </p:txBody>
      </p:sp>
      <p:sp>
        <p:nvSpPr>
          <p:cNvPr id="9264" name="Rectangle 232"/>
          <p:cNvSpPr>
            <a:spLocks noChangeArrowheads="1"/>
          </p:cNvSpPr>
          <p:nvPr/>
        </p:nvSpPr>
        <p:spPr bwMode="auto">
          <a:xfrm>
            <a:off x="495300" y="5495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95</a:t>
            </a:r>
            <a:endParaRPr lang="en-US"/>
          </a:p>
        </p:txBody>
      </p:sp>
      <p:sp>
        <p:nvSpPr>
          <p:cNvPr id="9265" name="Rectangle 233"/>
          <p:cNvSpPr>
            <a:spLocks noChangeArrowheads="1"/>
          </p:cNvSpPr>
          <p:nvPr/>
        </p:nvSpPr>
        <p:spPr bwMode="auto">
          <a:xfrm>
            <a:off x="971550" y="5495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96</a:t>
            </a:r>
            <a:endParaRPr lang="en-US"/>
          </a:p>
        </p:txBody>
      </p:sp>
      <p:sp>
        <p:nvSpPr>
          <p:cNvPr id="9266" name="Rectangle 234"/>
          <p:cNvSpPr>
            <a:spLocks noChangeArrowheads="1"/>
          </p:cNvSpPr>
          <p:nvPr/>
        </p:nvSpPr>
        <p:spPr bwMode="auto">
          <a:xfrm>
            <a:off x="1438275" y="5495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97</a:t>
            </a:r>
            <a:endParaRPr lang="en-US"/>
          </a:p>
        </p:txBody>
      </p:sp>
      <p:sp>
        <p:nvSpPr>
          <p:cNvPr id="9267" name="Rectangle 235"/>
          <p:cNvSpPr>
            <a:spLocks noChangeArrowheads="1"/>
          </p:cNvSpPr>
          <p:nvPr/>
        </p:nvSpPr>
        <p:spPr bwMode="auto">
          <a:xfrm>
            <a:off x="1914525" y="5495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98</a:t>
            </a:r>
            <a:endParaRPr lang="en-US"/>
          </a:p>
        </p:txBody>
      </p:sp>
      <p:sp>
        <p:nvSpPr>
          <p:cNvPr id="9268" name="Rectangle 236"/>
          <p:cNvSpPr>
            <a:spLocks noChangeArrowheads="1"/>
          </p:cNvSpPr>
          <p:nvPr/>
        </p:nvSpPr>
        <p:spPr bwMode="auto">
          <a:xfrm>
            <a:off x="2381250" y="5495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99</a:t>
            </a:r>
            <a:endParaRPr lang="en-US"/>
          </a:p>
        </p:txBody>
      </p:sp>
      <p:sp>
        <p:nvSpPr>
          <p:cNvPr id="9269" name="Rectangle 237"/>
          <p:cNvSpPr>
            <a:spLocks noChangeArrowheads="1"/>
          </p:cNvSpPr>
          <p:nvPr/>
        </p:nvSpPr>
        <p:spPr bwMode="auto">
          <a:xfrm>
            <a:off x="2828925" y="54959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9270" name="Rectangle 238"/>
          <p:cNvSpPr>
            <a:spLocks noChangeArrowheads="1"/>
          </p:cNvSpPr>
          <p:nvPr/>
        </p:nvSpPr>
        <p:spPr bwMode="auto">
          <a:xfrm>
            <a:off x="1419225" y="5715000"/>
            <a:ext cx="666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Day of Year</a:t>
            </a:r>
            <a:endParaRPr lang="en-US"/>
          </a:p>
        </p:txBody>
      </p:sp>
      <p:sp>
        <p:nvSpPr>
          <p:cNvPr id="9271" name="Rectangle 239"/>
          <p:cNvSpPr>
            <a:spLocks noChangeArrowheads="1"/>
          </p:cNvSpPr>
          <p:nvPr/>
        </p:nvSpPr>
        <p:spPr bwMode="auto">
          <a:xfrm>
            <a:off x="1066800" y="3416300"/>
            <a:ext cx="1227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Net Radiation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grpSp>
        <p:nvGrpSpPr>
          <p:cNvPr id="9272" name="Group 297"/>
          <p:cNvGrpSpPr>
            <a:grpSpLocks/>
          </p:cNvGrpSpPr>
          <p:nvPr/>
        </p:nvGrpSpPr>
        <p:grpSpPr bwMode="auto">
          <a:xfrm>
            <a:off x="3200400" y="3581400"/>
            <a:ext cx="2792413" cy="2295525"/>
            <a:chOff x="2598" y="2754"/>
            <a:chExt cx="1776" cy="1446"/>
          </a:xfrm>
        </p:grpSpPr>
        <p:sp>
          <p:nvSpPr>
            <p:cNvPr id="9366" name="Rectangle 247"/>
            <p:cNvSpPr>
              <a:spLocks noChangeArrowheads="1"/>
            </p:cNvSpPr>
            <p:nvPr/>
          </p:nvSpPr>
          <p:spPr bwMode="auto">
            <a:xfrm>
              <a:off x="2808" y="2802"/>
              <a:ext cx="1494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Line 248"/>
            <p:cNvSpPr>
              <a:spLocks noChangeShapeType="1"/>
            </p:cNvSpPr>
            <p:nvPr/>
          </p:nvSpPr>
          <p:spPr bwMode="auto">
            <a:xfrm>
              <a:off x="2808" y="3762"/>
              <a:ext cx="1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Line 249"/>
            <p:cNvSpPr>
              <a:spLocks noChangeShapeType="1"/>
            </p:cNvSpPr>
            <p:nvPr/>
          </p:nvSpPr>
          <p:spPr bwMode="auto">
            <a:xfrm>
              <a:off x="2808" y="3624"/>
              <a:ext cx="1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Line 250"/>
            <p:cNvSpPr>
              <a:spLocks noChangeShapeType="1"/>
            </p:cNvSpPr>
            <p:nvPr/>
          </p:nvSpPr>
          <p:spPr bwMode="auto">
            <a:xfrm>
              <a:off x="2808" y="3486"/>
              <a:ext cx="1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Line 251"/>
            <p:cNvSpPr>
              <a:spLocks noChangeShapeType="1"/>
            </p:cNvSpPr>
            <p:nvPr/>
          </p:nvSpPr>
          <p:spPr bwMode="auto">
            <a:xfrm>
              <a:off x="2808" y="3354"/>
              <a:ext cx="1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Line 252"/>
            <p:cNvSpPr>
              <a:spLocks noChangeShapeType="1"/>
            </p:cNvSpPr>
            <p:nvPr/>
          </p:nvSpPr>
          <p:spPr bwMode="auto">
            <a:xfrm>
              <a:off x="2808" y="3216"/>
              <a:ext cx="1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Line 253"/>
            <p:cNvSpPr>
              <a:spLocks noChangeShapeType="1"/>
            </p:cNvSpPr>
            <p:nvPr/>
          </p:nvSpPr>
          <p:spPr bwMode="auto">
            <a:xfrm>
              <a:off x="2808" y="3078"/>
              <a:ext cx="1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Line 254"/>
            <p:cNvSpPr>
              <a:spLocks noChangeShapeType="1"/>
            </p:cNvSpPr>
            <p:nvPr/>
          </p:nvSpPr>
          <p:spPr bwMode="auto">
            <a:xfrm>
              <a:off x="2808" y="2940"/>
              <a:ext cx="1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Line 255"/>
            <p:cNvSpPr>
              <a:spLocks noChangeShapeType="1"/>
            </p:cNvSpPr>
            <p:nvPr/>
          </p:nvSpPr>
          <p:spPr bwMode="auto">
            <a:xfrm>
              <a:off x="2808" y="2802"/>
              <a:ext cx="1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Line 256"/>
            <p:cNvSpPr>
              <a:spLocks noChangeShapeType="1"/>
            </p:cNvSpPr>
            <p:nvPr/>
          </p:nvSpPr>
          <p:spPr bwMode="auto">
            <a:xfrm>
              <a:off x="3108" y="2802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Line 257"/>
            <p:cNvSpPr>
              <a:spLocks noChangeShapeType="1"/>
            </p:cNvSpPr>
            <p:nvPr/>
          </p:nvSpPr>
          <p:spPr bwMode="auto">
            <a:xfrm>
              <a:off x="3408" y="2802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Line 258"/>
            <p:cNvSpPr>
              <a:spLocks noChangeShapeType="1"/>
            </p:cNvSpPr>
            <p:nvPr/>
          </p:nvSpPr>
          <p:spPr bwMode="auto">
            <a:xfrm>
              <a:off x="3702" y="2802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Line 259"/>
            <p:cNvSpPr>
              <a:spLocks noChangeShapeType="1"/>
            </p:cNvSpPr>
            <p:nvPr/>
          </p:nvSpPr>
          <p:spPr bwMode="auto">
            <a:xfrm>
              <a:off x="4002" y="2802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9" name="Line 260"/>
            <p:cNvSpPr>
              <a:spLocks noChangeShapeType="1"/>
            </p:cNvSpPr>
            <p:nvPr/>
          </p:nvSpPr>
          <p:spPr bwMode="auto">
            <a:xfrm>
              <a:off x="4302" y="2802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Rectangle 261"/>
            <p:cNvSpPr>
              <a:spLocks noChangeArrowheads="1"/>
            </p:cNvSpPr>
            <p:nvPr/>
          </p:nvSpPr>
          <p:spPr bwMode="auto">
            <a:xfrm>
              <a:off x="2808" y="2802"/>
              <a:ext cx="1494" cy="10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Line 262"/>
            <p:cNvSpPr>
              <a:spLocks noChangeShapeType="1"/>
            </p:cNvSpPr>
            <p:nvPr/>
          </p:nvSpPr>
          <p:spPr bwMode="auto">
            <a:xfrm>
              <a:off x="2808" y="2802"/>
              <a:ext cx="1" cy="10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Line 263"/>
            <p:cNvSpPr>
              <a:spLocks noChangeShapeType="1"/>
            </p:cNvSpPr>
            <p:nvPr/>
          </p:nvSpPr>
          <p:spPr bwMode="auto">
            <a:xfrm>
              <a:off x="2784" y="390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Line 264"/>
            <p:cNvSpPr>
              <a:spLocks noChangeShapeType="1"/>
            </p:cNvSpPr>
            <p:nvPr/>
          </p:nvSpPr>
          <p:spPr bwMode="auto">
            <a:xfrm>
              <a:off x="2784" y="376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Line 265"/>
            <p:cNvSpPr>
              <a:spLocks noChangeShapeType="1"/>
            </p:cNvSpPr>
            <p:nvPr/>
          </p:nvSpPr>
          <p:spPr bwMode="auto">
            <a:xfrm>
              <a:off x="2784" y="362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Line 266"/>
            <p:cNvSpPr>
              <a:spLocks noChangeShapeType="1"/>
            </p:cNvSpPr>
            <p:nvPr/>
          </p:nvSpPr>
          <p:spPr bwMode="auto">
            <a:xfrm>
              <a:off x="2784" y="348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Line 267"/>
            <p:cNvSpPr>
              <a:spLocks noChangeShapeType="1"/>
            </p:cNvSpPr>
            <p:nvPr/>
          </p:nvSpPr>
          <p:spPr bwMode="auto">
            <a:xfrm>
              <a:off x="2784" y="335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Line 268"/>
            <p:cNvSpPr>
              <a:spLocks noChangeShapeType="1"/>
            </p:cNvSpPr>
            <p:nvPr/>
          </p:nvSpPr>
          <p:spPr bwMode="auto">
            <a:xfrm>
              <a:off x="2784" y="321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Line 269"/>
            <p:cNvSpPr>
              <a:spLocks noChangeShapeType="1"/>
            </p:cNvSpPr>
            <p:nvPr/>
          </p:nvSpPr>
          <p:spPr bwMode="auto">
            <a:xfrm>
              <a:off x="2784" y="307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Line 270"/>
            <p:cNvSpPr>
              <a:spLocks noChangeShapeType="1"/>
            </p:cNvSpPr>
            <p:nvPr/>
          </p:nvSpPr>
          <p:spPr bwMode="auto">
            <a:xfrm>
              <a:off x="2784" y="294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Line 271"/>
            <p:cNvSpPr>
              <a:spLocks noChangeShapeType="1"/>
            </p:cNvSpPr>
            <p:nvPr/>
          </p:nvSpPr>
          <p:spPr bwMode="auto">
            <a:xfrm>
              <a:off x="2784" y="280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1" name="Line 272"/>
            <p:cNvSpPr>
              <a:spLocks noChangeShapeType="1"/>
            </p:cNvSpPr>
            <p:nvPr/>
          </p:nvSpPr>
          <p:spPr bwMode="auto">
            <a:xfrm>
              <a:off x="2808" y="3900"/>
              <a:ext cx="149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2" name="Line 273"/>
            <p:cNvSpPr>
              <a:spLocks noChangeShapeType="1"/>
            </p:cNvSpPr>
            <p:nvPr/>
          </p:nvSpPr>
          <p:spPr bwMode="auto">
            <a:xfrm flipV="1">
              <a:off x="2808" y="390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3" name="Line 274"/>
            <p:cNvSpPr>
              <a:spLocks noChangeShapeType="1"/>
            </p:cNvSpPr>
            <p:nvPr/>
          </p:nvSpPr>
          <p:spPr bwMode="auto">
            <a:xfrm flipV="1">
              <a:off x="3108" y="390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4" name="Line 275"/>
            <p:cNvSpPr>
              <a:spLocks noChangeShapeType="1"/>
            </p:cNvSpPr>
            <p:nvPr/>
          </p:nvSpPr>
          <p:spPr bwMode="auto">
            <a:xfrm flipV="1">
              <a:off x="3408" y="390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5" name="Line 276"/>
            <p:cNvSpPr>
              <a:spLocks noChangeShapeType="1"/>
            </p:cNvSpPr>
            <p:nvPr/>
          </p:nvSpPr>
          <p:spPr bwMode="auto">
            <a:xfrm flipV="1">
              <a:off x="3702" y="390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6" name="Line 277"/>
            <p:cNvSpPr>
              <a:spLocks noChangeShapeType="1"/>
            </p:cNvSpPr>
            <p:nvPr/>
          </p:nvSpPr>
          <p:spPr bwMode="auto">
            <a:xfrm flipV="1">
              <a:off x="4002" y="390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7" name="Line 278"/>
            <p:cNvSpPr>
              <a:spLocks noChangeShapeType="1"/>
            </p:cNvSpPr>
            <p:nvPr/>
          </p:nvSpPr>
          <p:spPr bwMode="auto">
            <a:xfrm flipV="1">
              <a:off x="4302" y="390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Freeform 279"/>
            <p:cNvSpPr>
              <a:spLocks/>
            </p:cNvSpPr>
            <p:nvPr/>
          </p:nvSpPr>
          <p:spPr bwMode="auto">
            <a:xfrm>
              <a:off x="2808" y="2916"/>
              <a:ext cx="1494" cy="882"/>
            </a:xfrm>
            <a:custGeom>
              <a:avLst/>
              <a:gdLst>
                <a:gd name="T0" fmla="*/ 2 w 249"/>
                <a:gd name="T1" fmla="*/ 140 h 147"/>
                <a:gd name="T2" fmla="*/ 6 w 249"/>
                <a:gd name="T3" fmla="*/ 140 h 147"/>
                <a:gd name="T4" fmla="*/ 10 w 249"/>
                <a:gd name="T5" fmla="*/ 140 h 147"/>
                <a:gd name="T6" fmla="*/ 15 w 249"/>
                <a:gd name="T7" fmla="*/ 137 h 147"/>
                <a:gd name="T8" fmla="*/ 19 w 249"/>
                <a:gd name="T9" fmla="*/ 95 h 147"/>
                <a:gd name="T10" fmla="*/ 23 w 249"/>
                <a:gd name="T11" fmla="*/ 55 h 147"/>
                <a:gd name="T12" fmla="*/ 27 w 249"/>
                <a:gd name="T13" fmla="*/ 0 h 147"/>
                <a:gd name="T14" fmla="*/ 31 w 249"/>
                <a:gd name="T15" fmla="*/ 107 h 147"/>
                <a:gd name="T16" fmla="*/ 35 w 249"/>
                <a:gd name="T17" fmla="*/ 130 h 147"/>
                <a:gd name="T18" fmla="*/ 39 w 249"/>
                <a:gd name="T19" fmla="*/ 146 h 147"/>
                <a:gd name="T20" fmla="*/ 44 w 249"/>
                <a:gd name="T21" fmla="*/ 140 h 147"/>
                <a:gd name="T22" fmla="*/ 48 w 249"/>
                <a:gd name="T23" fmla="*/ 141 h 147"/>
                <a:gd name="T24" fmla="*/ 52 w 249"/>
                <a:gd name="T25" fmla="*/ 140 h 147"/>
                <a:gd name="T26" fmla="*/ 56 w 249"/>
                <a:gd name="T27" fmla="*/ 141 h 147"/>
                <a:gd name="T28" fmla="*/ 60 w 249"/>
                <a:gd name="T29" fmla="*/ 140 h 147"/>
                <a:gd name="T30" fmla="*/ 64 w 249"/>
                <a:gd name="T31" fmla="*/ 138 h 147"/>
                <a:gd name="T32" fmla="*/ 68 w 249"/>
                <a:gd name="T33" fmla="*/ 129 h 147"/>
                <a:gd name="T34" fmla="*/ 73 w 249"/>
                <a:gd name="T35" fmla="*/ 103 h 147"/>
                <a:gd name="T36" fmla="*/ 77 w 249"/>
                <a:gd name="T37" fmla="*/ 119 h 147"/>
                <a:gd name="T38" fmla="*/ 81 w 249"/>
                <a:gd name="T39" fmla="*/ 125 h 147"/>
                <a:gd name="T40" fmla="*/ 85 w 249"/>
                <a:gd name="T41" fmla="*/ 125 h 147"/>
                <a:gd name="T42" fmla="*/ 89 w 249"/>
                <a:gd name="T43" fmla="*/ 144 h 147"/>
                <a:gd name="T44" fmla="*/ 93 w 249"/>
                <a:gd name="T45" fmla="*/ 143 h 147"/>
                <a:gd name="T46" fmla="*/ 98 w 249"/>
                <a:gd name="T47" fmla="*/ 141 h 147"/>
                <a:gd name="T48" fmla="*/ 102 w 249"/>
                <a:gd name="T49" fmla="*/ 137 h 147"/>
                <a:gd name="T50" fmla="*/ 106 w 249"/>
                <a:gd name="T51" fmla="*/ 140 h 147"/>
                <a:gd name="T52" fmla="*/ 110 w 249"/>
                <a:gd name="T53" fmla="*/ 139 h 147"/>
                <a:gd name="T54" fmla="*/ 114 w 249"/>
                <a:gd name="T55" fmla="*/ 137 h 147"/>
                <a:gd name="T56" fmla="*/ 118 w 249"/>
                <a:gd name="T57" fmla="*/ 106 h 147"/>
                <a:gd name="T58" fmla="*/ 122 w 249"/>
                <a:gd name="T59" fmla="*/ 43 h 147"/>
                <a:gd name="T60" fmla="*/ 127 w 249"/>
                <a:gd name="T61" fmla="*/ 55 h 147"/>
                <a:gd name="T62" fmla="*/ 131 w 249"/>
                <a:gd name="T63" fmla="*/ 80 h 147"/>
                <a:gd name="T64" fmla="*/ 135 w 249"/>
                <a:gd name="T65" fmla="*/ 118 h 147"/>
                <a:gd name="T66" fmla="*/ 139 w 249"/>
                <a:gd name="T67" fmla="*/ 142 h 147"/>
                <a:gd name="T68" fmla="*/ 143 w 249"/>
                <a:gd name="T69" fmla="*/ 139 h 147"/>
                <a:gd name="T70" fmla="*/ 147 w 249"/>
                <a:gd name="T71" fmla="*/ 143 h 147"/>
                <a:gd name="T72" fmla="*/ 151 w 249"/>
                <a:gd name="T73" fmla="*/ 146 h 147"/>
                <a:gd name="T74" fmla="*/ 156 w 249"/>
                <a:gd name="T75" fmla="*/ 140 h 147"/>
                <a:gd name="T76" fmla="*/ 160 w 249"/>
                <a:gd name="T77" fmla="*/ 140 h 147"/>
                <a:gd name="T78" fmla="*/ 164 w 249"/>
                <a:gd name="T79" fmla="*/ 136 h 147"/>
                <a:gd name="T80" fmla="*/ 168 w 249"/>
                <a:gd name="T81" fmla="*/ 116 h 147"/>
                <a:gd name="T82" fmla="*/ 172 w 249"/>
                <a:gd name="T83" fmla="*/ 19 h 147"/>
                <a:gd name="T84" fmla="*/ 176 w 249"/>
                <a:gd name="T85" fmla="*/ 21 h 147"/>
                <a:gd name="T86" fmla="*/ 181 w 249"/>
                <a:gd name="T87" fmla="*/ 93 h 147"/>
                <a:gd name="T88" fmla="*/ 185 w 249"/>
                <a:gd name="T89" fmla="*/ 130 h 147"/>
                <a:gd name="T90" fmla="*/ 189 w 249"/>
                <a:gd name="T91" fmla="*/ 144 h 147"/>
                <a:gd name="T92" fmla="*/ 193 w 249"/>
                <a:gd name="T93" fmla="*/ 140 h 147"/>
                <a:gd name="T94" fmla="*/ 197 w 249"/>
                <a:gd name="T95" fmla="*/ 143 h 147"/>
                <a:gd name="T96" fmla="*/ 201 w 249"/>
                <a:gd name="T97" fmla="*/ 143 h 147"/>
                <a:gd name="T98" fmla="*/ 205 w 249"/>
                <a:gd name="T99" fmla="*/ 137 h 147"/>
                <a:gd name="T100" fmla="*/ 210 w 249"/>
                <a:gd name="T101" fmla="*/ 143 h 147"/>
                <a:gd name="T102" fmla="*/ 214 w 249"/>
                <a:gd name="T103" fmla="*/ 139 h 147"/>
                <a:gd name="T104" fmla="*/ 218 w 249"/>
                <a:gd name="T105" fmla="*/ 120 h 147"/>
                <a:gd name="T106" fmla="*/ 222 w 249"/>
                <a:gd name="T107" fmla="*/ 106 h 147"/>
                <a:gd name="T108" fmla="*/ 226 w 249"/>
                <a:gd name="T109" fmla="*/ 75 h 147"/>
                <a:gd name="T110" fmla="*/ 230 w 249"/>
                <a:gd name="T111" fmla="*/ 66 h 147"/>
                <a:gd name="T112" fmla="*/ 234 w 249"/>
                <a:gd name="T113" fmla="*/ 117 h 147"/>
                <a:gd name="T114" fmla="*/ 239 w 249"/>
                <a:gd name="T115" fmla="*/ 144 h 147"/>
                <a:gd name="T116" fmla="*/ 243 w 249"/>
                <a:gd name="T117" fmla="*/ 147 h 147"/>
                <a:gd name="T118" fmla="*/ 247 w 249"/>
                <a:gd name="T119" fmla="*/ 143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9"/>
                <a:gd name="T181" fmla="*/ 0 h 147"/>
                <a:gd name="T182" fmla="*/ 249 w 24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9" h="147">
                  <a:moveTo>
                    <a:pt x="0" y="145"/>
                  </a:moveTo>
                  <a:lnTo>
                    <a:pt x="2" y="140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15" y="137"/>
                  </a:lnTo>
                  <a:lnTo>
                    <a:pt x="17" y="116"/>
                  </a:lnTo>
                  <a:lnTo>
                    <a:pt x="19" y="95"/>
                  </a:lnTo>
                  <a:lnTo>
                    <a:pt x="21" y="54"/>
                  </a:lnTo>
                  <a:lnTo>
                    <a:pt x="23" y="55"/>
                  </a:lnTo>
                  <a:lnTo>
                    <a:pt x="25" y="14"/>
                  </a:lnTo>
                  <a:lnTo>
                    <a:pt x="27" y="0"/>
                  </a:lnTo>
                  <a:lnTo>
                    <a:pt x="29" y="72"/>
                  </a:lnTo>
                  <a:lnTo>
                    <a:pt x="31" y="107"/>
                  </a:lnTo>
                  <a:lnTo>
                    <a:pt x="33" y="121"/>
                  </a:lnTo>
                  <a:lnTo>
                    <a:pt x="35" y="130"/>
                  </a:lnTo>
                  <a:lnTo>
                    <a:pt x="37" y="140"/>
                  </a:lnTo>
                  <a:lnTo>
                    <a:pt x="39" y="146"/>
                  </a:lnTo>
                  <a:lnTo>
                    <a:pt x="42" y="145"/>
                  </a:lnTo>
                  <a:lnTo>
                    <a:pt x="44" y="140"/>
                  </a:lnTo>
                  <a:lnTo>
                    <a:pt x="46" y="140"/>
                  </a:lnTo>
                  <a:lnTo>
                    <a:pt x="48" y="141"/>
                  </a:lnTo>
                  <a:lnTo>
                    <a:pt x="50" y="141"/>
                  </a:lnTo>
                  <a:lnTo>
                    <a:pt x="52" y="140"/>
                  </a:lnTo>
                  <a:lnTo>
                    <a:pt x="54" y="138"/>
                  </a:lnTo>
                  <a:lnTo>
                    <a:pt x="56" y="141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1"/>
                  </a:lnTo>
                  <a:lnTo>
                    <a:pt x="64" y="138"/>
                  </a:lnTo>
                  <a:lnTo>
                    <a:pt x="66" y="135"/>
                  </a:lnTo>
                  <a:lnTo>
                    <a:pt x="68" y="129"/>
                  </a:lnTo>
                  <a:lnTo>
                    <a:pt x="71" y="83"/>
                  </a:lnTo>
                  <a:lnTo>
                    <a:pt x="73" y="103"/>
                  </a:lnTo>
                  <a:lnTo>
                    <a:pt x="75" y="124"/>
                  </a:lnTo>
                  <a:lnTo>
                    <a:pt x="77" y="119"/>
                  </a:lnTo>
                  <a:lnTo>
                    <a:pt x="79" y="124"/>
                  </a:lnTo>
                  <a:lnTo>
                    <a:pt x="81" y="125"/>
                  </a:lnTo>
                  <a:lnTo>
                    <a:pt x="83" y="121"/>
                  </a:lnTo>
                  <a:lnTo>
                    <a:pt x="85" y="125"/>
                  </a:lnTo>
                  <a:lnTo>
                    <a:pt x="87" y="131"/>
                  </a:lnTo>
                  <a:lnTo>
                    <a:pt x="89" y="144"/>
                  </a:lnTo>
                  <a:lnTo>
                    <a:pt x="91" y="143"/>
                  </a:lnTo>
                  <a:lnTo>
                    <a:pt x="93" y="143"/>
                  </a:lnTo>
                  <a:lnTo>
                    <a:pt x="95" y="142"/>
                  </a:lnTo>
                  <a:lnTo>
                    <a:pt x="98" y="141"/>
                  </a:lnTo>
                  <a:lnTo>
                    <a:pt x="100" y="138"/>
                  </a:lnTo>
                  <a:lnTo>
                    <a:pt x="102" y="137"/>
                  </a:lnTo>
                  <a:lnTo>
                    <a:pt x="104" y="139"/>
                  </a:lnTo>
                  <a:lnTo>
                    <a:pt x="106" y="140"/>
                  </a:lnTo>
                  <a:lnTo>
                    <a:pt x="108" y="138"/>
                  </a:lnTo>
                  <a:lnTo>
                    <a:pt x="110" y="139"/>
                  </a:lnTo>
                  <a:lnTo>
                    <a:pt x="112" y="141"/>
                  </a:lnTo>
                  <a:lnTo>
                    <a:pt x="114" y="137"/>
                  </a:lnTo>
                  <a:lnTo>
                    <a:pt x="116" y="127"/>
                  </a:lnTo>
                  <a:lnTo>
                    <a:pt x="118" y="106"/>
                  </a:lnTo>
                  <a:lnTo>
                    <a:pt x="120" y="69"/>
                  </a:lnTo>
                  <a:lnTo>
                    <a:pt x="122" y="43"/>
                  </a:lnTo>
                  <a:lnTo>
                    <a:pt x="125" y="59"/>
                  </a:lnTo>
                  <a:lnTo>
                    <a:pt x="127" y="55"/>
                  </a:lnTo>
                  <a:lnTo>
                    <a:pt x="129" y="49"/>
                  </a:lnTo>
                  <a:lnTo>
                    <a:pt x="131" y="80"/>
                  </a:lnTo>
                  <a:lnTo>
                    <a:pt x="133" y="89"/>
                  </a:lnTo>
                  <a:lnTo>
                    <a:pt x="135" y="118"/>
                  </a:lnTo>
                  <a:lnTo>
                    <a:pt x="137" y="136"/>
                  </a:lnTo>
                  <a:lnTo>
                    <a:pt x="139" y="142"/>
                  </a:lnTo>
                  <a:lnTo>
                    <a:pt x="141" y="141"/>
                  </a:lnTo>
                  <a:lnTo>
                    <a:pt x="143" y="139"/>
                  </a:lnTo>
                  <a:lnTo>
                    <a:pt x="145" y="140"/>
                  </a:lnTo>
                  <a:lnTo>
                    <a:pt x="147" y="143"/>
                  </a:lnTo>
                  <a:lnTo>
                    <a:pt x="149" y="145"/>
                  </a:lnTo>
                  <a:lnTo>
                    <a:pt x="151" y="146"/>
                  </a:lnTo>
                  <a:lnTo>
                    <a:pt x="154" y="140"/>
                  </a:lnTo>
                  <a:lnTo>
                    <a:pt x="156" y="140"/>
                  </a:lnTo>
                  <a:lnTo>
                    <a:pt x="158" y="139"/>
                  </a:lnTo>
                  <a:lnTo>
                    <a:pt x="160" y="140"/>
                  </a:lnTo>
                  <a:lnTo>
                    <a:pt x="162" y="141"/>
                  </a:lnTo>
                  <a:lnTo>
                    <a:pt x="164" y="136"/>
                  </a:lnTo>
                  <a:lnTo>
                    <a:pt x="166" y="116"/>
                  </a:lnTo>
                  <a:lnTo>
                    <a:pt x="168" y="116"/>
                  </a:lnTo>
                  <a:lnTo>
                    <a:pt x="170" y="79"/>
                  </a:lnTo>
                  <a:lnTo>
                    <a:pt x="172" y="19"/>
                  </a:lnTo>
                  <a:lnTo>
                    <a:pt x="174" y="14"/>
                  </a:lnTo>
                  <a:lnTo>
                    <a:pt x="176" y="21"/>
                  </a:lnTo>
                  <a:lnTo>
                    <a:pt x="178" y="31"/>
                  </a:lnTo>
                  <a:lnTo>
                    <a:pt x="181" y="93"/>
                  </a:lnTo>
                  <a:lnTo>
                    <a:pt x="183" y="109"/>
                  </a:lnTo>
                  <a:lnTo>
                    <a:pt x="185" y="130"/>
                  </a:lnTo>
                  <a:lnTo>
                    <a:pt x="187" y="142"/>
                  </a:lnTo>
                  <a:lnTo>
                    <a:pt x="189" y="144"/>
                  </a:lnTo>
                  <a:lnTo>
                    <a:pt x="191" y="143"/>
                  </a:lnTo>
                  <a:lnTo>
                    <a:pt x="193" y="140"/>
                  </a:lnTo>
                  <a:lnTo>
                    <a:pt x="195" y="142"/>
                  </a:lnTo>
                  <a:lnTo>
                    <a:pt x="197" y="143"/>
                  </a:lnTo>
                  <a:lnTo>
                    <a:pt x="199" y="140"/>
                  </a:lnTo>
                  <a:lnTo>
                    <a:pt x="201" y="143"/>
                  </a:lnTo>
                  <a:lnTo>
                    <a:pt x="203" y="142"/>
                  </a:lnTo>
                  <a:lnTo>
                    <a:pt x="205" y="137"/>
                  </a:lnTo>
                  <a:lnTo>
                    <a:pt x="208" y="140"/>
                  </a:lnTo>
                  <a:lnTo>
                    <a:pt x="210" y="143"/>
                  </a:lnTo>
                  <a:lnTo>
                    <a:pt x="212" y="144"/>
                  </a:lnTo>
                  <a:lnTo>
                    <a:pt x="214" y="139"/>
                  </a:lnTo>
                  <a:lnTo>
                    <a:pt x="216" y="129"/>
                  </a:lnTo>
                  <a:lnTo>
                    <a:pt x="218" y="120"/>
                  </a:lnTo>
                  <a:lnTo>
                    <a:pt x="220" y="97"/>
                  </a:lnTo>
                  <a:lnTo>
                    <a:pt x="222" y="106"/>
                  </a:lnTo>
                  <a:lnTo>
                    <a:pt x="224" y="99"/>
                  </a:lnTo>
                  <a:lnTo>
                    <a:pt x="226" y="75"/>
                  </a:lnTo>
                  <a:lnTo>
                    <a:pt x="228" y="77"/>
                  </a:lnTo>
                  <a:lnTo>
                    <a:pt x="230" y="66"/>
                  </a:lnTo>
                  <a:lnTo>
                    <a:pt x="232" y="81"/>
                  </a:lnTo>
                  <a:lnTo>
                    <a:pt x="234" y="117"/>
                  </a:lnTo>
                  <a:lnTo>
                    <a:pt x="237" y="131"/>
                  </a:lnTo>
                  <a:lnTo>
                    <a:pt x="239" y="144"/>
                  </a:lnTo>
                  <a:lnTo>
                    <a:pt x="241" y="145"/>
                  </a:lnTo>
                  <a:lnTo>
                    <a:pt x="243" y="147"/>
                  </a:lnTo>
                  <a:lnTo>
                    <a:pt x="245" y="145"/>
                  </a:lnTo>
                  <a:lnTo>
                    <a:pt x="247" y="143"/>
                  </a:lnTo>
                  <a:lnTo>
                    <a:pt x="249" y="1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9" name="Rectangle 280"/>
            <p:cNvSpPr>
              <a:spLocks noChangeArrowheads="1"/>
            </p:cNvSpPr>
            <p:nvPr/>
          </p:nvSpPr>
          <p:spPr bwMode="auto">
            <a:xfrm>
              <a:off x="2598" y="3852"/>
              <a:ext cx="16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-100</a:t>
              </a:r>
              <a:endParaRPr lang="en-US"/>
            </a:p>
          </p:txBody>
        </p:sp>
        <p:sp>
          <p:nvSpPr>
            <p:cNvPr id="9400" name="Rectangle 281"/>
            <p:cNvSpPr>
              <a:spLocks noChangeArrowheads="1"/>
            </p:cNvSpPr>
            <p:nvPr/>
          </p:nvSpPr>
          <p:spPr bwMode="auto">
            <a:xfrm>
              <a:off x="2706" y="371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401" name="Rectangle 282"/>
            <p:cNvSpPr>
              <a:spLocks noChangeArrowheads="1"/>
            </p:cNvSpPr>
            <p:nvPr/>
          </p:nvSpPr>
          <p:spPr bwMode="auto">
            <a:xfrm>
              <a:off x="2622" y="357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402" name="Rectangle 283"/>
            <p:cNvSpPr>
              <a:spLocks noChangeArrowheads="1"/>
            </p:cNvSpPr>
            <p:nvPr/>
          </p:nvSpPr>
          <p:spPr bwMode="auto">
            <a:xfrm>
              <a:off x="2622" y="343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403" name="Rectangle 284"/>
            <p:cNvSpPr>
              <a:spLocks noChangeArrowheads="1"/>
            </p:cNvSpPr>
            <p:nvPr/>
          </p:nvSpPr>
          <p:spPr bwMode="auto">
            <a:xfrm>
              <a:off x="2622" y="330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9404" name="Rectangle 285"/>
            <p:cNvSpPr>
              <a:spLocks noChangeArrowheads="1"/>
            </p:cNvSpPr>
            <p:nvPr/>
          </p:nvSpPr>
          <p:spPr bwMode="auto">
            <a:xfrm>
              <a:off x="2622" y="316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9405" name="Rectangle 286"/>
            <p:cNvSpPr>
              <a:spLocks noChangeArrowheads="1"/>
            </p:cNvSpPr>
            <p:nvPr/>
          </p:nvSpPr>
          <p:spPr bwMode="auto">
            <a:xfrm>
              <a:off x="2622" y="303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500</a:t>
              </a:r>
              <a:endParaRPr lang="en-US"/>
            </a:p>
          </p:txBody>
        </p:sp>
        <p:sp>
          <p:nvSpPr>
            <p:cNvPr id="9406" name="Rectangle 287"/>
            <p:cNvSpPr>
              <a:spLocks noChangeArrowheads="1"/>
            </p:cNvSpPr>
            <p:nvPr/>
          </p:nvSpPr>
          <p:spPr bwMode="auto">
            <a:xfrm>
              <a:off x="2622" y="2892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9407" name="Rectangle 288"/>
            <p:cNvSpPr>
              <a:spLocks noChangeArrowheads="1"/>
            </p:cNvSpPr>
            <p:nvPr/>
          </p:nvSpPr>
          <p:spPr bwMode="auto">
            <a:xfrm>
              <a:off x="2622" y="2754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700</a:t>
              </a:r>
              <a:endParaRPr lang="en-US"/>
            </a:p>
          </p:txBody>
        </p:sp>
        <p:sp>
          <p:nvSpPr>
            <p:cNvPr id="9408" name="Rectangle 289"/>
            <p:cNvSpPr>
              <a:spLocks noChangeArrowheads="1"/>
            </p:cNvSpPr>
            <p:nvPr/>
          </p:nvSpPr>
          <p:spPr bwMode="auto">
            <a:xfrm>
              <a:off x="2766" y="396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95</a:t>
              </a:r>
              <a:endParaRPr lang="en-US"/>
            </a:p>
          </p:txBody>
        </p:sp>
        <p:sp>
          <p:nvSpPr>
            <p:cNvPr id="9409" name="Rectangle 290"/>
            <p:cNvSpPr>
              <a:spLocks noChangeArrowheads="1"/>
            </p:cNvSpPr>
            <p:nvPr/>
          </p:nvSpPr>
          <p:spPr bwMode="auto">
            <a:xfrm>
              <a:off x="3066" y="396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96</a:t>
              </a:r>
              <a:endParaRPr lang="en-US"/>
            </a:p>
          </p:txBody>
        </p:sp>
        <p:sp>
          <p:nvSpPr>
            <p:cNvPr id="9410" name="Rectangle 291"/>
            <p:cNvSpPr>
              <a:spLocks noChangeArrowheads="1"/>
            </p:cNvSpPr>
            <p:nvPr/>
          </p:nvSpPr>
          <p:spPr bwMode="auto">
            <a:xfrm>
              <a:off x="3366" y="396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97</a:t>
              </a:r>
              <a:endParaRPr lang="en-US"/>
            </a:p>
          </p:txBody>
        </p:sp>
        <p:sp>
          <p:nvSpPr>
            <p:cNvPr id="9411" name="Rectangle 292"/>
            <p:cNvSpPr>
              <a:spLocks noChangeArrowheads="1"/>
            </p:cNvSpPr>
            <p:nvPr/>
          </p:nvSpPr>
          <p:spPr bwMode="auto">
            <a:xfrm>
              <a:off x="3660" y="396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98</a:t>
              </a:r>
              <a:endParaRPr lang="en-US"/>
            </a:p>
          </p:txBody>
        </p:sp>
        <p:sp>
          <p:nvSpPr>
            <p:cNvPr id="9412" name="Rectangle 293"/>
            <p:cNvSpPr>
              <a:spLocks noChangeArrowheads="1"/>
            </p:cNvSpPr>
            <p:nvPr/>
          </p:nvSpPr>
          <p:spPr bwMode="auto">
            <a:xfrm>
              <a:off x="3960" y="396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99</a:t>
              </a:r>
              <a:endParaRPr lang="en-US"/>
            </a:p>
          </p:txBody>
        </p:sp>
        <p:sp>
          <p:nvSpPr>
            <p:cNvPr id="9413" name="Rectangle 294"/>
            <p:cNvSpPr>
              <a:spLocks noChangeArrowheads="1"/>
            </p:cNvSpPr>
            <p:nvPr/>
          </p:nvSpPr>
          <p:spPr bwMode="auto">
            <a:xfrm>
              <a:off x="4242" y="396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414" name="Rectangle 295"/>
            <p:cNvSpPr>
              <a:spLocks noChangeArrowheads="1"/>
            </p:cNvSpPr>
            <p:nvPr/>
          </p:nvSpPr>
          <p:spPr bwMode="auto">
            <a:xfrm>
              <a:off x="3348" y="4104"/>
              <a:ext cx="4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Day of Year</a:t>
              </a:r>
              <a:endParaRPr lang="en-US"/>
            </a:p>
          </p:txBody>
        </p:sp>
      </p:grpSp>
      <p:sp>
        <p:nvSpPr>
          <p:cNvPr id="9273" name="Rectangle 296"/>
          <p:cNvSpPr>
            <a:spLocks noChangeArrowheads="1"/>
          </p:cNvSpPr>
          <p:nvPr/>
        </p:nvSpPr>
        <p:spPr bwMode="auto">
          <a:xfrm>
            <a:off x="4038600" y="3416300"/>
            <a:ext cx="1387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Latent Heat Flux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grpSp>
        <p:nvGrpSpPr>
          <p:cNvPr id="9274" name="Group 343"/>
          <p:cNvGrpSpPr>
            <a:grpSpLocks/>
          </p:cNvGrpSpPr>
          <p:nvPr/>
        </p:nvGrpSpPr>
        <p:grpSpPr bwMode="auto">
          <a:xfrm>
            <a:off x="6096000" y="3581400"/>
            <a:ext cx="2828925" cy="2305050"/>
            <a:chOff x="3990" y="2604"/>
            <a:chExt cx="1782" cy="1452"/>
          </a:xfrm>
        </p:grpSpPr>
        <p:sp>
          <p:nvSpPr>
            <p:cNvPr id="9326" name="Rectangle 302"/>
            <p:cNvSpPr>
              <a:spLocks noChangeArrowheads="1"/>
            </p:cNvSpPr>
            <p:nvPr/>
          </p:nvSpPr>
          <p:spPr bwMode="auto">
            <a:xfrm>
              <a:off x="4176" y="2652"/>
              <a:ext cx="152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Line 303"/>
            <p:cNvSpPr>
              <a:spLocks noChangeShapeType="1"/>
            </p:cNvSpPr>
            <p:nvPr/>
          </p:nvSpPr>
          <p:spPr bwMode="auto">
            <a:xfrm>
              <a:off x="4176" y="3534"/>
              <a:ext cx="1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Line 304"/>
            <p:cNvSpPr>
              <a:spLocks noChangeShapeType="1"/>
            </p:cNvSpPr>
            <p:nvPr/>
          </p:nvSpPr>
          <p:spPr bwMode="auto">
            <a:xfrm>
              <a:off x="4176" y="3312"/>
              <a:ext cx="1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Line 305"/>
            <p:cNvSpPr>
              <a:spLocks noChangeShapeType="1"/>
            </p:cNvSpPr>
            <p:nvPr/>
          </p:nvSpPr>
          <p:spPr bwMode="auto">
            <a:xfrm>
              <a:off x="4176" y="3096"/>
              <a:ext cx="1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Line 306"/>
            <p:cNvSpPr>
              <a:spLocks noChangeShapeType="1"/>
            </p:cNvSpPr>
            <p:nvPr/>
          </p:nvSpPr>
          <p:spPr bwMode="auto">
            <a:xfrm>
              <a:off x="4176" y="2874"/>
              <a:ext cx="1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Line 307"/>
            <p:cNvSpPr>
              <a:spLocks noChangeShapeType="1"/>
            </p:cNvSpPr>
            <p:nvPr/>
          </p:nvSpPr>
          <p:spPr bwMode="auto">
            <a:xfrm>
              <a:off x="4176" y="2652"/>
              <a:ext cx="1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Line 308"/>
            <p:cNvSpPr>
              <a:spLocks noChangeShapeType="1"/>
            </p:cNvSpPr>
            <p:nvPr/>
          </p:nvSpPr>
          <p:spPr bwMode="auto">
            <a:xfrm>
              <a:off x="4482" y="2652"/>
              <a:ext cx="1" cy="11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Line 309"/>
            <p:cNvSpPr>
              <a:spLocks noChangeShapeType="1"/>
            </p:cNvSpPr>
            <p:nvPr/>
          </p:nvSpPr>
          <p:spPr bwMode="auto">
            <a:xfrm>
              <a:off x="4788" y="2652"/>
              <a:ext cx="1" cy="11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Line 310"/>
            <p:cNvSpPr>
              <a:spLocks noChangeShapeType="1"/>
            </p:cNvSpPr>
            <p:nvPr/>
          </p:nvSpPr>
          <p:spPr bwMode="auto">
            <a:xfrm>
              <a:off x="5088" y="2652"/>
              <a:ext cx="1" cy="11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Line 311"/>
            <p:cNvSpPr>
              <a:spLocks noChangeShapeType="1"/>
            </p:cNvSpPr>
            <p:nvPr/>
          </p:nvSpPr>
          <p:spPr bwMode="auto">
            <a:xfrm>
              <a:off x="5394" y="2652"/>
              <a:ext cx="1" cy="11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Line 312"/>
            <p:cNvSpPr>
              <a:spLocks noChangeShapeType="1"/>
            </p:cNvSpPr>
            <p:nvPr/>
          </p:nvSpPr>
          <p:spPr bwMode="auto">
            <a:xfrm>
              <a:off x="5700" y="2652"/>
              <a:ext cx="1" cy="11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Rectangle 313"/>
            <p:cNvSpPr>
              <a:spLocks noChangeArrowheads="1"/>
            </p:cNvSpPr>
            <p:nvPr/>
          </p:nvSpPr>
          <p:spPr bwMode="auto">
            <a:xfrm>
              <a:off x="4176" y="2652"/>
              <a:ext cx="1524" cy="11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Line 314"/>
            <p:cNvSpPr>
              <a:spLocks noChangeShapeType="1"/>
            </p:cNvSpPr>
            <p:nvPr/>
          </p:nvSpPr>
          <p:spPr bwMode="auto">
            <a:xfrm>
              <a:off x="4176" y="2652"/>
              <a:ext cx="1" cy="1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Line 315"/>
            <p:cNvSpPr>
              <a:spLocks noChangeShapeType="1"/>
            </p:cNvSpPr>
            <p:nvPr/>
          </p:nvSpPr>
          <p:spPr bwMode="auto">
            <a:xfrm>
              <a:off x="4152" y="375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Line 316"/>
            <p:cNvSpPr>
              <a:spLocks noChangeShapeType="1"/>
            </p:cNvSpPr>
            <p:nvPr/>
          </p:nvSpPr>
          <p:spPr bwMode="auto">
            <a:xfrm>
              <a:off x="4152" y="353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Line 317"/>
            <p:cNvSpPr>
              <a:spLocks noChangeShapeType="1"/>
            </p:cNvSpPr>
            <p:nvPr/>
          </p:nvSpPr>
          <p:spPr bwMode="auto">
            <a:xfrm>
              <a:off x="4152" y="331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Line 318"/>
            <p:cNvSpPr>
              <a:spLocks noChangeShapeType="1"/>
            </p:cNvSpPr>
            <p:nvPr/>
          </p:nvSpPr>
          <p:spPr bwMode="auto">
            <a:xfrm>
              <a:off x="4152" y="309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Line 319"/>
            <p:cNvSpPr>
              <a:spLocks noChangeShapeType="1"/>
            </p:cNvSpPr>
            <p:nvPr/>
          </p:nvSpPr>
          <p:spPr bwMode="auto">
            <a:xfrm>
              <a:off x="4152" y="287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Line 320"/>
            <p:cNvSpPr>
              <a:spLocks noChangeShapeType="1"/>
            </p:cNvSpPr>
            <p:nvPr/>
          </p:nvSpPr>
          <p:spPr bwMode="auto">
            <a:xfrm>
              <a:off x="4152" y="265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Line 321"/>
            <p:cNvSpPr>
              <a:spLocks noChangeShapeType="1"/>
            </p:cNvSpPr>
            <p:nvPr/>
          </p:nvSpPr>
          <p:spPr bwMode="auto">
            <a:xfrm>
              <a:off x="4176" y="3756"/>
              <a:ext cx="15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Line 322"/>
            <p:cNvSpPr>
              <a:spLocks noChangeShapeType="1"/>
            </p:cNvSpPr>
            <p:nvPr/>
          </p:nvSpPr>
          <p:spPr bwMode="auto">
            <a:xfrm flipV="1">
              <a:off x="4176" y="37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Line 323"/>
            <p:cNvSpPr>
              <a:spLocks noChangeShapeType="1"/>
            </p:cNvSpPr>
            <p:nvPr/>
          </p:nvSpPr>
          <p:spPr bwMode="auto">
            <a:xfrm flipV="1">
              <a:off x="4482" y="37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Line 324"/>
            <p:cNvSpPr>
              <a:spLocks noChangeShapeType="1"/>
            </p:cNvSpPr>
            <p:nvPr/>
          </p:nvSpPr>
          <p:spPr bwMode="auto">
            <a:xfrm flipV="1">
              <a:off x="4788" y="37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Line 325"/>
            <p:cNvSpPr>
              <a:spLocks noChangeShapeType="1"/>
            </p:cNvSpPr>
            <p:nvPr/>
          </p:nvSpPr>
          <p:spPr bwMode="auto">
            <a:xfrm flipV="1">
              <a:off x="5088" y="37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Line 326"/>
            <p:cNvSpPr>
              <a:spLocks noChangeShapeType="1"/>
            </p:cNvSpPr>
            <p:nvPr/>
          </p:nvSpPr>
          <p:spPr bwMode="auto">
            <a:xfrm flipV="1">
              <a:off x="5394" y="37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Line 327"/>
            <p:cNvSpPr>
              <a:spLocks noChangeShapeType="1"/>
            </p:cNvSpPr>
            <p:nvPr/>
          </p:nvSpPr>
          <p:spPr bwMode="auto">
            <a:xfrm flipV="1">
              <a:off x="5700" y="37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Freeform 328"/>
            <p:cNvSpPr>
              <a:spLocks/>
            </p:cNvSpPr>
            <p:nvPr/>
          </p:nvSpPr>
          <p:spPr bwMode="auto">
            <a:xfrm>
              <a:off x="4176" y="2706"/>
              <a:ext cx="1524" cy="906"/>
            </a:xfrm>
            <a:custGeom>
              <a:avLst/>
              <a:gdLst>
                <a:gd name="T0" fmla="*/ 2 w 254"/>
                <a:gd name="T1" fmla="*/ 139 h 151"/>
                <a:gd name="T2" fmla="*/ 6 w 254"/>
                <a:gd name="T3" fmla="*/ 139 h 151"/>
                <a:gd name="T4" fmla="*/ 11 w 254"/>
                <a:gd name="T5" fmla="*/ 137 h 151"/>
                <a:gd name="T6" fmla="*/ 15 w 254"/>
                <a:gd name="T7" fmla="*/ 137 h 151"/>
                <a:gd name="T8" fmla="*/ 19 w 254"/>
                <a:gd name="T9" fmla="*/ 92 h 151"/>
                <a:gd name="T10" fmla="*/ 23 w 254"/>
                <a:gd name="T11" fmla="*/ 29 h 151"/>
                <a:gd name="T12" fmla="*/ 28 w 254"/>
                <a:gd name="T13" fmla="*/ 0 h 151"/>
                <a:gd name="T14" fmla="*/ 32 w 254"/>
                <a:gd name="T15" fmla="*/ 135 h 151"/>
                <a:gd name="T16" fmla="*/ 36 w 254"/>
                <a:gd name="T17" fmla="*/ 140 h 151"/>
                <a:gd name="T18" fmla="*/ 40 w 254"/>
                <a:gd name="T19" fmla="*/ 139 h 151"/>
                <a:gd name="T20" fmla="*/ 44 w 254"/>
                <a:gd name="T21" fmla="*/ 137 h 151"/>
                <a:gd name="T22" fmla="*/ 49 w 254"/>
                <a:gd name="T23" fmla="*/ 137 h 151"/>
                <a:gd name="T24" fmla="*/ 53 w 254"/>
                <a:gd name="T25" fmla="*/ 137 h 151"/>
                <a:gd name="T26" fmla="*/ 57 w 254"/>
                <a:gd name="T27" fmla="*/ 141 h 151"/>
                <a:gd name="T28" fmla="*/ 61 w 254"/>
                <a:gd name="T29" fmla="*/ 139 h 151"/>
                <a:gd name="T30" fmla="*/ 66 w 254"/>
                <a:gd name="T31" fmla="*/ 138 h 151"/>
                <a:gd name="T32" fmla="*/ 70 w 254"/>
                <a:gd name="T33" fmla="*/ 98 h 151"/>
                <a:gd name="T34" fmla="*/ 74 w 254"/>
                <a:gd name="T35" fmla="*/ 112 h 151"/>
                <a:gd name="T36" fmla="*/ 78 w 254"/>
                <a:gd name="T37" fmla="*/ 140 h 151"/>
                <a:gd name="T38" fmla="*/ 83 w 254"/>
                <a:gd name="T39" fmla="*/ 138 h 151"/>
                <a:gd name="T40" fmla="*/ 87 w 254"/>
                <a:gd name="T41" fmla="*/ 134 h 151"/>
                <a:gd name="T42" fmla="*/ 91 w 254"/>
                <a:gd name="T43" fmla="*/ 138 h 151"/>
                <a:gd name="T44" fmla="*/ 95 w 254"/>
                <a:gd name="T45" fmla="*/ 138 h 151"/>
                <a:gd name="T46" fmla="*/ 99 w 254"/>
                <a:gd name="T47" fmla="*/ 141 h 151"/>
                <a:gd name="T48" fmla="*/ 104 w 254"/>
                <a:gd name="T49" fmla="*/ 140 h 151"/>
                <a:gd name="T50" fmla="*/ 108 w 254"/>
                <a:gd name="T51" fmla="*/ 143 h 151"/>
                <a:gd name="T52" fmla="*/ 112 w 254"/>
                <a:gd name="T53" fmla="*/ 146 h 151"/>
                <a:gd name="T54" fmla="*/ 116 w 254"/>
                <a:gd name="T55" fmla="*/ 139 h 151"/>
                <a:gd name="T56" fmla="*/ 121 w 254"/>
                <a:gd name="T57" fmla="*/ 128 h 151"/>
                <a:gd name="T58" fmla="*/ 125 w 254"/>
                <a:gd name="T59" fmla="*/ 70 h 151"/>
                <a:gd name="T60" fmla="*/ 129 w 254"/>
                <a:gd name="T61" fmla="*/ 87 h 151"/>
                <a:gd name="T62" fmla="*/ 133 w 254"/>
                <a:gd name="T63" fmla="*/ 117 h 151"/>
                <a:gd name="T64" fmla="*/ 138 w 254"/>
                <a:gd name="T65" fmla="*/ 136 h 151"/>
                <a:gd name="T66" fmla="*/ 142 w 254"/>
                <a:gd name="T67" fmla="*/ 138 h 151"/>
                <a:gd name="T68" fmla="*/ 146 w 254"/>
                <a:gd name="T69" fmla="*/ 151 h 151"/>
                <a:gd name="T70" fmla="*/ 150 w 254"/>
                <a:gd name="T71" fmla="*/ 146 h 151"/>
                <a:gd name="T72" fmla="*/ 155 w 254"/>
                <a:gd name="T73" fmla="*/ 137 h 151"/>
                <a:gd name="T74" fmla="*/ 159 w 254"/>
                <a:gd name="T75" fmla="*/ 138 h 151"/>
                <a:gd name="T76" fmla="*/ 163 w 254"/>
                <a:gd name="T77" fmla="*/ 137 h 151"/>
                <a:gd name="T78" fmla="*/ 167 w 254"/>
                <a:gd name="T79" fmla="*/ 138 h 151"/>
                <a:gd name="T80" fmla="*/ 171 w 254"/>
                <a:gd name="T81" fmla="*/ 96 h 151"/>
                <a:gd name="T82" fmla="*/ 176 w 254"/>
                <a:gd name="T83" fmla="*/ 31 h 151"/>
                <a:gd name="T84" fmla="*/ 180 w 254"/>
                <a:gd name="T85" fmla="*/ 29 h 151"/>
                <a:gd name="T86" fmla="*/ 184 w 254"/>
                <a:gd name="T87" fmla="*/ 151 h 151"/>
                <a:gd name="T88" fmla="*/ 188 w 254"/>
                <a:gd name="T89" fmla="*/ 137 h 151"/>
                <a:gd name="T90" fmla="*/ 193 w 254"/>
                <a:gd name="T91" fmla="*/ 140 h 151"/>
                <a:gd name="T92" fmla="*/ 197 w 254"/>
                <a:gd name="T93" fmla="*/ 140 h 151"/>
                <a:gd name="T94" fmla="*/ 201 w 254"/>
                <a:gd name="T95" fmla="*/ 138 h 151"/>
                <a:gd name="T96" fmla="*/ 205 w 254"/>
                <a:gd name="T97" fmla="*/ 139 h 151"/>
                <a:gd name="T98" fmla="*/ 210 w 254"/>
                <a:gd name="T99" fmla="*/ 141 h 151"/>
                <a:gd name="T100" fmla="*/ 214 w 254"/>
                <a:gd name="T101" fmla="*/ 137 h 151"/>
                <a:gd name="T102" fmla="*/ 218 w 254"/>
                <a:gd name="T103" fmla="*/ 139 h 151"/>
                <a:gd name="T104" fmla="*/ 222 w 254"/>
                <a:gd name="T105" fmla="*/ 136 h 151"/>
                <a:gd name="T106" fmla="*/ 226 w 254"/>
                <a:gd name="T107" fmla="*/ 96 h 151"/>
                <a:gd name="T108" fmla="*/ 231 w 254"/>
                <a:gd name="T109" fmla="*/ 76 h 151"/>
                <a:gd name="T110" fmla="*/ 235 w 254"/>
                <a:gd name="T111" fmla="*/ 123 h 151"/>
                <a:gd name="T112" fmla="*/ 239 w 254"/>
                <a:gd name="T113" fmla="*/ 137 h 151"/>
                <a:gd name="T114" fmla="*/ 243 w 254"/>
                <a:gd name="T115" fmla="*/ 140 h 151"/>
                <a:gd name="T116" fmla="*/ 248 w 254"/>
                <a:gd name="T117" fmla="*/ 139 h 151"/>
                <a:gd name="T118" fmla="*/ 252 w 254"/>
                <a:gd name="T119" fmla="*/ 137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4"/>
                <a:gd name="T181" fmla="*/ 0 h 151"/>
                <a:gd name="T182" fmla="*/ 254 w 254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4" h="151">
                  <a:moveTo>
                    <a:pt x="0" y="137"/>
                  </a:moveTo>
                  <a:lnTo>
                    <a:pt x="2" y="139"/>
                  </a:lnTo>
                  <a:lnTo>
                    <a:pt x="4" y="139"/>
                  </a:lnTo>
                  <a:lnTo>
                    <a:pt x="6" y="139"/>
                  </a:lnTo>
                  <a:lnTo>
                    <a:pt x="8" y="138"/>
                  </a:lnTo>
                  <a:lnTo>
                    <a:pt x="11" y="137"/>
                  </a:lnTo>
                  <a:lnTo>
                    <a:pt x="13" y="137"/>
                  </a:lnTo>
                  <a:lnTo>
                    <a:pt x="15" y="137"/>
                  </a:lnTo>
                  <a:lnTo>
                    <a:pt x="17" y="129"/>
                  </a:lnTo>
                  <a:lnTo>
                    <a:pt x="19" y="92"/>
                  </a:lnTo>
                  <a:lnTo>
                    <a:pt x="21" y="73"/>
                  </a:lnTo>
                  <a:lnTo>
                    <a:pt x="23" y="29"/>
                  </a:lnTo>
                  <a:lnTo>
                    <a:pt x="25" y="14"/>
                  </a:lnTo>
                  <a:lnTo>
                    <a:pt x="28" y="0"/>
                  </a:lnTo>
                  <a:lnTo>
                    <a:pt x="30" y="138"/>
                  </a:lnTo>
                  <a:lnTo>
                    <a:pt x="32" y="135"/>
                  </a:lnTo>
                  <a:lnTo>
                    <a:pt x="34" y="137"/>
                  </a:lnTo>
                  <a:lnTo>
                    <a:pt x="36" y="140"/>
                  </a:lnTo>
                  <a:lnTo>
                    <a:pt x="38" y="137"/>
                  </a:lnTo>
                  <a:lnTo>
                    <a:pt x="40" y="139"/>
                  </a:lnTo>
                  <a:lnTo>
                    <a:pt x="42" y="138"/>
                  </a:lnTo>
                  <a:lnTo>
                    <a:pt x="44" y="137"/>
                  </a:lnTo>
                  <a:lnTo>
                    <a:pt x="47" y="139"/>
                  </a:lnTo>
                  <a:lnTo>
                    <a:pt x="49" y="137"/>
                  </a:lnTo>
                  <a:lnTo>
                    <a:pt x="51" y="137"/>
                  </a:lnTo>
                  <a:lnTo>
                    <a:pt x="53" y="137"/>
                  </a:lnTo>
                  <a:lnTo>
                    <a:pt x="55" y="138"/>
                  </a:lnTo>
                  <a:lnTo>
                    <a:pt x="57" y="141"/>
                  </a:lnTo>
                  <a:lnTo>
                    <a:pt x="59" y="138"/>
                  </a:lnTo>
                  <a:lnTo>
                    <a:pt x="61" y="139"/>
                  </a:lnTo>
                  <a:lnTo>
                    <a:pt x="64" y="137"/>
                  </a:lnTo>
                  <a:lnTo>
                    <a:pt x="66" y="138"/>
                  </a:lnTo>
                  <a:lnTo>
                    <a:pt x="68" y="135"/>
                  </a:lnTo>
                  <a:lnTo>
                    <a:pt x="70" y="98"/>
                  </a:lnTo>
                  <a:lnTo>
                    <a:pt x="72" y="54"/>
                  </a:lnTo>
                  <a:lnTo>
                    <a:pt x="74" y="112"/>
                  </a:lnTo>
                  <a:lnTo>
                    <a:pt x="76" y="138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3" y="138"/>
                  </a:lnTo>
                  <a:lnTo>
                    <a:pt x="85" y="137"/>
                  </a:lnTo>
                  <a:lnTo>
                    <a:pt x="87" y="134"/>
                  </a:lnTo>
                  <a:lnTo>
                    <a:pt x="89" y="148"/>
                  </a:lnTo>
                  <a:lnTo>
                    <a:pt x="91" y="138"/>
                  </a:lnTo>
                  <a:lnTo>
                    <a:pt x="93" y="138"/>
                  </a:lnTo>
                  <a:lnTo>
                    <a:pt x="95" y="138"/>
                  </a:lnTo>
                  <a:lnTo>
                    <a:pt x="97" y="135"/>
                  </a:lnTo>
                  <a:lnTo>
                    <a:pt x="99" y="141"/>
                  </a:lnTo>
                  <a:lnTo>
                    <a:pt x="102" y="136"/>
                  </a:lnTo>
                  <a:lnTo>
                    <a:pt x="104" y="140"/>
                  </a:lnTo>
                  <a:lnTo>
                    <a:pt x="106" y="141"/>
                  </a:lnTo>
                  <a:lnTo>
                    <a:pt x="108" y="143"/>
                  </a:lnTo>
                  <a:lnTo>
                    <a:pt x="110" y="146"/>
                  </a:lnTo>
                  <a:lnTo>
                    <a:pt x="112" y="146"/>
                  </a:lnTo>
                  <a:lnTo>
                    <a:pt x="114" y="139"/>
                  </a:lnTo>
                  <a:lnTo>
                    <a:pt x="116" y="139"/>
                  </a:lnTo>
                  <a:lnTo>
                    <a:pt x="119" y="135"/>
                  </a:lnTo>
                  <a:lnTo>
                    <a:pt x="121" y="128"/>
                  </a:lnTo>
                  <a:lnTo>
                    <a:pt x="123" y="94"/>
                  </a:lnTo>
                  <a:lnTo>
                    <a:pt x="125" y="70"/>
                  </a:lnTo>
                  <a:lnTo>
                    <a:pt x="127" y="18"/>
                  </a:lnTo>
                  <a:lnTo>
                    <a:pt x="129" y="87"/>
                  </a:lnTo>
                  <a:lnTo>
                    <a:pt x="131" y="104"/>
                  </a:lnTo>
                  <a:lnTo>
                    <a:pt x="133" y="117"/>
                  </a:lnTo>
                  <a:lnTo>
                    <a:pt x="135" y="127"/>
                  </a:lnTo>
                  <a:lnTo>
                    <a:pt x="138" y="136"/>
                  </a:lnTo>
                  <a:lnTo>
                    <a:pt x="140" y="139"/>
                  </a:lnTo>
                  <a:lnTo>
                    <a:pt x="142" y="138"/>
                  </a:lnTo>
                  <a:lnTo>
                    <a:pt x="144" y="146"/>
                  </a:lnTo>
                  <a:lnTo>
                    <a:pt x="146" y="151"/>
                  </a:lnTo>
                  <a:lnTo>
                    <a:pt x="148" y="150"/>
                  </a:lnTo>
                  <a:lnTo>
                    <a:pt x="150" y="146"/>
                  </a:lnTo>
                  <a:lnTo>
                    <a:pt x="152" y="138"/>
                  </a:lnTo>
                  <a:lnTo>
                    <a:pt x="155" y="137"/>
                  </a:lnTo>
                  <a:lnTo>
                    <a:pt x="157" y="137"/>
                  </a:lnTo>
                  <a:lnTo>
                    <a:pt x="159" y="138"/>
                  </a:lnTo>
                  <a:lnTo>
                    <a:pt x="161" y="139"/>
                  </a:lnTo>
                  <a:lnTo>
                    <a:pt x="163" y="137"/>
                  </a:lnTo>
                  <a:lnTo>
                    <a:pt x="165" y="139"/>
                  </a:lnTo>
                  <a:lnTo>
                    <a:pt x="167" y="138"/>
                  </a:lnTo>
                  <a:lnTo>
                    <a:pt x="169" y="136"/>
                  </a:lnTo>
                  <a:lnTo>
                    <a:pt x="171" y="96"/>
                  </a:lnTo>
                  <a:lnTo>
                    <a:pt x="174" y="68"/>
                  </a:lnTo>
                  <a:lnTo>
                    <a:pt x="176" y="31"/>
                  </a:lnTo>
                  <a:lnTo>
                    <a:pt x="178" y="0"/>
                  </a:lnTo>
                  <a:lnTo>
                    <a:pt x="180" y="29"/>
                  </a:lnTo>
                  <a:lnTo>
                    <a:pt x="182" y="51"/>
                  </a:lnTo>
                  <a:lnTo>
                    <a:pt x="184" y="151"/>
                  </a:lnTo>
                  <a:lnTo>
                    <a:pt x="186" y="138"/>
                  </a:lnTo>
                  <a:lnTo>
                    <a:pt x="188" y="137"/>
                  </a:lnTo>
                  <a:lnTo>
                    <a:pt x="191" y="139"/>
                  </a:lnTo>
                  <a:lnTo>
                    <a:pt x="193" y="140"/>
                  </a:lnTo>
                  <a:lnTo>
                    <a:pt x="195" y="140"/>
                  </a:lnTo>
                  <a:lnTo>
                    <a:pt x="197" y="140"/>
                  </a:lnTo>
                  <a:lnTo>
                    <a:pt x="199" y="143"/>
                  </a:lnTo>
                  <a:lnTo>
                    <a:pt x="201" y="138"/>
                  </a:lnTo>
                  <a:lnTo>
                    <a:pt x="203" y="143"/>
                  </a:lnTo>
                  <a:lnTo>
                    <a:pt x="205" y="139"/>
                  </a:lnTo>
                  <a:lnTo>
                    <a:pt x="207" y="140"/>
                  </a:lnTo>
                  <a:lnTo>
                    <a:pt x="210" y="141"/>
                  </a:lnTo>
                  <a:lnTo>
                    <a:pt x="212" y="136"/>
                  </a:lnTo>
                  <a:lnTo>
                    <a:pt x="214" y="137"/>
                  </a:lnTo>
                  <a:lnTo>
                    <a:pt x="216" y="139"/>
                  </a:lnTo>
                  <a:lnTo>
                    <a:pt x="218" y="139"/>
                  </a:lnTo>
                  <a:lnTo>
                    <a:pt x="220" y="137"/>
                  </a:lnTo>
                  <a:lnTo>
                    <a:pt x="222" y="136"/>
                  </a:lnTo>
                  <a:lnTo>
                    <a:pt x="224" y="121"/>
                  </a:lnTo>
                  <a:lnTo>
                    <a:pt x="226" y="96"/>
                  </a:lnTo>
                  <a:lnTo>
                    <a:pt x="229" y="85"/>
                  </a:lnTo>
                  <a:lnTo>
                    <a:pt x="231" y="76"/>
                  </a:lnTo>
                  <a:lnTo>
                    <a:pt x="233" y="123"/>
                  </a:lnTo>
                  <a:lnTo>
                    <a:pt x="235" y="123"/>
                  </a:lnTo>
                  <a:lnTo>
                    <a:pt x="237" y="101"/>
                  </a:lnTo>
                  <a:lnTo>
                    <a:pt x="239" y="137"/>
                  </a:lnTo>
                  <a:lnTo>
                    <a:pt x="241" y="146"/>
                  </a:lnTo>
                  <a:lnTo>
                    <a:pt x="243" y="140"/>
                  </a:lnTo>
                  <a:lnTo>
                    <a:pt x="246" y="139"/>
                  </a:lnTo>
                  <a:lnTo>
                    <a:pt x="248" y="139"/>
                  </a:lnTo>
                  <a:lnTo>
                    <a:pt x="250" y="139"/>
                  </a:lnTo>
                  <a:lnTo>
                    <a:pt x="252" y="137"/>
                  </a:lnTo>
                  <a:lnTo>
                    <a:pt x="254" y="1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Rectangle 329"/>
            <p:cNvSpPr>
              <a:spLocks noChangeArrowheads="1"/>
            </p:cNvSpPr>
            <p:nvPr/>
          </p:nvSpPr>
          <p:spPr bwMode="auto">
            <a:xfrm>
              <a:off x="4008" y="3708"/>
              <a:ext cx="11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-50</a:t>
              </a:r>
              <a:endParaRPr lang="en-US"/>
            </a:p>
          </p:txBody>
        </p:sp>
        <p:sp>
          <p:nvSpPr>
            <p:cNvPr id="9354" name="Rectangle 330"/>
            <p:cNvSpPr>
              <a:spLocks noChangeArrowheads="1"/>
            </p:cNvSpPr>
            <p:nvPr/>
          </p:nvSpPr>
          <p:spPr bwMode="auto">
            <a:xfrm>
              <a:off x="4074" y="348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355" name="Rectangle 331"/>
            <p:cNvSpPr>
              <a:spLocks noChangeArrowheads="1"/>
            </p:cNvSpPr>
            <p:nvPr/>
          </p:nvSpPr>
          <p:spPr bwMode="auto">
            <a:xfrm>
              <a:off x="4032" y="326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9356" name="Rectangle 332"/>
            <p:cNvSpPr>
              <a:spLocks noChangeArrowheads="1"/>
            </p:cNvSpPr>
            <p:nvPr/>
          </p:nvSpPr>
          <p:spPr bwMode="auto">
            <a:xfrm>
              <a:off x="3990" y="304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357" name="Rectangle 333"/>
            <p:cNvSpPr>
              <a:spLocks noChangeArrowheads="1"/>
            </p:cNvSpPr>
            <p:nvPr/>
          </p:nvSpPr>
          <p:spPr bwMode="auto">
            <a:xfrm>
              <a:off x="3990" y="282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150</a:t>
              </a:r>
              <a:endParaRPr lang="en-US"/>
            </a:p>
          </p:txBody>
        </p:sp>
        <p:sp>
          <p:nvSpPr>
            <p:cNvPr id="9358" name="Rectangle 334"/>
            <p:cNvSpPr>
              <a:spLocks noChangeArrowheads="1"/>
            </p:cNvSpPr>
            <p:nvPr/>
          </p:nvSpPr>
          <p:spPr bwMode="auto">
            <a:xfrm>
              <a:off x="3990" y="2604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359" name="Rectangle 335"/>
            <p:cNvSpPr>
              <a:spLocks noChangeArrowheads="1"/>
            </p:cNvSpPr>
            <p:nvPr/>
          </p:nvSpPr>
          <p:spPr bwMode="auto">
            <a:xfrm>
              <a:off x="4134" y="382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95</a:t>
              </a:r>
              <a:endParaRPr lang="en-US"/>
            </a:p>
          </p:txBody>
        </p:sp>
        <p:sp>
          <p:nvSpPr>
            <p:cNvPr id="9360" name="Rectangle 336"/>
            <p:cNvSpPr>
              <a:spLocks noChangeArrowheads="1"/>
            </p:cNvSpPr>
            <p:nvPr/>
          </p:nvSpPr>
          <p:spPr bwMode="auto">
            <a:xfrm>
              <a:off x="4440" y="382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96</a:t>
              </a:r>
              <a:endParaRPr lang="en-US"/>
            </a:p>
          </p:txBody>
        </p:sp>
        <p:sp>
          <p:nvSpPr>
            <p:cNvPr id="9361" name="Rectangle 337"/>
            <p:cNvSpPr>
              <a:spLocks noChangeArrowheads="1"/>
            </p:cNvSpPr>
            <p:nvPr/>
          </p:nvSpPr>
          <p:spPr bwMode="auto">
            <a:xfrm>
              <a:off x="4746" y="382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97</a:t>
              </a:r>
              <a:endParaRPr lang="en-US"/>
            </a:p>
          </p:txBody>
        </p:sp>
        <p:sp>
          <p:nvSpPr>
            <p:cNvPr id="9362" name="Rectangle 338"/>
            <p:cNvSpPr>
              <a:spLocks noChangeArrowheads="1"/>
            </p:cNvSpPr>
            <p:nvPr/>
          </p:nvSpPr>
          <p:spPr bwMode="auto">
            <a:xfrm>
              <a:off x="5046" y="382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98</a:t>
              </a:r>
              <a:endParaRPr lang="en-US"/>
            </a:p>
          </p:txBody>
        </p:sp>
        <p:sp>
          <p:nvSpPr>
            <p:cNvPr id="9363" name="Rectangle 339"/>
            <p:cNvSpPr>
              <a:spLocks noChangeArrowheads="1"/>
            </p:cNvSpPr>
            <p:nvPr/>
          </p:nvSpPr>
          <p:spPr bwMode="auto">
            <a:xfrm>
              <a:off x="5352" y="382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99</a:t>
              </a:r>
              <a:endParaRPr lang="en-US"/>
            </a:p>
          </p:txBody>
        </p:sp>
        <p:sp>
          <p:nvSpPr>
            <p:cNvPr id="9364" name="Rectangle 340"/>
            <p:cNvSpPr>
              <a:spLocks noChangeArrowheads="1"/>
            </p:cNvSpPr>
            <p:nvPr/>
          </p:nvSpPr>
          <p:spPr bwMode="auto">
            <a:xfrm>
              <a:off x="5640" y="3822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365" name="Rectangle 341"/>
            <p:cNvSpPr>
              <a:spLocks noChangeArrowheads="1"/>
            </p:cNvSpPr>
            <p:nvPr/>
          </p:nvSpPr>
          <p:spPr bwMode="auto">
            <a:xfrm>
              <a:off x="4734" y="3960"/>
              <a:ext cx="4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Day of Year</a:t>
              </a:r>
              <a:endParaRPr lang="en-US"/>
            </a:p>
          </p:txBody>
        </p:sp>
      </p:grpSp>
      <p:sp>
        <p:nvSpPr>
          <p:cNvPr id="9275" name="Rectangle 342"/>
          <p:cNvSpPr>
            <a:spLocks noChangeArrowheads="1"/>
          </p:cNvSpPr>
          <p:nvPr/>
        </p:nvSpPr>
        <p:spPr bwMode="auto">
          <a:xfrm>
            <a:off x="6745288" y="3416300"/>
            <a:ext cx="152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Sensible Heat Flux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grpSp>
        <p:nvGrpSpPr>
          <p:cNvPr id="9276" name="Group 395"/>
          <p:cNvGrpSpPr>
            <a:grpSpLocks/>
          </p:cNvGrpSpPr>
          <p:nvPr/>
        </p:nvGrpSpPr>
        <p:grpSpPr bwMode="auto">
          <a:xfrm>
            <a:off x="341313" y="917575"/>
            <a:ext cx="2698750" cy="2286000"/>
            <a:chOff x="103" y="751"/>
            <a:chExt cx="1776" cy="1440"/>
          </a:xfrm>
        </p:grpSpPr>
        <p:sp>
          <p:nvSpPr>
            <p:cNvPr id="9280" name="Rectangle 348"/>
            <p:cNvSpPr>
              <a:spLocks noChangeArrowheads="1"/>
            </p:cNvSpPr>
            <p:nvPr/>
          </p:nvSpPr>
          <p:spPr bwMode="auto">
            <a:xfrm>
              <a:off x="247" y="799"/>
              <a:ext cx="1554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Line 349"/>
            <p:cNvSpPr>
              <a:spLocks noChangeShapeType="1"/>
            </p:cNvSpPr>
            <p:nvPr/>
          </p:nvSpPr>
          <p:spPr bwMode="auto">
            <a:xfrm>
              <a:off x="247" y="1735"/>
              <a:ext cx="15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Line 350"/>
            <p:cNvSpPr>
              <a:spLocks noChangeShapeType="1"/>
            </p:cNvSpPr>
            <p:nvPr/>
          </p:nvSpPr>
          <p:spPr bwMode="auto">
            <a:xfrm>
              <a:off x="247" y="1579"/>
              <a:ext cx="15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Line 351"/>
            <p:cNvSpPr>
              <a:spLocks noChangeShapeType="1"/>
            </p:cNvSpPr>
            <p:nvPr/>
          </p:nvSpPr>
          <p:spPr bwMode="auto">
            <a:xfrm>
              <a:off x="247" y="1423"/>
              <a:ext cx="15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Line 352"/>
            <p:cNvSpPr>
              <a:spLocks noChangeShapeType="1"/>
            </p:cNvSpPr>
            <p:nvPr/>
          </p:nvSpPr>
          <p:spPr bwMode="auto">
            <a:xfrm>
              <a:off x="247" y="1267"/>
              <a:ext cx="15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Line 353"/>
            <p:cNvSpPr>
              <a:spLocks noChangeShapeType="1"/>
            </p:cNvSpPr>
            <p:nvPr/>
          </p:nvSpPr>
          <p:spPr bwMode="auto">
            <a:xfrm>
              <a:off x="247" y="1111"/>
              <a:ext cx="15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Line 354"/>
            <p:cNvSpPr>
              <a:spLocks noChangeShapeType="1"/>
            </p:cNvSpPr>
            <p:nvPr/>
          </p:nvSpPr>
          <p:spPr bwMode="auto">
            <a:xfrm>
              <a:off x="247" y="955"/>
              <a:ext cx="15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Line 355"/>
            <p:cNvSpPr>
              <a:spLocks noChangeShapeType="1"/>
            </p:cNvSpPr>
            <p:nvPr/>
          </p:nvSpPr>
          <p:spPr bwMode="auto">
            <a:xfrm>
              <a:off x="247" y="799"/>
              <a:ext cx="15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Line 356"/>
            <p:cNvSpPr>
              <a:spLocks noChangeShapeType="1"/>
            </p:cNvSpPr>
            <p:nvPr/>
          </p:nvSpPr>
          <p:spPr bwMode="auto">
            <a:xfrm>
              <a:off x="559" y="799"/>
              <a:ext cx="1" cy="10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Line 357"/>
            <p:cNvSpPr>
              <a:spLocks noChangeShapeType="1"/>
            </p:cNvSpPr>
            <p:nvPr/>
          </p:nvSpPr>
          <p:spPr bwMode="auto">
            <a:xfrm>
              <a:off x="871" y="799"/>
              <a:ext cx="1" cy="10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Line 358"/>
            <p:cNvSpPr>
              <a:spLocks noChangeShapeType="1"/>
            </p:cNvSpPr>
            <p:nvPr/>
          </p:nvSpPr>
          <p:spPr bwMode="auto">
            <a:xfrm>
              <a:off x="1177" y="799"/>
              <a:ext cx="1" cy="10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Line 359"/>
            <p:cNvSpPr>
              <a:spLocks noChangeShapeType="1"/>
            </p:cNvSpPr>
            <p:nvPr/>
          </p:nvSpPr>
          <p:spPr bwMode="auto">
            <a:xfrm>
              <a:off x="1489" y="799"/>
              <a:ext cx="1" cy="10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Line 360"/>
            <p:cNvSpPr>
              <a:spLocks noChangeShapeType="1"/>
            </p:cNvSpPr>
            <p:nvPr/>
          </p:nvSpPr>
          <p:spPr bwMode="auto">
            <a:xfrm>
              <a:off x="1801" y="799"/>
              <a:ext cx="1" cy="10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Rectangle 361"/>
            <p:cNvSpPr>
              <a:spLocks noChangeArrowheads="1"/>
            </p:cNvSpPr>
            <p:nvPr/>
          </p:nvSpPr>
          <p:spPr bwMode="auto">
            <a:xfrm>
              <a:off x="247" y="799"/>
              <a:ext cx="1554" cy="10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Line 362"/>
            <p:cNvSpPr>
              <a:spLocks noChangeShapeType="1"/>
            </p:cNvSpPr>
            <p:nvPr/>
          </p:nvSpPr>
          <p:spPr bwMode="auto">
            <a:xfrm>
              <a:off x="247" y="799"/>
              <a:ext cx="1" cy="10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Line 363"/>
            <p:cNvSpPr>
              <a:spLocks noChangeShapeType="1"/>
            </p:cNvSpPr>
            <p:nvPr/>
          </p:nvSpPr>
          <p:spPr bwMode="auto">
            <a:xfrm>
              <a:off x="223" y="189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Line 364"/>
            <p:cNvSpPr>
              <a:spLocks noChangeShapeType="1"/>
            </p:cNvSpPr>
            <p:nvPr/>
          </p:nvSpPr>
          <p:spPr bwMode="auto">
            <a:xfrm>
              <a:off x="223" y="173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Line 365"/>
            <p:cNvSpPr>
              <a:spLocks noChangeShapeType="1"/>
            </p:cNvSpPr>
            <p:nvPr/>
          </p:nvSpPr>
          <p:spPr bwMode="auto">
            <a:xfrm>
              <a:off x="223" y="157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366"/>
            <p:cNvSpPr>
              <a:spLocks noChangeShapeType="1"/>
            </p:cNvSpPr>
            <p:nvPr/>
          </p:nvSpPr>
          <p:spPr bwMode="auto">
            <a:xfrm>
              <a:off x="223" y="142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367"/>
            <p:cNvSpPr>
              <a:spLocks noChangeShapeType="1"/>
            </p:cNvSpPr>
            <p:nvPr/>
          </p:nvSpPr>
          <p:spPr bwMode="auto">
            <a:xfrm>
              <a:off x="223" y="126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368"/>
            <p:cNvSpPr>
              <a:spLocks noChangeShapeType="1"/>
            </p:cNvSpPr>
            <p:nvPr/>
          </p:nvSpPr>
          <p:spPr bwMode="auto">
            <a:xfrm>
              <a:off x="223" y="111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369"/>
            <p:cNvSpPr>
              <a:spLocks noChangeShapeType="1"/>
            </p:cNvSpPr>
            <p:nvPr/>
          </p:nvSpPr>
          <p:spPr bwMode="auto">
            <a:xfrm>
              <a:off x="223" y="95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370"/>
            <p:cNvSpPr>
              <a:spLocks noChangeShapeType="1"/>
            </p:cNvSpPr>
            <p:nvPr/>
          </p:nvSpPr>
          <p:spPr bwMode="auto">
            <a:xfrm>
              <a:off x="223" y="79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371"/>
            <p:cNvSpPr>
              <a:spLocks noChangeShapeType="1"/>
            </p:cNvSpPr>
            <p:nvPr/>
          </p:nvSpPr>
          <p:spPr bwMode="auto">
            <a:xfrm>
              <a:off x="247" y="1891"/>
              <a:ext cx="15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Line 372"/>
            <p:cNvSpPr>
              <a:spLocks noChangeShapeType="1"/>
            </p:cNvSpPr>
            <p:nvPr/>
          </p:nvSpPr>
          <p:spPr bwMode="auto">
            <a:xfrm flipV="1">
              <a:off x="247" y="189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Line 373"/>
            <p:cNvSpPr>
              <a:spLocks noChangeShapeType="1"/>
            </p:cNvSpPr>
            <p:nvPr/>
          </p:nvSpPr>
          <p:spPr bwMode="auto">
            <a:xfrm flipV="1">
              <a:off x="559" y="189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Line 374"/>
            <p:cNvSpPr>
              <a:spLocks noChangeShapeType="1"/>
            </p:cNvSpPr>
            <p:nvPr/>
          </p:nvSpPr>
          <p:spPr bwMode="auto">
            <a:xfrm flipV="1">
              <a:off x="871" y="189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Line 375"/>
            <p:cNvSpPr>
              <a:spLocks noChangeShapeType="1"/>
            </p:cNvSpPr>
            <p:nvPr/>
          </p:nvSpPr>
          <p:spPr bwMode="auto">
            <a:xfrm flipV="1">
              <a:off x="1177" y="189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Line 376"/>
            <p:cNvSpPr>
              <a:spLocks noChangeShapeType="1"/>
            </p:cNvSpPr>
            <p:nvPr/>
          </p:nvSpPr>
          <p:spPr bwMode="auto">
            <a:xfrm flipV="1">
              <a:off x="1489" y="189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Line 377"/>
            <p:cNvSpPr>
              <a:spLocks noChangeShapeType="1"/>
            </p:cNvSpPr>
            <p:nvPr/>
          </p:nvSpPr>
          <p:spPr bwMode="auto">
            <a:xfrm flipV="1">
              <a:off x="1801" y="189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378"/>
            <p:cNvSpPr>
              <a:spLocks/>
            </p:cNvSpPr>
            <p:nvPr/>
          </p:nvSpPr>
          <p:spPr bwMode="auto">
            <a:xfrm>
              <a:off x="247" y="865"/>
              <a:ext cx="1554" cy="1026"/>
            </a:xfrm>
            <a:custGeom>
              <a:avLst/>
              <a:gdLst>
                <a:gd name="T0" fmla="*/ 2 w 259"/>
                <a:gd name="T1" fmla="*/ 171 h 171"/>
                <a:gd name="T2" fmla="*/ 6 w 259"/>
                <a:gd name="T3" fmla="*/ 171 h 171"/>
                <a:gd name="T4" fmla="*/ 11 w 259"/>
                <a:gd name="T5" fmla="*/ 171 h 171"/>
                <a:gd name="T6" fmla="*/ 15 w 259"/>
                <a:gd name="T7" fmla="*/ 171 h 171"/>
                <a:gd name="T8" fmla="*/ 19 w 259"/>
                <a:gd name="T9" fmla="*/ 171 h 171"/>
                <a:gd name="T10" fmla="*/ 24 w 259"/>
                <a:gd name="T11" fmla="*/ 171 h 171"/>
                <a:gd name="T12" fmla="*/ 28 w 259"/>
                <a:gd name="T13" fmla="*/ 171 h 171"/>
                <a:gd name="T14" fmla="*/ 32 w 259"/>
                <a:gd name="T15" fmla="*/ 161 h 171"/>
                <a:gd name="T16" fmla="*/ 37 w 259"/>
                <a:gd name="T17" fmla="*/ 169 h 171"/>
                <a:gd name="T18" fmla="*/ 41 w 259"/>
                <a:gd name="T19" fmla="*/ 171 h 171"/>
                <a:gd name="T20" fmla="*/ 45 w 259"/>
                <a:gd name="T21" fmla="*/ 171 h 171"/>
                <a:gd name="T22" fmla="*/ 50 w 259"/>
                <a:gd name="T23" fmla="*/ 171 h 171"/>
                <a:gd name="T24" fmla="*/ 54 w 259"/>
                <a:gd name="T25" fmla="*/ 171 h 171"/>
                <a:gd name="T26" fmla="*/ 58 w 259"/>
                <a:gd name="T27" fmla="*/ 169 h 171"/>
                <a:gd name="T28" fmla="*/ 63 w 259"/>
                <a:gd name="T29" fmla="*/ 171 h 171"/>
                <a:gd name="T30" fmla="*/ 67 w 259"/>
                <a:gd name="T31" fmla="*/ 171 h 171"/>
                <a:gd name="T32" fmla="*/ 71 w 259"/>
                <a:gd name="T33" fmla="*/ 149 h 171"/>
                <a:gd name="T34" fmla="*/ 76 w 259"/>
                <a:gd name="T35" fmla="*/ 169 h 171"/>
                <a:gd name="T36" fmla="*/ 80 w 259"/>
                <a:gd name="T37" fmla="*/ 71 h 171"/>
                <a:gd name="T38" fmla="*/ 84 w 259"/>
                <a:gd name="T39" fmla="*/ 164 h 171"/>
                <a:gd name="T40" fmla="*/ 88 w 259"/>
                <a:gd name="T41" fmla="*/ 169 h 171"/>
                <a:gd name="T42" fmla="*/ 93 w 259"/>
                <a:gd name="T43" fmla="*/ 171 h 171"/>
                <a:gd name="T44" fmla="*/ 97 w 259"/>
                <a:gd name="T45" fmla="*/ 169 h 171"/>
                <a:gd name="T46" fmla="*/ 101 w 259"/>
                <a:gd name="T47" fmla="*/ 168 h 171"/>
                <a:gd name="T48" fmla="*/ 106 w 259"/>
                <a:gd name="T49" fmla="*/ 166 h 171"/>
                <a:gd name="T50" fmla="*/ 110 w 259"/>
                <a:gd name="T51" fmla="*/ 161 h 171"/>
                <a:gd name="T52" fmla="*/ 114 w 259"/>
                <a:gd name="T53" fmla="*/ 169 h 171"/>
                <a:gd name="T54" fmla="*/ 119 w 259"/>
                <a:gd name="T55" fmla="*/ 171 h 171"/>
                <a:gd name="T56" fmla="*/ 123 w 259"/>
                <a:gd name="T57" fmla="*/ 171 h 171"/>
                <a:gd name="T58" fmla="*/ 127 w 259"/>
                <a:gd name="T59" fmla="*/ 171 h 171"/>
                <a:gd name="T60" fmla="*/ 132 w 259"/>
                <a:gd name="T61" fmla="*/ 171 h 171"/>
                <a:gd name="T62" fmla="*/ 136 w 259"/>
                <a:gd name="T63" fmla="*/ 171 h 171"/>
                <a:gd name="T64" fmla="*/ 140 w 259"/>
                <a:gd name="T65" fmla="*/ 171 h 171"/>
                <a:gd name="T66" fmla="*/ 145 w 259"/>
                <a:gd name="T67" fmla="*/ 171 h 171"/>
                <a:gd name="T68" fmla="*/ 149 w 259"/>
                <a:gd name="T69" fmla="*/ 171 h 171"/>
                <a:gd name="T70" fmla="*/ 153 w 259"/>
                <a:gd name="T71" fmla="*/ 171 h 171"/>
                <a:gd name="T72" fmla="*/ 158 w 259"/>
                <a:gd name="T73" fmla="*/ 171 h 171"/>
                <a:gd name="T74" fmla="*/ 162 w 259"/>
                <a:gd name="T75" fmla="*/ 171 h 171"/>
                <a:gd name="T76" fmla="*/ 166 w 259"/>
                <a:gd name="T77" fmla="*/ 171 h 171"/>
                <a:gd name="T78" fmla="*/ 171 w 259"/>
                <a:gd name="T79" fmla="*/ 171 h 171"/>
                <a:gd name="T80" fmla="*/ 175 w 259"/>
                <a:gd name="T81" fmla="*/ 171 h 171"/>
                <a:gd name="T82" fmla="*/ 179 w 259"/>
                <a:gd name="T83" fmla="*/ 169 h 171"/>
                <a:gd name="T84" fmla="*/ 183 w 259"/>
                <a:gd name="T85" fmla="*/ 171 h 171"/>
                <a:gd name="T86" fmla="*/ 188 w 259"/>
                <a:gd name="T87" fmla="*/ 31 h 171"/>
                <a:gd name="T88" fmla="*/ 192 w 259"/>
                <a:gd name="T89" fmla="*/ 169 h 171"/>
                <a:gd name="T90" fmla="*/ 196 w 259"/>
                <a:gd name="T91" fmla="*/ 171 h 171"/>
                <a:gd name="T92" fmla="*/ 201 w 259"/>
                <a:gd name="T93" fmla="*/ 171 h 171"/>
                <a:gd name="T94" fmla="*/ 205 w 259"/>
                <a:gd name="T95" fmla="*/ 171 h 171"/>
                <a:gd name="T96" fmla="*/ 209 w 259"/>
                <a:gd name="T97" fmla="*/ 168 h 171"/>
                <a:gd name="T98" fmla="*/ 214 w 259"/>
                <a:gd name="T99" fmla="*/ 168 h 171"/>
                <a:gd name="T100" fmla="*/ 218 w 259"/>
                <a:gd name="T101" fmla="*/ 146 h 171"/>
                <a:gd name="T102" fmla="*/ 222 w 259"/>
                <a:gd name="T103" fmla="*/ 171 h 171"/>
                <a:gd name="T104" fmla="*/ 227 w 259"/>
                <a:gd name="T105" fmla="*/ 161 h 171"/>
                <a:gd name="T106" fmla="*/ 231 w 259"/>
                <a:gd name="T107" fmla="*/ 169 h 171"/>
                <a:gd name="T108" fmla="*/ 235 w 259"/>
                <a:gd name="T109" fmla="*/ 171 h 171"/>
                <a:gd name="T110" fmla="*/ 240 w 259"/>
                <a:gd name="T111" fmla="*/ 171 h 171"/>
                <a:gd name="T112" fmla="*/ 244 w 259"/>
                <a:gd name="T113" fmla="*/ 171 h 171"/>
                <a:gd name="T114" fmla="*/ 248 w 259"/>
                <a:gd name="T115" fmla="*/ 171 h 171"/>
                <a:gd name="T116" fmla="*/ 253 w 259"/>
                <a:gd name="T117" fmla="*/ 171 h 171"/>
                <a:gd name="T118" fmla="*/ 257 w 259"/>
                <a:gd name="T119" fmla="*/ 171 h 1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9"/>
                <a:gd name="T181" fmla="*/ 0 h 171"/>
                <a:gd name="T182" fmla="*/ 259 w 259"/>
                <a:gd name="T183" fmla="*/ 171 h 1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9" h="171">
                  <a:moveTo>
                    <a:pt x="0" y="171"/>
                  </a:moveTo>
                  <a:lnTo>
                    <a:pt x="2" y="171"/>
                  </a:lnTo>
                  <a:lnTo>
                    <a:pt x="4" y="171"/>
                  </a:lnTo>
                  <a:lnTo>
                    <a:pt x="6" y="171"/>
                  </a:lnTo>
                  <a:lnTo>
                    <a:pt x="9" y="171"/>
                  </a:lnTo>
                  <a:lnTo>
                    <a:pt x="11" y="171"/>
                  </a:lnTo>
                  <a:lnTo>
                    <a:pt x="13" y="171"/>
                  </a:lnTo>
                  <a:lnTo>
                    <a:pt x="15" y="171"/>
                  </a:lnTo>
                  <a:lnTo>
                    <a:pt x="17" y="171"/>
                  </a:lnTo>
                  <a:lnTo>
                    <a:pt x="19" y="171"/>
                  </a:lnTo>
                  <a:lnTo>
                    <a:pt x="22" y="171"/>
                  </a:lnTo>
                  <a:lnTo>
                    <a:pt x="24" y="171"/>
                  </a:lnTo>
                  <a:lnTo>
                    <a:pt x="26" y="171"/>
                  </a:lnTo>
                  <a:lnTo>
                    <a:pt x="28" y="171"/>
                  </a:lnTo>
                  <a:lnTo>
                    <a:pt x="30" y="116"/>
                  </a:lnTo>
                  <a:lnTo>
                    <a:pt x="32" y="161"/>
                  </a:lnTo>
                  <a:lnTo>
                    <a:pt x="35" y="169"/>
                  </a:lnTo>
                  <a:lnTo>
                    <a:pt x="37" y="169"/>
                  </a:lnTo>
                  <a:lnTo>
                    <a:pt x="39" y="171"/>
                  </a:lnTo>
                  <a:lnTo>
                    <a:pt x="41" y="171"/>
                  </a:lnTo>
                  <a:lnTo>
                    <a:pt x="43" y="171"/>
                  </a:lnTo>
                  <a:lnTo>
                    <a:pt x="45" y="171"/>
                  </a:lnTo>
                  <a:lnTo>
                    <a:pt x="47" y="171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6" y="171"/>
                  </a:lnTo>
                  <a:lnTo>
                    <a:pt x="58" y="169"/>
                  </a:lnTo>
                  <a:lnTo>
                    <a:pt x="60" y="171"/>
                  </a:lnTo>
                  <a:lnTo>
                    <a:pt x="63" y="171"/>
                  </a:lnTo>
                  <a:lnTo>
                    <a:pt x="65" y="171"/>
                  </a:lnTo>
                  <a:lnTo>
                    <a:pt x="67" y="171"/>
                  </a:lnTo>
                  <a:lnTo>
                    <a:pt x="69" y="171"/>
                  </a:lnTo>
                  <a:lnTo>
                    <a:pt x="71" y="149"/>
                  </a:lnTo>
                  <a:lnTo>
                    <a:pt x="73" y="168"/>
                  </a:lnTo>
                  <a:lnTo>
                    <a:pt x="76" y="169"/>
                  </a:lnTo>
                  <a:lnTo>
                    <a:pt x="78" y="0"/>
                  </a:lnTo>
                  <a:lnTo>
                    <a:pt x="80" y="71"/>
                  </a:lnTo>
                  <a:lnTo>
                    <a:pt x="82" y="144"/>
                  </a:lnTo>
                  <a:lnTo>
                    <a:pt x="84" y="164"/>
                  </a:lnTo>
                  <a:lnTo>
                    <a:pt x="86" y="169"/>
                  </a:lnTo>
                  <a:lnTo>
                    <a:pt x="88" y="169"/>
                  </a:lnTo>
                  <a:lnTo>
                    <a:pt x="91" y="171"/>
                  </a:lnTo>
                  <a:lnTo>
                    <a:pt x="93" y="171"/>
                  </a:lnTo>
                  <a:lnTo>
                    <a:pt x="95" y="171"/>
                  </a:lnTo>
                  <a:lnTo>
                    <a:pt x="97" y="169"/>
                  </a:lnTo>
                  <a:lnTo>
                    <a:pt x="99" y="171"/>
                  </a:lnTo>
                  <a:lnTo>
                    <a:pt x="101" y="168"/>
                  </a:lnTo>
                  <a:lnTo>
                    <a:pt x="104" y="169"/>
                  </a:lnTo>
                  <a:lnTo>
                    <a:pt x="106" y="166"/>
                  </a:lnTo>
                  <a:lnTo>
                    <a:pt x="108" y="161"/>
                  </a:lnTo>
                  <a:lnTo>
                    <a:pt x="110" y="161"/>
                  </a:lnTo>
                  <a:lnTo>
                    <a:pt x="112" y="169"/>
                  </a:lnTo>
                  <a:lnTo>
                    <a:pt x="114" y="169"/>
                  </a:lnTo>
                  <a:lnTo>
                    <a:pt x="117" y="171"/>
                  </a:lnTo>
                  <a:lnTo>
                    <a:pt x="119" y="171"/>
                  </a:lnTo>
                  <a:lnTo>
                    <a:pt x="121" y="171"/>
                  </a:lnTo>
                  <a:lnTo>
                    <a:pt x="123" y="171"/>
                  </a:lnTo>
                  <a:lnTo>
                    <a:pt x="125" y="169"/>
                  </a:lnTo>
                  <a:lnTo>
                    <a:pt x="127" y="171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4" y="171"/>
                  </a:lnTo>
                  <a:lnTo>
                    <a:pt x="136" y="171"/>
                  </a:lnTo>
                  <a:lnTo>
                    <a:pt x="138" y="171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5" y="171"/>
                  </a:lnTo>
                  <a:lnTo>
                    <a:pt x="147" y="171"/>
                  </a:lnTo>
                  <a:lnTo>
                    <a:pt x="149" y="171"/>
                  </a:lnTo>
                  <a:lnTo>
                    <a:pt x="151" y="171"/>
                  </a:lnTo>
                  <a:lnTo>
                    <a:pt x="153" y="171"/>
                  </a:lnTo>
                  <a:lnTo>
                    <a:pt x="155" y="171"/>
                  </a:lnTo>
                  <a:lnTo>
                    <a:pt x="158" y="171"/>
                  </a:lnTo>
                  <a:lnTo>
                    <a:pt x="160" y="171"/>
                  </a:lnTo>
                  <a:lnTo>
                    <a:pt x="162" y="171"/>
                  </a:lnTo>
                  <a:lnTo>
                    <a:pt x="164" y="171"/>
                  </a:lnTo>
                  <a:lnTo>
                    <a:pt x="166" y="171"/>
                  </a:lnTo>
                  <a:lnTo>
                    <a:pt x="168" y="171"/>
                  </a:lnTo>
                  <a:lnTo>
                    <a:pt x="171" y="171"/>
                  </a:lnTo>
                  <a:lnTo>
                    <a:pt x="173" y="171"/>
                  </a:lnTo>
                  <a:lnTo>
                    <a:pt x="175" y="171"/>
                  </a:lnTo>
                  <a:lnTo>
                    <a:pt x="177" y="171"/>
                  </a:lnTo>
                  <a:lnTo>
                    <a:pt x="179" y="169"/>
                  </a:lnTo>
                  <a:lnTo>
                    <a:pt x="181" y="171"/>
                  </a:lnTo>
                  <a:lnTo>
                    <a:pt x="183" y="171"/>
                  </a:lnTo>
                  <a:lnTo>
                    <a:pt x="186" y="171"/>
                  </a:lnTo>
                  <a:lnTo>
                    <a:pt x="188" y="31"/>
                  </a:lnTo>
                  <a:lnTo>
                    <a:pt x="190" y="128"/>
                  </a:lnTo>
                  <a:lnTo>
                    <a:pt x="192" y="169"/>
                  </a:lnTo>
                  <a:lnTo>
                    <a:pt x="194" y="169"/>
                  </a:lnTo>
                  <a:lnTo>
                    <a:pt x="196" y="171"/>
                  </a:lnTo>
                  <a:lnTo>
                    <a:pt x="199" y="171"/>
                  </a:lnTo>
                  <a:lnTo>
                    <a:pt x="201" y="171"/>
                  </a:lnTo>
                  <a:lnTo>
                    <a:pt x="203" y="171"/>
                  </a:lnTo>
                  <a:lnTo>
                    <a:pt x="205" y="171"/>
                  </a:lnTo>
                  <a:lnTo>
                    <a:pt x="207" y="154"/>
                  </a:lnTo>
                  <a:lnTo>
                    <a:pt x="209" y="168"/>
                  </a:lnTo>
                  <a:lnTo>
                    <a:pt x="212" y="169"/>
                  </a:lnTo>
                  <a:lnTo>
                    <a:pt x="214" y="168"/>
                  </a:lnTo>
                  <a:lnTo>
                    <a:pt x="216" y="168"/>
                  </a:lnTo>
                  <a:lnTo>
                    <a:pt x="218" y="146"/>
                  </a:lnTo>
                  <a:lnTo>
                    <a:pt x="220" y="169"/>
                  </a:lnTo>
                  <a:lnTo>
                    <a:pt x="222" y="171"/>
                  </a:lnTo>
                  <a:lnTo>
                    <a:pt x="224" y="171"/>
                  </a:lnTo>
                  <a:lnTo>
                    <a:pt x="227" y="161"/>
                  </a:lnTo>
                  <a:lnTo>
                    <a:pt x="229" y="171"/>
                  </a:lnTo>
                  <a:lnTo>
                    <a:pt x="231" y="169"/>
                  </a:lnTo>
                  <a:lnTo>
                    <a:pt x="233" y="171"/>
                  </a:lnTo>
                  <a:lnTo>
                    <a:pt x="235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42" y="171"/>
                  </a:lnTo>
                  <a:lnTo>
                    <a:pt x="244" y="171"/>
                  </a:lnTo>
                  <a:lnTo>
                    <a:pt x="246" y="169"/>
                  </a:lnTo>
                  <a:lnTo>
                    <a:pt x="248" y="171"/>
                  </a:lnTo>
                  <a:lnTo>
                    <a:pt x="250" y="171"/>
                  </a:lnTo>
                  <a:lnTo>
                    <a:pt x="253" y="171"/>
                  </a:lnTo>
                  <a:lnTo>
                    <a:pt x="255" y="171"/>
                  </a:lnTo>
                  <a:lnTo>
                    <a:pt x="257" y="171"/>
                  </a:lnTo>
                  <a:lnTo>
                    <a:pt x="259" y="1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Rectangle 379"/>
            <p:cNvSpPr>
              <a:spLocks noChangeArrowheads="1"/>
            </p:cNvSpPr>
            <p:nvPr/>
          </p:nvSpPr>
          <p:spPr bwMode="auto">
            <a:xfrm>
              <a:off x="145" y="1843"/>
              <a:ext cx="4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312" name="Rectangle 380"/>
            <p:cNvSpPr>
              <a:spLocks noChangeArrowheads="1"/>
            </p:cNvSpPr>
            <p:nvPr/>
          </p:nvSpPr>
          <p:spPr bwMode="auto">
            <a:xfrm>
              <a:off x="145" y="1687"/>
              <a:ext cx="4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9313" name="Rectangle 381"/>
            <p:cNvSpPr>
              <a:spLocks noChangeArrowheads="1"/>
            </p:cNvSpPr>
            <p:nvPr/>
          </p:nvSpPr>
          <p:spPr bwMode="auto">
            <a:xfrm>
              <a:off x="145" y="1531"/>
              <a:ext cx="4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9314" name="Rectangle 382"/>
            <p:cNvSpPr>
              <a:spLocks noChangeArrowheads="1"/>
            </p:cNvSpPr>
            <p:nvPr/>
          </p:nvSpPr>
          <p:spPr bwMode="auto">
            <a:xfrm>
              <a:off x="145" y="1375"/>
              <a:ext cx="4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9315" name="Rectangle 383"/>
            <p:cNvSpPr>
              <a:spLocks noChangeArrowheads="1"/>
            </p:cNvSpPr>
            <p:nvPr/>
          </p:nvSpPr>
          <p:spPr bwMode="auto">
            <a:xfrm>
              <a:off x="145" y="1219"/>
              <a:ext cx="4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9316" name="Rectangle 384"/>
            <p:cNvSpPr>
              <a:spLocks noChangeArrowheads="1"/>
            </p:cNvSpPr>
            <p:nvPr/>
          </p:nvSpPr>
          <p:spPr bwMode="auto">
            <a:xfrm>
              <a:off x="103" y="1063"/>
              <a:ext cx="9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9317" name="Rectangle 385"/>
            <p:cNvSpPr>
              <a:spLocks noChangeArrowheads="1"/>
            </p:cNvSpPr>
            <p:nvPr/>
          </p:nvSpPr>
          <p:spPr bwMode="auto">
            <a:xfrm>
              <a:off x="103" y="907"/>
              <a:ext cx="9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12</a:t>
              </a:r>
              <a:endParaRPr lang="en-US"/>
            </a:p>
          </p:txBody>
        </p:sp>
        <p:sp>
          <p:nvSpPr>
            <p:cNvPr id="9318" name="Rectangle 386"/>
            <p:cNvSpPr>
              <a:spLocks noChangeArrowheads="1"/>
            </p:cNvSpPr>
            <p:nvPr/>
          </p:nvSpPr>
          <p:spPr bwMode="auto">
            <a:xfrm>
              <a:off x="103" y="751"/>
              <a:ext cx="9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14</a:t>
              </a:r>
              <a:endParaRPr lang="en-US"/>
            </a:p>
          </p:txBody>
        </p:sp>
        <p:sp>
          <p:nvSpPr>
            <p:cNvPr id="9319" name="Rectangle 387"/>
            <p:cNvSpPr>
              <a:spLocks noChangeArrowheads="1"/>
            </p:cNvSpPr>
            <p:nvPr/>
          </p:nvSpPr>
          <p:spPr bwMode="auto">
            <a:xfrm>
              <a:off x="205" y="1957"/>
              <a:ext cx="9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95</a:t>
              </a:r>
              <a:endParaRPr lang="en-US"/>
            </a:p>
          </p:txBody>
        </p:sp>
        <p:sp>
          <p:nvSpPr>
            <p:cNvPr id="9320" name="Rectangle 388"/>
            <p:cNvSpPr>
              <a:spLocks noChangeArrowheads="1"/>
            </p:cNvSpPr>
            <p:nvPr/>
          </p:nvSpPr>
          <p:spPr bwMode="auto">
            <a:xfrm>
              <a:off x="517" y="1957"/>
              <a:ext cx="9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96</a:t>
              </a:r>
              <a:endParaRPr lang="en-US"/>
            </a:p>
          </p:txBody>
        </p:sp>
        <p:sp>
          <p:nvSpPr>
            <p:cNvPr id="9321" name="Rectangle 389"/>
            <p:cNvSpPr>
              <a:spLocks noChangeArrowheads="1"/>
            </p:cNvSpPr>
            <p:nvPr/>
          </p:nvSpPr>
          <p:spPr bwMode="auto">
            <a:xfrm>
              <a:off x="829" y="1957"/>
              <a:ext cx="9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97</a:t>
              </a:r>
              <a:endParaRPr lang="en-US"/>
            </a:p>
          </p:txBody>
        </p:sp>
        <p:sp>
          <p:nvSpPr>
            <p:cNvPr id="9322" name="Rectangle 390"/>
            <p:cNvSpPr>
              <a:spLocks noChangeArrowheads="1"/>
            </p:cNvSpPr>
            <p:nvPr/>
          </p:nvSpPr>
          <p:spPr bwMode="auto">
            <a:xfrm>
              <a:off x="1135" y="1957"/>
              <a:ext cx="9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98</a:t>
              </a:r>
              <a:endParaRPr lang="en-US"/>
            </a:p>
          </p:txBody>
        </p:sp>
        <p:sp>
          <p:nvSpPr>
            <p:cNvPr id="9323" name="Rectangle 391"/>
            <p:cNvSpPr>
              <a:spLocks noChangeArrowheads="1"/>
            </p:cNvSpPr>
            <p:nvPr/>
          </p:nvSpPr>
          <p:spPr bwMode="auto">
            <a:xfrm>
              <a:off x="1447" y="1957"/>
              <a:ext cx="9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99</a:t>
              </a:r>
              <a:endParaRPr lang="en-US"/>
            </a:p>
          </p:txBody>
        </p:sp>
        <p:sp>
          <p:nvSpPr>
            <p:cNvPr id="9324" name="Rectangle 392"/>
            <p:cNvSpPr>
              <a:spLocks noChangeArrowheads="1"/>
            </p:cNvSpPr>
            <p:nvPr/>
          </p:nvSpPr>
          <p:spPr bwMode="auto">
            <a:xfrm>
              <a:off x="1741" y="1957"/>
              <a:ext cx="1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325" name="Rectangle 393"/>
            <p:cNvSpPr>
              <a:spLocks noChangeArrowheads="1"/>
            </p:cNvSpPr>
            <p:nvPr/>
          </p:nvSpPr>
          <p:spPr bwMode="auto">
            <a:xfrm>
              <a:off x="817" y="2095"/>
              <a:ext cx="4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Day of Year</a:t>
              </a:r>
              <a:endParaRPr lang="en-US"/>
            </a:p>
          </p:txBody>
        </p:sp>
      </p:grpSp>
      <p:sp>
        <p:nvSpPr>
          <p:cNvPr id="9277" name="Rectangle 394"/>
          <p:cNvSpPr>
            <a:spLocks noChangeArrowheads="1"/>
          </p:cNvSpPr>
          <p:nvPr/>
        </p:nvSpPr>
        <p:spPr bwMode="auto">
          <a:xfrm>
            <a:off x="1066800" y="749300"/>
            <a:ext cx="1395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Precipitation (mm hour</a:t>
            </a:r>
            <a:r>
              <a:rPr lang="en-US" sz="1000" baseline="30000">
                <a:solidFill>
                  <a:srgbClr val="000000"/>
                </a:solidFill>
              </a:rPr>
              <a:t>-1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9278" name="Text Box 396"/>
          <p:cNvSpPr txBox="1">
            <a:spLocks noChangeArrowheads="1"/>
          </p:cNvSpPr>
          <p:nvPr/>
        </p:nvSpPr>
        <p:spPr bwMode="auto">
          <a:xfrm>
            <a:off x="304800" y="6400800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13.6</a:t>
            </a:r>
          </a:p>
        </p:txBody>
      </p:sp>
      <p:sp>
        <p:nvSpPr>
          <p:cNvPr id="927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814"/>
          <p:cNvSpPr>
            <a:spLocks noChangeArrowheads="1"/>
          </p:cNvSpPr>
          <p:nvPr/>
        </p:nvSpPr>
        <p:spPr bwMode="auto">
          <a:xfrm>
            <a:off x="4878388" y="1790700"/>
            <a:ext cx="2800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Line 8815"/>
          <p:cNvSpPr>
            <a:spLocks noChangeShapeType="1"/>
          </p:cNvSpPr>
          <p:nvPr/>
        </p:nvSpPr>
        <p:spPr bwMode="auto">
          <a:xfrm>
            <a:off x="4878388" y="3581400"/>
            <a:ext cx="2800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8816"/>
          <p:cNvSpPr>
            <a:spLocks noChangeShapeType="1"/>
          </p:cNvSpPr>
          <p:nvPr/>
        </p:nvSpPr>
        <p:spPr bwMode="auto">
          <a:xfrm>
            <a:off x="4878388" y="3219450"/>
            <a:ext cx="2800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8817"/>
          <p:cNvSpPr>
            <a:spLocks noChangeShapeType="1"/>
          </p:cNvSpPr>
          <p:nvPr/>
        </p:nvSpPr>
        <p:spPr bwMode="auto">
          <a:xfrm>
            <a:off x="4878388" y="2867025"/>
            <a:ext cx="2800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8818"/>
          <p:cNvSpPr>
            <a:spLocks noChangeShapeType="1"/>
          </p:cNvSpPr>
          <p:nvPr/>
        </p:nvSpPr>
        <p:spPr bwMode="auto">
          <a:xfrm>
            <a:off x="4878388" y="2505075"/>
            <a:ext cx="2800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8819"/>
          <p:cNvSpPr>
            <a:spLocks noChangeShapeType="1"/>
          </p:cNvSpPr>
          <p:nvPr/>
        </p:nvSpPr>
        <p:spPr bwMode="auto">
          <a:xfrm>
            <a:off x="4878388" y="2152650"/>
            <a:ext cx="2800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8820"/>
          <p:cNvSpPr>
            <a:spLocks noChangeShapeType="1"/>
          </p:cNvSpPr>
          <p:nvPr/>
        </p:nvSpPr>
        <p:spPr bwMode="auto">
          <a:xfrm>
            <a:off x="4878388" y="1790700"/>
            <a:ext cx="2800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8821"/>
          <p:cNvSpPr>
            <a:spLocks noChangeShapeType="1"/>
          </p:cNvSpPr>
          <p:nvPr/>
        </p:nvSpPr>
        <p:spPr bwMode="auto">
          <a:xfrm>
            <a:off x="5230813" y="1790700"/>
            <a:ext cx="1587" cy="2143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8822"/>
          <p:cNvSpPr>
            <a:spLocks noChangeShapeType="1"/>
          </p:cNvSpPr>
          <p:nvPr/>
        </p:nvSpPr>
        <p:spPr bwMode="auto">
          <a:xfrm>
            <a:off x="5583238" y="1790700"/>
            <a:ext cx="1587" cy="2143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8823"/>
          <p:cNvSpPr>
            <a:spLocks noChangeShapeType="1"/>
          </p:cNvSpPr>
          <p:nvPr/>
        </p:nvSpPr>
        <p:spPr bwMode="auto">
          <a:xfrm>
            <a:off x="5926138" y="1790700"/>
            <a:ext cx="1587" cy="2143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8824"/>
          <p:cNvSpPr>
            <a:spLocks noChangeShapeType="1"/>
          </p:cNvSpPr>
          <p:nvPr/>
        </p:nvSpPr>
        <p:spPr bwMode="auto">
          <a:xfrm>
            <a:off x="6278563" y="1790700"/>
            <a:ext cx="1587" cy="2143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Line 8825"/>
          <p:cNvSpPr>
            <a:spLocks noChangeShapeType="1"/>
          </p:cNvSpPr>
          <p:nvPr/>
        </p:nvSpPr>
        <p:spPr bwMode="auto">
          <a:xfrm>
            <a:off x="6630988" y="1790700"/>
            <a:ext cx="1587" cy="2143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Line 8826"/>
          <p:cNvSpPr>
            <a:spLocks noChangeShapeType="1"/>
          </p:cNvSpPr>
          <p:nvPr/>
        </p:nvSpPr>
        <p:spPr bwMode="auto">
          <a:xfrm>
            <a:off x="6983413" y="1790700"/>
            <a:ext cx="1587" cy="2143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Line 8827"/>
          <p:cNvSpPr>
            <a:spLocks noChangeShapeType="1"/>
          </p:cNvSpPr>
          <p:nvPr/>
        </p:nvSpPr>
        <p:spPr bwMode="auto">
          <a:xfrm>
            <a:off x="7326313" y="1790700"/>
            <a:ext cx="1587" cy="2143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Line 8828"/>
          <p:cNvSpPr>
            <a:spLocks noChangeShapeType="1"/>
          </p:cNvSpPr>
          <p:nvPr/>
        </p:nvSpPr>
        <p:spPr bwMode="auto">
          <a:xfrm>
            <a:off x="7678738" y="1790700"/>
            <a:ext cx="1587" cy="2143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Rectangle 8829"/>
          <p:cNvSpPr>
            <a:spLocks noChangeArrowheads="1"/>
          </p:cNvSpPr>
          <p:nvPr/>
        </p:nvSpPr>
        <p:spPr bwMode="auto">
          <a:xfrm>
            <a:off x="4878388" y="1790700"/>
            <a:ext cx="2800350" cy="2143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Line 8830"/>
          <p:cNvSpPr>
            <a:spLocks noChangeShapeType="1"/>
          </p:cNvSpPr>
          <p:nvPr/>
        </p:nvSpPr>
        <p:spPr bwMode="auto">
          <a:xfrm>
            <a:off x="4878388" y="1790700"/>
            <a:ext cx="1587" cy="2143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Line 8831"/>
          <p:cNvSpPr>
            <a:spLocks noChangeShapeType="1"/>
          </p:cNvSpPr>
          <p:nvPr/>
        </p:nvSpPr>
        <p:spPr bwMode="auto">
          <a:xfrm>
            <a:off x="4840288" y="39338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8832"/>
          <p:cNvSpPr>
            <a:spLocks noChangeShapeType="1"/>
          </p:cNvSpPr>
          <p:nvPr/>
        </p:nvSpPr>
        <p:spPr bwMode="auto">
          <a:xfrm>
            <a:off x="4840288" y="35814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Line 8833"/>
          <p:cNvSpPr>
            <a:spLocks noChangeShapeType="1"/>
          </p:cNvSpPr>
          <p:nvPr/>
        </p:nvSpPr>
        <p:spPr bwMode="auto">
          <a:xfrm>
            <a:off x="4840288" y="32194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Line 8834"/>
          <p:cNvSpPr>
            <a:spLocks noChangeShapeType="1"/>
          </p:cNvSpPr>
          <p:nvPr/>
        </p:nvSpPr>
        <p:spPr bwMode="auto">
          <a:xfrm>
            <a:off x="4840288" y="28670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Line 8835"/>
          <p:cNvSpPr>
            <a:spLocks noChangeShapeType="1"/>
          </p:cNvSpPr>
          <p:nvPr/>
        </p:nvSpPr>
        <p:spPr bwMode="auto">
          <a:xfrm>
            <a:off x="4840288" y="25050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Line 8836"/>
          <p:cNvSpPr>
            <a:spLocks noChangeShapeType="1"/>
          </p:cNvSpPr>
          <p:nvPr/>
        </p:nvSpPr>
        <p:spPr bwMode="auto">
          <a:xfrm>
            <a:off x="4840288" y="21526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8837"/>
          <p:cNvSpPr>
            <a:spLocks noChangeShapeType="1"/>
          </p:cNvSpPr>
          <p:nvPr/>
        </p:nvSpPr>
        <p:spPr bwMode="auto">
          <a:xfrm>
            <a:off x="4840288" y="17907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Line 8838"/>
          <p:cNvSpPr>
            <a:spLocks noChangeShapeType="1"/>
          </p:cNvSpPr>
          <p:nvPr/>
        </p:nvSpPr>
        <p:spPr bwMode="auto">
          <a:xfrm>
            <a:off x="4878388" y="3933825"/>
            <a:ext cx="28003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Line 8839"/>
          <p:cNvSpPr>
            <a:spLocks noChangeShapeType="1"/>
          </p:cNvSpPr>
          <p:nvPr/>
        </p:nvSpPr>
        <p:spPr bwMode="auto">
          <a:xfrm flipV="1">
            <a:off x="4878388" y="39338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Line 8840"/>
          <p:cNvSpPr>
            <a:spLocks noChangeShapeType="1"/>
          </p:cNvSpPr>
          <p:nvPr/>
        </p:nvSpPr>
        <p:spPr bwMode="auto">
          <a:xfrm flipV="1">
            <a:off x="5230813" y="39338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8841"/>
          <p:cNvSpPr>
            <a:spLocks noChangeShapeType="1"/>
          </p:cNvSpPr>
          <p:nvPr/>
        </p:nvSpPr>
        <p:spPr bwMode="auto">
          <a:xfrm flipV="1">
            <a:off x="5583238" y="39338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Line 8842"/>
          <p:cNvSpPr>
            <a:spLocks noChangeShapeType="1"/>
          </p:cNvSpPr>
          <p:nvPr/>
        </p:nvSpPr>
        <p:spPr bwMode="auto">
          <a:xfrm flipV="1">
            <a:off x="5926138" y="39338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Line 8843"/>
          <p:cNvSpPr>
            <a:spLocks noChangeShapeType="1"/>
          </p:cNvSpPr>
          <p:nvPr/>
        </p:nvSpPr>
        <p:spPr bwMode="auto">
          <a:xfrm flipV="1">
            <a:off x="6278563" y="39338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Line 8844"/>
          <p:cNvSpPr>
            <a:spLocks noChangeShapeType="1"/>
          </p:cNvSpPr>
          <p:nvPr/>
        </p:nvSpPr>
        <p:spPr bwMode="auto">
          <a:xfrm flipV="1">
            <a:off x="6630988" y="39338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Line 8845"/>
          <p:cNvSpPr>
            <a:spLocks noChangeShapeType="1"/>
          </p:cNvSpPr>
          <p:nvPr/>
        </p:nvSpPr>
        <p:spPr bwMode="auto">
          <a:xfrm flipV="1">
            <a:off x="6983413" y="39338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Line 8846"/>
          <p:cNvSpPr>
            <a:spLocks noChangeShapeType="1"/>
          </p:cNvSpPr>
          <p:nvPr/>
        </p:nvSpPr>
        <p:spPr bwMode="auto">
          <a:xfrm flipV="1">
            <a:off x="7326313" y="39338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Line 8847"/>
          <p:cNvSpPr>
            <a:spLocks noChangeShapeType="1"/>
          </p:cNvSpPr>
          <p:nvPr/>
        </p:nvSpPr>
        <p:spPr bwMode="auto">
          <a:xfrm flipV="1">
            <a:off x="7678738" y="39338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Rectangle 8848"/>
          <p:cNvSpPr>
            <a:spLocks noChangeArrowheads="1"/>
          </p:cNvSpPr>
          <p:nvPr/>
        </p:nvSpPr>
        <p:spPr bwMode="auto">
          <a:xfrm>
            <a:off x="5087938" y="34861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Rectangle 8849"/>
          <p:cNvSpPr>
            <a:spLocks noChangeArrowheads="1"/>
          </p:cNvSpPr>
          <p:nvPr/>
        </p:nvSpPr>
        <p:spPr bwMode="auto">
          <a:xfrm>
            <a:off x="5097463" y="34861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Rectangle 8850"/>
          <p:cNvSpPr>
            <a:spLocks noChangeArrowheads="1"/>
          </p:cNvSpPr>
          <p:nvPr/>
        </p:nvSpPr>
        <p:spPr bwMode="auto">
          <a:xfrm>
            <a:off x="5097463" y="34861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9" name="Rectangle 8851"/>
          <p:cNvSpPr>
            <a:spLocks noChangeArrowheads="1"/>
          </p:cNvSpPr>
          <p:nvPr/>
        </p:nvSpPr>
        <p:spPr bwMode="auto">
          <a:xfrm>
            <a:off x="5097463" y="3476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0" name="Rectangle 8852"/>
          <p:cNvSpPr>
            <a:spLocks noChangeArrowheads="1"/>
          </p:cNvSpPr>
          <p:nvPr/>
        </p:nvSpPr>
        <p:spPr bwMode="auto">
          <a:xfrm>
            <a:off x="5087938" y="34861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1" name="Rectangle 8853"/>
          <p:cNvSpPr>
            <a:spLocks noChangeArrowheads="1"/>
          </p:cNvSpPr>
          <p:nvPr/>
        </p:nvSpPr>
        <p:spPr bwMode="auto">
          <a:xfrm>
            <a:off x="5078413" y="34861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2" name="Rectangle 8854"/>
          <p:cNvSpPr>
            <a:spLocks noChangeArrowheads="1"/>
          </p:cNvSpPr>
          <p:nvPr/>
        </p:nvSpPr>
        <p:spPr bwMode="auto">
          <a:xfrm>
            <a:off x="5068888" y="34861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3" name="Rectangle 8855"/>
          <p:cNvSpPr>
            <a:spLocks noChangeArrowheads="1"/>
          </p:cNvSpPr>
          <p:nvPr/>
        </p:nvSpPr>
        <p:spPr bwMode="auto">
          <a:xfrm>
            <a:off x="5059363" y="34861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4" name="Rectangle 8856"/>
          <p:cNvSpPr>
            <a:spLocks noChangeArrowheads="1"/>
          </p:cNvSpPr>
          <p:nvPr/>
        </p:nvSpPr>
        <p:spPr bwMode="auto">
          <a:xfrm>
            <a:off x="5068888" y="3476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5" name="Rectangle 8857"/>
          <p:cNvSpPr>
            <a:spLocks noChangeArrowheads="1"/>
          </p:cNvSpPr>
          <p:nvPr/>
        </p:nvSpPr>
        <p:spPr bwMode="auto">
          <a:xfrm>
            <a:off x="5106988" y="34385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Rectangle 8858"/>
          <p:cNvSpPr>
            <a:spLocks noChangeArrowheads="1"/>
          </p:cNvSpPr>
          <p:nvPr/>
        </p:nvSpPr>
        <p:spPr bwMode="auto">
          <a:xfrm>
            <a:off x="5164138" y="34290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7" name="Rectangle 8859"/>
          <p:cNvSpPr>
            <a:spLocks noChangeArrowheads="1"/>
          </p:cNvSpPr>
          <p:nvPr/>
        </p:nvSpPr>
        <p:spPr bwMode="auto">
          <a:xfrm>
            <a:off x="5345113" y="33051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8" name="Rectangle 8860"/>
          <p:cNvSpPr>
            <a:spLocks noChangeArrowheads="1"/>
          </p:cNvSpPr>
          <p:nvPr/>
        </p:nvSpPr>
        <p:spPr bwMode="auto">
          <a:xfrm>
            <a:off x="5497513" y="32004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9" name="Rectangle 8861"/>
          <p:cNvSpPr>
            <a:spLocks noChangeArrowheads="1"/>
          </p:cNvSpPr>
          <p:nvPr/>
        </p:nvSpPr>
        <p:spPr bwMode="auto">
          <a:xfrm>
            <a:off x="5735638" y="30384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0" name="Rectangle 8862"/>
          <p:cNvSpPr>
            <a:spLocks noChangeArrowheads="1"/>
          </p:cNvSpPr>
          <p:nvPr/>
        </p:nvSpPr>
        <p:spPr bwMode="auto">
          <a:xfrm>
            <a:off x="5830888" y="30003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1" name="Rectangle 8863"/>
          <p:cNvSpPr>
            <a:spLocks noChangeArrowheads="1"/>
          </p:cNvSpPr>
          <p:nvPr/>
        </p:nvSpPr>
        <p:spPr bwMode="auto">
          <a:xfrm>
            <a:off x="6221413" y="28289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2" name="Rectangle 8864"/>
          <p:cNvSpPr>
            <a:spLocks noChangeArrowheads="1"/>
          </p:cNvSpPr>
          <p:nvPr/>
        </p:nvSpPr>
        <p:spPr bwMode="auto">
          <a:xfrm>
            <a:off x="6421438" y="27336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3" name="Rectangle 8865"/>
          <p:cNvSpPr>
            <a:spLocks noChangeArrowheads="1"/>
          </p:cNvSpPr>
          <p:nvPr/>
        </p:nvSpPr>
        <p:spPr bwMode="auto">
          <a:xfrm>
            <a:off x="6716713" y="26003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4" name="Rectangle 8866"/>
          <p:cNvSpPr>
            <a:spLocks noChangeArrowheads="1"/>
          </p:cNvSpPr>
          <p:nvPr/>
        </p:nvSpPr>
        <p:spPr bwMode="auto">
          <a:xfrm>
            <a:off x="6888163" y="25050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5" name="Rectangle 8867"/>
          <p:cNvSpPr>
            <a:spLocks noChangeArrowheads="1"/>
          </p:cNvSpPr>
          <p:nvPr/>
        </p:nvSpPr>
        <p:spPr bwMode="auto">
          <a:xfrm>
            <a:off x="7097713" y="2333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6" name="Rectangle 8868"/>
          <p:cNvSpPr>
            <a:spLocks noChangeArrowheads="1"/>
          </p:cNvSpPr>
          <p:nvPr/>
        </p:nvSpPr>
        <p:spPr bwMode="auto">
          <a:xfrm>
            <a:off x="7212013" y="23145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7" name="Rectangle 8869"/>
          <p:cNvSpPr>
            <a:spLocks noChangeArrowheads="1"/>
          </p:cNvSpPr>
          <p:nvPr/>
        </p:nvSpPr>
        <p:spPr bwMode="auto">
          <a:xfrm>
            <a:off x="7335838" y="22669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8" name="Rectangle 8870"/>
          <p:cNvSpPr>
            <a:spLocks noChangeArrowheads="1"/>
          </p:cNvSpPr>
          <p:nvPr/>
        </p:nvSpPr>
        <p:spPr bwMode="auto">
          <a:xfrm>
            <a:off x="7402513" y="22574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9" name="Rectangle 8871"/>
          <p:cNvSpPr>
            <a:spLocks noChangeArrowheads="1"/>
          </p:cNvSpPr>
          <p:nvPr/>
        </p:nvSpPr>
        <p:spPr bwMode="auto">
          <a:xfrm>
            <a:off x="7450138" y="22002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0" name="Rectangle 8872"/>
          <p:cNvSpPr>
            <a:spLocks noChangeArrowheads="1"/>
          </p:cNvSpPr>
          <p:nvPr/>
        </p:nvSpPr>
        <p:spPr bwMode="auto">
          <a:xfrm>
            <a:off x="7450138" y="21336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1" name="Rectangle 8873"/>
          <p:cNvSpPr>
            <a:spLocks noChangeArrowheads="1"/>
          </p:cNvSpPr>
          <p:nvPr/>
        </p:nvSpPr>
        <p:spPr bwMode="auto">
          <a:xfrm>
            <a:off x="7412038" y="21526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2" name="Rectangle 8874"/>
          <p:cNvSpPr>
            <a:spLocks noChangeArrowheads="1"/>
          </p:cNvSpPr>
          <p:nvPr/>
        </p:nvSpPr>
        <p:spPr bwMode="auto">
          <a:xfrm>
            <a:off x="7354888" y="21717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3" name="Rectangle 8875"/>
          <p:cNvSpPr>
            <a:spLocks noChangeArrowheads="1"/>
          </p:cNvSpPr>
          <p:nvPr/>
        </p:nvSpPr>
        <p:spPr bwMode="auto">
          <a:xfrm>
            <a:off x="7240588" y="22383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4" name="Rectangle 8876"/>
          <p:cNvSpPr>
            <a:spLocks noChangeArrowheads="1"/>
          </p:cNvSpPr>
          <p:nvPr/>
        </p:nvSpPr>
        <p:spPr bwMode="auto">
          <a:xfrm>
            <a:off x="7126288" y="22669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5" name="Rectangle 8877"/>
          <p:cNvSpPr>
            <a:spLocks noChangeArrowheads="1"/>
          </p:cNvSpPr>
          <p:nvPr/>
        </p:nvSpPr>
        <p:spPr bwMode="auto">
          <a:xfrm>
            <a:off x="6926263" y="23622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6" name="Rectangle 8878"/>
          <p:cNvSpPr>
            <a:spLocks noChangeArrowheads="1"/>
          </p:cNvSpPr>
          <p:nvPr/>
        </p:nvSpPr>
        <p:spPr bwMode="auto">
          <a:xfrm>
            <a:off x="6754813" y="24193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7" name="Rectangle 8879"/>
          <p:cNvSpPr>
            <a:spLocks noChangeArrowheads="1"/>
          </p:cNvSpPr>
          <p:nvPr/>
        </p:nvSpPr>
        <p:spPr bwMode="auto">
          <a:xfrm>
            <a:off x="6516688" y="25431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8" name="Rectangle 8880"/>
          <p:cNvSpPr>
            <a:spLocks noChangeArrowheads="1"/>
          </p:cNvSpPr>
          <p:nvPr/>
        </p:nvSpPr>
        <p:spPr bwMode="auto">
          <a:xfrm>
            <a:off x="6297613" y="26384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9" name="Rectangle 8881"/>
          <p:cNvSpPr>
            <a:spLocks noChangeArrowheads="1"/>
          </p:cNvSpPr>
          <p:nvPr/>
        </p:nvSpPr>
        <p:spPr bwMode="auto">
          <a:xfrm>
            <a:off x="6021388" y="27908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0" name="Rectangle 8882"/>
          <p:cNvSpPr>
            <a:spLocks noChangeArrowheads="1"/>
          </p:cNvSpPr>
          <p:nvPr/>
        </p:nvSpPr>
        <p:spPr bwMode="auto">
          <a:xfrm>
            <a:off x="5811838" y="28956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1" name="Rectangle 8883"/>
          <p:cNvSpPr>
            <a:spLocks noChangeArrowheads="1"/>
          </p:cNvSpPr>
          <p:nvPr/>
        </p:nvSpPr>
        <p:spPr bwMode="auto">
          <a:xfrm>
            <a:off x="5545138" y="30575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2" name="Rectangle 8884"/>
          <p:cNvSpPr>
            <a:spLocks noChangeArrowheads="1"/>
          </p:cNvSpPr>
          <p:nvPr/>
        </p:nvSpPr>
        <p:spPr bwMode="auto">
          <a:xfrm>
            <a:off x="5364163" y="32099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3" name="Rectangle 8885"/>
          <p:cNvSpPr>
            <a:spLocks noChangeArrowheads="1"/>
          </p:cNvSpPr>
          <p:nvPr/>
        </p:nvSpPr>
        <p:spPr bwMode="auto">
          <a:xfrm>
            <a:off x="5192713" y="33813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4" name="Rectangle 8886"/>
          <p:cNvSpPr>
            <a:spLocks noChangeArrowheads="1"/>
          </p:cNvSpPr>
          <p:nvPr/>
        </p:nvSpPr>
        <p:spPr bwMode="auto">
          <a:xfrm>
            <a:off x="5116513" y="34290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5" name="Rectangle 8887"/>
          <p:cNvSpPr>
            <a:spLocks noChangeArrowheads="1"/>
          </p:cNvSpPr>
          <p:nvPr/>
        </p:nvSpPr>
        <p:spPr bwMode="auto">
          <a:xfrm>
            <a:off x="5087938" y="34290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6" name="Rectangle 8888"/>
          <p:cNvSpPr>
            <a:spLocks noChangeArrowheads="1"/>
          </p:cNvSpPr>
          <p:nvPr/>
        </p:nvSpPr>
        <p:spPr bwMode="auto">
          <a:xfrm>
            <a:off x="5078413" y="34480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7" name="Rectangle 8889"/>
          <p:cNvSpPr>
            <a:spLocks noChangeArrowheads="1"/>
          </p:cNvSpPr>
          <p:nvPr/>
        </p:nvSpPr>
        <p:spPr bwMode="auto">
          <a:xfrm>
            <a:off x="5068888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8" name="Rectangle 8890"/>
          <p:cNvSpPr>
            <a:spLocks noChangeArrowheads="1"/>
          </p:cNvSpPr>
          <p:nvPr/>
        </p:nvSpPr>
        <p:spPr bwMode="auto">
          <a:xfrm>
            <a:off x="5078413" y="3476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9" name="Rectangle 8891"/>
          <p:cNvSpPr>
            <a:spLocks noChangeArrowheads="1"/>
          </p:cNvSpPr>
          <p:nvPr/>
        </p:nvSpPr>
        <p:spPr bwMode="auto">
          <a:xfrm>
            <a:off x="5078413" y="3476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0" name="Rectangle 8892"/>
          <p:cNvSpPr>
            <a:spLocks noChangeArrowheads="1"/>
          </p:cNvSpPr>
          <p:nvPr/>
        </p:nvSpPr>
        <p:spPr bwMode="auto">
          <a:xfrm>
            <a:off x="5087938" y="3476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1" name="Rectangle 8893"/>
          <p:cNvSpPr>
            <a:spLocks noChangeArrowheads="1"/>
          </p:cNvSpPr>
          <p:nvPr/>
        </p:nvSpPr>
        <p:spPr bwMode="auto">
          <a:xfrm>
            <a:off x="5078413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2" name="Rectangle 8894"/>
          <p:cNvSpPr>
            <a:spLocks noChangeArrowheads="1"/>
          </p:cNvSpPr>
          <p:nvPr/>
        </p:nvSpPr>
        <p:spPr bwMode="auto">
          <a:xfrm>
            <a:off x="5078413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3" name="Rectangle 8895"/>
          <p:cNvSpPr>
            <a:spLocks noChangeArrowheads="1"/>
          </p:cNvSpPr>
          <p:nvPr/>
        </p:nvSpPr>
        <p:spPr bwMode="auto">
          <a:xfrm>
            <a:off x="5059363" y="3476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4" name="Rectangle 8896"/>
          <p:cNvSpPr>
            <a:spLocks noChangeArrowheads="1"/>
          </p:cNvSpPr>
          <p:nvPr/>
        </p:nvSpPr>
        <p:spPr bwMode="auto">
          <a:xfrm>
            <a:off x="5059363" y="34956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5" name="Rectangle 8897"/>
          <p:cNvSpPr>
            <a:spLocks noChangeArrowheads="1"/>
          </p:cNvSpPr>
          <p:nvPr/>
        </p:nvSpPr>
        <p:spPr bwMode="auto">
          <a:xfrm>
            <a:off x="5078413" y="34861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6" name="Rectangle 8898"/>
          <p:cNvSpPr>
            <a:spLocks noChangeArrowheads="1"/>
          </p:cNvSpPr>
          <p:nvPr/>
        </p:nvSpPr>
        <p:spPr bwMode="auto">
          <a:xfrm>
            <a:off x="5068888" y="35147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7" name="Rectangle 8899"/>
          <p:cNvSpPr>
            <a:spLocks noChangeArrowheads="1"/>
          </p:cNvSpPr>
          <p:nvPr/>
        </p:nvSpPr>
        <p:spPr bwMode="auto">
          <a:xfrm>
            <a:off x="5078413" y="35052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8" name="Rectangle 8900"/>
          <p:cNvSpPr>
            <a:spLocks noChangeArrowheads="1"/>
          </p:cNvSpPr>
          <p:nvPr/>
        </p:nvSpPr>
        <p:spPr bwMode="auto">
          <a:xfrm>
            <a:off x="5068888" y="35147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9" name="Rectangle 8901"/>
          <p:cNvSpPr>
            <a:spLocks noChangeArrowheads="1"/>
          </p:cNvSpPr>
          <p:nvPr/>
        </p:nvSpPr>
        <p:spPr bwMode="auto">
          <a:xfrm>
            <a:off x="5059363" y="35147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0" name="Rectangle 8902"/>
          <p:cNvSpPr>
            <a:spLocks noChangeArrowheads="1"/>
          </p:cNvSpPr>
          <p:nvPr/>
        </p:nvSpPr>
        <p:spPr bwMode="auto">
          <a:xfrm>
            <a:off x="5049838" y="35052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1" name="Rectangle 8903"/>
          <p:cNvSpPr>
            <a:spLocks noChangeArrowheads="1"/>
          </p:cNvSpPr>
          <p:nvPr/>
        </p:nvSpPr>
        <p:spPr bwMode="auto">
          <a:xfrm>
            <a:off x="5049838" y="35147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2" name="Rectangle 8904"/>
          <p:cNvSpPr>
            <a:spLocks noChangeArrowheads="1"/>
          </p:cNvSpPr>
          <p:nvPr/>
        </p:nvSpPr>
        <p:spPr bwMode="auto">
          <a:xfrm>
            <a:off x="5059363" y="35242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3" name="Rectangle 8905"/>
          <p:cNvSpPr>
            <a:spLocks noChangeArrowheads="1"/>
          </p:cNvSpPr>
          <p:nvPr/>
        </p:nvSpPr>
        <p:spPr bwMode="auto">
          <a:xfrm>
            <a:off x="5078413" y="35147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4" name="Rectangle 8906"/>
          <p:cNvSpPr>
            <a:spLocks noChangeArrowheads="1"/>
          </p:cNvSpPr>
          <p:nvPr/>
        </p:nvSpPr>
        <p:spPr bwMode="auto">
          <a:xfrm>
            <a:off x="5154613" y="3476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5" name="Rectangle 8907"/>
          <p:cNvSpPr>
            <a:spLocks noChangeArrowheads="1"/>
          </p:cNvSpPr>
          <p:nvPr/>
        </p:nvSpPr>
        <p:spPr bwMode="auto">
          <a:xfrm>
            <a:off x="5326063" y="33242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6" name="Rectangle 8908"/>
          <p:cNvSpPr>
            <a:spLocks noChangeArrowheads="1"/>
          </p:cNvSpPr>
          <p:nvPr/>
        </p:nvSpPr>
        <p:spPr bwMode="auto">
          <a:xfrm>
            <a:off x="5497513" y="31623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7" name="Rectangle 8909"/>
          <p:cNvSpPr>
            <a:spLocks noChangeArrowheads="1"/>
          </p:cNvSpPr>
          <p:nvPr/>
        </p:nvSpPr>
        <p:spPr bwMode="auto">
          <a:xfrm>
            <a:off x="5754688" y="30194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8" name="Rectangle 8910"/>
          <p:cNvSpPr>
            <a:spLocks noChangeArrowheads="1"/>
          </p:cNvSpPr>
          <p:nvPr/>
        </p:nvSpPr>
        <p:spPr bwMode="auto">
          <a:xfrm>
            <a:off x="5964238" y="29337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9" name="Rectangle 8911"/>
          <p:cNvSpPr>
            <a:spLocks noChangeArrowheads="1"/>
          </p:cNvSpPr>
          <p:nvPr/>
        </p:nvSpPr>
        <p:spPr bwMode="auto">
          <a:xfrm>
            <a:off x="6240463" y="27908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0" name="Rectangle 8912"/>
          <p:cNvSpPr>
            <a:spLocks noChangeArrowheads="1"/>
          </p:cNvSpPr>
          <p:nvPr/>
        </p:nvSpPr>
        <p:spPr bwMode="auto">
          <a:xfrm>
            <a:off x="6450013" y="2705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1" name="Rectangle 8913"/>
          <p:cNvSpPr>
            <a:spLocks noChangeArrowheads="1"/>
          </p:cNvSpPr>
          <p:nvPr/>
        </p:nvSpPr>
        <p:spPr bwMode="auto">
          <a:xfrm>
            <a:off x="6707188" y="26098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2" name="Rectangle 8914"/>
          <p:cNvSpPr>
            <a:spLocks noChangeArrowheads="1"/>
          </p:cNvSpPr>
          <p:nvPr/>
        </p:nvSpPr>
        <p:spPr bwMode="auto">
          <a:xfrm>
            <a:off x="6878638" y="25431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" name="Rectangle 8915"/>
          <p:cNvSpPr>
            <a:spLocks noChangeArrowheads="1"/>
          </p:cNvSpPr>
          <p:nvPr/>
        </p:nvSpPr>
        <p:spPr bwMode="auto">
          <a:xfrm>
            <a:off x="7069138" y="24384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" name="Rectangle 8916"/>
          <p:cNvSpPr>
            <a:spLocks noChangeArrowheads="1"/>
          </p:cNvSpPr>
          <p:nvPr/>
        </p:nvSpPr>
        <p:spPr bwMode="auto">
          <a:xfrm>
            <a:off x="7202488" y="2333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" name="Rectangle 8917"/>
          <p:cNvSpPr>
            <a:spLocks noChangeArrowheads="1"/>
          </p:cNvSpPr>
          <p:nvPr/>
        </p:nvSpPr>
        <p:spPr bwMode="auto">
          <a:xfrm>
            <a:off x="7326313" y="22764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" name="Rectangle 8918"/>
          <p:cNvSpPr>
            <a:spLocks noChangeArrowheads="1"/>
          </p:cNvSpPr>
          <p:nvPr/>
        </p:nvSpPr>
        <p:spPr bwMode="auto">
          <a:xfrm>
            <a:off x="7383463" y="22383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" name="Rectangle 8919"/>
          <p:cNvSpPr>
            <a:spLocks noChangeArrowheads="1"/>
          </p:cNvSpPr>
          <p:nvPr/>
        </p:nvSpPr>
        <p:spPr bwMode="auto">
          <a:xfrm>
            <a:off x="7431088" y="22002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" name="Rectangle 8920"/>
          <p:cNvSpPr>
            <a:spLocks noChangeArrowheads="1"/>
          </p:cNvSpPr>
          <p:nvPr/>
        </p:nvSpPr>
        <p:spPr bwMode="auto">
          <a:xfrm>
            <a:off x="7431088" y="21812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" name="Rectangle 8921"/>
          <p:cNvSpPr>
            <a:spLocks noChangeArrowheads="1"/>
          </p:cNvSpPr>
          <p:nvPr/>
        </p:nvSpPr>
        <p:spPr bwMode="auto">
          <a:xfrm>
            <a:off x="7402513" y="22479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" name="Rectangle 8922"/>
          <p:cNvSpPr>
            <a:spLocks noChangeArrowheads="1"/>
          </p:cNvSpPr>
          <p:nvPr/>
        </p:nvSpPr>
        <p:spPr bwMode="auto">
          <a:xfrm>
            <a:off x="7335838" y="22288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" name="Rectangle 8923"/>
          <p:cNvSpPr>
            <a:spLocks noChangeArrowheads="1"/>
          </p:cNvSpPr>
          <p:nvPr/>
        </p:nvSpPr>
        <p:spPr bwMode="auto">
          <a:xfrm>
            <a:off x="7212013" y="22764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" name="Rectangle 8924"/>
          <p:cNvSpPr>
            <a:spLocks noChangeArrowheads="1"/>
          </p:cNvSpPr>
          <p:nvPr/>
        </p:nvSpPr>
        <p:spPr bwMode="auto">
          <a:xfrm>
            <a:off x="7097713" y="23526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" name="Rectangle 8925"/>
          <p:cNvSpPr>
            <a:spLocks noChangeArrowheads="1"/>
          </p:cNvSpPr>
          <p:nvPr/>
        </p:nvSpPr>
        <p:spPr bwMode="auto">
          <a:xfrm>
            <a:off x="6888163" y="23622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" name="Rectangle 8926"/>
          <p:cNvSpPr>
            <a:spLocks noChangeArrowheads="1"/>
          </p:cNvSpPr>
          <p:nvPr/>
        </p:nvSpPr>
        <p:spPr bwMode="auto">
          <a:xfrm>
            <a:off x="6707188" y="24384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" name="Rectangle 8927"/>
          <p:cNvSpPr>
            <a:spLocks noChangeArrowheads="1"/>
          </p:cNvSpPr>
          <p:nvPr/>
        </p:nvSpPr>
        <p:spPr bwMode="auto">
          <a:xfrm>
            <a:off x="6450013" y="26098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" name="Rectangle 8928"/>
          <p:cNvSpPr>
            <a:spLocks noChangeArrowheads="1"/>
          </p:cNvSpPr>
          <p:nvPr/>
        </p:nvSpPr>
        <p:spPr bwMode="auto">
          <a:xfrm>
            <a:off x="6230938" y="26860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" name="Rectangle 8929"/>
          <p:cNvSpPr>
            <a:spLocks noChangeArrowheads="1"/>
          </p:cNvSpPr>
          <p:nvPr/>
        </p:nvSpPr>
        <p:spPr bwMode="auto">
          <a:xfrm>
            <a:off x="5954713" y="28194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8" name="Rectangle 8930"/>
          <p:cNvSpPr>
            <a:spLocks noChangeArrowheads="1"/>
          </p:cNvSpPr>
          <p:nvPr/>
        </p:nvSpPr>
        <p:spPr bwMode="auto">
          <a:xfrm>
            <a:off x="5716588" y="29527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" name="Rectangle 8931"/>
          <p:cNvSpPr>
            <a:spLocks noChangeArrowheads="1"/>
          </p:cNvSpPr>
          <p:nvPr/>
        </p:nvSpPr>
        <p:spPr bwMode="auto">
          <a:xfrm>
            <a:off x="5497513" y="30670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" name="Rectangle 8932"/>
          <p:cNvSpPr>
            <a:spLocks noChangeArrowheads="1"/>
          </p:cNvSpPr>
          <p:nvPr/>
        </p:nvSpPr>
        <p:spPr bwMode="auto">
          <a:xfrm>
            <a:off x="5307013" y="32194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1" name="Rectangle 8933"/>
          <p:cNvSpPr>
            <a:spLocks noChangeArrowheads="1"/>
          </p:cNvSpPr>
          <p:nvPr/>
        </p:nvSpPr>
        <p:spPr bwMode="auto">
          <a:xfrm>
            <a:off x="5164138" y="33337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" name="Rectangle 8934"/>
          <p:cNvSpPr>
            <a:spLocks noChangeArrowheads="1"/>
          </p:cNvSpPr>
          <p:nvPr/>
        </p:nvSpPr>
        <p:spPr bwMode="auto">
          <a:xfrm>
            <a:off x="5087938" y="34004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" name="Rectangle 8935"/>
          <p:cNvSpPr>
            <a:spLocks noChangeArrowheads="1"/>
          </p:cNvSpPr>
          <p:nvPr/>
        </p:nvSpPr>
        <p:spPr bwMode="auto">
          <a:xfrm>
            <a:off x="5049838" y="34385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" name="Rectangle 8936"/>
          <p:cNvSpPr>
            <a:spLocks noChangeArrowheads="1"/>
          </p:cNvSpPr>
          <p:nvPr/>
        </p:nvSpPr>
        <p:spPr bwMode="auto">
          <a:xfrm>
            <a:off x="5040313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5" name="Rectangle 8937"/>
          <p:cNvSpPr>
            <a:spLocks noChangeArrowheads="1"/>
          </p:cNvSpPr>
          <p:nvPr/>
        </p:nvSpPr>
        <p:spPr bwMode="auto">
          <a:xfrm>
            <a:off x="5030788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6" name="Rectangle 8938"/>
          <p:cNvSpPr>
            <a:spLocks noChangeArrowheads="1"/>
          </p:cNvSpPr>
          <p:nvPr/>
        </p:nvSpPr>
        <p:spPr bwMode="auto">
          <a:xfrm>
            <a:off x="5040313" y="3476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7" name="Rectangle 8939"/>
          <p:cNvSpPr>
            <a:spLocks noChangeArrowheads="1"/>
          </p:cNvSpPr>
          <p:nvPr/>
        </p:nvSpPr>
        <p:spPr bwMode="auto">
          <a:xfrm>
            <a:off x="5049838" y="3476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8" name="Rectangle 8940"/>
          <p:cNvSpPr>
            <a:spLocks noChangeArrowheads="1"/>
          </p:cNvSpPr>
          <p:nvPr/>
        </p:nvSpPr>
        <p:spPr bwMode="auto">
          <a:xfrm>
            <a:off x="5049838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9" name="Rectangle 8941"/>
          <p:cNvSpPr>
            <a:spLocks noChangeArrowheads="1"/>
          </p:cNvSpPr>
          <p:nvPr/>
        </p:nvSpPr>
        <p:spPr bwMode="auto">
          <a:xfrm>
            <a:off x="5049838" y="34480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0" name="Rectangle 8942"/>
          <p:cNvSpPr>
            <a:spLocks noChangeArrowheads="1"/>
          </p:cNvSpPr>
          <p:nvPr/>
        </p:nvSpPr>
        <p:spPr bwMode="auto">
          <a:xfrm>
            <a:off x="5049838" y="34575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1" name="Rectangle 8943"/>
          <p:cNvSpPr>
            <a:spLocks noChangeArrowheads="1"/>
          </p:cNvSpPr>
          <p:nvPr/>
        </p:nvSpPr>
        <p:spPr bwMode="auto">
          <a:xfrm>
            <a:off x="5030788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2" name="Rectangle 8944"/>
          <p:cNvSpPr>
            <a:spLocks noChangeArrowheads="1"/>
          </p:cNvSpPr>
          <p:nvPr/>
        </p:nvSpPr>
        <p:spPr bwMode="auto">
          <a:xfrm>
            <a:off x="5030788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3" name="Rectangle 8945"/>
          <p:cNvSpPr>
            <a:spLocks noChangeArrowheads="1"/>
          </p:cNvSpPr>
          <p:nvPr/>
        </p:nvSpPr>
        <p:spPr bwMode="auto">
          <a:xfrm>
            <a:off x="5030788" y="34861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4" name="Rectangle 8946"/>
          <p:cNvSpPr>
            <a:spLocks noChangeArrowheads="1"/>
          </p:cNvSpPr>
          <p:nvPr/>
        </p:nvSpPr>
        <p:spPr bwMode="auto">
          <a:xfrm>
            <a:off x="5049838" y="34861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5" name="Rectangle 8947"/>
          <p:cNvSpPr>
            <a:spLocks noChangeArrowheads="1"/>
          </p:cNvSpPr>
          <p:nvPr/>
        </p:nvSpPr>
        <p:spPr bwMode="auto">
          <a:xfrm>
            <a:off x="5049838" y="34861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6" name="Rectangle 8948"/>
          <p:cNvSpPr>
            <a:spLocks noChangeArrowheads="1"/>
          </p:cNvSpPr>
          <p:nvPr/>
        </p:nvSpPr>
        <p:spPr bwMode="auto">
          <a:xfrm>
            <a:off x="5040313" y="34956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7" name="Rectangle 8949"/>
          <p:cNvSpPr>
            <a:spLocks noChangeArrowheads="1"/>
          </p:cNvSpPr>
          <p:nvPr/>
        </p:nvSpPr>
        <p:spPr bwMode="auto">
          <a:xfrm>
            <a:off x="5040313" y="34956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8" name="Rectangle 8950"/>
          <p:cNvSpPr>
            <a:spLocks noChangeArrowheads="1"/>
          </p:cNvSpPr>
          <p:nvPr/>
        </p:nvSpPr>
        <p:spPr bwMode="auto">
          <a:xfrm>
            <a:off x="5040313" y="34956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9" name="Rectangle 8951"/>
          <p:cNvSpPr>
            <a:spLocks noChangeArrowheads="1"/>
          </p:cNvSpPr>
          <p:nvPr/>
        </p:nvSpPr>
        <p:spPr bwMode="auto">
          <a:xfrm>
            <a:off x="5040313" y="34956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0" name="Rectangle 8952"/>
          <p:cNvSpPr>
            <a:spLocks noChangeArrowheads="1"/>
          </p:cNvSpPr>
          <p:nvPr/>
        </p:nvSpPr>
        <p:spPr bwMode="auto">
          <a:xfrm>
            <a:off x="5040313" y="34956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1" name="Rectangle 8953"/>
          <p:cNvSpPr>
            <a:spLocks noChangeArrowheads="1"/>
          </p:cNvSpPr>
          <p:nvPr/>
        </p:nvSpPr>
        <p:spPr bwMode="auto">
          <a:xfrm>
            <a:off x="5059363" y="3476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2" name="Rectangle 8954"/>
          <p:cNvSpPr>
            <a:spLocks noChangeArrowheads="1"/>
          </p:cNvSpPr>
          <p:nvPr/>
        </p:nvSpPr>
        <p:spPr bwMode="auto">
          <a:xfrm>
            <a:off x="5135563" y="34575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3" name="Rectangle 8955"/>
          <p:cNvSpPr>
            <a:spLocks noChangeArrowheads="1"/>
          </p:cNvSpPr>
          <p:nvPr/>
        </p:nvSpPr>
        <p:spPr bwMode="auto">
          <a:xfrm>
            <a:off x="5287963" y="33432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4" name="Rectangle 8956"/>
          <p:cNvSpPr>
            <a:spLocks noChangeArrowheads="1"/>
          </p:cNvSpPr>
          <p:nvPr/>
        </p:nvSpPr>
        <p:spPr bwMode="auto">
          <a:xfrm>
            <a:off x="5459413" y="32385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5" name="Rectangle 8957"/>
          <p:cNvSpPr>
            <a:spLocks noChangeArrowheads="1"/>
          </p:cNvSpPr>
          <p:nvPr/>
        </p:nvSpPr>
        <p:spPr bwMode="auto">
          <a:xfrm>
            <a:off x="5688013" y="3095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6" name="Rectangle 8958"/>
          <p:cNvSpPr>
            <a:spLocks noChangeArrowheads="1"/>
          </p:cNvSpPr>
          <p:nvPr/>
        </p:nvSpPr>
        <p:spPr bwMode="auto">
          <a:xfrm>
            <a:off x="5926138" y="29813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7" name="Rectangle 8959"/>
          <p:cNvSpPr>
            <a:spLocks noChangeArrowheads="1"/>
          </p:cNvSpPr>
          <p:nvPr/>
        </p:nvSpPr>
        <p:spPr bwMode="auto">
          <a:xfrm>
            <a:off x="6173788" y="28575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8" name="Rectangle 8960"/>
          <p:cNvSpPr>
            <a:spLocks noChangeArrowheads="1"/>
          </p:cNvSpPr>
          <p:nvPr/>
        </p:nvSpPr>
        <p:spPr bwMode="auto">
          <a:xfrm>
            <a:off x="6421438" y="27241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9" name="Rectangle 8961"/>
          <p:cNvSpPr>
            <a:spLocks noChangeArrowheads="1"/>
          </p:cNvSpPr>
          <p:nvPr/>
        </p:nvSpPr>
        <p:spPr bwMode="auto">
          <a:xfrm>
            <a:off x="6659563" y="26003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0" name="Rectangle 8962"/>
          <p:cNvSpPr>
            <a:spLocks noChangeArrowheads="1"/>
          </p:cNvSpPr>
          <p:nvPr/>
        </p:nvSpPr>
        <p:spPr bwMode="auto">
          <a:xfrm>
            <a:off x="6821488" y="25336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1" name="Rectangle 8963"/>
          <p:cNvSpPr>
            <a:spLocks noChangeArrowheads="1"/>
          </p:cNvSpPr>
          <p:nvPr/>
        </p:nvSpPr>
        <p:spPr bwMode="auto">
          <a:xfrm>
            <a:off x="6973888" y="24574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2" name="Rectangle 8964"/>
          <p:cNvSpPr>
            <a:spLocks noChangeArrowheads="1"/>
          </p:cNvSpPr>
          <p:nvPr/>
        </p:nvSpPr>
        <p:spPr bwMode="auto">
          <a:xfrm>
            <a:off x="7088188" y="24098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3" name="Rectangle 8965"/>
          <p:cNvSpPr>
            <a:spLocks noChangeArrowheads="1"/>
          </p:cNvSpPr>
          <p:nvPr/>
        </p:nvSpPr>
        <p:spPr bwMode="auto">
          <a:xfrm>
            <a:off x="7212013" y="23526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4" name="Rectangle 8966"/>
          <p:cNvSpPr>
            <a:spLocks noChangeArrowheads="1"/>
          </p:cNvSpPr>
          <p:nvPr/>
        </p:nvSpPr>
        <p:spPr bwMode="auto">
          <a:xfrm>
            <a:off x="7269163" y="23812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5" name="Rectangle 8967"/>
          <p:cNvSpPr>
            <a:spLocks noChangeArrowheads="1"/>
          </p:cNvSpPr>
          <p:nvPr/>
        </p:nvSpPr>
        <p:spPr bwMode="auto">
          <a:xfrm>
            <a:off x="7221538" y="24288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6" name="Rectangle 8968"/>
          <p:cNvSpPr>
            <a:spLocks noChangeArrowheads="1"/>
          </p:cNvSpPr>
          <p:nvPr/>
        </p:nvSpPr>
        <p:spPr bwMode="auto">
          <a:xfrm>
            <a:off x="7250113" y="2333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7" name="Rectangle 8969"/>
          <p:cNvSpPr>
            <a:spLocks noChangeArrowheads="1"/>
          </p:cNvSpPr>
          <p:nvPr/>
        </p:nvSpPr>
        <p:spPr bwMode="auto">
          <a:xfrm>
            <a:off x="7307263" y="23050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8" name="Rectangle 8970"/>
          <p:cNvSpPr>
            <a:spLocks noChangeArrowheads="1"/>
          </p:cNvSpPr>
          <p:nvPr/>
        </p:nvSpPr>
        <p:spPr bwMode="auto">
          <a:xfrm>
            <a:off x="7240588" y="23431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9" name="Rectangle 8971"/>
          <p:cNvSpPr>
            <a:spLocks noChangeArrowheads="1"/>
          </p:cNvSpPr>
          <p:nvPr/>
        </p:nvSpPr>
        <p:spPr bwMode="auto">
          <a:xfrm>
            <a:off x="7173913" y="23526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0" name="Rectangle 8972"/>
          <p:cNvSpPr>
            <a:spLocks noChangeArrowheads="1"/>
          </p:cNvSpPr>
          <p:nvPr/>
        </p:nvSpPr>
        <p:spPr bwMode="auto">
          <a:xfrm>
            <a:off x="7021513" y="24098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1" name="Rectangle 8973"/>
          <p:cNvSpPr>
            <a:spLocks noChangeArrowheads="1"/>
          </p:cNvSpPr>
          <p:nvPr/>
        </p:nvSpPr>
        <p:spPr bwMode="auto">
          <a:xfrm>
            <a:off x="6859588" y="24765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2" name="Rectangle 8974"/>
          <p:cNvSpPr>
            <a:spLocks noChangeArrowheads="1"/>
          </p:cNvSpPr>
          <p:nvPr/>
        </p:nvSpPr>
        <p:spPr bwMode="auto">
          <a:xfrm>
            <a:off x="6659563" y="25431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3" name="Rectangle 8975"/>
          <p:cNvSpPr>
            <a:spLocks noChangeArrowheads="1"/>
          </p:cNvSpPr>
          <p:nvPr/>
        </p:nvSpPr>
        <p:spPr bwMode="auto">
          <a:xfrm>
            <a:off x="6421438" y="26384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4" name="Rectangle 8976"/>
          <p:cNvSpPr>
            <a:spLocks noChangeArrowheads="1"/>
          </p:cNvSpPr>
          <p:nvPr/>
        </p:nvSpPr>
        <p:spPr bwMode="auto">
          <a:xfrm>
            <a:off x="6192838" y="27432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5" name="Rectangle 8977"/>
          <p:cNvSpPr>
            <a:spLocks noChangeArrowheads="1"/>
          </p:cNvSpPr>
          <p:nvPr/>
        </p:nvSpPr>
        <p:spPr bwMode="auto">
          <a:xfrm>
            <a:off x="5954713" y="28860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6" name="Rectangle 8978"/>
          <p:cNvSpPr>
            <a:spLocks noChangeArrowheads="1"/>
          </p:cNvSpPr>
          <p:nvPr/>
        </p:nvSpPr>
        <p:spPr bwMode="auto">
          <a:xfrm>
            <a:off x="5716588" y="30003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7" name="Rectangle 8979"/>
          <p:cNvSpPr>
            <a:spLocks noChangeArrowheads="1"/>
          </p:cNvSpPr>
          <p:nvPr/>
        </p:nvSpPr>
        <p:spPr bwMode="auto">
          <a:xfrm>
            <a:off x="5487988" y="3095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8" name="Rectangle 8980"/>
          <p:cNvSpPr>
            <a:spLocks noChangeArrowheads="1"/>
          </p:cNvSpPr>
          <p:nvPr/>
        </p:nvSpPr>
        <p:spPr bwMode="auto">
          <a:xfrm>
            <a:off x="5307013" y="32385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9" name="Rectangle 8981"/>
          <p:cNvSpPr>
            <a:spLocks noChangeArrowheads="1"/>
          </p:cNvSpPr>
          <p:nvPr/>
        </p:nvSpPr>
        <p:spPr bwMode="auto">
          <a:xfrm>
            <a:off x="5173663" y="33432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0" name="Rectangle 8982"/>
          <p:cNvSpPr>
            <a:spLocks noChangeArrowheads="1"/>
          </p:cNvSpPr>
          <p:nvPr/>
        </p:nvSpPr>
        <p:spPr bwMode="auto">
          <a:xfrm>
            <a:off x="5087938" y="34004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1" name="Rectangle 8983"/>
          <p:cNvSpPr>
            <a:spLocks noChangeArrowheads="1"/>
          </p:cNvSpPr>
          <p:nvPr/>
        </p:nvSpPr>
        <p:spPr bwMode="auto">
          <a:xfrm>
            <a:off x="5049838" y="34385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2" name="Rectangle 8984"/>
          <p:cNvSpPr>
            <a:spLocks noChangeArrowheads="1"/>
          </p:cNvSpPr>
          <p:nvPr/>
        </p:nvSpPr>
        <p:spPr bwMode="auto">
          <a:xfrm>
            <a:off x="5030788" y="34480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3" name="Rectangle 8985"/>
          <p:cNvSpPr>
            <a:spLocks noChangeArrowheads="1"/>
          </p:cNvSpPr>
          <p:nvPr/>
        </p:nvSpPr>
        <p:spPr bwMode="auto">
          <a:xfrm>
            <a:off x="5040313" y="34575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4" name="Rectangle 8986"/>
          <p:cNvSpPr>
            <a:spLocks noChangeArrowheads="1"/>
          </p:cNvSpPr>
          <p:nvPr/>
        </p:nvSpPr>
        <p:spPr bwMode="auto">
          <a:xfrm>
            <a:off x="5049838" y="34480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5" name="Rectangle 8987"/>
          <p:cNvSpPr>
            <a:spLocks noChangeArrowheads="1"/>
          </p:cNvSpPr>
          <p:nvPr/>
        </p:nvSpPr>
        <p:spPr bwMode="auto">
          <a:xfrm>
            <a:off x="5059363" y="34480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6" name="Rectangle 8988"/>
          <p:cNvSpPr>
            <a:spLocks noChangeArrowheads="1"/>
          </p:cNvSpPr>
          <p:nvPr/>
        </p:nvSpPr>
        <p:spPr bwMode="auto">
          <a:xfrm>
            <a:off x="5049838" y="34480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7" name="Rectangle 8989"/>
          <p:cNvSpPr>
            <a:spLocks noChangeArrowheads="1"/>
          </p:cNvSpPr>
          <p:nvPr/>
        </p:nvSpPr>
        <p:spPr bwMode="auto">
          <a:xfrm>
            <a:off x="5049838" y="34480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8" name="Rectangle 8990"/>
          <p:cNvSpPr>
            <a:spLocks noChangeArrowheads="1"/>
          </p:cNvSpPr>
          <p:nvPr/>
        </p:nvSpPr>
        <p:spPr bwMode="auto">
          <a:xfrm>
            <a:off x="5040313" y="34575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9" name="Rectangle 8991"/>
          <p:cNvSpPr>
            <a:spLocks noChangeArrowheads="1"/>
          </p:cNvSpPr>
          <p:nvPr/>
        </p:nvSpPr>
        <p:spPr bwMode="auto">
          <a:xfrm>
            <a:off x="5049838" y="34575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0" name="Rectangle 8992"/>
          <p:cNvSpPr>
            <a:spLocks noChangeArrowheads="1"/>
          </p:cNvSpPr>
          <p:nvPr/>
        </p:nvSpPr>
        <p:spPr bwMode="auto">
          <a:xfrm>
            <a:off x="5049838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1" name="Rectangle 8993"/>
          <p:cNvSpPr>
            <a:spLocks noChangeArrowheads="1"/>
          </p:cNvSpPr>
          <p:nvPr/>
        </p:nvSpPr>
        <p:spPr bwMode="auto">
          <a:xfrm>
            <a:off x="5040313" y="34575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2" name="Rectangle 8994"/>
          <p:cNvSpPr>
            <a:spLocks noChangeArrowheads="1"/>
          </p:cNvSpPr>
          <p:nvPr/>
        </p:nvSpPr>
        <p:spPr bwMode="auto">
          <a:xfrm>
            <a:off x="5049838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3" name="Rectangle 8995"/>
          <p:cNvSpPr>
            <a:spLocks noChangeArrowheads="1"/>
          </p:cNvSpPr>
          <p:nvPr/>
        </p:nvSpPr>
        <p:spPr bwMode="auto">
          <a:xfrm>
            <a:off x="5059363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4" name="Rectangle 8996"/>
          <p:cNvSpPr>
            <a:spLocks noChangeArrowheads="1"/>
          </p:cNvSpPr>
          <p:nvPr/>
        </p:nvSpPr>
        <p:spPr bwMode="auto">
          <a:xfrm>
            <a:off x="5059363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5" name="Rectangle 8997"/>
          <p:cNvSpPr>
            <a:spLocks noChangeArrowheads="1"/>
          </p:cNvSpPr>
          <p:nvPr/>
        </p:nvSpPr>
        <p:spPr bwMode="auto">
          <a:xfrm>
            <a:off x="5049838" y="34575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6" name="Rectangle 8998"/>
          <p:cNvSpPr>
            <a:spLocks noChangeArrowheads="1"/>
          </p:cNvSpPr>
          <p:nvPr/>
        </p:nvSpPr>
        <p:spPr bwMode="auto">
          <a:xfrm>
            <a:off x="5049838" y="34575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7" name="Rectangle 8999"/>
          <p:cNvSpPr>
            <a:spLocks noChangeArrowheads="1"/>
          </p:cNvSpPr>
          <p:nvPr/>
        </p:nvSpPr>
        <p:spPr bwMode="auto">
          <a:xfrm>
            <a:off x="5040313" y="34766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8" name="Rectangle 9000"/>
          <p:cNvSpPr>
            <a:spLocks noChangeArrowheads="1"/>
          </p:cNvSpPr>
          <p:nvPr/>
        </p:nvSpPr>
        <p:spPr bwMode="auto">
          <a:xfrm>
            <a:off x="5040313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9" name="Rectangle 9001"/>
          <p:cNvSpPr>
            <a:spLocks noChangeArrowheads="1"/>
          </p:cNvSpPr>
          <p:nvPr/>
        </p:nvSpPr>
        <p:spPr bwMode="auto">
          <a:xfrm>
            <a:off x="5068888" y="34671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0" name="Rectangle 9002"/>
          <p:cNvSpPr>
            <a:spLocks noChangeArrowheads="1"/>
          </p:cNvSpPr>
          <p:nvPr/>
        </p:nvSpPr>
        <p:spPr bwMode="auto">
          <a:xfrm>
            <a:off x="5145088" y="34290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1" name="Rectangle 9003"/>
          <p:cNvSpPr>
            <a:spLocks noChangeArrowheads="1"/>
          </p:cNvSpPr>
          <p:nvPr/>
        </p:nvSpPr>
        <p:spPr bwMode="auto">
          <a:xfrm>
            <a:off x="5278438" y="33051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2" name="Rectangle 9004"/>
          <p:cNvSpPr>
            <a:spLocks noChangeArrowheads="1"/>
          </p:cNvSpPr>
          <p:nvPr/>
        </p:nvSpPr>
        <p:spPr bwMode="auto">
          <a:xfrm>
            <a:off x="5440363" y="324802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3" name="Rectangle 9005"/>
          <p:cNvSpPr>
            <a:spLocks noChangeArrowheads="1"/>
          </p:cNvSpPr>
          <p:nvPr/>
        </p:nvSpPr>
        <p:spPr bwMode="auto">
          <a:xfrm>
            <a:off x="5668963" y="31432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4" name="Rectangle 9006"/>
          <p:cNvSpPr>
            <a:spLocks noChangeArrowheads="1"/>
          </p:cNvSpPr>
          <p:nvPr/>
        </p:nvSpPr>
        <p:spPr bwMode="auto">
          <a:xfrm>
            <a:off x="5897563" y="30384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5" name="Rectangle 9007"/>
          <p:cNvSpPr>
            <a:spLocks noChangeArrowheads="1"/>
          </p:cNvSpPr>
          <p:nvPr/>
        </p:nvSpPr>
        <p:spPr bwMode="auto">
          <a:xfrm>
            <a:off x="6145213" y="28956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6" name="Rectangle 9008"/>
          <p:cNvSpPr>
            <a:spLocks noChangeArrowheads="1"/>
          </p:cNvSpPr>
          <p:nvPr/>
        </p:nvSpPr>
        <p:spPr bwMode="auto">
          <a:xfrm>
            <a:off x="6392863" y="27813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7" name="Rectangle 9009"/>
          <p:cNvSpPr>
            <a:spLocks noChangeArrowheads="1"/>
          </p:cNvSpPr>
          <p:nvPr/>
        </p:nvSpPr>
        <p:spPr bwMode="auto">
          <a:xfrm>
            <a:off x="6630988" y="26289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8" name="Rectangle 9010"/>
          <p:cNvSpPr>
            <a:spLocks noChangeArrowheads="1"/>
          </p:cNvSpPr>
          <p:nvPr/>
        </p:nvSpPr>
        <p:spPr bwMode="auto">
          <a:xfrm>
            <a:off x="6831013" y="257175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9" name="Rectangle 9011"/>
          <p:cNvSpPr>
            <a:spLocks noChangeArrowheads="1"/>
          </p:cNvSpPr>
          <p:nvPr/>
        </p:nvSpPr>
        <p:spPr bwMode="auto">
          <a:xfrm>
            <a:off x="7002463" y="2428875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0" name="Rectangle 9012"/>
          <p:cNvSpPr>
            <a:spLocks noChangeArrowheads="1"/>
          </p:cNvSpPr>
          <p:nvPr/>
        </p:nvSpPr>
        <p:spPr bwMode="auto">
          <a:xfrm>
            <a:off x="7135813" y="2476500"/>
            <a:ext cx="28575" cy="28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41" name="Group 9013"/>
          <p:cNvGrpSpPr>
            <a:grpSpLocks/>
          </p:cNvGrpSpPr>
          <p:nvPr/>
        </p:nvGrpSpPr>
        <p:grpSpPr bwMode="auto">
          <a:xfrm>
            <a:off x="5030788" y="2352675"/>
            <a:ext cx="2419350" cy="1238250"/>
            <a:chOff x="2235" y="1707"/>
            <a:chExt cx="1524" cy="780"/>
          </a:xfrm>
        </p:grpSpPr>
        <p:sp>
          <p:nvSpPr>
            <p:cNvPr id="18851" name="Rectangle 9014"/>
            <p:cNvSpPr>
              <a:spLocks noChangeArrowheads="1"/>
            </p:cNvSpPr>
            <p:nvPr/>
          </p:nvSpPr>
          <p:spPr bwMode="auto">
            <a:xfrm>
              <a:off x="3609" y="177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2" name="Rectangle 9015"/>
            <p:cNvSpPr>
              <a:spLocks noChangeArrowheads="1"/>
            </p:cNvSpPr>
            <p:nvPr/>
          </p:nvSpPr>
          <p:spPr bwMode="auto">
            <a:xfrm>
              <a:off x="3579" y="17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3" name="Rectangle 9016"/>
            <p:cNvSpPr>
              <a:spLocks noChangeArrowheads="1"/>
            </p:cNvSpPr>
            <p:nvPr/>
          </p:nvSpPr>
          <p:spPr bwMode="auto">
            <a:xfrm>
              <a:off x="3561" y="17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4" name="Rectangle 9017"/>
            <p:cNvSpPr>
              <a:spLocks noChangeArrowheads="1"/>
            </p:cNvSpPr>
            <p:nvPr/>
          </p:nvSpPr>
          <p:spPr bwMode="auto">
            <a:xfrm>
              <a:off x="3651" y="174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5" name="Rectangle 9018"/>
            <p:cNvSpPr>
              <a:spLocks noChangeArrowheads="1"/>
            </p:cNvSpPr>
            <p:nvPr/>
          </p:nvSpPr>
          <p:spPr bwMode="auto">
            <a:xfrm>
              <a:off x="3657" y="18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6" name="Rectangle 9019"/>
            <p:cNvSpPr>
              <a:spLocks noChangeArrowheads="1"/>
            </p:cNvSpPr>
            <p:nvPr/>
          </p:nvSpPr>
          <p:spPr bwMode="auto">
            <a:xfrm>
              <a:off x="3609" y="174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7" name="Rectangle 9020"/>
            <p:cNvSpPr>
              <a:spLocks noChangeArrowheads="1"/>
            </p:cNvSpPr>
            <p:nvPr/>
          </p:nvSpPr>
          <p:spPr bwMode="auto">
            <a:xfrm>
              <a:off x="3561" y="176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8" name="Rectangle 9021"/>
            <p:cNvSpPr>
              <a:spLocks noChangeArrowheads="1"/>
            </p:cNvSpPr>
            <p:nvPr/>
          </p:nvSpPr>
          <p:spPr bwMode="auto">
            <a:xfrm>
              <a:off x="3489" y="18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9" name="Rectangle 9022"/>
            <p:cNvSpPr>
              <a:spLocks noChangeArrowheads="1"/>
            </p:cNvSpPr>
            <p:nvPr/>
          </p:nvSpPr>
          <p:spPr bwMode="auto">
            <a:xfrm>
              <a:off x="3357" y="18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0" name="Rectangle 9023"/>
            <p:cNvSpPr>
              <a:spLocks noChangeArrowheads="1"/>
            </p:cNvSpPr>
            <p:nvPr/>
          </p:nvSpPr>
          <p:spPr bwMode="auto">
            <a:xfrm>
              <a:off x="3267" y="18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1" name="Rectangle 9024"/>
            <p:cNvSpPr>
              <a:spLocks noChangeArrowheads="1"/>
            </p:cNvSpPr>
            <p:nvPr/>
          </p:nvSpPr>
          <p:spPr bwMode="auto">
            <a:xfrm>
              <a:off x="3123" y="191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2" name="Rectangle 9025"/>
            <p:cNvSpPr>
              <a:spLocks noChangeArrowheads="1"/>
            </p:cNvSpPr>
            <p:nvPr/>
          </p:nvSpPr>
          <p:spPr bwMode="auto">
            <a:xfrm>
              <a:off x="2979" y="197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3" name="Rectangle 9026"/>
            <p:cNvSpPr>
              <a:spLocks noChangeArrowheads="1"/>
            </p:cNvSpPr>
            <p:nvPr/>
          </p:nvSpPr>
          <p:spPr bwMode="auto">
            <a:xfrm>
              <a:off x="2817" y="203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4" name="Rectangle 9027"/>
            <p:cNvSpPr>
              <a:spLocks noChangeArrowheads="1"/>
            </p:cNvSpPr>
            <p:nvPr/>
          </p:nvSpPr>
          <p:spPr bwMode="auto">
            <a:xfrm>
              <a:off x="2661" y="21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5" name="Rectangle 9028"/>
            <p:cNvSpPr>
              <a:spLocks noChangeArrowheads="1"/>
            </p:cNvSpPr>
            <p:nvPr/>
          </p:nvSpPr>
          <p:spPr bwMode="auto">
            <a:xfrm>
              <a:off x="2517" y="21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6" name="Rectangle 9029"/>
            <p:cNvSpPr>
              <a:spLocks noChangeArrowheads="1"/>
            </p:cNvSpPr>
            <p:nvPr/>
          </p:nvSpPr>
          <p:spPr bwMode="auto">
            <a:xfrm>
              <a:off x="2397" y="226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7" name="Rectangle 9030"/>
            <p:cNvSpPr>
              <a:spLocks noChangeArrowheads="1"/>
            </p:cNvSpPr>
            <p:nvPr/>
          </p:nvSpPr>
          <p:spPr bwMode="auto">
            <a:xfrm>
              <a:off x="2301" y="235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8" name="Rectangle 9031"/>
            <p:cNvSpPr>
              <a:spLocks noChangeArrowheads="1"/>
            </p:cNvSpPr>
            <p:nvPr/>
          </p:nvSpPr>
          <p:spPr bwMode="auto">
            <a:xfrm>
              <a:off x="2265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9" name="Rectangle 9032"/>
            <p:cNvSpPr>
              <a:spLocks noChangeArrowheads="1"/>
            </p:cNvSpPr>
            <p:nvPr/>
          </p:nvSpPr>
          <p:spPr bwMode="auto">
            <a:xfrm>
              <a:off x="2235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0" name="Rectangle 9033"/>
            <p:cNvSpPr>
              <a:spLocks noChangeArrowheads="1"/>
            </p:cNvSpPr>
            <p:nvPr/>
          </p:nvSpPr>
          <p:spPr bwMode="auto">
            <a:xfrm>
              <a:off x="2235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1" name="Rectangle 9034"/>
            <p:cNvSpPr>
              <a:spLocks noChangeArrowheads="1"/>
            </p:cNvSpPr>
            <p:nvPr/>
          </p:nvSpPr>
          <p:spPr bwMode="auto">
            <a:xfrm>
              <a:off x="2241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2" name="Rectangle 9035"/>
            <p:cNvSpPr>
              <a:spLocks noChangeArrowheads="1"/>
            </p:cNvSpPr>
            <p:nvPr/>
          </p:nvSpPr>
          <p:spPr bwMode="auto">
            <a:xfrm>
              <a:off x="2247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3" name="Rectangle 9036"/>
            <p:cNvSpPr>
              <a:spLocks noChangeArrowheads="1"/>
            </p:cNvSpPr>
            <p:nvPr/>
          </p:nvSpPr>
          <p:spPr bwMode="auto">
            <a:xfrm>
              <a:off x="2247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4" name="Rectangle 9037"/>
            <p:cNvSpPr>
              <a:spLocks noChangeArrowheads="1"/>
            </p:cNvSpPr>
            <p:nvPr/>
          </p:nvSpPr>
          <p:spPr bwMode="auto">
            <a:xfrm>
              <a:off x="2253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5" name="Rectangle 9038"/>
            <p:cNvSpPr>
              <a:spLocks noChangeArrowheads="1"/>
            </p:cNvSpPr>
            <p:nvPr/>
          </p:nvSpPr>
          <p:spPr bwMode="auto">
            <a:xfrm>
              <a:off x="2259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6" name="Rectangle 9039"/>
            <p:cNvSpPr>
              <a:spLocks noChangeArrowheads="1"/>
            </p:cNvSpPr>
            <p:nvPr/>
          </p:nvSpPr>
          <p:spPr bwMode="auto">
            <a:xfrm>
              <a:off x="2253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7" name="Rectangle 9040"/>
            <p:cNvSpPr>
              <a:spLocks noChangeArrowheads="1"/>
            </p:cNvSpPr>
            <p:nvPr/>
          </p:nvSpPr>
          <p:spPr bwMode="auto">
            <a:xfrm>
              <a:off x="2259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8" name="Rectangle 9041"/>
            <p:cNvSpPr>
              <a:spLocks noChangeArrowheads="1"/>
            </p:cNvSpPr>
            <p:nvPr/>
          </p:nvSpPr>
          <p:spPr bwMode="auto">
            <a:xfrm>
              <a:off x="2253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9" name="Rectangle 9042"/>
            <p:cNvSpPr>
              <a:spLocks noChangeArrowheads="1"/>
            </p:cNvSpPr>
            <p:nvPr/>
          </p:nvSpPr>
          <p:spPr bwMode="auto">
            <a:xfrm>
              <a:off x="2253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0" name="Rectangle 9043"/>
            <p:cNvSpPr>
              <a:spLocks noChangeArrowheads="1"/>
            </p:cNvSpPr>
            <p:nvPr/>
          </p:nvSpPr>
          <p:spPr bwMode="auto">
            <a:xfrm>
              <a:off x="2253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1" name="Rectangle 9044"/>
            <p:cNvSpPr>
              <a:spLocks noChangeArrowheads="1"/>
            </p:cNvSpPr>
            <p:nvPr/>
          </p:nvSpPr>
          <p:spPr bwMode="auto">
            <a:xfrm>
              <a:off x="2247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2" name="Rectangle 9045"/>
            <p:cNvSpPr>
              <a:spLocks noChangeArrowheads="1"/>
            </p:cNvSpPr>
            <p:nvPr/>
          </p:nvSpPr>
          <p:spPr bwMode="auto">
            <a:xfrm>
              <a:off x="2247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3" name="Rectangle 9046"/>
            <p:cNvSpPr>
              <a:spLocks noChangeArrowheads="1"/>
            </p:cNvSpPr>
            <p:nvPr/>
          </p:nvSpPr>
          <p:spPr bwMode="auto">
            <a:xfrm>
              <a:off x="2247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4" name="Rectangle 9047"/>
            <p:cNvSpPr>
              <a:spLocks noChangeArrowheads="1"/>
            </p:cNvSpPr>
            <p:nvPr/>
          </p:nvSpPr>
          <p:spPr bwMode="auto">
            <a:xfrm>
              <a:off x="2253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5" name="Rectangle 9048"/>
            <p:cNvSpPr>
              <a:spLocks noChangeArrowheads="1"/>
            </p:cNvSpPr>
            <p:nvPr/>
          </p:nvSpPr>
          <p:spPr bwMode="auto">
            <a:xfrm>
              <a:off x="2253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6" name="Rectangle 9049"/>
            <p:cNvSpPr>
              <a:spLocks noChangeArrowheads="1"/>
            </p:cNvSpPr>
            <p:nvPr/>
          </p:nvSpPr>
          <p:spPr bwMode="auto">
            <a:xfrm>
              <a:off x="2259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7" name="Rectangle 9050"/>
            <p:cNvSpPr>
              <a:spLocks noChangeArrowheads="1"/>
            </p:cNvSpPr>
            <p:nvPr/>
          </p:nvSpPr>
          <p:spPr bwMode="auto">
            <a:xfrm>
              <a:off x="2271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8" name="Rectangle 9051"/>
            <p:cNvSpPr>
              <a:spLocks noChangeArrowheads="1"/>
            </p:cNvSpPr>
            <p:nvPr/>
          </p:nvSpPr>
          <p:spPr bwMode="auto">
            <a:xfrm>
              <a:off x="2313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9" name="Rectangle 9052"/>
            <p:cNvSpPr>
              <a:spLocks noChangeArrowheads="1"/>
            </p:cNvSpPr>
            <p:nvPr/>
          </p:nvSpPr>
          <p:spPr bwMode="auto">
            <a:xfrm>
              <a:off x="2409" y="233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0" name="Rectangle 9053"/>
            <p:cNvSpPr>
              <a:spLocks noChangeArrowheads="1"/>
            </p:cNvSpPr>
            <p:nvPr/>
          </p:nvSpPr>
          <p:spPr bwMode="auto">
            <a:xfrm>
              <a:off x="2505" y="229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1" name="Rectangle 9054"/>
            <p:cNvSpPr>
              <a:spLocks noChangeArrowheads="1"/>
            </p:cNvSpPr>
            <p:nvPr/>
          </p:nvSpPr>
          <p:spPr bwMode="auto">
            <a:xfrm>
              <a:off x="2649" y="219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2" name="Rectangle 9055"/>
            <p:cNvSpPr>
              <a:spLocks noChangeArrowheads="1"/>
            </p:cNvSpPr>
            <p:nvPr/>
          </p:nvSpPr>
          <p:spPr bwMode="auto">
            <a:xfrm>
              <a:off x="2799" y="21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3" name="Rectangle 9056"/>
            <p:cNvSpPr>
              <a:spLocks noChangeArrowheads="1"/>
            </p:cNvSpPr>
            <p:nvPr/>
          </p:nvSpPr>
          <p:spPr bwMode="auto">
            <a:xfrm>
              <a:off x="2961" y="20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4" name="Rectangle 9057"/>
            <p:cNvSpPr>
              <a:spLocks noChangeArrowheads="1"/>
            </p:cNvSpPr>
            <p:nvPr/>
          </p:nvSpPr>
          <p:spPr bwMode="auto">
            <a:xfrm>
              <a:off x="3117" y="197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5" name="Rectangle 9058"/>
            <p:cNvSpPr>
              <a:spLocks noChangeArrowheads="1"/>
            </p:cNvSpPr>
            <p:nvPr/>
          </p:nvSpPr>
          <p:spPr bwMode="auto">
            <a:xfrm>
              <a:off x="3267" y="192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6" name="Rectangle 9059"/>
            <p:cNvSpPr>
              <a:spLocks noChangeArrowheads="1"/>
            </p:cNvSpPr>
            <p:nvPr/>
          </p:nvSpPr>
          <p:spPr bwMode="auto">
            <a:xfrm>
              <a:off x="3399" y="186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7" name="Rectangle 9060"/>
            <p:cNvSpPr>
              <a:spLocks noChangeArrowheads="1"/>
            </p:cNvSpPr>
            <p:nvPr/>
          </p:nvSpPr>
          <p:spPr bwMode="auto">
            <a:xfrm>
              <a:off x="3513" y="18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8" name="Rectangle 9061"/>
            <p:cNvSpPr>
              <a:spLocks noChangeArrowheads="1"/>
            </p:cNvSpPr>
            <p:nvPr/>
          </p:nvSpPr>
          <p:spPr bwMode="auto">
            <a:xfrm>
              <a:off x="3615" y="18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9" name="Rectangle 9062"/>
            <p:cNvSpPr>
              <a:spLocks noChangeArrowheads="1"/>
            </p:cNvSpPr>
            <p:nvPr/>
          </p:nvSpPr>
          <p:spPr bwMode="auto">
            <a:xfrm>
              <a:off x="3603" y="176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0" name="Rectangle 9063"/>
            <p:cNvSpPr>
              <a:spLocks noChangeArrowheads="1"/>
            </p:cNvSpPr>
            <p:nvPr/>
          </p:nvSpPr>
          <p:spPr bwMode="auto">
            <a:xfrm>
              <a:off x="3675" y="17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1" name="Rectangle 9064"/>
            <p:cNvSpPr>
              <a:spLocks noChangeArrowheads="1"/>
            </p:cNvSpPr>
            <p:nvPr/>
          </p:nvSpPr>
          <p:spPr bwMode="auto">
            <a:xfrm>
              <a:off x="3597" y="18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2" name="Rectangle 9065"/>
            <p:cNvSpPr>
              <a:spLocks noChangeArrowheads="1"/>
            </p:cNvSpPr>
            <p:nvPr/>
          </p:nvSpPr>
          <p:spPr bwMode="auto">
            <a:xfrm>
              <a:off x="3669" y="18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3" name="Rectangle 9066"/>
            <p:cNvSpPr>
              <a:spLocks noChangeArrowheads="1"/>
            </p:cNvSpPr>
            <p:nvPr/>
          </p:nvSpPr>
          <p:spPr bwMode="auto">
            <a:xfrm>
              <a:off x="3651" y="175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4" name="Rectangle 9067"/>
            <p:cNvSpPr>
              <a:spLocks noChangeArrowheads="1"/>
            </p:cNvSpPr>
            <p:nvPr/>
          </p:nvSpPr>
          <p:spPr bwMode="auto">
            <a:xfrm>
              <a:off x="3627" y="177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5" name="Rectangle 9068"/>
            <p:cNvSpPr>
              <a:spLocks noChangeArrowheads="1"/>
            </p:cNvSpPr>
            <p:nvPr/>
          </p:nvSpPr>
          <p:spPr bwMode="auto">
            <a:xfrm>
              <a:off x="3519" y="17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6" name="Rectangle 9069"/>
            <p:cNvSpPr>
              <a:spLocks noChangeArrowheads="1"/>
            </p:cNvSpPr>
            <p:nvPr/>
          </p:nvSpPr>
          <p:spPr bwMode="auto">
            <a:xfrm>
              <a:off x="3381" y="18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7" name="Rectangle 9070"/>
            <p:cNvSpPr>
              <a:spLocks noChangeArrowheads="1"/>
            </p:cNvSpPr>
            <p:nvPr/>
          </p:nvSpPr>
          <p:spPr bwMode="auto">
            <a:xfrm>
              <a:off x="3369" y="18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8" name="Rectangle 9071"/>
            <p:cNvSpPr>
              <a:spLocks noChangeArrowheads="1"/>
            </p:cNvSpPr>
            <p:nvPr/>
          </p:nvSpPr>
          <p:spPr bwMode="auto">
            <a:xfrm>
              <a:off x="3225" y="189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9" name="Rectangle 9072"/>
            <p:cNvSpPr>
              <a:spLocks noChangeArrowheads="1"/>
            </p:cNvSpPr>
            <p:nvPr/>
          </p:nvSpPr>
          <p:spPr bwMode="auto">
            <a:xfrm>
              <a:off x="3111" y="194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0" name="Rectangle 9073"/>
            <p:cNvSpPr>
              <a:spLocks noChangeArrowheads="1"/>
            </p:cNvSpPr>
            <p:nvPr/>
          </p:nvSpPr>
          <p:spPr bwMode="auto">
            <a:xfrm>
              <a:off x="2973" y="200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1" name="Rectangle 9074"/>
            <p:cNvSpPr>
              <a:spLocks noChangeArrowheads="1"/>
            </p:cNvSpPr>
            <p:nvPr/>
          </p:nvSpPr>
          <p:spPr bwMode="auto">
            <a:xfrm>
              <a:off x="2823" y="20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2" name="Rectangle 9075"/>
            <p:cNvSpPr>
              <a:spLocks noChangeArrowheads="1"/>
            </p:cNvSpPr>
            <p:nvPr/>
          </p:nvSpPr>
          <p:spPr bwMode="auto">
            <a:xfrm>
              <a:off x="2685" y="21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3" name="Rectangle 9076"/>
            <p:cNvSpPr>
              <a:spLocks noChangeArrowheads="1"/>
            </p:cNvSpPr>
            <p:nvPr/>
          </p:nvSpPr>
          <p:spPr bwMode="auto">
            <a:xfrm>
              <a:off x="2547" y="21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4" name="Rectangle 9077"/>
            <p:cNvSpPr>
              <a:spLocks noChangeArrowheads="1"/>
            </p:cNvSpPr>
            <p:nvPr/>
          </p:nvSpPr>
          <p:spPr bwMode="auto">
            <a:xfrm>
              <a:off x="2421" y="227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5" name="Rectangle 9078"/>
            <p:cNvSpPr>
              <a:spLocks noChangeArrowheads="1"/>
            </p:cNvSpPr>
            <p:nvPr/>
          </p:nvSpPr>
          <p:spPr bwMode="auto">
            <a:xfrm>
              <a:off x="2349" y="233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6" name="Rectangle 9079"/>
            <p:cNvSpPr>
              <a:spLocks noChangeArrowheads="1"/>
            </p:cNvSpPr>
            <p:nvPr/>
          </p:nvSpPr>
          <p:spPr bwMode="auto">
            <a:xfrm>
              <a:off x="2271" y="23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7" name="Rectangle 9080"/>
            <p:cNvSpPr>
              <a:spLocks noChangeArrowheads="1"/>
            </p:cNvSpPr>
            <p:nvPr/>
          </p:nvSpPr>
          <p:spPr bwMode="auto">
            <a:xfrm>
              <a:off x="2241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8" name="Rectangle 9081"/>
            <p:cNvSpPr>
              <a:spLocks noChangeArrowheads="1"/>
            </p:cNvSpPr>
            <p:nvPr/>
          </p:nvSpPr>
          <p:spPr bwMode="auto">
            <a:xfrm>
              <a:off x="223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9" name="Rectangle 9082"/>
            <p:cNvSpPr>
              <a:spLocks noChangeArrowheads="1"/>
            </p:cNvSpPr>
            <p:nvPr/>
          </p:nvSpPr>
          <p:spPr bwMode="auto">
            <a:xfrm>
              <a:off x="2235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0" name="Rectangle 9083"/>
            <p:cNvSpPr>
              <a:spLocks noChangeArrowheads="1"/>
            </p:cNvSpPr>
            <p:nvPr/>
          </p:nvSpPr>
          <p:spPr bwMode="auto">
            <a:xfrm>
              <a:off x="2241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1" name="Rectangle 9084"/>
            <p:cNvSpPr>
              <a:spLocks noChangeArrowheads="1"/>
            </p:cNvSpPr>
            <p:nvPr/>
          </p:nvSpPr>
          <p:spPr bwMode="auto">
            <a:xfrm>
              <a:off x="2247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2" name="Rectangle 9085"/>
            <p:cNvSpPr>
              <a:spLocks noChangeArrowheads="1"/>
            </p:cNvSpPr>
            <p:nvPr/>
          </p:nvSpPr>
          <p:spPr bwMode="auto">
            <a:xfrm>
              <a:off x="2247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3" name="Rectangle 9086"/>
            <p:cNvSpPr>
              <a:spLocks noChangeArrowheads="1"/>
            </p:cNvSpPr>
            <p:nvPr/>
          </p:nvSpPr>
          <p:spPr bwMode="auto">
            <a:xfrm>
              <a:off x="2259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4" name="Rectangle 9087"/>
            <p:cNvSpPr>
              <a:spLocks noChangeArrowheads="1"/>
            </p:cNvSpPr>
            <p:nvPr/>
          </p:nvSpPr>
          <p:spPr bwMode="auto">
            <a:xfrm>
              <a:off x="2253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5" name="Rectangle 9088"/>
            <p:cNvSpPr>
              <a:spLocks noChangeArrowheads="1"/>
            </p:cNvSpPr>
            <p:nvPr/>
          </p:nvSpPr>
          <p:spPr bwMode="auto">
            <a:xfrm>
              <a:off x="2247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6" name="Rectangle 9089"/>
            <p:cNvSpPr>
              <a:spLocks noChangeArrowheads="1"/>
            </p:cNvSpPr>
            <p:nvPr/>
          </p:nvSpPr>
          <p:spPr bwMode="auto">
            <a:xfrm>
              <a:off x="2241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7" name="Rectangle 9090"/>
            <p:cNvSpPr>
              <a:spLocks noChangeArrowheads="1"/>
            </p:cNvSpPr>
            <p:nvPr/>
          </p:nvSpPr>
          <p:spPr bwMode="auto">
            <a:xfrm>
              <a:off x="2241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8" name="Rectangle 9091"/>
            <p:cNvSpPr>
              <a:spLocks noChangeArrowheads="1"/>
            </p:cNvSpPr>
            <p:nvPr/>
          </p:nvSpPr>
          <p:spPr bwMode="auto">
            <a:xfrm>
              <a:off x="2241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9" name="Rectangle 9092"/>
            <p:cNvSpPr>
              <a:spLocks noChangeArrowheads="1"/>
            </p:cNvSpPr>
            <p:nvPr/>
          </p:nvSpPr>
          <p:spPr bwMode="auto">
            <a:xfrm>
              <a:off x="2247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0" name="Rectangle 9093"/>
            <p:cNvSpPr>
              <a:spLocks noChangeArrowheads="1"/>
            </p:cNvSpPr>
            <p:nvPr/>
          </p:nvSpPr>
          <p:spPr bwMode="auto">
            <a:xfrm>
              <a:off x="2247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1" name="Rectangle 9094"/>
            <p:cNvSpPr>
              <a:spLocks noChangeArrowheads="1"/>
            </p:cNvSpPr>
            <p:nvPr/>
          </p:nvSpPr>
          <p:spPr bwMode="auto">
            <a:xfrm>
              <a:off x="2241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2" name="Rectangle 9095"/>
            <p:cNvSpPr>
              <a:spLocks noChangeArrowheads="1"/>
            </p:cNvSpPr>
            <p:nvPr/>
          </p:nvSpPr>
          <p:spPr bwMode="auto">
            <a:xfrm>
              <a:off x="2241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3" name="Rectangle 9096"/>
            <p:cNvSpPr>
              <a:spLocks noChangeArrowheads="1"/>
            </p:cNvSpPr>
            <p:nvPr/>
          </p:nvSpPr>
          <p:spPr bwMode="auto">
            <a:xfrm>
              <a:off x="2241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4" name="Rectangle 9097"/>
            <p:cNvSpPr>
              <a:spLocks noChangeArrowheads="1"/>
            </p:cNvSpPr>
            <p:nvPr/>
          </p:nvSpPr>
          <p:spPr bwMode="auto">
            <a:xfrm>
              <a:off x="2247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5" name="Rectangle 9098"/>
            <p:cNvSpPr>
              <a:spLocks noChangeArrowheads="1"/>
            </p:cNvSpPr>
            <p:nvPr/>
          </p:nvSpPr>
          <p:spPr bwMode="auto">
            <a:xfrm>
              <a:off x="2259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6" name="Rectangle 9099"/>
            <p:cNvSpPr>
              <a:spLocks noChangeArrowheads="1"/>
            </p:cNvSpPr>
            <p:nvPr/>
          </p:nvSpPr>
          <p:spPr bwMode="auto">
            <a:xfrm>
              <a:off x="2307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7" name="Rectangle 9100"/>
            <p:cNvSpPr>
              <a:spLocks noChangeArrowheads="1"/>
            </p:cNvSpPr>
            <p:nvPr/>
          </p:nvSpPr>
          <p:spPr bwMode="auto">
            <a:xfrm>
              <a:off x="2403" y="235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8" name="Rectangle 9101"/>
            <p:cNvSpPr>
              <a:spLocks noChangeArrowheads="1"/>
            </p:cNvSpPr>
            <p:nvPr/>
          </p:nvSpPr>
          <p:spPr bwMode="auto">
            <a:xfrm>
              <a:off x="2523" y="226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9" name="Rectangle 9102"/>
            <p:cNvSpPr>
              <a:spLocks noChangeArrowheads="1"/>
            </p:cNvSpPr>
            <p:nvPr/>
          </p:nvSpPr>
          <p:spPr bwMode="auto">
            <a:xfrm>
              <a:off x="2661" y="221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0" name="Rectangle 9103"/>
            <p:cNvSpPr>
              <a:spLocks noChangeArrowheads="1"/>
            </p:cNvSpPr>
            <p:nvPr/>
          </p:nvSpPr>
          <p:spPr bwMode="auto">
            <a:xfrm>
              <a:off x="2811" y="21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1" name="Rectangle 9104"/>
            <p:cNvSpPr>
              <a:spLocks noChangeArrowheads="1"/>
            </p:cNvSpPr>
            <p:nvPr/>
          </p:nvSpPr>
          <p:spPr bwMode="auto">
            <a:xfrm>
              <a:off x="2973" y="204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2" name="Rectangle 9105"/>
            <p:cNvSpPr>
              <a:spLocks noChangeArrowheads="1"/>
            </p:cNvSpPr>
            <p:nvPr/>
          </p:nvSpPr>
          <p:spPr bwMode="auto">
            <a:xfrm>
              <a:off x="3135" y="195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3" name="Rectangle 9106"/>
            <p:cNvSpPr>
              <a:spLocks noChangeArrowheads="1"/>
            </p:cNvSpPr>
            <p:nvPr/>
          </p:nvSpPr>
          <p:spPr bwMode="auto">
            <a:xfrm>
              <a:off x="3285" y="189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4" name="Rectangle 9107"/>
            <p:cNvSpPr>
              <a:spLocks noChangeArrowheads="1"/>
            </p:cNvSpPr>
            <p:nvPr/>
          </p:nvSpPr>
          <p:spPr bwMode="auto">
            <a:xfrm>
              <a:off x="3429" y="18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5" name="Rectangle 9108"/>
            <p:cNvSpPr>
              <a:spLocks noChangeArrowheads="1"/>
            </p:cNvSpPr>
            <p:nvPr/>
          </p:nvSpPr>
          <p:spPr bwMode="auto">
            <a:xfrm>
              <a:off x="3531" y="17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" name="Rectangle 9109"/>
            <p:cNvSpPr>
              <a:spLocks noChangeArrowheads="1"/>
            </p:cNvSpPr>
            <p:nvPr/>
          </p:nvSpPr>
          <p:spPr bwMode="auto">
            <a:xfrm>
              <a:off x="3621" y="174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7" name="Rectangle 9110"/>
            <p:cNvSpPr>
              <a:spLocks noChangeArrowheads="1"/>
            </p:cNvSpPr>
            <p:nvPr/>
          </p:nvSpPr>
          <p:spPr bwMode="auto">
            <a:xfrm>
              <a:off x="3699" y="170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" name="Rectangle 9111"/>
            <p:cNvSpPr>
              <a:spLocks noChangeArrowheads="1"/>
            </p:cNvSpPr>
            <p:nvPr/>
          </p:nvSpPr>
          <p:spPr bwMode="auto">
            <a:xfrm>
              <a:off x="3621" y="174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9" name="Rectangle 9112"/>
            <p:cNvSpPr>
              <a:spLocks noChangeArrowheads="1"/>
            </p:cNvSpPr>
            <p:nvPr/>
          </p:nvSpPr>
          <p:spPr bwMode="auto">
            <a:xfrm>
              <a:off x="3591" y="177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0" name="Rectangle 9113"/>
            <p:cNvSpPr>
              <a:spLocks noChangeArrowheads="1"/>
            </p:cNvSpPr>
            <p:nvPr/>
          </p:nvSpPr>
          <p:spPr bwMode="auto">
            <a:xfrm>
              <a:off x="3693" y="171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1" name="Rectangle 9114"/>
            <p:cNvSpPr>
              <a:spLocks noChangeArrowheads="1"/>
            </p:cNvSpPr>
            <p:nvPr/>
          </p:nvSpPr>
          <p:spPr bwMode="auto">
            <a:xfrm>
              <a:off x="3711" y="171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2" name="Rectangle 9115"/>
            <p:cNvSpPr>
              <a:spLocks noChangeArrowheads="1"/>
            </p:cNvSpPr>
            <p:nvPr/>
          </p:nvSpPr>
          <p:spPr bwMode="auto">
            <a:xfrm>
              <a:off x="3663" y="174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3" name="Rectangle 9116"/>
            <p:cNvSpPr>
              <a:spLocks noChangeArrowheads="1"/>
            </p:cNvSpPr>
            <p:nvPr/>
          </p:nvSpPr>
          <p:spPr bwMode="auto">
            <a:xfrm>
              <a:off x="3585" y="17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4" name="Rectangle 9117"/>
            <p:cNvSpPr>
              <a:spLocks noChangeArrowheads="1"/>
            </p:cNvSpPr>
            <p:nvPr/>
          </p:nvSpPr>
          <p:spPr bwMode="auto">
            <a:xfrm>
              <a:off x="3501" y="18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5" name="Rectangle 9118"/>
            <p:cNvSpPr>
              <a:spLocks noChangeArrowheads="1"/>
            </p:cNvSpPr>
            <p:nvPr/>
          </p:nvSpPr>
          <p:spPr bwMode="auto">
            <a:xfrm>
              <a:off x="3405" y="18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6" name="Rectangle 9119"/>
            <p:cNvSpPr>
              <a:spLocks noChangeArrowheads="1"/>
            </p:cNvSpPr>
            <p:nvPr/>
          </p:nvSpPr>
          <p:spPr bwMode="auto">
            <a:xfrm>
              <a:off x="3285" y="18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7" name="Rectangle 9120"/>
            <p:cNvSpPr>
              <a:spLocks noChangeArrowheads="1"/>
            </p:cNvSpPr>
            <p:nvPr/>
          </p:nvSpPr>
          <p:spPr bwMode="auto">
            <a:xfrm>
              <a:off x="3147" y="192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8" name="Rectangle 9121"/>
            <p:cNvSpPr>
              <a:spLocks noChangeArrowheads="1"/>
            </p:cNvSpPr>
            <p:nvPr/>
          </p:nvSpPr>
          <p:spPr bwMode="auto">
            <a:xfrm>
              <a:off x="3003" y="201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9" name="Rectangle 9122"/>
            <p:cNvSpPr>
              <a:spLocks noChangeArrowheads="1"/>
            </p:cNvSpPr>
            <p:nvPr/>
          </p:nvSpPr>
          <p:spPr bwMode="auto">
            <a:xfrm>
              <a:off x="2847" y="207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0" name="Rectangle 9123"/>
            <p:cNvSpPr>
              <a:spLocks noChangeArrowheads="1"/>
            </p:cNvSpPr>
            <p:nvPr/>
          </p:nvSpPr>
          <p:spPr bwMode="auto">
            <a:xfrm>
              <a:off x="2691" y="21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1" name="Rectangle 9124"/>
            <p:cNvSpPr>
              <a:spLocks noChangeArrowheads="1"/>
            </p:cNvSpPr>
            <p:nvPr/>
          </p:nvSpPr>
          <p:spPr bwMode="auto">
            <a:xfrm>
              <a:off x="2547" y="219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2" name="Rectangle 9125"/>
            <p:cNvSpPr>
              <a:spLocks noChangeArrowheads="1"/>
            </p:cNvSpPr>
            <p:nvPr/>
          </p:nvSpPr>
          <p:spPr bwMode="auto">
            <a:xfrm>
              <a:off x="2427" y="228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3" name="Rectangle 9126"/>
            <p:cNvSpPr>
              <a:spLocks noChangeArrowheads="1"/>
            </p:cNvSpPr>
            <p:nvPr/>
          </p:nvSpPr>
          <p:spPr bwMode="auto">
            <a:xfrm>
              <a:off x="2337" y="236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4" name="Rectangle 9127"/>
            <p:cNvSpPr>
              <a:spLocks noChangeArrowheads="1"/>
            </p:cNvSpPr>
            <p:nvPr/>
          </p:nvSpPr>
          <p:spPr bwMode="auto">
            <a:xfrm>
              <a:off x="2289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5" name="Rectangle 9128"/>
            <p:cNvSpPr>
              <a:spLocks noChangeArrowheads="1"/>
            </p:cNvSpPr>
            <p:nvPr/>
          </p:nvSpPr>
          <p:spPr bwMode="auto">
            <a:xfrm>
              <a:off x="2277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6" name="Rectangle 9129"/>
            <p:cNvSpPr>
              <a:spLocks noChangeArrowheads="1"/>
            </p:cNvSpPr>
            <p:nvPr/>
          </p:nvSpPr>
          <p:spPr bwMode="auto">
            <a:xfrm>
              <a:off x="2277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7" name="Rectangle 9130"/>
            <p:cNvSpPr>
              <a:spLocks noChangeArrowheads="1"/>
            </p:cNvSpPr>
            <p:nvPr/>
          </p:nvSpPr>
          <p:spPr bwMode="auto">
            <a:xfrm>
              <a:off x="2277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8" name="Rectangle 9131"/>
            <p:cNvSpPr>
              <a:spLocks noChangeArrowheads="1"/>
            </p:cNvSpPr>
            <p:nvPr/>
          </p:nvSpPr>
          <p:spPr bwMode="auto">
            <a:xfrm>
              <a:off x="2277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9" name="Rectangle 9132"/>
            <p:cNvSpPr>
              <a:spLocks noChangeArrowheads="1"/>
            </p:cNvSpPr>
            <p:nvPr/>
          </p:nvSpPr>
          <p:spPr bwMode="auto">
            <a:xfrm>
              <a:off x="2265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0" name="Rectangle 9133"/>
            <p:cNvSpPr>
              <a:spLocks noChangeArrowheads="1"/>
            </p:cNvSpPr>
            <p:nvPr/>
          </p:nvSpPr>
          <p:spPr bwMode="auto">
            <a:xfrm>
              <a:off x="2271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1" name="Rectangle 9134"/>
            <p:cNvSpPr>
              <a:spLocks noChangeArrowheads="1"/>
            </p:cNvSpPr>
            <p:nvPr/>
          </p:nvSpPr>
          <p:spPr bwMode="auto">
            <a:xfrm>
              <a:off x="2271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2" name="Rectangle 9135"/>
            <p:cNvSpPr>
              <a:spLocks noChangeArrowheads="1"/>
            </p:cNvSpPr>
            <p:nvPr/>
          </p:nvSpPr>
          <p:spPr bwMode="auto">
            <a:xfrm>
              <a:off x="226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3" name="Rectangle 9136"/>
            <p:cNvSpPr>
              <a:spLocks noChangeArrowheads="1"/>
            </p:cNvSpPr>
            <p:nvPr/>
          </p:nvSpPr>
          <p:spPr bwMode="auto">
            <a:xfrm>
              <a:off x="2265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4" name="Rectangle 9137"/>
            <p:cNvSpPr>
              <a:spLocks noChangeArrowheads="1"/>
            </p:cNvSpPr>
            <p:nvPr/>
          </p:nvSpPr>
          <p:spPr bwMode="auto">
            <a:xfrm>
              <a:off x="226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5" name="Rectangle 9138"/>
            <p:cNvSpPr>
              <a:spLocks noChangeArrowheads="1"/>
            </p:cNvSpPr>
            <p:nvPr/>
          </p:nvSpPr>
          <p:spPr bwMode="auto">
            <a:xfrm>
              <a:off x="226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6" name="Rectangle 9139"/>
            <p:cNvSpPr>
              <a:spLocks noChangeArrowheads="1"/>
            </p:cNvSpPr>
            <p:nvPr/>
          </p:nvSpPr>
          <p:spPr bwMode="auto">
            <a:xfrm>
              <a:off x="226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7" name="Rectangle 9140"/>
            <p:cNvSpPr>
              <a:spLocks noChangeArrowheads="1"/>
            </p:cNvSpPr>
            <p:nvPr/>
          </p:nvSpPr>
          <p:spPr bwMode="auto">
            <a:xfrm>
              <a:off x="226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8" name="Rectangle 9141"/>
            <p:cNvSpPr>
              <a:spLocks noChangeArrowheads="1"/>
            </p:cNvSpPr>
            <p:nvPr/>
          </p:nvSpPr>
          <p:spPr bwMode="auto">
            <a:xfrm>
              <a:off x="2265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9" name="Rectangle 9142"/>
            <p:cNvSpPr>
              <a:spLocks noChangeArrowheads="1"/>
            </p:cNvSpPr>
            <p:nvPr/>
          </p:nvSpPr>
          <p:spPr bwMode="auto">
            <a:xfrm>
              <a:off x="2271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0" name="Rectangle 9143"/>
            <p:cNvSpPr>
              <a:spLocks noChangeArrowheads="1"/>
            </p:cNvSpPr>
            <p:nvPr/>
          </p:nvSpPr>
          <p:spPr bwMode="auto">
            <a:xfrm>
              <a:off x="2271" y="24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1" name="Rectangle 9144"/>
            <p:cNvSpPr>
              <a:spLocks noChangeArrowheads="1"/>
            </p:cNvSpPr>
            <p:nvPr/>
          </p:nvSpPr>
          <p:spPr bwMode="auto">
            <a:xfrm>
              <a:off x="2277" y="24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2" name="Rectangle 9145"/>
            <p:cNvSpPr>
              <a:spLocks noChangeArrowheads="1"/>
            </p:cNvSpPr>
            <p:nvPr/>
          </p:nvSpPr>
          <p:spPr bwMode="auto">
            <a:xfrm>
              <a:off x="2277" y="24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3" name="Rectangle 9146"/>
            <p:cNvSpPr>
              <a:spLocks noChangeArrowheads="1"/>
            </p:cNvSpPr>
            <p:nvPr/>
          </p:nvSpPr>
          <p:spPr bwMode="auto">
            <a:xfrm>
              <a:off x="2295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4" name="Rectangle 9147"/>
            <p:cNvSpPr>
              <a:spLocks noChangeArrowheads="1"/>
            </p:cNvSpPr>
            <p:nvPr/>
          </p:nvSpPr>
          <p:spPr bwMode="auto">
            <a:xfrm>
              <a:off x="2337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5" name="Rectangle 9148"/>
            <p:cNvSpPr>
              <a:spLocks noChangeArrowheads="1"/>
            </p:cNvSpPr>
            <p:nvPr/>
          </p:nvSpPr>
          <p:spPr bwMode="auto">
            <a:xfrm>
              <a:off x="2427" y="232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6" name="Rectangle 9149"/>
            <p:cNvSpPr>
              <a:spLocks noChangeArrowheads="1"/>
            </p:cNvSpPr>
            <p:nvPr/>
          </p:nvSpPr>
          <p:spPr bwMode="auto">
            <a:xfrm>
              <a:off x="2547" y="225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7" name="Rectangle 9150"/>
            <p:cNvSpPr>
              <a:spLocks noChangeArrowheads="1"/>
            </p:cNvSpPr>
            <p:nvPr/>
          </p:nvSpPr>
          <p:spPr bwMode="auto">
            <a:xfrm>
              <a:off x="2679" y="21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8" name="Rectangle 9151"/>
            <p:cNvSpPr>
              <a:spLocks noChangeArrowheads="1"/>
            </p:cNvSpPr>
            <p:nvPr/>
          </p:nvSpPr>
          <p:spPr bwMode="auto">
            <a:xfrm>
              <a:off x="2823" y="21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9" name="Rectangle 9152"/>
            <p:cNvSpPr>
              <a:spLocks noChangeArrowheads="1"/>
            </p:cNvSpPr>
            <p:nvPr/>
          </p:nvSpPr>
          <p:spPr bwMode="auto">
            <a:xfrm>
              <a:off x="2973" y="203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0" name="Rectangle 9153"/>
            <p:cNvSpPr>
              <a:spLocks noChangeArrowheads="1"/>
            </p:cNvSpPr>
            <p:nvPr/>
          </p:nvSpPr>
          <p:spPr bwMode="auto">
            <a:xfrm>
              <a:off x="3099" y="197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1" name="Rectangle 9154"/>
            <p:cNvSpPr>
              <a:spLocks noChangeArrowheads="1"/>
            </p:cNvSpPr>
            <p:nvPr/>
          </p:nvSpPr>
          <p:spPr bwMode="auto">
            <a:xfrm>
              <a:off x="3261" y="191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2" name="Rectangle 9155"/>
            <p:cNvSpPr>
              <a:spLocks noChangeArrowheads="1"/>
            </p:cNvSpPr>
            <p:nvPr/>
          </p:nvSpPr>
          <p:spPr bwMode="auto">
            <a:xfrm>
              <a:off x="3381" y="186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3" name="Rectangle 9156"/>
            <p:cNvSpPr>
              <a:spLocks noChangeArrowheads="1"/>
            </p:cNvSpPr>
            <p:nvPr/>
          </p:nvSpPr>
          <p:spPr bwMode="auto">
            <a:xfrm>
              <a:off x="3483" y="18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4" name="Rectangle 9157"/>
            <p:cNvSpPr>
              <a:spLocks noChangeArrowheads="1"/>
            </p:cNvSpPr>
            <p:nvPr/>
          </p:nvSpPr>
          <p:spPr bwMode="auto">
            <a:xfrm>
              <a:off x="3561" y="18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5" name="Rectangle 9158"/>
            <p:cNvSpPr>
              <a:spLocks noChangeArrowheads="1"/>
            </p:cNvSpPr>
            <p:nvPr/>
          </p:nvSpPr>
          <p:spPr bwMode="auto">
            <a:xfrm>
              <a:off x="3645" y="17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6" name="Rectangle 9159"/>
            <p:cNvSpPr>
              <a:spLocks noChangeArrowheads="1"/>
            </p:cNvSpPr>
            <p:nvPr/>
          </p:nvSpPr>
          <p:spPr bwMode="auto">
            <a:xfrm>
              <a:off x="3657" y="186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7" name="Rectangle 9160"/>
            <p:cNvSpPr>
              <a:spLocks noChangeArrowheads="1"/>
            </p:cNvSpPr>
            <p:nvPr/>
          </p:nvSpPr>
          <p:spPr bwMode="auto">
            <a:xfrm>
              <a:off x="3525" y="18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8" name="Rectangle 9161"/>
            <p:cNvSpPr>
              <a:spLocks noChangeArrowheads="1"/>
            </p:cNvSpPr>
            <p:nvPr/>
          </p:nvSpPr>
          <p:spPr bwMode="auto">
            <a:xfrm>
              <a:off x="3561" y="18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9" name="Rectangle 9162"/>
            <p:cNvSpPr>
              <a:spLocks noChangeArrowheads="1"/>
            </p:cNvSpPr>
            <p:nvPr/>
          </p:nvSpPr>
          <p:spPr bwMode="auto">
            <a:xfrm>
              <a:off x="3675" y="17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0" name="Rectangle 9163"/>
            <p:cNvSpPr>
              <a:spLocks noChangeArrowheads="1"/>
            </p:cNvSpPr>
            <p:nvPr/>
          </p:nvSpPr>
          <p:spPr bwMode="auto">
            <a:xfrm>
              <a:off x="3645" y="18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1" name="Rectangle 9164"/>
            <p:cNvSpPr>
              <a:spLocks noChangeArrowheads="1"/>
            </p:cNvSpPr>
            <p:nvPr/>
          </p:nvSpPr>
          <p:spPr bwMode="auto">
            <a:xfrm>
              <a:off x="3465" y="186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2" name="Rectangle 9165"/>
            <p:cNvSpPr>
              <a:spLocks noChangeArrowheads="1"/>
            </p:cNvSpPr>
            <p:nvPr/>
          </p:nvSpPr>
          <p:spPr bwMode="auto">
            <a:xfrm>
              <a:off x="3447" y="18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3" name="Rectangle 9166"/>
            <p:cNvSpPr>
              <a:spLocks noChangeArrowheads="1"/>
            </p:cNvSpPr>
            <p:nvPr/>
          </p:nvSpPr>
          <p:spPr bwMode="auto">
            <a:xfrm>
              <a:off x="3345" y="189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4" name="Rectangle 9167"/>
            <p:cNvSpPr>
              <a:spLocks noChangeArrowheads="1"/>
            </p:cNvSpPr>
            <p:nvPr/>
          </p:nvSpPr>
          <p:spPr bwMode="auto">
            <a:xfrm>
              <a:off x="3225" y="194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5" name="Rectangle 9168"/>
            <p:cNvSpPr>
              <a:spLocks noChangeArrowheads="1"/>
            </p:cNvSpPr>
            <p:nvPr/>
          </p:nvSpPr>
          <p:spPr bwMode="auto">
            <a:xfrm>
              <a:off x="3135" y="196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6" name="Rectangle 9169"/>
            <p:cNvSpPr>
              <a:spLocks noChangeArrowheads="1"/>
            </p:cNvSpPr>
            <p:nvPr/>
          </p:nvSpPr>
          <p:spPr bwMode="auto">
            <a:xfrm>
              <a:off x="2973" y="203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7" name="Rectangle 9170"/>
            <p:cNvSpPr>
              <a:spLocks noChangeArrowheads="1"/>
            </p:cNvSpPr>
            <p:nvPr/>
          </p:nvSpPr>
          <p:spPr bwMode="auto">
            <a:xfrm>
              <a:off x="2811" y="20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8" name="Rectangle 9171"/>
            <p:cNvSpPr>
              <a:spLocks noChangeArrowheads="1"/>
            </p:cNvSpPr>
            <p:nvPr/>
          </p:nvSpPr>
          <p:spPr bwMode="auto">
            <a:xfrm>
              <a:off x="2661" y="21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9" name="Rectangle 9172"/>
            <p:cNvSpPr>
              <a:spLocks noChangeArrowheads="1"/>
            </p:cNvSpPr>
            <p:nvPr/>
          </p:nvSpPr>
          <p:spPr bwMode="auto">
            <a:xfrm>
              <a:off x="2529" y="222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0" name="Rectangle 9173"/>
            <p:cNvSpPr>
              <a:spLocks noChangeArrowheads="1"/>
            </p:cNvSpPr>
            <p:nvPr/>
          </p:nvSpPr>
          <p:spPr bwMode="auto">
            <a:xfrm>
              <a:off x="2409" y="231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1" name="Rectangle 9174"/>
            <p:cNvSpPr>
              <a:spLocks noChangeArrowheads="1"/>
            </p:cNvSpPr>
            <p:nvPr/>
          </p:nvSpPr>
          <p:spPr bwMode="auto">
            <a:xfrm>
              <a:off x="2325" y="236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2" name="Rectangle 9175"/>
            <p:cNvSpPr>
              <a:spLocks noChangeArrowheads="1"/>
            </p:cNvSpPr>
            <p:nvPr/>
          </p:nvSpPr>
          <p:spPr bwMode="auto">
            <a:xfrm>
              <a:off x="2295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3" name="Rectangle 9176"/>
            <p:cNvSpPr>
              <a:spLocks noChangeArrowheads="1"/>
            </p:cNvSpPr>
            <p:nvPr/>
          </p:nvSpPr>
          <p:spPr bwMode="auto">
            <a:xfrm>
              <a:off x="2301" y="23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4" name="Rectangle 9177"/>
            <p:cNvSpPr>
              <a:spLocks noChangeArrowheads="1"/>
            </p:cNvSpPr>
            <p:nvPr/>
          </p:nvSpPr>
          <p:spPr bwMode="auto">
            <a:xfrm>
              <a:off x="2283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5" name="Rectangle 9178"/>
            <p:cNvSpPr>
              <a:spLocks noChangeArrowheads="1"/>
            </p:cNvSpPr>
            <p:nvPr/>
          </p:nvSpPr>
          <p:spPr bwMode="auto">
            <a:xfrm>
              <a:off x="2271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6" name="Rectangle 9179"/>
            <p:cNvSpPr>
              <a:spLocks noChangeArrowheads="1"/>
            </p:cNvSpPr>
            <p:nvPr/>
          </p:nvSpPr>
          <p:spPr bwMode="auto">
            <a:xfrm>
              <a:off x="2271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7" name="Rectangle 9180"/>
            <p:cNvSpPr>
              <a:spLocks noChangeArrowheads="1"/>
            </p:cNvSpPr>
            <p:nvPr/>
          </p:nvSpPr>
          <p:spPr bwMode="auto">
            <a:xfrm>
              <a:off x="2277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8" name="Rectangle 9181"/>
            <p:cNvSpPr>
              <a:spLocks noChangeArrowheads="1"/>
            </p:cNvSpPr>
            <p:nvPr/>
          </p:nvSpPr>
          <p:spPr bwMode="auto">
            <a:xfrm>
              <a:off x="2271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9" name="Rectangle 9182"/>
            <p:cNvSpPr>
              <a:spLocks noChangeArrowheads="1"/>
            </p:cNvSpPr>
            <p:nvPr/>
          </p:nvSpPr>
          <p:spPr bwMode="auto">
            <a:xfrm>
              <a:off x="2253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0" name="Rectangle 9183"/>
            <p:cNvSpPr>
              <a:spLocks noChangeArrowheads="1"/>
            </p:cNvSpPr>
            <p:nvPr/>
          </p:nvSpPr>
          <p:spPr bwMode="auto">
            <a:xfrm>
              <a:off x="2247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1" name="Rectangle 9184"/>
            <p:cNvSpPr>
              <a:spLocks noChangeArrowheads="1"/>
            </p:cNvSpPr>
            <p:nvPr/>
          </p:nvSpPr>
          <p:spPr bwMode="auto">
            <a:xfrm>
              <a:off x="2253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2" name="Rectangle 9185"/>
            <p:cNvSpPr>
              <a:spLocks noChangeArrowheads="1"/>
            </p:cNvSpPr>
            <p:nvPr/>
          </p:nvSpPr>
          <p:spPr bwMode="auto">
            <a:xfrm>
              <a:off x="2253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3" name="Rectangle 9186"/>
            <p:cNvSpPr>
              <a:spLocks noChangeArrowheads="1"/>
            </p:cNvSpPr>
            <p:nvPr/>
          </p:nvSpPr>
          <p:spPr bwMode="auto">
            <a:xfrm>
              <a:off x="2259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4" name="Rectangle 9187"/>
            <p:cNvSpPr>
              <a:spLocks noChangeArrowheads="1"/>
            </p:cNvSpPr>
            <p:nvPr/>
          </p:nvSpPr>
          <p:spPr bwMode="auto">
            <a:xfrm>
              <a:off x="2265" y="24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5" name="Rectangle 9188"/>
            <p:cNvSpPr>
              <a:spLocks noChangeArrowheads="1"/>
            </p:cNvSpPr>
            <p:nvPr/>
          </p:nvSpPr>
          <p:spPr bwMode="auto">
            <a:xfrm>
              <a:off x="2271" y="24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6" name="Rectangle 9189"/>
            <p:cNvSpPr>
              <a:spLocks noChangeArrowheads="1"/>
            </p:cNvSpPr>
            <p:nvPr/>
          </p:nvSpPr>
          <p:spPr bwMode="auto">
            <a:xfrm>
              <a:off x="2271" y="24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7" name="Rectangle 9190"/>
            <p:cNvSpPr>
              <a:spLocks noChangeArrowheads="1"/>
            </p:cNvSpPr>
            <p:nvPr/>
          </p:nvSpPr>
          <p:spPr bwMode="auto">
            <a:xfrm>
              <a:off x="2271" y="246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8" name="Rectangle 9191"/>
            <p:cNvSpPr>
              <a:spLocks noChangeArrowheads="1"/>
            </p:cNvSpPr>
            <p:nvPr/>
          </p:nvSpPr>
          <p:spPr bwMode="auto">
            <a:xfrm>
              <a:off x="2265" y="24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9" name="Rectangle 9192"/>
            <p:cNvSpPr>
              <a:spLocks noChangeArrowheads="1"/>
            </p:cNvSpPr>
            <p:nvPr/>
          </p:nvSpPr>
          <p:spPr bwMode="auto">
            <a:xfrm>
              <a:off x="2259" y="24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0" name="Rectangle 9193"/>
            <p:cNvSpPr>
              <a:spLocks noChangeArrowheads="1"/>
            </p:cNvSpPr>
            <p:nvPr/>
          </p:nvSpPr>
          <p:spPr bwMode="auto">
            <a:xfrm>
              <a:off x="2265" y="24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1" name="Rectangle 9194"/>
            <p:cNvSpPr>
              <a:spLocks noChangeArrowheads="1"/>
            </p:cNvSpPr>
            <p:nvPr/>
          </p:nvSpPr>
          <p:spPr bwMode="auto">
            <a:xfrm>
              <a:off x="2277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2" name="Rectangle 9195"/>
            <p:cNvSpPr>
              <a:spLocks noChangeArrowheads="1"/>
            </p:cNvSpPr>
            <p:nvPr/>
          </p:nvSpPr>
          <p:spPr bwMode="auto">
            <a:xfrm>
              <a:off x="2325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3" name="Rectangle 9196"/>
            <p:cNvSpPr>
              <a:spLocks noChangeArrowheads="1"/>
            </p:cNvSpPr>
            <p:nvPr/>
          </p:nvSpPr>
          <p:spPr bwMode="auto">
            <a:xfrm>
              <a:off x="2397" y="23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4" name="Rectangle 9197"/>
            <p:cNvSpPr>
              <a:spLocks noChangeArrowheads="1"/>
            </p:cNvSpPr>
            <p:nvPr/>
          </p:nvSpPr>
          <p:spPr bwMode="auto">
            <a:xfrm>
              <a:off x="2505" y="230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5" name="Rectangle 9198"/>
            <p:cNvSpPr>
              <a:spLocks noChangeArrowheads="1"/>
            </p:cNvSpPr>
            <p:nvPr/>
          </p:nvSpPr>
          <p:spPr bwMode="auto">
            <a:xfrm>
              <a:off x="2643" y="224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6" name="Rectangle 9199"/>
            <p:cNvSpPr>
              <a:spLocks noChangeArrowheads="1"/>
            </p:cNvSpPr>
            <p:nvPr/>
          </p:nvSpPr>
          <p:spPr bwMode="auto">
            <a:xfrm>
              <a:off x="2787" y="21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7" name="Rectangle 9200"/>
            <p:cNvSpPr>
              <a:spLocks noChangeArrowheads="1"/>
            </p:cNvSpPr>
            <p:nvPr/>
          </p:nvSpPr>
          <p:spPr bwMode="auto">
            <a:xfrm>
              <a:off x="2943" y="20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8" name="Rectangle 9201"/>
            <p:cNvSpPr>
              <a:spLocks noChangeArrowheads="1"/>
            </p:cNvSpPr>
            <p:nvPr/>
          </p:nvSpPr>
          <p:spPr bwMode="auto">
            <a:xfrm>
              <a:off x="3099" y="201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9" name="Rectangle 9202"/>
            <p:cNvSpPr>
              <a:spLocks noChangeArrowheads="1"/>
            </p:cNvSpPr>
            <p:nvPr/>
          </p:nvSpPr>
          <p:spPr bwMode="auto">
            <a:xfrm>
              <a:off x="3243" y="195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0" name="Rectangle 9203"/>
            <p:cNvSpPr>
              <a:spLocks noChangeArrowheads="1"/>
            </p:cNvSpPr>
            <p:nvPr/>
          </p:nvSpPr>
          <p:spPr bwMode="auto">
            <a:xfrm>
              <a:off x="3375" y="189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1" name="Rectangle 9204"/>
            <p:cNvSpPr>
              <a:spLocks noChangeArrowheads="1"/>
            </p:cNvSpPr>
            <p:nvPr/>
          </p:nvSpPr>
          <p:spPr bwMode="auto">
            <a:xfrm>
              <a:off x="3489" y="18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2" name="Rectangle 9205"/>
            <p:cNvSpPr>
              <a:spLocks noChangeArrowheads="1"/>
            </p:cNvSpPr>
            <p:nvPr/>
          </p:nvSpPr>
          <p:spPr bwMode="auto">
            <a:xfrm>
              <a:off x="3579" y="18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3" name="Rectangle 9206"/>
            <p:cNvSpPr>
              <a:spLocks noChangeArrowheads="1"/>
            </p:cNvSpPr>
            <p:nvPr/>
          </p:nvSpPr>
          <p:spPr bwMode="auto">
            <a:xfrm>
              <a:off x="3651" y="18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4" name="Rectangle 9207"/>
            <p:cNvSpPr>
              <a:spLocks noChangeArrowheads="1"/>
            </p:cNvSpPr>
            <p:nvPr/>
          </p:nvSpPr>
          <p:spPr bwMode="auto">
            <a:xfrm>
              <a:off x="3699" y="17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5" name="Rectangle 9208"/>
            <p:cNvSpPr>
              <a:spLocks noChangeArrowheads="1"/>
            </p:cNvSpPr>
            <p:nvPr/>
          </p:nvSpPr>
          <p:spPr bwMode="auto">
            <a:xfrm>
              <a:off x="3735" y="18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6" name="Rectangle 9209"/>
            <p:cNvSpPr>
              <a:spLocks noChangeArrowheads="1"/>
            </p:cNvSpPr>
            <p:nvPr/>
          </p:nvSpPr>
          <p:spPr bwMode="auto">
            <a:xfrm>
              <a:off x="3741" y="188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7" name="Rectangle 9210"/>
            <p:cNvSpPr>
              <a:spLocks noChangeArrowheads="1"/>
            </p:cNvSpPr>
            <p:nvPr/>
          </p:nvSpPr>
          <p:spPr bwMode="auto">
            <a:xfrm>
              <a:off x="3705" y="18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8" name="Rectangle 9211"/>
            <p:cNvSpPr>
              <a:spLocks noChangeArrowheads="1"/>
            </p:cNvSpPr>
            <p:nvPr/>
          </p:nvSpPr>
          <p:spPr bwMode="auto">
            <a:xfrm>
              <a:off x="3657" y="18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9" name="Rectangle 9212"/>
            <p:cNvSpPr>
              <a:spLocks noChangeArrowheads="1"/>
            </p:cNvSpPr>
            <p:nvPr/>
          </p:nvSpPr>
          <p:spPr bwMode="auto">
            <a:xfrm>
              <a:off x="3579" y="18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0" name="Rectangle 9213"/>
            <p:cNvSpPr>
              <a:spLocks noChangeArrowheads="1"/>
            </p:cNvSpPr>
            <p:nvPr/>
          </p:nvSpPr>
          <p:spPr bwMode="auto">
            <a:xfrm>
              <a:off x="3447" y="192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2" name="Group 9214"/>
          <p:cNvGrpSpPr>
            <a:grpSpLocks/>
          </p:cNvGrpSpPr>
          <p:nvPr/>
        </p:nvGrpSpPr>
        <p:grpSpPr bwMode="auto">
          <a:xfrm>
            <a:off x="5011738" y="2533650"/>
            <a:ext cx="2409825" cy="1085850"/>
            <a:chOff x="2223" y="1821"/>
            <a:chExt cx="1518" cy="684"/>
          </a:xfrm>
        </p:grpSpPr>
        <p:sp>
          <p:nvSpPr>
            <p:cNvPr id="18651" name="Rectangle 9215"/>
            <p:cNvSpPr>
              <a:spLocks noChangeArrowheads="1"/>
            </p:cNvSpPr>
            <p:nvPr/>
          </p:nvSpPr>
          <p:spPr bwMode="auto">
            <a:xfrm>
              <a:off x="3369" y="193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2" name="Rectangle 9216"/>
            <p:cNvSpPr>
              <a:spLocks noChangeArrowheads="1"/>
            </p:cNvSpPr>
            <p:nvPr/>
          </p:nvSpPr>
          <p:spPr bwMode="auto">
            <a:xfrm>
              <a:off x="3231" y="197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3" name="Rectangle 9217"/>
            <p:cNvSpPr>
              <a:spLocks noChangeArrowheads="1"/>
            </p:cNvSpPr>
            <p:nvPr/>
          </p:nvSpPr>
          <p:spPr bwMode="auto">
            <a:xfrm>
              <a:off x="3093" y="200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4" name="Rectangle 9218"/>
            <p:cNvSpPr>
              <a:spLocks noChangeArrowheads="1"/>
            </p:cNvSpPr>
            <p:nvPr/>
          </p:nvSpPr>
          <p:spPr bwMode="auto">
            <a:xfrm>
              <a:off x="2943" y="20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5" name="Rectangle 9219"/>
            <p:cNvSpPr>
              <a:spLocks noChangeArrowheads="1"/>
            </p:cNvSpPr>
            <p:nvPr/>
          </p:nvSpPr>
          <p:spPr bwMode="auto">
            <a:xfrm>
              <a:off x="2787" y="21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6" name="Rectangle 9220"/>
            <p:cNvSpPr>
              <a:spLocks noChangeArrowheads="1"/>
            </p:cNvSpPr>
            <p:nvPr/>
          </p:nvSpPr>
          <p:spPr bwMode="auto">
            <a:xfrm>
              <a:off x="2643" y="21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7" name="Rectangle 9221"/>
            <p:cNvSpPr>
              <a:spLocks noChangeArrowheads="1"/>
            </p:cNvSpPr>
            <p:nvPr/>
          </p:nvSpPr>
          <p:spPr bwMode="auto">
            <a:xfrm>
              <a:off x="2517" y="223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8" name="Rectangle 9222"/>
            <p:cNvSpPr>
              <a:spLocks noChangeArrowheads="1"/>
            </p:cNvSpPr>
            <p:nvPr/>
          </p:nvSpPr>
          <p:spPr bwMode="auto">
            <a:xfrm>
              <a:off x="2409" y="231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9" name="Rectangle 9223"/>
            <p:cNvSpPr>
              <a:spLocks noChangeArrowheads="1"/>
            </p:cNvSpPr>
            <p:nvPr/>
          </p:nvSpPr>
          <p:spPr bwMode="auto">
            <a:xfrm>
              <a:off x="2331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0" name="Rectangle 9224"/>
            <p:cNvSpPr>
              <a:spLocks noChangeArrowheads="1"/>
            </p:cNvSpPr>
            <p:nvPr/>
          </p:nvSpPr>
          <p:spPr bwMode="auto">
            <a:xfrm>
              <a:off x="2295" y="23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1" name="Rectangle 9225"/>
            <p:cNvSpPr>
              <a:spLocks noChangeArrowheads="1"/>
            </p:cNvSpPr>
            <p:nvPr/>
          </p:nvSpPr>
          <p:spPr bwMode="auto">
            <a:xfrm>
              <a:off x="2289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2" name="Rectangle 9226"/>
            <p:cNvSpPr>
              <a:spLocks noChangeArrowheads="1"/>
            </p:cNvSpPr>
            <p:nvPr/>
          </p:nvSpPr>
          <p:spPr bwMode="auto">
            <a:xfrm>
              <a:off x="2283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3" name="Rectangle 9227"/>
            <p:cNvSpPr>
              <a:spLocks noChangeArrowheads="1"/>
            </p:cNvSpPr>
            <p:nvPr/>
          </p:nvSpPr>
          <p:spPr bwMode="auto">
            <a:xfrm>
              <a:off x="2283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4" name="Rectangle 9228"/>
            <p:cNvSpPr>
              <a:spLocks noChangeArrowheads="1"/>
            </p:cNvSpPr>
            <p:nvPr/>
          </p:nvSpPr>
          <p:spPr bwMode="auto">
            <a:xfrm>
              <a:off x="2271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5" name="Rectangle 9229"/>
            <p:cNvSpPr>
              <a:spLocks noChangeArrowheads="1"/>
            </p:cNvSpPr>
            <p:nvPr/>
          </p:nvSpPr>
          <p:spPr bwMode="auto">
            <a:xfrm>
              <a:off x="2253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6" name="Rectangle 9230"/>
            <p:cNvSpPr>
              <a:spLocks noChangeArrowheads="1"/>
            </p:cNvSpPr>
            <p:nvPr/>
          </p:nvSpPr>
          <p:spPr bwMode="auto">
            <a:xfrm>
              <a:off x="2253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7" name="Rectangle 9231"/>
            <p:cNvSpPr>
              <a:spLocks noChangeArrowheads="1"/>
            </p:cNvSpPr>
            <p:nvPr/>
          </p:nvSpPr>
          <p:spPr bwMode="auto">
            <a:xfrm>
              <a:off x="2247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8" name="Rectangle 9232"/>
            <p:cNvSpPr>
              <a:spLocks noChangeArrowheads="1"/>
            </p:cNvSpPr>
            <p:nvPr/>
          </p:nvSpPr>
          <p:spPr bwMode="auto">
            <a:xfrm>
              <a:off x="2253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9" name="Rectangle 9233"/>
            <p:cNvSpPr>
              <a:spLocks noChangeArrowheads="1"/>
            </p:cNvSpPr>
            <p:nvPr/>
          </p:nvSpPr>
          <p:spPr bwMode="auto">
            <a:xfrm>
              <a:off x="2259" y="23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0" name="Rectangle 9234"/>
            <p:cNvSpPr>
              <a:spLocks noChangeArrowheads="1"/>
            </p:cNvSpPr>
            <p:nvPr/>
          </p:nvSpPr>
          <p:spPr bwMode="auto">
            <a:xfrm>
              <a:off x="2271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1" name="Rectangle 9235"/>
            <p:cNvSpPr>
              <a:spLocks noChangeArrowheads="1"/>
            </p:cNvSpPr>
            <p:nvPr/>
          </p:nvSpPr>
          <p:spPr bwMode="auto">
            <a:xfrm>
              <a:off x="2259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2" name="Rectangle 9236"/>
            <p:cNvSpPr>
              <a:spLocks noChangeArrowheads="1"/>
            </p:cNvSpPr>
            <p:nvPr/>
          </p:nvSpPr>
          <p:spPr bwMode="auto">
            <a:xfrm>
              <a:off x="2259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3" name="Rectangle 9237"/>
            <p:cNvSpPr>
              <a:spLocks noChangeArrowheads="1"/>
            </p:cNvSpPr>
            <p:nvPr/>
          </p:nvSpPr>
          <p:spPr bwMode="auto">
            <a:xfrm>
              <a:off x="2253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4" name="Rectangle 9238"/>
            <p:cNvSpPr>
              <a:spLocks noChangeArrowheads="1"/>
            </p:cNvSpPr>
            <p:nvPr/>
          </p:nvSpPr>
          <p:spPr bwMode="auto">
            <a:xfrm>
              <a:off x="2247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5" name="Rectangle 9239"/>
            <p:cNvSpPr>
              <a:spLocks noChangeArrowheads="1"/>
            </p:cNvSpPr>
            <p:nvPr/>
          </p:nvSpPr>
          <p:spPr bwMode="auto">
            <a:xfrm>
              <a:off x="2241" y="24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6" name="Rectangle 9240"/>
            <p:cNvSpPr>
              <a:spLocks noChangeArrowheads="1"/>
            </p:cNvSpPr>
            <p:nvPr/>
          </p:nvSpPr>
          <p:spPr bwMode="auto">
            <a:xfrm>
              <a:off x="2241" y="24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7" name="Rectangle 9241"/>
            <p:cNvSpPr>
              <a:spLocks noChangeArrowheads="1"/>
            </p:cNvSpPr>
            <p:nvPr/>
          </p:nvSpPr>
          <p:spPr bwMode="auto">
            <a:xfrm>
              <a:off x="2241" y="24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8" name="Rectangle 9242"/>
            <p:cNvSpPr>
              <a:spLocks noChangeArrowheads="1"/>
            </p:cNvSpPr>
            <p:nvPr/>
          </p:nvSpPr>
          <p:spPr bwMode="auto">
            <a:xfrm>
              <a:off x="2253" y="24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9" name="Rectangle 9243"/>
            <p:cNvSpPr>
              <a:spLocks noChangeArrowheads="1"/>
            </p:cNvSpPr>
            <p:nvPr/>
          </p:nvSpPr>
          <p:spPr bwMode="auto">
            <a:xfrm>
              <a:off x="2271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0" name="Rectangle 9244"/>
            <p:cNvSpPr>
              <a:spLocks noChangeArrowheads="1"/>
            </p:cNvSpPr>
            <p:nvPr/>
          </p:nvSpPr>
          <p:spPr bwMode="auto">
            <a:xfrm>
              <a:off x="2313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1" name="Rectangle 9245"/>
            <p:cNvSpPr>
              <a:spLocks noChangeArrowheads="1"/>
            </p:cNvSpPr>
            <p:nvPr/>
          </p:nvSpPr>
          <p:spPr bwMode="auto">
            <a:xfrm>
              <a:off x="2397" y="23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2" name="Rectangle 9246"/>
            <p:cNvSpPr>
              <a:spLocks noChangeArrowheads="1"/>
            </p:cNvSpPr>
            <p:nvPr/>
          </p:nvSpPr>
          <p:spPr bwMode="auto">
            <a:xfrm>
              <a:off x="2499" y="230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3" name="Rectangle 9247"/>
            <p:cNvSpPr>
              <a:spLocks noChangeArrowheads="1"/>
            </p:cNvSpPr>
            <p:nvPr/>
          </p:nvSpPr>
          <p:spPr bwMode="auto">
            <a:xfrm>
              <a:off x="2625" y="224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4" name="Rectangle 9248"/>
            <p:cNvSpPr>
              <a:spLocks noChangeArrowheads="1"/>
            </p:cNvSpPr>
            <p:nvPr/>
          </p:nvSpPr>
          <p:spPr bwMode="auto">
            <a:xfrm>
              <a:off x="2763" y="21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5" name="Rectangle 9249"/>
            <p:cNvSpPr>
              <a:spLocks noChangeArrowheads="1"/>
            </p:cNvSpPr>
            <p:nvPr/>
          </p:nvSpPr>
          <p:spPr bwMode="auto">
            <a:xfrm>
              <a:off x="2925" y="20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6" name="Rectangle 9250"/>
            <p:cNvSpPr>
              <a:spLocks noChangeArrowheads="1"/>
            </p:cNvSpPr>
            <p:nvPr/>
          </p:nvSpPr>
          <p:spPr bwMode="auto">
            <a:xfrm>
              <a:off x="3081" y="201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7" name="Rectangle 9251"/>
            <p:cNvSpPr>
              <a:spLocks noChangeArrowheads="1"/>
            </p:cNvSpPr>
            <p:nvPr/>
          </p:nvSpPr>
          <p:spPr bwMode="auto">
            <a:xfrm>
              <a:off x="3231" y="197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8" name="Rectangle 9252"/>
            <p:cNvSpPr>
              <a:spLocks noChangeArrowheads="1"/>
            </p:cNvSpPr>
            <p:nvPr/>
          </p:nvSpPr>
          <p:spPr bwMode="auto">
            <a:xfrm>
              <a:off x="3369" y="191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9" name="Rectangle 9253"/>
            <p:cNvSpPr>
              <a:spLocks noChangeArrowheads="1"/>
            </p:cNvSpPr>
            <p:nvPr/>
          </p:nvSpPr>
          <p:spPr bwMode="auto">
            <a:xfrm>
              <a:off x="3489" y="18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0" name="Rectangle 9254"/>
            <p:cNvSpPr>
              <a:spLocks noChangeArrowheads="1"/>
            </p:cNvSpPr>
            <p:nvPr/>
          </p:nvSpPr>
          <p:spPr bwMode="auto">
            <a:xfrm>
              <a:off x="3591" y="18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1" name="Rectangle 9255"/>
            <p:cNvSpPr>
              <a:spLocks noChangeArrowheads="1"/>
            </p:cNvSpPr>
            <p:nvPr/>
          </p:nvSpPr>
          <p:spPr bwMode="auto">
            <a:xfrm>
              <a:off x="3663" y="18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2" name="Rectangle 9256"/>
            <p:cNvSpPr>
              <a:spLocks noChangeArrowheads="1"/>
            </p:cNvSpPr>
            <p:nvPr/>
          </p:nvSpPr>
          <p:spPr bwMode="auto">
            <a:xfrm>
              <a:off x="3705" y="18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3" name="Rectangle 9257"/>
            <p:cNvSpPr>
              <a:spLocks noChangeArrowheads="1"/>
            </p:cNvSpPr>
            <p:nvPr/>
          </p:nvSpPr>
          <p:spPr bwMode="auto">
            <a:xfrm>
              <a:off x="3723" y="18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4" name="Rectangle 9258"/>
            <p:cNvSpPr>
              <a:spLocks noChangeArrowheads="1"/>
            </p:cNvSpPr>
            <p:nvPr/>
          </p:nvSpPr>
          <p:spPr bwMode="auto">
            <a:xfrm>
              <a:off x="3669" y="18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5" name="Rectangle 9259"/>
            <p:cNvSpPr>
              <a:spLocks noChangeArrowheads="1"/>
            </p:cNvSpPr>
            <p:nvPr/>
          </p:nvSpPr>
          <p:spPr bwMode="auto">
            <a:xfrm>
              <a:off x="3669" y="18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6" name="Rectangle 9260"/>
            <p:cNvSpPr>
              <a:spLocks noChangeArrowheads="1"/>
            </p:cNvSpPr>
            <p:nvPr/>
          </p:nvSpPr>
          <p:spPr bwMode="auto">
            <a:xfrm>
              <a:off x="3597" y="188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7" name="Rectangle 9261"/>
            <p:cNvSpPr>
              <a:spLocks noChangeArrowheads="1"/>
            </p:cNvSpPr>
            <p:nvPr/>
          </p:nvSpPr>
          <p:spPr bwMode="auto">
            <a:xfrm>
              <a:off x="3507" y="191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8" name="Rectangle 9262"/>
            <p:cNvSpPr>
              <a:spLocks noChangeArrowheads="1"/>
            </p:cNvSpPr>
            <p:nvPr/>
          </p:nvSpPr>
          <p:spPr bwMode="auto">
            <a:xfrm>
              <a:off x="3429" y="192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9" name="Rectangle 9263"/>
            <p:cNvSpPr>
              <a:spLocks noChangeArrowheads="1"/>
            </p:cNvSpPr>
            <p:nvPr/>
          </p:nvSpPr>
          <p:spPr bwMode="auto">
            <a:xfrm>
              <a:off x="3279" y="195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0" name="Rectangle 9264"/>
            <p:cNvSpPr>
              <a:spLocks noChangeArrowheads="1"/>
            </p:cNvSpPr>
            <p:nvPr/>
          </p:nvSpPr>
          <p:spPr bwMode="auto">
            <a:xfrm>
              <a:off x="3153" y="200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1" name="Rectangle 9265"/>
            <p:cNvSpPr>
              <a:spLocks noChangeArrowheads="1"/>
            </p:cNvSpPr>
            <p:nvPr/>
          </p:nvSpPr>
          <p:spPr bwMode="auto">
            <a:xfrm>
              <a:off x="3051" y="203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2" name="Rectangle 9266"/>
            <p:cNvSpPr>
              <a:spLocks noChangeArrowheads="1"/>
            </p:cNvSpPr>
            <p:nvPr/>
          </p:nvSpPr>
          <p:spPr bwMode="auto">
            <a:xfrm>
              <a:off x="2913" y="207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3" name="Rectangle 9267"/>
            <p:cNvSpPr>
              <a:spLocks noChangeArrowheads="1"/>
            </p:cNvSpPr>
            <p:nvPr/>
          </p:nvSpPr>
          <p:spPr bwMode="auto">
            <a:xfrm>
              <a:off x="2781" y="21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4" name="Rectangle 9268"/>
            <p:cNvSpPr>
              <a:spLocks noChangeArrowheads="1"/>
            </p:cNvSpPr>
            <p:nvPr/>
          </p:nvSpPr>
          <p:spPr bwMode="auto">
            <a:xfrm>
              <a:off x="2655" y="21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5" name="Rectangle 9269"/>
            <p:cNvSpPr>
              <a:spLocks noChangeArrowheads="1"/>
            </p:cNvSpPr>
            <p:nvPr/>
          </p:nvSpPr>
          <p:spPr bwMode="auto">
            <a:xfrm>
              <a:off x="2529" y="224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6" name="Rectangle 9270"/>
            <p:cNvSpPr>
              <a:spLocks noChangeArrowheads="1"/>
            </p:cNvSpPr>
            <p:nvPr/>
          </p:nvSpPr>
          <p:spPr bwMode="auto">
            <a:xfrm>
              <a:off x="2427" y="230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7" name="Rectangle 9271"/>
            <p:cNvSpPr>
              <a:spLocks noChangeArrowheads="1"/>
            </p:cNvSpPr>
            <p:nvPr/>
          </p:nvSpPr>
          <p:spPr bwMode="auto">
            <a:xfrm>
              <a:off x="2349" y="23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8" name="Rectangle 9272"/>
            <p:cNvSpPr>
              <a:spLocks noChangeArrowheads="1"/>
            </p:cNvSpPr>
            <p:nvPr/>
          </p:nvSpPr>
          <p:spPr bwMode="auto">
            <a:xfrm>
              <a:off x="2307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9" name="Rectangle 9273"/>
            <p:cNvSpPr>
              <a:spLocks noChangeArrowheads="1"/>
            </p:cNvSpPr>
            <p:nvPr/>
          </p:nvSpPr>
          <p:spPr bwMode="auto">
            <a:xfrm>
              <a:off x="2289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0" name="Rectangle 9274"/>
            <p:cNvSpPr>
              <a:spLocks noChangeArrowheads="1"/>
            </p:cNvSpPr>
            <p:nvPr/>
          </p:nvSpPr>
          <p:spPr bwMode="auto">
            <a:xfrm>
              <a:off x="2271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1" name="Rectangle 9275"/>
            <p:cNvSpPr>
              <a:spLocks noChangeArrowheads="1"/>
            </p:cNvSpPr>
            <p:nvPr/>
          </p:nvSpPr>
          <p:spPr bwMode="auto">
            <a:xfrm>
              <a:off x="2235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2" name="Rectangle 9276"/>
            <p:cNvSpPr>
              <a:spLocks noChangeArrowheads="1"/>
            </p:cNvSpPr>
            <p:nvPr/>
          </p:nvSpPr>
          <p:spPr bwMode="auto">
            <a:xfrm>
              <a:off x="2259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3" name="Rectangle 9277"/>
            <p:cNvSpPr>
              <a:spLocks noChangeArrowheads="1"/>
            </p:cNvSpPr>
            <p:nvPr/>
          </p:nvSpPr>
          <p:spPr bwMode="auto">
            <a:xfrm>
              <a:off x="226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4" name="Rectangle 9278"/>
            <p:cNvSpPr>
              <a:spLocks noChangeArrowheads="1"/>
            </p:cNvSpPr>
            <p:nvPr/>
          </p:nvSpPr>
          <p:spPr bwMode="auto">
            <a:xfrm>
              <a:off x="2241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5" name="Rectangle 9279"/>
            <p:cNvSpPr>
              <a:spLocks noChangeArrowheads="1"/>
            </p:cNvSpPr>
            <p:nvPr/>
          </p:nvSpPr>
          <p:spPr bwMode="auto">
            <a:xfrm>
              <a:off x="2241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6" name="Rectangle 9280"/>
            <p:cNvSpPr>
              <a:spLocks noChangeArrowheads="1"/>
            </p:cNvSpPr>
            <p:nvPr/>
          </p:nvSpPr>
          <p:spPr bwMode="auto">
            <a:xfrm>
              <a:off x="2241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7" name="Rectangle 9281"/>
            <p:cNvSpPr>
              <a:spLocks noChangeArrowheads="1"/>
            </p:cNvSpPr>
            <p:nvPr/>
          </p:nvSpPr>
          <p:spPr bwMode="auto">
            <a:xfrm>
              <a:off x="2247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8" name="Rectangle 9282"/>
            <p:cNvSpPr>
              <a:spLocks noChangeArrowheads="1"/>
            </p:cNvSpPr>
            <p:nvPr/>
          </p:nvSpPr>
          <p:spPr bwMode="auto">
            <a:xfrm>
              <a:off x="2247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9" name="Rectangle 9283"/>
            <p:cNvSpPr>
              <a:spLocks noChangeArrowheads="1"/>
            </p:cNvSpPr>
            <p:nvPr/>
          </p:nvSpPr>
          <p:spPr bwMode="auto">
            <a:xfrm>
              <a:off x="2253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0" name="Rectangle 9284"/>
            <p:cNvSpPr>
              <a:spLocks noChangeArrowheads="1"/>
            </p:cNvSpPr>
            <p:nvPr/>
          </p:nvSpPr>
          <p:spPr bwMode="auto">
            <a:xfrm>
              <a:off x="2253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1" name="Rectangle 9285"/>
            <p:cNvSpPr>
              <a:spLocks noChangeArrowheads="1"/>
            </p:cNvSpPr>
            <p:nvPr/>
          </p:nvSpPr>
          <p:spPr bwMode="auto">
            <a:xfrm>
              <a:off x="2253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2" name="Rectangle 9286"/>
            <p:cNvSpPr>
              <a:spLocks noChangeArrowheads="1"/>
            </p:cNvSpPr>
            <p:nvPr/>
          </p:nvSpPr>
          <p:spPr bwMode="auto">
            <a:xfrm>
              <a:off x="2253" y="24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3" name="Rectangle 9287"/>
            <p:cNvSpPr>
              <a:spLocks noChangeArrowheads="1"/>
            </p:cNvSpPr>
            <p:nvPr/>
          </p:nvSpPr>
          <p:spPr bwMode="auto">
            <a:xfrm>
              <a:off x="2253" y="24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4" name="Rectangle 9288"/>
            <p:cNvSpPr>
              <a:spLocks noChangeArrowheads="1"/>
            </p:cNvSpPr>
            <p:nvPr/>
          </p:nvSpPr>
          <p:spPr bwMode="auto">
            <a:xfrm>
              <a:off x="2247" y="246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5" name="Rectangle 9289"/>
            <p:cNvSpPr>
              <a:spLocks noChangeArrowheads="1"/>
            </p:cNvSpPr>
            <p:nvPr/>
          </p:nvSpPr>
          <p:spPr bwMode="auto">
            <a:xfrm>
              <a:off x="2247" y="246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6" name="Rectangle 9290"/>
            <p:cNvSpPr>
              <a:spLocks noChangeArrowheads="1"/>
            </p:cNvSpPr>
            <p:nvPr/>
          </p:nvSpPr>
          <p:spPr bwMode="auto">
            <a:xfrm>
              <a:off x="2247" y="24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7" name="Rectangle 9291"/>
            <p:cNvSpPr>
              <a:spLocks noChangeArrowheads="1"/>
            </p:cNvSpPr>
            <p:nvPr/>
          </p:nvSpPr>
          <p:spPr bwMode="auto">
            <a:xfrm>
              <a:off x="2265" y="24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8" name="Rectangle 9292"/>
            <p:cNvSpPr>
              <a:spLocks noChangeArrowheads="1"/>
            </p:cNvSpPr>
            <p:nvPr/>
          </p:nvSpPr>
          <p:spPr bwMode="auto">
            <a:xfrm>
              <a:off x="2301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9" name="Rectangle 9293"/>
            <p:cNvSpPr>
              <a:spLocks noChangeArrowheads="1"/>
            </p:cNvSpPr>
            <p:nvPr/>
          </p:nvSpPr>
          <p:spPr bwMode="auto">
            <a:xfrm>
              <a:off x="2385" y="235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0" name="Rectangle 9294"/>
            <p:cNvSpPr>
              <a:spLocks noChangeArrowheads="1"/>
            </p:cNvSpPr>
            <p:nvPr/>
          </p:nvSpPr>
          <p:spPr bwMode="auto">
            <a:xfrm>
              <a:off x="2499" y="226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1" name="Rectangle 9295"/>
            <p:cNvSpPr>
              <a:spLocks noChangeArrowheads="1"/>
            </p:cNvSpPr>
            <p:nvPr/>
          </p:nvSpPr>
          <p:spPr bwMode="auto">
            <a:xfrm>
              <a:off x="2631" y="223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2" name="Rectangle 9296"/>
            <p:cNvSpPr>
              <a:spLocks noChangeArrowheads="1"/>
            </p:cNvSpPr>
            <p:nvPr/>
          </p:nvSpPr>
          <p:spPr bwMode="auto">
            <a:xfrm>
              <a:off x="2781" y="21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3" name="Rectangle 9297"/>
            <p:cNvSpPr>
              <a:spLocks noChangeArrowheads="1"/>
            </p:cNvSpPr>
            <p:nvPr/>
          </p:nvSpPr>
          <p:spPr bwMode="auto">
            <a:xfrm>
              <a:off x="2931" y="21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4" name="Rectangle 9298"/>
            <p:cNvSpPr>
              <a:spLocks noChangeArrowheads="1"/>
            </p:cNvSpPr>
            <p:nvPr/>
          </p:nvSpPr>
          <p:spPr bwMode="auto">
            <a:xfrm>
              <a:off x="3093" y="203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5" name="Rectangle 9299"/>
            <p:cNvSpPr>
              <a:spLocks noChangeArrowheads="1"/>
            </p:cNvSpPr>
            <p:nvPr/>
          </p:nvSpPr>
          <p:spPr bwMode="auto">
            <a:xfrm>
              <a:off x="3237" y="195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6" name="Rectangle 9300"/>
            <p:cNvSpPr>
              <a:spLocks noChangeArrowheads="1"/>
            </p:cNvSpPr>
            <p:nvPr/>
          </p:nvSpPr>
          <p:spPr bwMode="auto">
            <a:xfrm>
              <a:off x="3363" y="192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7" name="Rectangle 9301"/>
            <p:cNvSpPr>
              <a:spLocks noChangeArrowheads="1"/>
            </p:cNvSpPr>
            <p:nvPr/>
          </p:nvSpPr>
          <p:spPr bwMode="auto">
            <a:xfrm>
              <a:off x="3477" y="18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8" name="Rectangle 9302"/>
            <p:cNvSpPr>
              <a:spLocks noChangeArrowheads="1"/>
            </p:cNvSpPr>
            <p:nvPr/>
          </p:nvSpPr>
          <p:spPr bwMode="auto">
            <a:xfrm>
              <a:off x="3573" y="190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9" name="Rectangle 9303"/>
            <p:cNvSpPr>
              <a:spLocks noChangeArrowheads="1"/>
            </p:cNvSpPr>
            <p:nvPr/>
          </p:nvSpPr>
          <p:spPr bwMode="auto">
            <a:xfrm>
              <a:off x="3633" y="18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0" name="Rectangle 9304"/>
            <p:cNvSpPr>
              <a:spLocks noChangeArrowheads="1"/>
            </p:cNvSpPr>
            <p:nvPr/>
          </p:nvSpPr>
          <p:spPr bwMode="auto">
            <a:xfrm>
              <a:off x="3681" y="18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1" name="Rectangle 9305"/>
            <p:cNvSpPr>
              <a:spLocks noChangeArrowheads="1"/>
            </p:cNvSpPr>
            <p:nvPr/>
          </p:nvSpPr>
          <p:spPr bwMode="auto">
            <a:xfrm>
              <a:off x="3705" y="18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2" name="Rectangle 9306"/>
            <p:cNvSpPr>
              <a:spLocks noChangeArrowheads="1"/>
            </p:cNvSpPr>
            <p:nvPr/>
          </p:nvSpPr>
          <p:spPr bwMode="auto">
            <a:xfrm>
              <a:off x="3705" y="18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3" name="Rectangle 9307"/>
            <p:cNvSpPr>
              <a:spLocks noChangeArrowheads="1"/>
            </p:cNvSpPr>
            <p:nvPr/>
          </p:nvSpPr>
          <p:spPr bwMode="auto">
            <a:xfrm>
              <a:off x="3681" y="18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4" name="Rectangle 9308"/>
            <p:cNvSpPr>
              <a:spLocks noChangeArrowheads="1"/>
            </p:cNvSpPr>
            <p:nvPr/>
          </p:nvSpPr>
          <p:spPr bwMode="auto">
            <a:xfrm>
              <a:off x="3627" y="18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5" name="Rectangle 9309"/>
            <p:cNvSpPr>
              <a:spLocks noChangeArrowheads="1"/>
            </p:cNvSpPr>
            <p:nvPr/>
          </p:nvSpPr>
          <p:spPr bwMode="auto">
            <a:xfrm>
              <a:off x="3573" y="18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6" name="Rectangle 9310"/>
            <p:cNvSpPr>
              <a:spLocks noChangeArrowheads="1"/>
            </p:cNvSpPr>
            <p:nvPr/>
          </p:nvSpPr>
          <p:spPr bwMode="auto">
            <a:xfrm>
              <a:off x="3483" y="191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7" name="Rectangle 9311"/>
            <p:cNvSpPr>
              <a:spLocks noChangeArrowheads="1"/>
            </p:cNvSpPr>
            <p:nvPr/>
          </p:nvSpPr>
          <p:spPr bwMode="auto">
            <a:xfrm>
              <a:off x="3363" y="197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8" name="Rectangle 9312"/>
            <p:cNvSpPr>
              <a:spLocks noChangeArrowheads="1"/>
            </p:cNvSpPr>
            <p:nvPr/>
          </p:nvSpPr>
          <p:spPr bwMode="auto">
            <a:xfrm>
              <a:off x="3237" y="197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9" name="Rectangle 9313"/>
            <p:cNvSpPr>
              <a:spLocks noChangeArrowheads="1"/>
            </p:cNvSpPr>
            <p:nvPr/>
          </p:nvSpPr>
          <p:spPr bwMode="auto">
            <a:xfrm>
              <a:off x="3075" y="202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0" name="Rectangle 9314"/>
            <p:cNvSpPr>
              <a:spLocks noChangeArrowheads="1"/>
            </p:cNvSpPr>
            <p:nvPr/>
          </p:nvSpPr>
          <p:spPr bwMode="auto">
            <a:xfrm>
              <a:off x="2955" y="20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1" name="Rectangle 9315"/>
            <p:cNvSpPr>
              <a:spLocks noChangeArrowheads="1"/>
            </p:cNvSpPr>
            <p:nvPr/>
          </p:nvSpPr>
          <p:spPr bwMode="auto">
            <a:xfrm>
              <a:off x="2811" y="21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2" name="Rectangle 9316"/>
            <p:cNvSpPr>
              <a:spLocks noChangeArrowheads="1"/>
            </p:cNvSpPr>
            <p:nvPr/>
          </p:nvSpPr>
          <p:spPr bwMode="auto">
            <a:xfrm>
              <a:off x="2667" y="21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3" name="Rectangle 9317"/>
            <p:cNvSpPr>
              <a:spLocks noChangeArrowheads="1"/>
            </p:cNvSpPr>
            <p:nvPr/>
          </p:nvSpPr>
          <p:spPr bwMode="auto">
            <a:xfrm>
              <a:off x="2535" y="220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4" name="Rectangle 9318"/>
            <p:cNvSpPr>
              <a:spLocks noChangeArrowheads="1"/>
            </p:cNvSpPr>
            <p:nvPr/>
          </p:nvSpPr>
          <p:spPr bwMode="auto">
            <a:xfrm>
              <a:off x="2421" y="227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5" name="Rectangle 9319"/>
            <p:cNvSpPr>
              <a:spLocks noChangeArrowheads="1"/>
            </p:cNvSpPr>
            <p:nvPr/>
          </p:nvSpPr>
          <p:spPr bwMode="auto">
            <a:xfrm>
              <a:off x="2331" y="237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6" name="Rectangle 9320"/>
            <p:cNvSpPr>
              <a:spLocks noChangeArrowheads="1"/>
            </p:cNvSpPr>
            <p:nvPr/>
          </p:nvSpPr>
          <p:spPr bwMode="auto">
            <a:xfrm>
              <a:off x="2307" y="23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7" name="Rectangle 9321"/>
            <p:cNvSpPr>
              <a:spLocks noChangeArrowheads="1"/>
            </p:cNvSpPr>
            <p:nvPr/>
          </p:nvSpPr>
          <p:spPr bwMode="auto">
            <a:xfrm>
              <a:off x="2289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8" name="Rectangle 9322"/>
            <p:cNvSpPr>
              <a:spLocks noChangeArrowheads="1"/>
            </p:cNvSpPr>
            <p:nvPr/>
          </p:nvSpPr>
          <p:spPr bwMode="auto">
            <a:xfrm>
              <a:off x="2271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9" name="Rectangle 9323"/>
            <p:cNvSpPr>
              <a:spLocks noChangeArrowheads="1"/>
            </p:cNvSpPr>
            <p:nvPr/>
          </p:nvSpPr>
          <p:spPr bwMode="auto">
            <a:xfrm>
              <a:off x="2265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0" name="Rectangle 9324"/>
            <p:cNvSpPr>
              <a:spLocks noChangeArrowheads="1"/>
            </p:cNvSpPr>
            <p:nvPr/>
          </p:nvSpPr>
          <p:spPr bwMode="auto">
            <a:xfrm>
              <a:off x="2265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1" name="Rectangle 9325"/>
            <p:cNvSpPr>
              <a:spLocks noChangeArrowheads="1"/>
            </p:cNvSpPr>
            <p:nvPr/>
          </p:nvSpPr>
          <p:spPr bwMode="auto">
            <a:xfrm>
              <a:off x="2259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2" name="Rectangle 9326"/>
            <p:cNvSpPr>
              <a:spLocks noChangeArrowheads="1"/>
            </p:cNvSpPr>
            <p:nvPr/>
          </p:nvSpPr>
          <p:spPr bwMode="auto">
            <a:xfrm>
              <a:off x="2259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3" name="Rectangle 9327"/>
            <p:cNvSpPr>
              <a:spLocks noChangeArrowheads="1"/>
            </p:cNvSpPr>
            <p:nvPr/>
          </p:nvSpPr>
          <p:spPr bwMode="auto">
            <a:xfrm>
              <a:off x="2253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4" name="Rectangle 9328"/>
            <p:cNvSpPr>
              <a:spLocks noChangeArrowheads="1"/>
            </p:cNvSpPr>
            <p:nvPr/>
          </p:nvSpPr>
          <p:spPr bwMode="auto">
            <a:xfrm>
              <a:off x="2229" y="24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5" name="Rectangle 9329"/>
            <p:cNvSpPr>
              <a:spLocks noChangeArrowheads="1"/>
            </p:cNvSpPr>
            <p:nvPr/>
          </p:nvSpPr>
          <p:spPr bwMode="auto">
            <a:xfrm>
              <a:off x="2223" y="24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6" name="Rectangle 9330"/>
            <p:cNvSpPr>
              <a:spLocks noChangeArrowheads="1"/>
            </p:cNvSpPr>
            <p:nvPr/>
          </p:nvSpPr>
          <p:spPr bwMode="auto">
            <a:xfrm>
              <a:off x="2229" y="24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7" name="Rectangle 9331"/>
            <p:cNvSpPr>
              <a:spLocks noChangeArrowheads="1"/>
            </p:cNvSpPr>
            <p:nvPr/>
          </p:nvSpPr>
          <p:spPr bwMode="auto">
            <a:xfrm>
              <a:off x="2229" y="24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8" name="Rectangle 9332"/>
            <p:cNvSpPr>
              <a:spLocks noChangeArrowheads="1"/>
            </p:cNvSpPr>
            <p:nvPr/>
          </p:nvSpPr>
          <p:spPr bwMode="auto">
            <a:xfrm>
              <a:off x="2253" y="24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9" name="Rectangle 9333"/>
            <p:cNvSpPr>
              <a:spLocks noChangeArrowheads="1"/>
            </p:cNvSpPr>
            <p:nvPr/>
          </p:nvSpPr>
          <p:spPr bwMode="auto">
            <a:xfrm>
              <a:off x="2253" y="24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0" name="Rectangle 9334"/>
            <p:cNvSpPr>
              <a:spLocks noChangeArrowheads="1"/>
            </p:cNvSpPr>
            <p:nvPr/>
          </p:nvSpPr>
          <p:spPr bwMode="auto">
            <a:xfrm>
              <a:off x="2247" y="24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1" name="Rectangle 9335"/>
            <p:cNvSpPr>
              <a:spLocks noChangeArrowheads="1"/>
            </p:cNvSpPr>
            <p:nvPr/>
          </p:nvSpPr>
          <p:spPr bwMode="auto">
            <a:xfrm>
              <a:off x="2247" y="24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2" name="Rectangle 9336"/>
            <p:cNvSpPr>
              <a:spLocks noChangeArrowheads="1"/>
            </p:cNvSpPr>
            <p:nvPr/>
          </p:nvSpPr>
          <p:spPr bwMode="auto">
            <a:xfrm>
              <a:off x="2247" y="24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3" name="Rectangle 9337"/>
            <p:cNvSpPr>
              <a:spLocks noChangeArrowheads="1"/>
            </p:cNvSpPr>
            <p:nvPr/>
          </p:nvSpPr>
          <p:spPr bwMode="auto">
            <a:xfrm>
              <a:off x="2241" y="248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4" name="Rectangle 9338"/>
            <p:cNvSpPr>
              <a:spLocks noChangeArrowheads="1"/>
            </p:cNvSpPr>
            <p:nvPr/>
          </p:nvSpPr>
          <p:spPr bwMode="auto">
            <a:xfrm>
              <a:off x="2241" y="24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5" name="Rectangle 9339"/>
            <p:cNvSpPr>
              <a:spLocks noChangeArrowheads="1"/>
            </p:cNvSpPr>
            <p:nvPr/>
          </p:nvSpPr>
          <p:spPr bwMode="auto">
            <a:xfrm>
              <a:off x="2247" y="24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6" name="Rectangle 9340"/>
            <p:cNvSpPr>
              <a:spLocks noChangeArrowheads="1"/>
            </p:cNvSpPr>
            <p:nvPr/>
          </p:nvSpPr>
          <p:spPr bwMode="auto">
            <a:xfrm>
              <a:off x="2289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7" name="Rectangle 9341"/>
            <p:cNvSpPr>
              <a:spLocks noChangeArrowheads="1"/>
            </p:cNvSpPr>
            <p:nvPr/>
          </p:nvSpPr>
          <p:spPr bwMode="auto">
            <a:xfrm>
              <a:off x="2391" y="231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8" name="Rectangle 9342"/>
            <p:cNvSpPr>
              <a:spLocks noChangeArrowheads="1"/>
            </p:cNvSpPr>
            <p:nvPr/>
          </p:nvSpPr>
          <p:spPr bwMode="auto">
            <a:xfrm>
              <a:off x="2511" y="226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9" name="Rectangle 9343"/>
            <p:cNvSpPr>
              <a:spLocks noChangeArrowheads="1"/>
            </p:cNvSpPr>
            <p:nvPr/>
          </p:nvSpPr>
          <p:spPr bwMode="auto">
            <a:xfrm>
              <a:off x="2643" y="21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0" name="Rectangle 9344"/>
            <p:cNvSpPr>
              <a:spLocks noChangeArrowheads="1"/>
            </p:cNvSpPr>
            <p:nvPr/>
          </p:nvSpPr>
          <p:spPr bwMode="auto">
            <a:xfrm>
              <a:off x="2799" y="20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1" name="Rectangle 9345"/>
            <p:cNvSpPr>
              <a:spLocks noChangeArrowheads="1"/>
            </p:cNvSpPr>
            <p:nvPr/>
          </p:nvSpPr>
          <p:spPr bwMode="auto">
            <a:xfrm>
              <a:off x="2949" y="206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2" name="Rectangle 9346"/>
            <p:cNvSpPr>
              <a:spLocks noChangeArrowheads="1"/>
            </p:cNvSpPr>
            <p:nvPr/>
          </p:nvSpPr>
          <p:spPr bwMode="auto">
            <a:xfrm>
              <a:off x="3099" y="199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3" name="Rectangle 9347"/>
            <p:cNvSpPr>
              <a:spLocks noChangeArrowheads="1"/>
            </p:cNvSpPr>
            <p:nvPr/>
          </p:nvSpPr>
          <p:spPr bwMode="auto">
            <a:xfrm>
              <a:off x="3243" y="197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4" name="Rectangle 9348"/>
            <p:cNvSpPr>
              <a:spLocks noChangeArrowheads="1"/>
            </p:cNvSpPr>
            <p:nvPr/>
          </p:nvSpPr>
          <p:spPr bwMode="auto">
            <a:xfrm>
              <a:off x="3369" y="200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5" name="Rectangle 9349"/>
            <p:cNvSpPr>
              <a:spLocks noChangeArrowheads="1"/>
            </p:cNvSpPr>
            <p:nvPr/>
          </p:nvSpPr>
          <p:spPr bwMode="auto">
            <a:xfrm>
              <a:off x="3465" y="195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6" name="Rectangle 9350"/>
            <p:cNvSpPr>
              <a:spLocks noChangeArrowheads="1"/>
            </p:cNvSpPr>
            <p:nvPr/>
          </p:nvSpPr>
          <p:spPr bwMode="auto">
            <a:xfrm>
              <a:off x="3483" y="195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7" name="Rectangle 9351"/>
            <p:cNvSpPr>
              <a:spLocks noChangeArrowheads="1"/>
            </p:cNvSpPr>
            <p:nvPr/>
          </p:nvSpPr>
          <p:spPr bwMode="auto">
            <a:xfrm>
              <a:off x="3627" y="189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8" name="Rectangle 9352"/>
            <p:cNvSpPr>
              <a:spLocks noChangeArrowheads="1"/>
            </p:cNvSpPr>
            <p:nvPr/>
          </p:nvSpPr>
          <p:spPr bwMode="auto">
            <a:xfrm>
              <a:off x="3657" y="192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9" name="Rectangle 9353"/>
            <p:cNvSpPr>
              <a:spLocks noChangeArrowheads="1"/>
            </p:cNvSpPr>
            <p:nvPr/>
          </p:nvSpPr>
          <p:spPr bwMode="auto">
            <a:xfrm>
              <a:off x="3651" y="191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0" name="Rectangle 9354"/>
            <p:cNvSpPr>
              <a:spLocks noChangeArrowheads="1"/>
            </p:cNvSpPr>
            <p:nvPr/>
          </p:nvSpPr>
          <p:spPr bwMode="auto">
            <a:xfrm>
              <a:off x="3615" y="192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1" name="Rectangle 9355"/>
            <p:cNvSpPr>
              <a:spLocks noChangeArrowheads="1"/>
            </p:cNvSpPr>
            <p:nvPr/>
          </p:nvSpPr>
          <p:spPr bwMode="auto">
            <a:xfrm>
              <a:off x="3615" y="192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2" name="Rectangle 9356"/>
            <p:cNvSpPr>
              <a:spLocks noChangeArrowheads="1"/>
            </p:cNvSpPr>
            <p:nvPr/>
          </p:nvSpPr>
          <p:spPr bwMode="auto">
            <a:xfrm>
              <a:off x="3561" y="195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3" name="Rectangle 9357"/>
            <p:cNvSpPr>
              <a:spLocks noChangeArrowheads="1"/>
            </p:cNvSpPr>
            <p:nvPr/>
          </p:nvSpPr>
          <p:spPr bwMode="auto">
            <a:xfrm>
              <a:off x="3489" y="197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4" name="Rectangle 9358"/>
            <p:cNvSpPr>
              <a:spLocks noChangeArrowheads="1"/>
            </p:cNvSpPr>
            <p:nvPr/>
          </p:nvSpPr>
          <p:spPr bwMode="auto">
            <a:xfrm>
              <a:off x="3351" y="198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5" name="Rectangle 9359"/>
            <p:cNvSpPr>
              <a:spLocks noChangeArrowheads="1"/>
            </p:cNvSpPr>
            <p:nvPr/>
          </p:nvSpPr>
          <p:spPr bwMode="auto">
            <a:xfrm>
              <a:off x="3189" y="205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6" name="Rectangle 9360"/>
            <p:cNvSpPr>
              <a:spLocks noChangeArrowheads="1"/>
            </p:cNvSpPr>
            <p:nvPr/>
          </p:nvSpPr>
          <p:spPr bwMode="auto">
            <a:xfrm>
              <a:off x="3045" y="20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7" name="Rectangle 9361"/>
            <p:cNvSpPr>
              <a:spLocks noChangeArrowheads="1"/>
            </p:cNvSpPr>
            <p:nvPr/>
          </p:nvSpPr>
          <p:spPr bwMode="auto">
            <a:xfrm>
              <a:off x="3015" y="20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8" name="Rectangle 9362"/>
            <p:cNvSpPr>
              <a:spLocks noChangeArrowheads="1"/>
            </p:cNvSpPr>
            <p:nvPr/>
          </p:nvSpPr>
          <p:spPr bwMode="auto">
            <a:xfrm>
              <a:off x="2925" y="21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9" name="Rectangle 9363"/>
            <p:cNvSpPr>
              <a:spLocks noChangeArrowheads="1"/>
            </p:cNvSpPr>
            <p:nvPr/>
          </p:nvSpPr>
          <p:spPr bwMode="auto">
            <a:xfrm>
              <a:off x="2727" y="219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0" name="Rectangle 9364"/>
            <p:cNvSpPr>
              <a:spLocks noChangeArrowheads="1"/>
            </p:cNvSpPr>
            <p:nvPr/>
          </p:nvSpPr>
          <p:spPr bwMode="auto">
            <a:xfrm>
              <a:off x="2511" y="226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1" name="Rectangle 9365"/>
            <p:cNvSpPr>
              <a:spLocks noChangeArrowheads="1"/>
            </p:cNvSpPr>
            <p:nvPr/>
          </p:nvSpPr>
          <p:spPr bwMode="auto">
            <a:xfrm>
              <a:off x="2421" y="228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2" name="Rectangle 9366"/>
            <p:cNvSpPr>
              <a:spLocks noChangeArrowheads="1"/>
            </p:cNvSpPr>
            <p:nvPr/>
          </p:nvSpPr>
          <p:spPr bwMode="auto">
            <a:xfrm>
              <a:off x="2421" y="230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3" name="Rectangle 9367"/>
            <p:cNvSpPr>
              <a:spLocks noChangeArrowheads="1"/>
            </p:cNvSpPr>
            <p:nvPr/>
          </p:nvSpPr>
          <p:spPr bwMode="auto">
            <a:xfrm>
              <a:off x="2337" y="23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4" name="Rectangle 9368"/>
            <p:cNvSpPr>
              <a:spLocks noChangeArrowheads="1"/>
            </p:cNvSpPr>
            <p:nvPr/>
          </p:nvSpPr>
          <p:spPr bwMode="auto">
            <a:xfrm>
              <a:off x="2283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5" name="Rectangle 9369"/>
            <p:cNvSpPr>
              <a:spLocks noChangeArrowheads="1"/>
            </p:cNvSpPr>
            <p:nvPr/>
          </p:nvSpPr>
          <p:spPr bwMode="auto">
            <a:xfrm>
              <a:off x="2277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6" name="Rectangle 9370"/>
            <p:cNvSpPr>
              <a:spLocks noChangeArrowheads="1"/>
            </p:cNvSpPr>
            <p:nvPr/>
          </p:nvSpPr>
          <p:spPr bwMode="auto">
            <a:xfrm>
              <a:off x="2277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7" name="Rectangle 9371"/>
            <p:cNvSpPr>
              <a:spLocks noChangeArrowheads="1"/>
            </p:cNvSpPr>
            <p:nvPr/>
          </p:nvSpPr>
          <p:spPr bwMode="auto">
            <a:xfrm>
              <a:off x="2277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8" name="Rectangle 9372"/>
            <p:cNvSpPr>
              <a:spLocks noChangeArrowheads="1"/>
            </p:cNvSpPr>
            <p:nvPr/>
          </p:nvSpPr>
          <p:spPr bwMode="auto">
            <a:xfrm>
              <a:off x="2277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9" name="Rectangle 9373"/>
            <p:cNvSpPr>
              <a:spLocks noChangeArrowheads="1"/>
            </p:cNvSpPr>
            <p:nvPr/>
          </p:nvSpPr>
          <p:spPr bwMode="auto">
            <a:xfrm>
              <a:off x="2271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0" name="Rectangle 9374"/>
            <p:cNvSpPr>
              <a:spLocks noChangeArrowheads="1"/>
            </p:cNvSpPr>
            <p:nvPr/>
          </p:nvSpPr>
          <p:spPr bwMode="auto">
            <a:xfrm>
              <a:off x="2265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1" name="Rectangle 9375"/>
            <p:cNvSpPr>
              <a:spLocks noChangeArrowheads="1"/>
            </p:cNvSpPr>
            <p:nvPr/>
          </p:nvSpPr>
          <p:spPr bwMode="auto">
            <a:xfrm>
              <a:off x="2271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2" name="Rectangle 9376"/>
            <p:cNvSpPr>
              <a:spLocks noChangeArrowheads="1"/>
            </p:cNvSpPr>
            <p:nvPr/>
          </p:nvSpPr>
          <p:spPr bwMode="auto">
            <a:xfrm>
              <a:off x="2259" y="23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3" name="Rectangle 9377"/>
            <p:cNvSpPr>
              <a:spLocks noChangeArrowheads="1"/>
            </p:cNvSpPr>
            <p:nvPr/>
          </p:nvSpPr>
          <p:spPr bwMode="auto">
            <a:xfrm>
              <a:off x="2259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4" name="Rectangle 9378"/>
            <p:cNvSpPr>
              <a:spLocks noChangeArrowheads="1"/>
            </p:cNvSpPr>
            <p:nvPr/>
          </p:nvSpPr>
          <p:spPr bwMode="auto">
            <a:xfrm>
              <a:off x="2247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5" name="Rectangle 9379"/>
            <p:cNvSpPr>
              <a:spLocks noChangeArrowheads="1"/>
            </p:cNvSpPr>
            <p:nvPr/>
          </p:nvSpPr>
          <p:spPr bwMode="auto">
            <a:xfrm>
              <a:off x="2235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6" name="Rectangle 9380"/>
            <p:cNvSpPr>
              <a:spLocks noChangeArrowheads="1"/>
            </p:cNvSpPr>
            <p:nvPr/>
          </p:nvSpPr>
          <p:spPr bwMode="auto">
            <a:xfrm>
              <a:off x="2241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7" name="Rectangle 9381"/>
            <p:cNvSpPr>
              <a:spLocks noChangeArrowheads="1"/>
            </p:cNvSpPr>
            <p:nvPr/>
          </p:nvSpPr>
          <p:spPr bwMode="auto">
            <a:xfrm>
              <a:off x="2241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8" name="Rectangle 9382"/>
            <p:cNvSpPr>
              <a:spLocks noChangeArrowheads="1"/>
            </p:cNvSpPr>
            <p:nvPr/>
          </p:nvSpPr>
          <p:spPr bwMode="auto">
            <a:xfrm>
              <a:off x="2241" y="24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9" name="Rectangle 9383"/>
            <p:cNvSpPr>
              <a:spLocks noChangeArrowheads="1"/>
            </p:cNvSpPr>
            <p:nvPr/>
          </p:nvSpPr>
          <p:spPr bwMode="auto">
            <a:xfrm>
              <a:off x="2241" y="24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0" name="Rectangle 9384"/>
            <p:cNvSpPr>
              <a:spLocks noChangeArrowheads="1"/>
            </p:cNvSpPr>
            <p:nvPr/>
          </p:nvSpPr>
          <p:spPr bwMode="auto">
            <a:xfrm>
              <a:off x="2241" y="24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1" name="Rectangle 9385"/>
            <p:cNvSpPr>
              <a:spLocks noChangeArrowheads="1"/>
            </p:cNvSpPr>
            <p:nvPr/>
          </p:nvSpPr>
          <p:spPr bwMode="auto">
            <a:xfrm>
              <a:off x="2241" y="24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2" name="Rectangle 9386"/>
            <p:cNvSpPr>
              <a:spLocks noChangeArrowheads="1"/>
            </p:cNvSpPr>
            <p:nvPr/>
          </p:nvSpPr>
          <p:spPr bwMode="auto">
            <a:xfrm>
              <a:off x="2241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3" name="Rectangle 9387"/>
            <p:cNvSpPr>
              <a:spLocks noChangeArrowheads="1"/>
            </p:cNvSpPr>
            <p:nvPr/>
          </p:nvSpPr>
          <p:spPr bwMode="auto">
            <a:xfrm>
              <a:off x="2259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4" name="Rectangle 9388"/>
            <p:cNvSpPr>
              <a:spLocks noChangeArrowheads="1"/>
            </p:cNvSpPr>
            <p:nvPr/>
          </p:nvSpPr>
          <p:spPr bwMode="auto">
            <a:xfrm>
              <a:off x="2301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5" name="Rectangle 9389"/>
            <p:cNvSpPr>
              <a:spLocks noChangeArrowheads="1"/>
            </p:cNvSpPr>
            <p:nvPr/>
          </p:nvSpPr>
          <p:spPr bwMode="auto">
            <a:xfrm>
              <a:off x="2397" y="234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6" name="Rectangle 9390"/>
            <p:cNvSpPr>
              <a:spLocks noChangeArrowheads="1"/>
            </p:cNvSpPr>
            <p:nvPr/>
          </p:nvSpPr>
          <p:spPr bwMode="auto">
            <a:xfrm>
              <a:off x="2499" y="227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7" name="Rectangle 9391"/>
            <p:cNvSpPr>
              <a:spLocks noChangeArrowheads="1"/>
            </p:cNvSpPr>
            <p:nvPr/>
          </p:nvSpPr>
          <p:spPr bwMode="auto">
            <a:xfrm>
              <a:off x="2655" y="21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8" name="Rectangle 9392"/>
            <p:cNvSpPr>
              <a:spLocks noChangeArrowheads="1"/>
            </p:cNvSpPr>
            <p:nvPr/>
          </p:nvSpPr>
          <p:spPr bwMode="auto">
            <a:xfrm>
              <a:off x="2799" y="21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9" name="Rectangle 9393"/>
            <p:cNvSpPr>
              <a:spLocks noChangeArrowheads="1"/>
            </p:cNvSpPr>
            <p:nvPr/>
          </p:nvSpPr>
          <p:spPr bwMode="auto">
            <a:xfrm>
              <a:off x="2943" y="207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0" name="Rectangle 9394"/>
            <p:cNvSpPr>
              <a:spLocks noChangeArrowheads="1"/>
            </p:cNvSpPr>
            <p:nvPr/>
          </p:nvSpPr>
          <p:spPr bwMode="auto">
            <a:xfrm>
              <a:off x="3099" y="203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1" name="Rectangle 9395"/>
            <p:cNvSpPr>
              <a:spLocks noChangeArrowheads="1"/>
            </p:cNvSpPr>
            <p:nvPr/>
          </p:nvSpPr>
          <p:spPr bwMode="auto">
            <a:xfrm>
              <a:off x="3243" y="198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2" name="Rectangle 9396"/>
            <p:cNvSpPr>
              <a:spLocks noChangeArrowheads="1"/>
            </p:cNvSpPr>
            <p:nvPr/>
          </p:nvSpPr>
          <p:spPr bwMode="auto">
            <a:xfrm>
              <a:off x="3375" y="193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3" name="Rectangle 9397"/>
            <p:cNvSpPr>
              <a:spLocks noChangeArrowheads="1"/>
            </p:cNvSpPr>
            <p:nvPr/>
          </p:nvSpPr>
          <p:spPr bwMode="auto">
            <a:xfrm>
              <a:off x="3483" y="192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4" name="Rectangle 9398"/>
            <p:cNvSpPr>
              <a:spLocks noChangeArrowheads="1"/>
            </p:cNvSpPr>
            <p:nvPr/>
          </p:nvSpPr>
          <p:spPr bwMode="auto">
            <a:xfrm>
              <a:off x="3573" y="189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5" name="Rectangle 9399"/>
            <p:cNvSpPr>
              <a:spLocks noChangeArrowheads="1"/>
            </p:cNvSpPr>
            <p:nvPr/>
          </p:nvSpPr>
          <p:spPr bwMode="auto">
            <a:xfrm>
              <a:off x="3639" y="191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6" name="Rectangle 9400"/>
            <p:cNvSpPr>
              <a:spLocks noChangeArrowheads="1"/>
            </p:cNvSpPr>
            <p:nvPr/>
          </p:nvSpPr>
          <p:spPr bwMode="auto">
            <a:xfrm>
              <a:off x="3681" y="189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7" name="Rectangle 9401"/>
            <p:cNvSpPr>
              <a:spLocks noChangeArrowheads="1"/>
            </p:cNvSpPr>
            <p:nvPr/>
          </p:nvSpPr>
          <p:spPr bwMode="auto">
            <a:xfrm>
              <a:off x="3687" y="188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8" name="Rectangle 9402"/>
            <p:cNvSpPr>
              <a:spLocks noChangeArrowheads="1"/>
            </p:cNvSpPr>
            <p:nvPr/>
          </p:nvSpPr>
          <p:spPr bwMode="auto">
            <a:xfrm>
              <a:off x="3693" y="188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9" name="Rectangle 9403"/>
            <p:cNvSpPr>
              <a:spLocks noChangeArrowheads="1"/>
            </p:cNvSpPr>
            <p:nvPr/>
          </p:nvSpPr>
          <p:spPr bwMode="auto">
            <a:xfrm>
              <a:off x="3681" y="189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0" name="Rectangle 9404"/>
            <p:cNvSpPr>
              <a:spLocks noChangeArrowheads="1"/>
            </p:cNvSpPr>
            <p:nvPr/>
          </p:nvSpPr>
          <p:spPr bwMode="auto">
            <a:xfrm>
              <a:off x="3633" y="199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1" name="Rectangle 9405"/>
            <p:cNvSpPr>
              <a:spLocks noChangeArrowheads="1"/>
            </p:cNvSpPr>
            <p:nvPr/>
          </p:nvSpPr>
          <p:spPr bwMode="auto">
            <a:xfrm>
              <a:off x="3555" y="196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2" name="Rectangle 9406"/>
            <p:cNvSpPr>
              <a:spLocks noChangeArrowheads="1"/>
            </p:cNvSpPr>
            <p:nvPr/>
          </p:nvSpPr>
          <p:spPr bwMode="auto">
            <a:xfrm>
              <a:off x="3465" y="194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" name="Rectangle 9407"/>
            <p:cNvSpPr>
              <a:spLocks noChangeArrowheads="1"/>
            </p:cNvSpPr>
            <p:nvPr/>
          </p:nvSpPr>
          <p:spPr bwMode="auto">
            <a:xfrm>
              <a:off x="3363" y="198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" name="Rectangle 9408"/>
            <p:cNvSpPr>
              <a:spLocks noChangeArrowheads="1"/>
            </p:cNvSpPr>
            <p:nvPr/>
          </p:nvSpPr>
          <p:spPr bwMode="auto">
            <a:xfrm>
              <a:off x="3243" y="201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5" name="Rectangle 9409"/>
            <p:cNvSpPr>
              <a:spLocks noChangeArrowheads="1"/>
            </p:cNvSpPr>
            <p:nvPr/>
          </p:nvSpPr>
          <p:spPr bwMode="auto">
            <a:xfrm>
              <a:off x="3093" y="204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6" name="Rectangle 9410"/>
            <p:cNvSpPr>
              <a:spLocks noChangeArrowheads="1"/>
            </p:cNvSpPr>
            <p:nvPr/>
          </p:nvSpPr>
          <p:spPr bwMode="auto">
            <a:xfrm>
              <a:off x="2949" y="20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7" name="Rectangle 9411"/>
            <p:cNvSpPr>
              <a:spLocks noChangeArrowheads="1"/>
            </p:cNvSpPr>
            <p:nvPr/>
          </p:nvSpPr>
          <p:spPr bwMode="auto">
            <a:xfrm>
              <a:off x="2799" y="21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8" name="Rectangle 9412"/>
            <p:cNvSpPr>
              <a:spLocks noChangeArrowheads="1"/>
            </p:cNvSpPr>
            <p:nvPr/>
          </p:nvSpPr>
          <p:spPr bwMode="auto">
            <a:xfrm>
              <a:off x="2661" y="21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9" name="Rectangle 9413"/>
            <p:cNvSpPr>
              <a:spLocks noChangeArrowheads="1"/>
            </p:cNvSpPr>
            <p:nvPr/>
          </p:nvSpPr>
          <p:spPr bwMode="auto">
            <a:xfrm>
              <a:off x="2529" y="222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0" name="Rectangle 9414"/>
            <p:cNvSpPr>
              <a:spLocks noChangeArrowheads="1"/>
            </p:cNvSpPr>
            <p:nvPr/>
          </p:nvSpPr>
          <p:spPr bwMode="auto">
            <a:xfrm>
              <a:off x="2415" y="228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3" name="Group 9415"/>
          <p:cNvGrpSpPr>
            <a:grpSpLocks/>
          </p:cNvGrpSpPr>
          <p:nvPr/>
        </p:nvGrpSpPr>
        <p:grpSpPr bwMode="auto">
          <a:xfrm>
            <a:off x="5021263" y="2543175"/>
            <a:ext cx="2362200" cy="1066800"/>
            <a:chOff x="2229" y="1827"/>
            <a:chExt cx="1488" cy="672"/>
          </a:xfrm>
        </p:grpSpPr>
        <p:sp>
          <p:nvSpPr>
            <p:cNvPr id="18451" name="Rectangle 9416"/>
            <p:cNvSpPr>
              <a:spLocks noChangeArrowheads="1"/>
            </p:cNvSpPr>
            <p:nvPr/>
          </p:nvSpPr>
          <p:spPr bwMode="auto">
            <a:xfrm>
              <a:off x="2325" y="23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Rectangle 9417"/>
            <p:cNvSpPr>
              <a:spLocks noChangeArrowheads="1"/>
            </p:cNvSpPr>
            <p:nvPr/>
          </p:nvSpPr>
          <p:spPr bwMode="auto">
            <a:xfrm>
              <a:off x="2283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Rectangle 9418"/>
            <p:cNvSpPr>
              <a:spLocks noChangeArrowheads="1"/>
            </p:cNvSpPr>
            <p:nvPr/>
          </p:nvSpPr>
          <p:spPr bwMode="auto">
            <a:xfrm>
              <a:off x="2271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Rectangle 9419"/>
            <p:cNvSpPr>
              <a:spLocks noChangeArrowheads="1"/>
            </p:cNvSpPr>
            <p:nvPr/>
          </p:nvSpPr>
          <p:spPr bwMode="auto">
            <a:xfrm>
              <a:off x="226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Rectangle 9420"/>
            <p:cNvSpPr>
              <a:spLocks noChangeArrowheads="1"/>
            </p:cNvSpPr>
            <p:nvPr/>
          </p:nvSpPr>
          <p:spPr bwMode="auto">
            <a:xfrm>
              <a:off x="226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Rectangle 9421"/>
            <p:cNvSpPr>
              <a:spLocks noChangeArrowheads="1"/>
            </p:cNvSpPr>
            <p:nvPr/>
          </p:nvSpPr>
          <p:spPr bwMode="auto">
            <a:xfrm>
              <a:off x="2271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Rectangle 9422"/>
            <p:cNvSpPr>
              <a:spLocks noChangeArrowheads="1"/>
            </p:cNvSpPr>
            <p:nvPr/>
          </p:nvSpPr>
          <p:spPr bwMode="auto">
            <a:xfrm>
              <a:off x="2247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Rectangle 9423"/>
            <p:cNvSpPr>
              <a:spLocks noChangeArrowheads="1"/>
            </p:cNvSpPr>
            <p:nvPr/>
          </p:nvSpPr>
          <p:spPr bwMode="auto">
            <a:xfrm>
              <a:off x="2265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Rectangle 9424"/>
            <p:cNvSpPr>
              <a:spLocks noChangeArrowheads="1"/>
            </p:cNvSpPr>
            <p:nvPr/>
          </p:nvSpPr>
          <p:spPr bwMode="auto">
            <a:xfrm>
              <a:off x="2259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Rectangle 9425"/>
            <p:cNvSpPr>
              <a:spLocks noChangeArrowheads="1"/>
            </p:cNvSpPr>
            <p:nvPr/>
          </p:nvSpPr>
          <p:spPr bwMode="auto">
            <a:xfrm>
              <a:off x="2259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Rectangle 9426"/>
            <p:cNvSpPr>
              <a:spLocks noChangeArrowheads="1"/>
            </p:cNvSpPr>
            <p:nvPr/>
          </p:nvSpPr>
          <p:spPr bwMode="auto">
            <a:xfrm>
              <a:off x="2253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Rectangle 9427"/>
            <p:cNvSpPr>
              <a:spLocks noChangeArrowheads="1"/>
            </p:cNvSpPr>
            <p:nvPr/>
          </p:nvSpPr>
          <p:spPr bwMode="auto">
            <a:xfrm>
              <a:off x="2265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Rectangle 9428"/>
            <p:cNvSpPr>
              <a:spLocks noChangeArrowheads="1"/>
            </p:cNvSpPr>
            <p:nvPr/>
          </p:nvSpPr>
          <p:spPr bwMode="auto">
            <a:xfrm>
              <a:off x="2259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Rectangle 9429"/>
            <p:cNvSpPr>
              <a:spLocks noChangeArrowheads="1"/>
            </p:cNvSpPr>
            <p:nvPr/>
          </p:nvSpPr>
          <p:spPr bwMode="auto">
            <a:xfrm>
              <a:off x="2241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Rectangle 9430"/>
            <p:cNvSpPr>
              <a:spLocks noChangeArrowheads="1"/>
            </p:cNvSpPr>
            <p:nvPr/>
          </p:nvSpPr>
          <p:spPr bwMode="auto">
            <a:xfrm>
              <a:off x="2247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Rectangle 9431"/>
            <p:cNvSpPr>
              <a:spLocks noChangeArrowheads="1"/>
            </p:cNvSpPr>
            <p:nvPr/>
          </p:nvSpPr>
          <p:spPr bwMode="auto">
            <a:xfrm>
              <a:off x="2241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Rectangle 9432"/>
            <p:cNvSpPr>
              <a:spLocks noChangeArrowheads="1"/>
            </p:cNvSpPr>
            <p:nvPr/>
          </p:nvSpPr>
          <p:spPr bwMode="auto">
            <a:xfrm>
              <a:off x="2241" y="24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Rectangle 9433"/>
            <p:cNvSpPr>
              <a:spLocks noChangeArrowheads="1"/>
            </p:cNvSpPr>
            <p:nvPr/>
          </p:nvSpPr>
          <p:spPr bwMode="auto">
            <a:xfrm>
              <a:off x="2241" y="24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Rectangle 9434"/>
            <p:cNvSpPr>
              <a:spLocks noChangeArrowheads="1"/>
            </p:cNvSpPr>
            <p:nvPr/>
          </p:nvSpPr>
          <p:spPr bwMode="auto">
            <a:xfrm>
              <a:off x="2235" y="24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9435"/>
            <p:cNvSpPr>
              <a:spLocks noChangeArrowheads="1"/>
            </p:cNvSpPr>
            <p:nvPr/>
          </p:nvSpPr>
          <p:spPr bwMode="auto">
            <a:xfrm>
              <a:off x="2241" y="24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Rectangle 9436"/>
            <p:cNvSpPr>
              <a:spLocks noChangeArrowheads="1"/>
            </p:cNvSpPr>
            <p:nvPr/>
          </p:nvSpPr>
          <p:spPr bwMode="auto">
            <a:xfrm>
              <a:off x="2253" y="24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Rectangle 9437"/>
            <p:cNvSpPr>
              <a:spLocks noChangeArrowheads="1"/>
            </p:cNvSpPr>
            <p:nvPr/>
          </p:nvSpPr>
          <p:spPr bwMode="auto">
            <a:xfrm>
              <a:off x="2295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Rectangle 9438"/>
            <p:cNvSpPr>
              <a:spLocks noChangeArrowheads="1"/>
            </p:cNvSpPr>
            <p:nvPr/>
          </p:nvSpPr>
          <p:spPr bwMode="auto">
            <a:xfrm>
              <a:off x="2379" y="23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Rectangle 9439"/>
            <p:cNvSpPr>
              <a:spLocks noChangeArrowheads="1"/>
            </p:cNvSpPr>
            <p:nvPr/>
          </p:nvSpPr>
          <p:spPr bwMode="auto">
            <a:xfrm>
              <a:off x="2487" y="228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Rectangle 9440"/>
            <p:cNvSpPr>
              <a:spLocks noChangeArrowheads="1"/>
            </p:cNvSpPr>
            <p:nvPr/>
          </p:nvSpPr>
          <p:spPr bwMode="auto">
            <a:xfrm>
              <a:off x="2637" y="221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Rectangle 9441"/>
            <p:cNvSpPr>
              <a:spLocks noChangeArrowheads="1"/>
            </p:cNvSpPr>
            <p:nvPr/>
          </p:nvSpPr>
          <p:spPr bwMode="auto">
            <a:xfrm>
              <a:off x="2781" y="21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Rectangle 9442"/>
            <p:cNvSpPr>
              <a:spLocks noChangeArrowheads="1"/>
            </p:cNvSpPr>
            <p:nvPr/>
          </p:nvSpPr>
          <p:spPr bwMode="auto">
            <a:xfrm>
              <a:off x="2937" y="20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Rectangle 9443"/>
            <p:cNvSpPr>
              <a:spLocks noChangeArrowheads="1"/>
            </p:cNvSpPr>
            <p:nvPr/>
          </p:nvSpPr>
          <p:spPr bwMode="auto">
            <a:xfrm>
              <a:off x="3093" y="201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Rectangle 9444"/>
            <p:cNvSpPr>
              <a:spLocks noChangeArrowheads="1"/>
            </p:cNvSpPr>
            <p:nvPr/>
          </p:nvSpPr>
          <p:spPr bwMode="auto">
            <a:xfrm>
              <a:off x="3237" y="197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Rectangle 9445"/>
            <p:cNvSpPr>
              <a:spLocks noChangeArrowheads="1"/>
            </p:cNvSpPr>
            <p:nvPr/>
          </p:nvSpPr>
          <p:spPr bwMode="auto">
            <a:xfrm>
              <a:off x="3363" y="193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Rectangle 9446"/>
            <p:cNvSpPr>
              <a:spLocks noChangeArrowheads="1"/>
            </p:cNvSpPr>
            <p:nvPr/>
          </p:nvSpPr>
          <p:spPr bwMode="auto">
            <a:xfrm>
              <a:off x="3477" y="191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Rectangle 9447"/>
            <p:cNvSpPr>
              <a:spLocks noChangeArrowheads="1"/>
            </p:cNvSpPr>
            <p:nvPr/>
          </p:nvSpPr>
          <p:spPr bwMode="auto">
            <a:xfrm>
              <a:off x="3561" y="189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Rectangle 9448"/>
            <p:cNvSpPr>
              <a:spLocks noChangeArrowheads="1"/>
            </p:cNvSpPr>
            <p:nvPr/>
          </p:nvSpPr>
          <p:spPr bwMode="auto">
            <a:xfrm>
              <a:off x="3627" y="188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Rectangle 9449"/>
            <p:cNvSpPr>
              <a:spLocks noChangeArrowheads="1"/>
            </p:cNvSpPr>
            <p:nvPr/>
          </p:nvSpPr>
          <p:spPr bwMode="auto">
            <a:xfrm>
              <a:off x="3669" y="191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Rectangle 9450"/>
            <p:cNvSpPr>
              <a:spLocks noChangeArrowheads="1"/>
            </p:cNvSpPr>
            <p:nvPr/>
          </p:nvSpPr>
          <p:spPr bwMode="auto">
            <a:xfrm>
              <a:off x="3693" y="189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Rectangle 9451"/>
            <p:cNvSpPr>
              <a:spLocks noChangeArrowheads="1"/>
            </p:cNvSpPr>
            <p:nvPr/>
          </p:nvSpPr>
          <p:spPr bwMode="auto">
            <a:xfrm>
              <a:off x="3687" y="191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Rectangle 9452"/>
            <p:cNvSpPr>
              <a:spLocks noChangeArrowheads="1"/>
            </p:cNvSpPr>
            <p:nvPr/>
          </p:nvSpPr>
          <p:spPr bwMode="auto">
            <a:xfrm>
              <a:off x="3669" y="190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Rectangle 9453"/>
            <p:cNvSpPr>
              <a:spLocks noChangeArrowheads="1"/>
            </p:cNvSpPr>
            <p:nvPr/>
          </p:nvSpPr>
          <p:spPr bwMode="auto">
            <a:xfrm>
              <a:off x="3633" y="189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Rectangle 9454"/>
            <p:cNvSpPr>
              <a:spLocks noChangeArrowheads="1"/>
            </p:cNvSpPr>
            <p:nvPr/>
          </p:nvSpPr>
          <p:spPr bwMode="auto">
            <a:xfrm>
              <a:off x="3549" y="195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Rectangle 9455"/>
            <p:cNvSpPr>
              <a:spLocks noChangeArrowheads="1"/>
            </p:cNvSpPr>
            <p:nvPr/>
          </p:nvSpPr>
          <p:spPr bwMode="auto">
            <a:xfrm>
              <a:off x="3459" y="194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Rectangle 9456"/>
            <p:cNvSpPr>
              <a:spLocks noChangeArrowheads="1"/>
            </p:cNvSpPr>
            <p:nvPr/>
          </p:nvSpPr>
          <p:spPr bwMode="auto">
            <a:xfrm>
              <a:off x="3351" y="197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Rectangle 9457"/>
            <p:cNvSpPr>
              <a:spLocks noChangeArrowheads="1"/>
            </p:cNvSpPr>
            <p:nvPr/>
          </p:nvSpPr>
          <p:spPr bwMode="auto">
            <a:xfrm>
              <a:off x="3231" y="200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Rectangle 9458"/>
            <p:cNvSpPr>
              <a:spLocks noChangeArrowheads="1"/>
            </p:cNvSpPr>
            <p:nvPr/>
          </p:nvSpPr>
          <p:spPr bwMode="auto">
            <a:xfrm>
              <a:off x="3087" y="207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Rectangle 9459"/>
            <p:cNvSpPr>
              <a:spLocks noChangeArrowheads="1"/>
            </p:cNvSpPr>
            <p:nvPr/>
          </p:nvSpPr>
          <p:spPr bwMode="auto">
            <a:xfrm>
              <a:off x="2937" y="20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Rectangle 9460"/>
            <p:cNvSpPr>
              <a:spLocks noChangeArrowheads="1"/>
            </p:cNvSpPr>
            <p:nvPr/>
          </p:nvSpPr>
          <p:spPr bwMode="auto">
            <a:xfrm>
              <a:off x="2781" y="216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Rectangle 9461"/>
            <p:cNvSpPr>
              <a:spLocks noChangeArrowheads="1"/>
            </p:cNvSpPr>
            <p:nvPr/>
          </p:nvSpPr>
          <p:spPr bwMode="auto">
            <a:xfrm>
              <a:off x="2643" y="220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Rectangle 9462"/>
            <p:cNvSpPr>
              <a:spLocks noChangeArrowheads="1"/>
            </p:cNvSpPr>
            <p:nvPr/>
          </p:nvSpPr>
          <p:spPr bwMode="auto">
            <a:xfrm>
              <a:off x="2511" y="226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Rectangle 9463"/>
            <p:cNvSpPr>
              <a:spLocks noChangeArrowheads="1"/>
            </p:cNvSpPr>
            <p:nvPr/>
          </p:nvSpPr>
          <p:spPr bwMode="auto">
            <a:xfrm>
              <a:off x="2391" y="234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Rectangle 9464"/>
            <p:cNvSpPr>
              <a:spLocks noChangeArrowheads="1"/>
            </p:cNvSpPr>
            <p:nvPr/>
          </p:nvSpPr>
          <p:spPr bwMode="auto">
            <a:xfrm>
              <a:off x="2313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Rectangle 9465"/>
            <p:cNvSpPr>
              <a:spLocks noChangeArrowheads="1"/>
            </p:cNvSpPr>
            <p:nvPr/>
          </p:nvSpPr>
          <p:spPr bwMode="auto">
            <a:xfrm>
              <a:off x="2259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Rectangle 9466"/>
            <p:cNvSpPr>
              <a:spLocks noChangeArrowheads="1"/>
            </p:cNvSpPr>
            <p:nvPr/>
          </p:nvSpPr>
          <p:spPr bwMode="auto">
            <a:xfrm>
              <a:off x="2247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Rectangle 9467"/>
            <p:cNvSpPr>
              <a:spLocks noChangeArrowheads="1"/>
            </p:cNvSpPr>
            <p:nvPr/>
          </p:nvSpPr>
          <p:spPr bwMode="auto">
            <a:xfrm>
              <a:off x="2247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Rectangle 9468"/>
            <p:cNvSpPr>
              <a:spLocks noChangeArrowheads="1"/>
            </p:cNvSpPr>
            <p:nvPr/>
          </p:nvSpPr>
          <p:spPr bwMode="auto">
            <a:xfrm>
              <a:off x="2241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Rectangle 9469"/>
            <p:cNvSpPr>
              <a:spLocks noChangeArrowheads="1"/>
            </p:cNvSpPr>
            <p:nvPr/>
          </p:nvSpPr>
          <p:spPr bwMode="auto">
            <a:xfrm>
              <a:off x="2241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Rectangle 9470"/>
            <p:cNvSpPr>
              <a:spLocks noChangeArrowheads="1"/>
            </p:cNvSpPr>
            <p:nvPr/>
          </p:nvSpPr>
          <p:spPr bwMode="auto">
            <a:xfrm>
              <a:off x="2241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Rectangle 9471"/>
            <p:cNvSpPr>
              <a:spLocks noChangeArrowheads="1"/>
            </p:cNvSpPr>
            <p:nvPr/>
          </p:nvSpPr>
          <p:spPr bwMode="auto">
            <a:xfrm>
              <a:off x="2241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Rectangle 9472"/>
            <p:cNvSpPr>
              <a:spLocks noChangeArrowheads="1"/>
            </p:cNvSpPr>
            <p:nvPr/>
          </p:nvSpPr>
          <p:spPr bwMode="auto">
            <a:xfrm>
              <a:off x="2235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Rectangle 9473"/>
            <p:cNvSpPr>
              <a:spLocks noChangeArrowheads="1"/>
            </p:cNvSpPr>
            <p:nvPr/>
          </p:nvSpPr>
          <p:spPr bwMode="auto">
            <a:xfrm>
              <a:off x="2253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Rectangle 9474"/>
            <p:cNvSpPr>
              <a:spLocks noChangeArrowheads="1"/>
            </p:cNvSpPr>
            <p:nvPr/>
          </p:nvSpPr>
          <p:spPr bwMode="auto">
            <a:xfrm>
              <a:off x="2253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Rectangle 9475"/>
            <p:cNvSpPr>
              <a:spLocks noChangeArrowheads="1"/>
            </p:cNvSpPr>
            <p:nvPr/>
          </p:nvSpPr>
          <p:spPr bwMode="auto">
            <a:xfrm>
              <a:off x="2253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Rectangle 9476"/>
            <p:cNvSpPr>
              <a:spLocks noChangeArrowheads="1"/>
            </p:cNvSpPr>
            <p:nvPr/>
          </p:nvSpPr>
          <p:spPr bwMode="auto">
            <a:xfrm>
              <a:off x="2265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Rectangle 9477"/>
            <p:cNvSpPr>
              <a:spLocks noChangeArrowheads="1"/>
            </p:cNvSpPr>
            <p:nvPr/>
          </p:nvSpPr>
          <p:spPr bwMode="auto">
            <a:xfrm>
              <a:off x="2265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Rectangle 9478"/>
            <p:cNvSpPr>
              <a:spLocks noChangeArrowheads="1"/>
            </p:cNvSpPr>
            <p:nvPr/>
          </p:nvSpPr>
          <p:spPr bwMode="auto">
            <a:xfrm>
              <a:off x="2241" y="24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Rectangle 9479"/>
            <p:cNvSpPr>
              <a:spLocks noChangeArrowheads="1"/>
            </p:cNvSpPr>
            <p:nvPr/>
          </p:nvSpPr>
          <p:spPr bwMode="auto">
            <a:xfrm>
              <a:off x="2235" y="246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Rectangle 9480"/>
            <p:cNvSpPr>
              <a:spLocks noChangeArrowheads="1"/>
            </p:cNvSpPr>
            <p:nvPr/>
          </p:nvSpPr>
          <p:spPr bwMode="auto">
            <a:xfrm>
              <a:off x="2253" y="24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Rectangle 9481"/>
            <p:cNvSpPr>
              <a:spLocks noChangeArrowheads="1"/>
            </p:cNvSpPr>
            <p:nvPr/>
          </p:nvSpPr>
          <p:spPr bwMode="auto">
            <a:xfrm>
              <a:off x="2229" y="24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Rectangle 9482"/>
            <p:cNvSpPr>
              <a:spLocks noChangeArrowheads="1"/>
            </p:cNvSpPr>
            <p:nvPr/>
          </p:nvSpPr>
          <p:spPr bwMode="auto">
            <a:xfrm>
              <a:off x="2229" y="246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Rectangle 9483"/>
            <p:cNvSpPr>
              <a:spLocks noChangeArrowheads="1"/>
            </p:cNvSpPr>
            <p:nvPr/>
          </p:nvSpPr>
          <p:spPr bwMode="auto">
            <a:xfrm>
              <a:off x="2229" y="24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Rectangle 9484"/>
            <p:cNvSpPr>
              <a:spLocks noChangeArrowheads="1"/>
            </p:cNvSpPr>
            <p:nvPr/>
          </p:nvSpPr>
          <p:spPr bwMode="auto">
            <a:xfrm>
              <a:off x="2247" y="24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Rectangle 9485"/>
            <p:cNvSpPr>
              <a:spLocks noChangeArrowheads="1"/>
            </p:cNvSpPr>
            <p:nvPr/>
          </p:nvSpPr>
          <p:spPr bwMode="auto">
            <a:xfrm>
              <a:off x="2289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Rectangle 9486"/>
            <p:cNvSpPr>
              <a:spLocks noChangeArrowheads="1"/>
            </p:cNvSpPr>
            <p:nvPr/>
          </p:nvSpPr>
          <p:spPr bwMode="auto">
            <a:xfrm>
              <a:off x="2373" y="23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Rectangle 9487"/>
            <p:cNvSpPr>
              <a:spLocks noChangeArrowheads="1"/>
            </p:cNvSpPr>
            <p:nvPr/>
          </p:nvSpPr>
          <p:spPr bwMode="auto">
            <a:xfrm>
              <a:off x="2487" y="230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Rectangle 9488"/>
            <p:cNvSpPr>
              <a:spLocks noChangeArrowheads="1"/>
            </p:cNvSpPr>
            <p:nvPr/>
          </p:nvSpPr>
          <p:spPr bwMode="auto">
            <a:xfrm>
              <a:off x="2625" y="224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Rectangle 9489"/>
            <p:cNvSpPr>
              <a:spLocks noChangeArrowheads="1"/>
            </p:cNvSpPr>
            <p:nvPr/>
          </p:nvSpPr>
          <p:spPr bwMode="auto">
            <a:xfrm>
              <a:off x="2775" y="21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Rectangle 9490"/>
            <p:cNvSpPr>
              <a:spLocks noChangeArrowheads="1"/>
            </p:cNvSpPr>
            <p:nvPr/>
          </p:nvSpPr>
          <p:spPr bwMode="auto">
            <a:xfrm>
              <a:off x="2931" y="21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Rectangle 9491"/>
            <p:cNvSpPr>
              <a:spLocks noChangeArrowheads="1"/>
            </p:cNvSpPr>
            <p:nvPr/>
          </p:nvSpPr>
          <p:spPr bwMode="auto">
            <a:xfrm>
              <a:off x="3087" y="20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Rectangle 9492"/>
            <p:cNvSpPr>
              <a:spLocks noChangeArrowheads="1"/>
            </p:cNvSpPr>
            <p:nvPr/>
          </p:nvSpPr>
          <p:spPr bwMode="auto">
            <a:xfrm>
              <a:off x="3237" y="199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Rectangle 9493"/>
            <p:cNvSpPr>
              <a:spLocks noChangeArrowheads="1"/>
            </p:cNvSpPr>
            <p:nvPr/>
          </p:nvSpPr>
          <p:spPr bwMode="auto">
            <a:xfrm>
              <a:off x="3369" y="197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Rectangle 9494"/>
            <p:cNvSpPr>
              <a:spLocks noChangeArrowheads="1"/>
            </p:cNvSpPr>
            <p:nvPr/>
          </p:nvSpPr>
          <p:spPr bwMode="auto">
            <a:xfrm>
              <a:off x="3483" y="190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Rectangle 9495"/>
            <p:cNvSpPr>
              <a:spLocks noChangeArrowheads="1"/>
            </p:cNvSpPr>
            <p:nvPr/>
          </p:nvSpPr>
          <p:spPr bwMode="auto">
            <a:xfrm>
              <a:off x="3573" y="186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Rectangle 9496"/>
            <p:cNvSpPr>
              <a:spLocks noChangeArrowheads="1"/>
            </p:cNvSpPr>
            <p:nvPr/>
          </p:nvSpPr>
          <p:spPr bwMode="auto">
            <a:xfrm>
              <a:off x="3645" y="18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Rectangle 9497"/>
            <p:cNvSpPr>
              <a:spLocks noChangeArrowheads="1"/>
            </p:cNvSpPr>
            <p:nvPr/>
          </p:nvSpPr>
          <p:spPr bwMode="auto">
            <a:xfrm>
              <a:off x="3687" y="18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Rectangle 9498"/>
            <p:cNvSpPr>
              <a:spLocks noChangeArrowheads="1"/>
            </p:cNvSpPr>
            <p:nvPr/>
          </p:nvSpPr>
          <p:spPr bwMode="auto">
            <a:xfrm>
              <a:off x="3699" y="18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Rectangle 9499"/>
            <p:cNvSpPr>
              <a:spLocks noChangeArrowheads="1"/>
            </p:cNvSpPr>
            <p:nvPr/>
          </p:nvSpPr>
          <p:spPr bwMode="auto">
            <a:xfrm>
              <a:off x="3699" y="18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Rectangle 9500"/>
            <p:cNvSpPr>
              <a:spLocks noChangeArrowheads="1"/>
            </p:cNvSpPr>
            <p:nvPr/>
          </p:nvSpPr>
          <p:spPr bwMode="auto">
            <a:xfrm>
              <a:off x="3675" y="18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Rectangle 9501"/>
            <p:cNvSpPr>
              <a:spLocks noChangeArrowheads="1"/>
            </p:cNvSpPr>
            <p:nvPr/>
          </p:nvSpPr>
          <p:spPr bwMode="auto">
            <a:xfrm>
              <a:off x="3627" y="18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Rectangle 9502"/>
            <p:cNvSpPr>
              <a:spLocks noChangeArrowheads="1"/>
            </p:cNvSpPr>
            <p:nvPr/>
          </p:nvSpPr>
          <p:spPr bwMode="auto">
            <a:xfrm>
              <a:off x="3561" y="191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Rectangle 9503"/>
            <p:cNvSpPr>
              <a:spLocks noChangeArrowheads="1"/>
            </p:cNvSpPr>
            <p:nvPr/>
          </p:nvSpPr>
          <p:spPr bwMode="auto">
            <a:xfrm>
              <a:off x="3471" y="195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Rectangle 9504"/>
            <p:cNvSpPr>
              <a:spLocks noChangeArrowheads="1"/>
            </p:cNvSpPr>
            <p:nvPr/>
          </p:nvSpPr>
          <p:spPr bwMode="auto">
            <a:xfrm>
              <a:off x="3375" y="191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Rectangle 9505"/>
            <p:cNvSpPr>
              <a:spLocks noChangeArrowheads="1"/>
            </p:cNvSpPr>
            <p:nvPr/>
          </p:nvSpPr>
          <p:spPr bwMode="auto">
            <a:xfrm>
              <a:off x="3237" y="199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Rectangle 9506"/>
            <p:cNvSpPr>
              <a:spLocks noChangeArrowheads="1"/>
            </p:cNvSpPr>
            <p:nvPr/>
          </p:nvSpPr>
          <p:spPr bwMode="auto">
            <a:xfrm>
              <a:off x="3093" y="199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Rectangle 9507"/>
            <p:cNvSpPr>
              <a:spLocks noChangeArrowheads="1"/>
            </p:cNvSpPr>
            <p:nvPr/>
          </p:nvSpPr>
          <p:spPr bwMode="auto">
            <a:xfrm>
              <a:off x="2949" y="20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Rectangle 9508"/>
            <p:cNvSpPr>
              <a:spLocks noChangeArrowheads="1"/>
            </p:cNvSpPr>
            <p:nvPr/>
          </p:nvSpPr>
          <p:spPr bwMode="auto">
            <a:xfrm>
              <a:off x="2781" y="21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Rectangle 9509"/>
            <p:cNvSpPr>
              <a:spLocks noChangeArrowheads="1"/>
            </p:cNvSpPr>
            <p:nvPr/>
          </p:nvSpPr>
          <p:spPr bwMode="auto">
            <a:xfrm>
              <a:off x="2649" y="218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Rectangle 9510"/>
            <p:cNvSpPr>
              <a:spLocks noChangeArrowheads="1"/>
            </p:cNvSpPr>
            <p:nvPr/>
          </p:nvSpPr>
          <p:spPr bwMode="auto">
            <a:xfrm>
              <a:off x="2517" y="225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Rectangle 9511"/>
            <p:cNvSpPr>
              <a:spLocks noChangeArrowheads="1"/>
            </p:cNvSpPr>
            <p:nvPr/>
          </p:nvSpPr>
          <p:spPr bwMode="auto">
            <a:xfrm>
              <a:off x="2403" y="234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Rectangle 9512"/>
            <p:cNvSpPr>
              <a:spLocks noChangeArrowheads="1"/>
            </p:cNvSpPr>
            <p:nvPr/>
          </p:nvSpPr>
          <p:spPr bwMode="auto">
            <a:xfrm>
              <a:off x="2313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Rectangle 9513"/>
            <p:cNvSpPr>
              <a:spLocks noChangeArrowheads="1"/>
            </p:cNvSpPr>
            <p:nvPr/>
          </p:nvSpPr>
          <p:spPr bwMode="auto">
            <a:xfrm>
              <a:off x="2271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Rectangle 9514"/>
            <p:cNvSpPr>
              <a:spLocks noChangeArrowheads="1"/>
            </p:cNvSpPr>
            <p:nvPr/>
          </p:nvSpPr>
          <p:spPr bwMode="auto">
            <a:xfrm>
              <a:off x="2259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Rectangle 9515"/>
            <p:cNvSpPr>
              <a:spLocks noChangeArrowheads="1"/>
            </p:cNvSpPr>
            <p:nvPr/>
          </p:nvSpPr>
          <p:spPr bwMode="auto">
            <a:xfrm>
              <a:off x="2259" y="24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Rectangle 9516"/>
            <p:cNvSpPr>
              <a:spLocks noChangeArrowheads="1"/>
            </p:cNvSpPr>
            <p:nvPr/>
          </p:nvSpPr>
          <p:spPr bwMode="auto">
            <a:xfrm>
              <a:off x="2229" y="24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Rectangle 9517"/>
            <p:cNvSpPr>
              <a:spLocks noChangeArrowheads="1"/>
            </p:cNvSpPr>
            <p:nvPr/>
          </p:nvSpPr>
          <p:spPr bwMode="auto">
            <a:xfrm>
              <a:off x="2229" y="24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Rectangle 9518"/>
            <p:cNvSpPr>
              <a:spLocks noChangeArrowheads="1"/>
            </p:cNvSpPr>
            <p:nvPr/>
          </p:nvSpPr>
          <p:spPr bwMode="auto">
            <a:xfrm>
              <a:off x="2277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Rectangle 9519"/>
            <p:cNvSpPr>
              <a:spLocks noChangeArrowheads="1"/>
            </p:cNvSpPr>
            <p:nvPr/>
          </p:nvSpPr>
          <p:spPr bwMode="auto">
            <a:xfrm>
              <a:off x="2265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Rectangle 9520"/>
            <p:cNvSpPr>
              <a:spLocks noChangeArrowheads="1"/>
            </p:cNvSpPr>
            <p:nvPr/>
          </p:nvSpPr>
          <p:spPr bwMode="auto">
            <a:xfrm>
              <a:off x="2265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Rectangle 9521"/>
            <p:cNvSpPr>
              <a:spLocks noChangeArrowheads="1"/>
            </p:cNvSpPr>
            <p:nvPr/>
          </p:nvSpPr>
          <p:spPr bwMode="auto">
            <a:xfrm>
              <a:off x="2265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Rectangle 9522"/>
            <p:cNvSpPr>
              <a:spLocks noChangeArrowheads="1"/>
            </p:cNvSpPr>
            <p:nvPr/>
          </p:nvSpPr>
          <p:spPr bwMode="auto">
            <a:xfrm>
              <a:off x="2265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Rectangle 9523"/>
            <p:cNvSpPr>
              <a:spLocks noChangeArrowheads="1"/>
            </p:cNvSpPr>
            <p:nvPr/>
          </p:nvSpPr>
          <p:spPr bwMode="auto">
            <a:xfrm>
              <a:off x="2265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Rectangle 9524"/>
            <p:cNvSpPr>
              <a:spLocks noChangeArrowheads="1"/>
            </p:cNvSpPr>
            <p:nvPr/>
          </p:nvSpPr>
          <p:spPr bwMode="auto">
            <a:xfrm>
              <a:off x="2265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Rectangle 9525"/>
            <p:cNvSpPr>
              <a:spLocks noChangeArrowheads="1"/>
            </p:cNvSpPr>
            <p:nvPr/>
          </p:nvSpPr>
          <p:spPr bwMode="auto">
            <a:xfrm>
              <a:off x="2247" y="24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Rectangle 9526"/>
            <p:cNvSpPr>
              <a:spLocks noChangeArrowheads="1"/>
            </p:cNvSpPr>
            <p:nvPr/>
          </p:nvSpPr>
          <p:spPr bwMode="auto">
            <a:xfrm>
              <a:off x="2253" y="246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2" name="Rectangle 9527"/>
            <p:cNvSpPr>
              <a:spLocks noChangeArrowheads="1"/>
            </p:cNvSpPr>
            <p:nvPr/>
          </p:nvSpPr>
          <p:spPr bwMode="auto">
            <a:xfrm>
              <a:off x="2271" y="24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3" name="Rectangle 9528"/>
            <p:cNvSpPr>
              <a:spLocks noChangeArrowheads="1"/>
            </p:cNvSpPr>
            <p:nvPr/>
          </p:nvSpPr>
          <p:spPr bwMode="auto">
            <a:xfrm>
              <a:off x="2271" y="24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4" name="Rectangle 9529"/>
            <p:cNvSpPr>
              <a:spLocks noChangeArrowheads="1"/>
            </p:cNvSpPr>
            <p:nvPr/>
          </p:nvSpPr>
          <p:spPr bwMode="auto">
            <a:xfrm>
              <a:off x="2265" y="24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5" name="Rectangle 9530"/>
            <p:cNvSpPr>
              <a:spLocks noChangeArrowheads="1"/>
            </p:cNvSpPr>
            <p:nvPr/>
          </p:nvSpPr>
          <p:spPr bwMode="auto">
            <a:xfrm>
              <a:off x="2259" y="24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6" name="Rectangle 9531"/>
            <p:cNvSpPr>
              <a:spLocks noChangeArrowheads="1"/>
            </p:cNvSpPr>
            <p:nvPr/>
          </p:nvSpPr>
          <p:spPr bwMode="auto">
            <a:xfrm>
              <a:off x="2271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Rectangle 9532"/>
            <p:cNvSpPr>
              <a:spLocks noChangeArrowheads="1"/>
            </p:cNvSpPr>
            <p:nvPr/>
          </p:nvSpPr>
          <p:spPr bwMode="auto">
            <a:xfrm>
              <a:off x="2283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Rectangle 9533"/>
            <p:cNvSpPr>
              <a:spLocks noChangeArrowheads="1"/>
            </p:cNvSpPr>
            <p:nvPr/>
          </p:nvSpPr>
          <p:spPr bwMode="auto">
            <a:xfrm>
              <a:off x="2313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9" name="Rectangle 9534"/>
            <p:cNvSpPr>
              <a:spLocks noChangeArrowheads="1"/>
            </p:cNvSpPr>
            <p:nvPr/>
          </p:nvSpPr>
          <p:spPr bwMode="auto">
            <a:xfrm>
              <a:off x="2379" y="234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Rectangle 9535"/>
            <p:cNvSpPr>
              <a:spLocks noChangeArrowheads="1"/>
            </p:cNvSpPr>
            <p:nvPr/>
          </p:nvSpPr>
          <p:spPr bwMode="auto">
            <a:xfrm>
              <a:off x="2481" y="228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1" name="Rectangle 9536"/>
            <p:cNvSpPr>
              <a:spLocks noChangeArrowheads="1"/>
            </p:cNvSpPr>
            <p:nvPr/>
          </p:nvSpPr>
          <p:spPr bwMode="auto">
            <a:xfrm>
              <a:off x="2631" y="222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2" name="Rectangle 9537"/>
            <p:cNvSpPr>
              <a:spLocks noChangeArrowheads="1"/>
            </p:cNvSpPr>
            <p:nvPr/>
          </p:nvSpPr>
          <p:spPr bwMode="auto">
            <a:xfrm>
              <a:off x="2787" y="21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3" name="Rectangle 9538"/>
            <p:cNvSpPr>
              <a:spLocks noChangeArrowheads="1"/>
            </p:cNvSpPr>
            <p:nvPr/>
          </p:nvSpPr>
          <p:spPr bwMode="auto">
            <a:xfrm>
              <a:off x="2949" y="207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4" name="Rectangle 9539"/>
            <p:cNvSpPr>
              <a:spLocks noChangeArrowheads="1"/>
            </p:cNvSpPr>
            <p:nvPr/>
          </p:nvSpPr>
          <p:spPr bwMode="auto">
            <a:xfrm>
              <a:off x="3105" y="200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5" name="Rectangle 9540"/>
            <p:cNvSpPr>
              <a:spLocks noChangeArrowheads="1"/>
            </p:cNvSpPr>
            <p:nvPr/>
          </p:nvSpPr>
          <p:spPr bwMode="auto">
            <a:xfrm>
              <a:off x="3255" y="195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6" name="Rectangle 9541"/>
            <p:cNvSpPr>
              <a:spLocks noChangeArrowheads="1"/>
            </p:cNvSpPr>
            <p:nvPr/>
          </p:nvSpPr>
          <p:spPr bwMode="auto">
            <a:xfrm>
              <a:off x="3381" y="191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7" name="Rectangle 9542"/>
            <p:cNvSpPr>
              <a:spLocks noChangeArrowheads="1"/>
            </p:cNvSpPr>
            <p:nvPr/>
          </p:nvSpPr>
          <p:spPr bwMode="auto">
            <a:xfrm>
              <a:off x="3483" y="189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8" name="Rectangle 9543"/>
            <p:cNvSpPr>
              <a:spLocks noChangeArrowheads="1"/>
            </p:cNvSpPr>
            <p:nvPr/>
          </p:nvSpPr>
          <p:spPr bwMode="auto">
            <a:xfrm>
              <a:off x="3567" y="189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9" name="Rectangle 9544"/>
            <p:cNvSpPr>
              <a:spLocks noChangeArrowheads="1"/>
            </p:cNvSpPr>
            <p:nvPr/>
          </p:nvSpPr>
          <p:spPr bwMode="auto">
            <a:xfrm>
              <a:off x="3627" y="18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0" name="Rectangle 9545"/>
            <p:cNvSpPr>
              <a:spLocks noChangeArrowheads="1"/>
            </p:cNvSpPr>
            <p:nvPr/>
          </p:nvSpPr>
          <p:spPr bwMode="auto">
            <a:xfrm>
              <a:off x="3669" y="18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1" name="Rectangle 9546"/>
            <p:cNvSpPr>
              <a:spLocks noChangeArrowheads="1"/>
            </p:cNvSpPr>
            <p:nvPr/>
          </p:nvSpPr>
          <p:spPr bwMode="auto">
            <a:xfrm>
              <a:off x="3657" y="18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2" name="Rectangle 9547"/>
            <p:cNvSpPr>
              <a:spLocks noChangeArrowheads="1"/>
            </p:cNvSpPr>
            <p:nvPr/>
          </p:nvSpPr>
          <p:spPr bwMode="auto">
            <a:xfrm>
              <a:off x="3675" y="18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3" name="Rectangle 9548"/>
            <p:cNvSpPr>
              <a:spLocks noChangeArrowheads="1"/>
            </p:cNvSpPr>
            <p:nvPr/>
          </p:nvSpPr>
          <p:spPr bwMode="auto">
            <a:xfrm>
              <a:off x="3669" y="18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4" name="Rectangle 9549"/>
            <p:cNvSpPr>
              <a:spLocks noChangeArrowheads="1"/>
            </p:cNvSpPr>
            <p:nvPr/>
          </p:nvSpPr>
          <p:spPr bwMode="auto">
            <a:xfrm>
              <a:off x="3627" y="188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5" name="Rectangle 9550"/>
            <p:cNvSpPr>
              <a:spLocks noChangeArrowheads="1"/>
            </p:cNvSpPr>
            <p:nvPr/>
          </p:nvSpPr>
          <p:spPr bwMode="auto">
            <a:xfrm>
              <a:off x="3567" y="191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6" name="Rectangle 9551"/>
            <p:cNvSpPr>
              <a:spLocks noChangeArrowheads="1"/>
            </p:cNvSpPr>
            <p:nvPr/>
          </p:nvSpPr>
          <p:spPr bwMode="auto">
            <a:xfrm>
              <a:off x="3483" y="192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7" name="Rectangle 9552"/>
            <p:cNvSpPr>
              <a:spLocks noChangeArrowheads="1"/>
            </p:cNvSpPr>
            <p:nvPr/>
          </p:nvSpPr>
          <p:spPr bwMode="auto">
            <a:xfrm>
              <a:off x="3375" y="194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8" name="Rectangle 9553"/>
            <p:cNvSpPr>
              <a:spLocks noChangeArrowheads="1"/>
            </p:cNvSpPr>
            <p:nvPr/>
          </p:nvSpPr>
          <p:spPr bwMode="auto">
            <a:xfrm>
              <a:off x="3243" y="200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9" name="Rectangle 9554"/>
            <p:cNvSpPr>
              <a:spLocks noChangeArrowheads="1"/>
            </p:cNvSpPr>
            <p:nvPr/>
          </p:nvSpPr>
          <p:spPr bwMode="auto">
            <a:xfrm>
              <a:off x="3099" y="204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0" name="Rectangle 9555"/>
            <p:cNvSpPr>
              <a:spLocks noChangeArrowheads="1"/>
            </p:cNvSpPr>
            <p:nvPr/>
          </p:nvSpPr>
          <p:spPr bwMode="auto">
            <a:xfrm>
              <a:off x="2943" y="20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1" name="Rectangle 9556"/>
            <p:cNvSpPr>
              <a:spLocks noChangeArrowheads="1"/>
            </p:cNvSpPr>
            <p:nvPr/>
          </p:nvSpPr>
          <p:spPr bwMode="auto">
            <a:xfrm>
              <a:off x="2793" y="21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2" name="Rectangle 9557"/>
            <p:cNvSpPr>
              <a:spLocks noChangeArrowheads="1"/>
            </p:cNvSpPr>
            <p:nvPr/>
          </p:nvSpPr>
          <p:spPr bwMode="auto">
            <a:xfrm>
              <a:off x="2643" y="218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3" name="Rectangle 9558"/>
            <p:cNvSpPr>
              <a:spLocks noChangeArrowheads="1"/>
            </p:cNvSpPr>
            <p:nvPr/>
          </p:nvSpPr>
          <p:spPr bwMode="auto">
            <a:xfrm>
              <a:off x="2517" y="224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4" name="Rectangle 9559"/>
            <p:cNvSpPr>
              <a:spLocks noChangeArrowheads="1"/>
            </p:cNvSpPr>
            <p:nvPr/>
          </p:nvSpPr>
          <p:spPr bwMode="auto">
            <a:xfrm>
              <a:off x="2397" y="231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5" name="Rectangle 9560"/>
            <p:cNvSpPr>
              <a:spLocks noChangeArrowheads="1"/>
            </p:cNvSpPr>
            <p:nvPr/>
          </p:nvSpPr>
          <p:spPr bwMode="auto">
            <a:xfrm>
              <a:off x="2343" y="235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6" name="Rectangle 9561"/>
            <p:cNvSpPr>
              <a:spLocks noChangeArrowheads="1"/>
            </p:cNvSpPr>
            <p:nvPr/>
          </p:nvSpPr>
          <p:spPr bwMode="auto">
            <a:xfrm>
              <a:off x="2301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7" name="Rectangle 9562"/>
            <p:cNvSpPr>
              <a:spLocks noChangeArrowheads="1"/>
            </p:cNvSpPr>
            <p:nvPr/>
          </p:nvSpPr>
          <p:spPr bwMode="auto">
            <a:xfrm>
              <a:off x="2289" y="23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8" name="Rectangle 9563"/>
            <p:cNvSpPr>
              <a:spLocks noChangeArrowheads="1"/>
            </p:cNvSpPr>
            <p:nvPr/>
          </p:nvSpPr>
          <p:spPr bwMode="auto">
            <a:xfrm>
              <a:off x="2283" y="23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9" name="Rectangle 9564"/>
            <p:cNvSpPr>
              <a:spLocks noChangeArrowheads="1"/>
            </p:cNvSpPr>
            <p:nvPr/>
          </p:nvSpPr>
          <p:spPr bwMode="auto">
            <a:xfrm>
              <a:off x="2283" y="23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0" name="Rectangle 9565"/>
            <p:cNvSpPr>
              <a:spLocks noChangeArrowheads="1"/>
            </p:cNvSpPr>
            <p:nvPr/>
          </p:nvSpPr>
          <p:spPr bwMode="auto">
            <a:xfrm>
              <a:off x="2289" y="23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1" name="Rectangle 9566"/>
            <p:cNvSpPr>
              <a:spLocks noChangeArrowheads="1"/>
            </p:cNvSpPr>
            <p:nvPr/>
          </p:nvSpPr>
          <p:spPr bwMode="auto">
            <a:xfrm>
              <a:off x="2271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2" name="Rectangle 9567"/>
            <p:cNvSpPr>
              <a:spLocks noChangeArrowheads="1"/>
            </p:cNvSpPr>
            <p:nvPr/>
          </p:nvSpPr>
          <p:spPr bwMode="auto">
            <a:xfrm>
              <a:off x="2283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3" name="Rectangle 9568"/>
            <p:cNvSpPr>
              <a:spLocks noChangeArrowheads="1"/>
            </p:cNvSpPr>
            <p:nvPr/>
          </p:nvSpPr>
          <p:spPr bwMode="auto">
            <a:xfrm>
              <a:off x="2301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4" name="Rectangle 9569"/>
            <p:cNvSpPr>
              <a:spLocks noChangeArrowheads="1"/>
            </p:cNvSpPr>
            <p:nvPr/>
          </p:nvSpPr>
          <p:spPr bwMode="auto">
            <a:xfrm>
              <a:off x="2301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5" name="Rectangle 9570"/>
            <p:cNvSpPr>
              <a:spLocks noChangeArrowheads="1"/>
            </p:cNvSpPr>
            <p:nvPr/>
          </p:nvSpPr>
          <p:spPr bwMode="auto">
            <a:xfrm>
              <a:off x="2301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6" name="Rectangle 9571"/>
            <p:cNvSpPr>
              <a:spLocks noChangeArrowheads="1"/>
            </p:cNvSpPr>
            <p:nvPr/>
          </p:nvSpPr>
          <p:spPr bwMode="auto">
            <a:xfrm>
              <a:off x="2277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7" name="Rectangle 9572"/>
            <p:cNvSpPr>
              <a:spLocks noChangeArrowheads="1"/>
            </p:cNvSpPr>
            <p:nvPr/>
          </p:nvSpPr>
          <p:spPr bwMode="auto">
            <a:xfrm>
              <a:off x="2295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8" name="Rectangle 9573"/>
            <p:cNvSpPr>
              <a:spLocks noChangeArrowheads="1"/>
            </p:cNvSpPr>
            <p:nvPr/>
          </p:nvSpPr>
          <p:spPr bwMode="auto">
            <a:xfrm>
              <a:off x="2283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9" name="Rectangle 9574"/>
            <p:cNvSpPr>
              <a:spLocks noChangeArrowheads="1"/>
            </p:cNvSpPr>
            <p:nvPr/>
          </p:nvSpPr>
          <p:spPr bwMode="auto">
            <a:xfrm>
              <a:off x="2259" y="24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0" name="Rectangle 9575"/>
            <p:cNvSpPr>
              <a:spLocks noChangeArrowheads="1"/>
            </p:cNvSpPr>
            <p:nvPr/>
          </p:nvSpPr>
          <p:spPr bwMode="auto">
            <a:xfrm>
              <a:off x="2253" y="24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1" name="Rectangle 9576"/>
            <p:cNvSpPr>
              <a:spLocks noChangeArrowheads="1"/>
            </p:cNvSpPr>
            <p:nvPr/>
          </p:nvSpPr>
          <p:spPr bwMode="auto">
            <a:xfrm>
              <a:off x="2247" y="24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2" name="Rectangle 9577"/>
            <p:cNvSpPr>
              <a:spLocks noChangeArrowheads="1"/>
            </p:cNvSpPr>
            <p:nvPr/>
          </p:nvSpPr>
          <p:spPr bwMode="auto">
            <a:xfrm>
              <a:off x="2247" y="24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3" name="Rectangle 9578"/>
            <p:cNvSpPr>
              <a:spLocks noChangeArrowheads="1"/>
            </p:cNvSpPr>
            <p:nvPr/>
          </p:nvSpPr>
          <p:spPr bwMode="auto">
            <a:xfrm>
              <a:off x="2253" y="24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4" name="Rectangle 9579"/>
            <p:cNvSpPr>
              <a:spLocks noChangeArrowheads="1"/>
            </p:cNvSpPr>
            <p:nvPr/>
          </p:nvSpPr>
          <p:spPr bwMode="auto">
            <a:xfrm>
              <a:off x="2259" y="24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5" name="Rectangle 9580"/>
            <p:cNvSpPr>
              <a:spLocks noChangeArrowheads="1"/>
            </p:cNvSpPr>
            <p:nvPr/>
          </p:nvSpPr>
          <p:spPr bwMode="auto">
            <a:xfrm>
              <a:off x="2277" y="24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6" name="Rectangle 9581"/>
            <p:cNvSpPr>
              <a:spLocks noChangeArrowheads="1"/>
            </p:cNvSpPr>
            <p:nvPr/>
          </p:nvSpPr>
          <p:spPr bwMode="auto">
            <a:xfrm>
              <a:off x="2319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7" name="Rectangle 9582"/>
            <p:cNvSpPr>
              <a:spLocks noChangeArrowheads="1"/>
            </p:cNvSpPr>
            <p:nvPr/>
          </p:nvSpPr>
          <p:spPr bwMode="auto">
            <a:xfrm>
              <a:off x="2391" y="234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8" name="Rectangle 9583"/>
            <p:cNvSpPr>
              <a:spLocks noChangeArrowheads="1"/>
            </p:cNvSpPr>
            <p:nvPr/>
          </p:nvSpPr>
          <p:spPr bwMode="auto">
            <a:xfrm>
              <a:off x="2505" y="226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9" name="Rectangle 9584"/>
            <p:cNvSpPr>
              <a:spLocks noChangeArrowheads="1"/>
            </p:cNvSpPr>
            <p:nvPr/>
          </p:nvSpPr>
          <p:spPr bwMode="auto">
            <a:xfrm>
              <a:off x="2631" y="219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0" name="Rectangle 9585"/>
            <p:cNvSpPr>
              <a:spLocks noChangeArrowheads="1"/>
            </p:cNvSpPr>
            <p:nvPr/>
          </p:nvSpPr>
          <p:spPr bwMode="auto">
            <a:xfrm>
              <a:off x="2775" y="21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1" name="Rectangle 9586"/>
            <p:cNvSpPr>
              <a:spLocks noChangeArrowheads="1"/>
            </p:cNvSpPr>
            <p:nvPr/>
          </p:nvSpPr>
          <p:spPr bwMode="auto">
            <a:xfrm>
              <a:off x="2907" y="20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2" name="Rectangle 9587"/>
            <p:cNvSpPr>
              <a:spLocks noChangeArrowheads="1"/>
            </p:cNvSpPr>
            <p:nvPr/>
          </p:nvSpPr>
          <p:spPr bwMode="auto">
            <a:xfrm>
              <a:off x="3177" y="197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3" name="Rectangle 9588"/>
            <p:cNvSpPr>
              <a:spLocks noChangeArrowheads="1"/>
            </p:cNvSpPr>
            <p:nvPr/>
          </p:nvSpPr>
          <p:spPr bwMode="auto">
            <a:xfrm>
              <a:off x="3051" y="204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4" name="Rectangle 9589"/>
            <p:cNvSpPr>
              <a:spLocks noChangeArrowheads="1"/>
            </p:cNvSpPr>
            <p:nvPr/>
          </p:nvSpPr>
          <p:spPr bwMode="auto">
            <a:xfrm>
              <a:off x="3117" y="201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5" name="Rectangle 9590"/>
            <p:cNvSpPr>
              <a:spLocks noChangeArrowheads="1"/>
            </p:cNvSpPr>
            <p:nvPr/>
          </p:nvSpPr>
          <p:spPr bwMode="auto">
            <a:xfrm>
              <a:off x="3351" y="200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6" name="Rectangle 9591"/>
            <p:cNvSpPr>
              <a:spLocks noChangeArrowheads="1"/>
            </p:cNvSpPr>
            <p:nvPr/>
          </p:nvSpPr>
          <p:spPr bwMode="auto">
            <a:xfrm>
              <a:off x="3567" y="200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7" name="Rectangle 9592"/>
            <p:cNvSpPr>
              <a:spLocks noChangeArrowheads="1"/>
            </p:cNvSpPr>
            <p:nvPr/>
          </p:nvSpPr>
          <p:spPr bwMode="auto">
            <a:xfrm>
              <a:off x="3621" y="203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8" name="Rectangle 9593"/>
            <p:cNvSpPr>
              <a:spLocks noChangeArrowheads="1"/>
            </p:cNvSpPr>
            <p:nvPr/>
          </p:nvSpPr>
          <p:spPr bwMode="auto">
            <a:xfrm>
              <a:off x="3627" y="203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9" name="Rectangle 9594"/>
            <p:cNvSpPr>
              <a:spLocks noChangeArrowheads="1"/>
            </p:cNvSpPr>
            <p:nvPr/>
          </p:nvSpPr>
          <p:spPr bwMode="auto">
            <a:xfrm>
              <a:off x="3459" y="207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0" name="Rectangle 9595"/>
            <p:cNvSpPr>
              <a:spLocks noChangeArrowheads="1"/>
            </p:cNvSpPr>
            <p:nvPr/>
          </p:nvSpPr>
          <p:spPr bwMode="auto">
            <a:xfrm>
              <a:off x="3153" y="21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1" name="Rectangle 9596"/>
            <p:cNvSpPr>
              <a:spLocks noChangeArrowheads="1"/>
            </p:cNvSpPr>
            <p:nvPr/>
          </p:nvSpPr>
          <p:spPr bwMode="auto">
            <a:xfrm>
              <a:off x="3339" y="20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2" name="Rectangle 9597"/>
            <p:cNvSpPr>
              <a:spLocks noChangeArrowheads="1"/>
            </p:cNvSpPr>
            <p:nvPr/>
          </p:nvSpPr>
          <p:spPr bwMode="auto">
            <a:xfrm>
              <a:off x="3021" y="218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" name="Rectangle 9598"/>
            <p:cNvSpPr>
              <a:spLocks noChangeArrowheads="1"/>
            </p:cNvSpPr>
            <p:nvPr/>
          </p:nvSpPr>
          <p:spPr bwMode="auto">
            <a:xfrm>
              <a:off x="2715" y="227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" name="Rectangle 9599"/>
            <p:cNvSpPr>
              <a:spLocks noChangeArrowheads="1"/>
            </p:cNvSpPr>
            <p:nvPr/>
          </p:nvSpPr>
          <p:spPr bwMode="auto">
            <a:xfrm>
              <a:off x="2577" y="230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" name="Rectangle 9600"/>
            <p:cNvSpPr>
              <a:spLocks noChangeArrowheads="1"/>
            </p:cNvSpPr>
            <p:nvPr/>
          </p:nvSpPr>
          <p:spPr bwMode="auto">
            <a:xfrm>
              <a:off x="2541" y="231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" name="Rectangle 9601"/>
            <p:cNvSpPr>
              <a:spLocks noChangeArrowheads="1"/>
            </p:cNvSpPr>
            <p:nvPr/>
          </p:nvSpPr>
          <p:spPr bwMode="auto">
            <a:xfrm>
              <a:off x="2649" y="231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7" name="Rectangle 9602"/>
            <p:cNvSpPr>
              <a:spLocks noChangeArrowheads="1"/>
            </p:cNvSpPr>
            <p:nvPr/>
          </p:nvSpPr>
          <p:spPr bwMode="auto">
            <a:xfrm>
              <a:off x="2463" y="23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8" name="Rectangle 9603"/>
            <p:cNvSpPr>
              <a:spLocks noChangeArrowheads="1"/>
            </p:cNvSpPr>
            <p:nvPr/>
          </p:nvSpPr>
          <p:spPr bwMode="auto">
            <a:xfrm>
              <a:off x="2415" y="233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9" name="Rectangle 9604"/>
            <p:cNvSpPr>
              <a:spLocks noChangeArrowheads="1"/>
            </p:cNvSpPr>
            <p:nvPr/>
          </p:nvSpPr>
          <p:spPr bwMode="auto">
            <a:xfrm>
              <a:off x="2409" y="231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0" name="Rectangle 9605"/>
            <p:cNvSpPr>
              <a:spLocks noChangeArrowheads="1"/>
            </p:cNvSpPr>
            <p:nvPr/>
          </p:nvSpPr>
          <p:spPr bwMode="auto">
            <a:xfrm>
              <a:off x="2409" y="230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1" name="Rectangle 9606"/>
            <p:cNvSpPr>
              <a:spLocks noChangeArrowheads="1"/>
            </p:cNvSpPr>
            <p:nvPr/>
          </p:nvSpPr>
          <p:spPr bwMode="auto">
            <a:xfrm>
              <a:off x="2379" y="235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2" name="Rectangle 9607"/>
            <p:cNvSpPr>
              <a:spLocks noChangeArrowheads="1"/>
            </p:cNvSpPr>
            <p:nvPr/>
          </p:nvSpPr>
          <p:spPr bwMode="auto">
            <a:xfrm>
              <a:off x="2367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3" name="Rectangle 9608"/>
            <p:cNvSpPr>
              <a:spLocks noChangeArrowheads="1"/>
            </p:cNvSpPr>
            <p:nvPr/>
          </p:nvSpPr>
          <p:spPr bwMode="auto">
            <a:xfrm>
              <a:off x="2349" y="23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4" name="Rectangle 9609"/>
            <p:cNvSpPr>
              <a:spLocks noChangeArrowheads="1"/>
            </p:cNvSpPr>
            <p:nvPr/>
          </p:nvSpPr>
          <p:spPr bwMode="auto">
            <a:xfrm>
              <a:off x="2337" y="23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5" name="Rectangle 9610"/>
            <p:cNvSpPr>
              <a:spLocks noChangeArrowheads="1"/>
            </p:cNvSpPr>
            <p:nvPr/>
          </p:nvSpPr>
          <p:spPr bwMode="auto">
            <a:xfrm>
              <a:off x="2331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6" name="Rectangle 9611"/>
            <p:cNvSpPr>
              <a:spLocks noChangeArrowheads="1"/>
            </p:cNvSpPr>
            <p:nvPr/>
          </p:nvSpPr>
          <p:spPr bwMode="auto">
            <a:xfrm>
              <a:off x="2325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7" name="Rectangle 9612"/>
            <p:cNvSpPr>
              <a:spLocks noChangeArrowheads="1"/>
            </p:cNvSpPr>
            <p:nvPr/>
          </p:nvSpPr>
          <p:spPr bwMode="auto">
            <a:xfrm>
              <a:off x="2319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8" name="Rectangle 9613"/>
            <p:cNvSpPr>
              <a:spLocks noChangeArrowheads="1"/>
            </p:cNvSpPr>
            <p:nvPr/>
          </p:nvSpPr>
          <p:spPr bwMode="auto">
            <a:xfrm>
              <a:off x="2313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9" name="Rectangle 9614"/>
            <p:cNvSpPr>
              <a:spLocks noChangeArrowheads="1"/>
            </p:cNvSpPr>
            <p:nvPr/>
          </p:nvSpPr>
          <p:spPr bwMode="auto">
            <a:xfrm>
              <a:off x="2319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0" name="Rectangle 9615"/>
            <p:cNvSpPr>
              <a:spLocks noChangeArrowheads="1"/>
            </p:cNvSpPr>
            <p:nvPr/>
          </p:nvSpPr>
          <p:spPr bwMode="auto">
            <a:xfrm>
              <a:off x="2319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4" name="Group 9616"/>
          <p:cNvGrpSpPr>
            <a:grpSpLocks/>
          </p:cNvGrpSpPr>
          <p:nvPr/>
        </p:nvGrpSpPr>
        <p:grpSpPr bwMode="auto">
          <a:xfrm>
            <a:off x="4973638" y="2247900"/>
            <a:ext cx="2533650" cy="1504950"/>
            <a:chOff x="2199" y="1641"/>
            <a:chExt cx="1596" cy="948"/>
          </a:xfrm>
        </p:grpSpPr>
        <p:sp>
          <p:nvSpPr>
            <p:cNvPr id="18251" name="Rectangle 9617"/>
            <p:cNvSpPr>
              <a:spLocks noChangeArrowheads="1"/>
            </p:cNvSpPr>
            <p:nvPr/>
          </p:nvSpPr>
          <p:spPr bwMode="auto">
            <a:xfrm>
              <a:off x="2325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2" name="Rectangle 9618"/>
            <p:cNvSpPr>
              <a:spLocks noChangeArrowheads="1"/>
            </p:cNvSpPr>
            <p:nvPr/>
          </p:nvSpPr>
          <p:spPr bwMode="auto">
            <a:xfrm>
              <a:off x="232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3" name="Rectangle 9619"/>
            <p:cNvSpPr>
              <a:spLocks noChangeArrowheads="1"/>
            </p:cNvSpPr>
            <p:nvPr/>
          </p:nvSpPr>
          <p:spPr bwMode="auto">
            <a:xfrm>
              <a:off x="2319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4" name="Rectangle 9620"/>
            <p:cNvSpPr>
              <a:spLocks noChangeArrowheads="1"/>
            </p:cNvSpPr>
            <p:nvPr/>
          </p:nvSpPr>
          <p:spPr bwMode="auto">
            <a:xfrm>
              <a:off x="2325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5" name="Rectangle 9621"/>
            <p:cNvSpPr>
              <a:spLocks noChangeArrowheads="1"/>
            </p:cNvSpPr>
            <p:nvPr/>
          </p:nvSpPr>
          <p:spPr bwMode="auto">
            <a:xfrm>
              <a:off x="2319" y="24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6" name="Rectangle 9622"/>
            <p:cNvSpPr>
              <a:spLocks noChangeArrowheads="1"/>
            </p:cNvSpPr>
            <p:nvPr/>
          </p:nvSpPr>
          <p:spPr bwMode="auto">
            <a:xfrm>
              <a:off x="2307" y="24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7" name="Rectangle 9623"/>
            <p:cNvSpPr>
              <a:spLocks noChangeArrowheads="1"/>
            </p:cNvSpPr>
            <p:nvPr/>
          </p:nvSpPr>
          <p:spPr bwMode="auto">
            <a:xfrm>
              <a:off x="2319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8" name="Rectangle 9624"/>
            <p:cNvSpPr>
              <a:spLocks noChangeArrowheads="1"/>
            </p:cNvSpPr>
            <p:nvPr/>
          </p:nvSpPr>
          <p:spPr bwMode="auto">
            <a:xfrm>
              <a:off x="2331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9" name="Rectangle 9625"/>
            <p:cNvSpPr>
              <a:spLocks noChangeArrowheads="1"/>
            </p:cNvSpPr>
            <p:nvPr/>
          </p:nvSpPr>
          <p:spPr bwMode="auto">
            <a:xfrm>
              <a:off x="2337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0" name="Rectangle 9626"/>
            <p:cNvSpPr>
              <a:spLocks noChangeArrowheads="1"/>
            </p:cNvSpPr>
            <p:nvPr/>
          </p:nvSpPr>
          <p:spPr bwMode="auto">
            <a:xfrm>
              <a:off x="2343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1" name="Rectangle 9627"/>
            <p:cNvSpPr>
              <a:spLocks noChangeArrowheads="1"/>
            </p:cNvSpPr>
            <p:nvPr/>
          </p:nvSpPr>
          <p:spPr bwMode="auto">
            <a:xfrm>
              <a:off x="235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2" name="Rectangle 9628"/>
            <p:cNvSpPr>
              <a:spLocks noChangeArrowheads="1"/>
            </p:cNvSpPr>
            <p:nvPr/>
          </p:nvSpPr>
          <p:spPr bwMode="auto">
            <a:xfrm>
              <a:off x="235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3" name="Rectangle 9629"/>
            <p:cNvSpPr>
              <a:spLocks noChangeArrowheads="1"/>
            </p:cNvSpPr>
            <p:nvPr/>
          </p:nvSpPr>
          <p:spPr bwMode="auto">
            <a:xfrm>
              <a:off x="2355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4" name="Rectangle 9630"/>
            <p:cNvSpPr>
              <a:spLocks noChangeArrowheads="1"/>
            </p:cNvSpPr>
            <p:nvPr/>
          </p:nvSpPr>
          <p:spPr bwMode="auto">
            <a:xfrm>
              <a:off x="2355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5" name="Rectangle 9631"/>
            <p:cNvSpPr>
              <a:spLocks noChangeArrowheads="1"/>
            </p:cNvSpPr>
            <p:nvPr/>
          </p:nvSpPr>
          <p:spPr bwMode="auto">
            <a:xfrm>
              <a:off x="2349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6" name="Rectangle 9632"/>
            <p:cNvSpPr>
              <a:spLocks noChangeArrowheads="1"/>
            </p:cNvSpPr>
            <p:nvPr/>
          </p:nvSpPr>
          <p:spPr bwMode="auto">
            <a:xfrm>
              <a:off x="2349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7" name="Rectangle 9633"/>
            <p:cNvSpPr>
              <a:spLocks noChangeArrowheads="1"/>
            </p:cNvSpPr>
            <p:nvPr/>
          </p:nvSpPr>
          <p:spPr bwMode="auto">
            <a:xfrm>
              <a:off x="2349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8" name="Rectangle 9634"/>
            <p:cNvSpPr>
              <a:spLocks noChangeArrowheads="1"/>
            </p:cNvSpPr>
            <p:nvPr/>
          </p:nvSpPr>
          <p:spPr bwMode="auto">
            <a:xfrm>
              <a:off x="2403" y="237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9" name="Rectangle 9635"/>
            <p:cNvSpPr>
              <a:spLocks noChangeArrowheads="1"/>
            </p:cNvSpPr>
            <p:nvPr/>
          </p:nvSpPr>
          <p:spPr bwMode="auto">
            <a:xfrm>
              <a:off x="2421" y="233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0" name="Rectangle 9636"/>
            <p:cNvSpPr>
              <a:spLocks noChangeArrowheads="1"/>
            </p:cNvSpPr>
            <p:nvPr/>
          </p:nvSpPr>
          <p:spPr bwMode="auto">
            <a:xfrm>
              <a:off x="2481" y="230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1" name="Rectangle 9637"/>
            <p:cNvSpPr>
              <a:spLocks noChangeArrowheads="1"/>
            </p:cNvSpPr>
            <p:nvPr/>
          </p:nvSpPr>
          <p:spPr bwMode="auto">
            <a:xfrm>
              <a:off x="2601" y="222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2" name="Rectangle 9638"/>
            <p:cNvSpPr>
              <a:spLocks noChangeArrowheads="1"/>
            </p:cNvSpPr>
            <p:nvPr/>
          </p:nvSpPr>
          <p:spPr bwMode="auto">
            <a:xfrm>
              <a:off x="2985" y="197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3" name="Rectangle 9639"/>
            <p:cNvSpPr>
              <a:spLocks noChangeArrowheads="1"/>
            </p:cNvSpPr>
            <p:nvPr/>
          </p:nvSpPr>
          <p:spPr bwMode="auto">
            <a:xfrm>
              <a:off x="3195" y="18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4" name="Rectangle 9640"/>
            <p:cNvSpPr>
              <a:spLocks noChangeArrowheads="1"/>
            </p:cNvSpPr>
            <p:nvPr/>
          </p:nvSpPr>
          <p:spPr bwMode="auto">
            <a:xfrm>
              <a:off x="3279" y="18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5" name="Rectangle 9641"/>
            <p:cNvSpPr>
              <a:spLocks noChangeArrowheads="1"/>
            </p:cNvSpPr>
            <p:nvPr/>
          </p:nvSpPr>
          <p:spPr bwMode="auto">
            <a:xfrm>
              <a:off x="3591" y="164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6" name="Rectangle 9642"/>
            <p:cNvSpPr>
              <a:spLocks noChangeArrowheads="1"/>
            </p:cNvSpPr>
            <p:nvPr/>
          </p:nvSpPr>
          <p:spPr bwMode="auto">
            <a:xfrm>
              <a:off x="3729" y="165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7" name="Rectangle 9643"/>
            <p:cNvSpPr>
              <a:spLocks noChangeArrowheads="1"/>
            </p:cNvSpPr>
            <p:nvPr/>
          </p:nvSpPr>
          <p:spPr bwMode="auto">
            <a:xfrm>
              <a:off x="3771" y="169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8" name="Rectangle 9644"/>
            <p:cNvSpPr>
              <a:spLocks noChangeArrowheads="1"/>
            </p:cNvSpPr>
            <p:nvPr/>
          </p:nvSpPr>
          <p:spPr bwMode="auto">
            <a:xfrm>
              <a:off x="3777" y="171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9" name="Rectangle 9645"/>
            <p:cNvSpPr>
              <a:spLocks noChangeArrowheads="1"/>
            </p:cNvSpPr>
            <p:nvPr/>
          </p:nvSpPr>
          <p:spPr bwMode="auto">
            <a:xfrm>
              <a:off x="3759" y="173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0" name="Rectangle 9646"/>
            <p:cNvSpPr>
              <a:spLocks noChangeArrowheads="1"/>
            </p:cNvSpPr>
            <p:nvPr/>
          </p:nvSpPr>
          <p:spPr bwMode="auto">
            <a:xfrm>
              <a:off x="3687" y="177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1" name="Rectangle 9647"/>
            <p:cNvSpPr>
              <a:spLocks noChangeArrowheads="1"/>
            </p:cNvSpPr>
            <p:nvPr/>
          </p:nvSpPr>
          <p:spPr bwMode="auto">
            <a:xfrm>
              <a:off x="3597" y="18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2" name="Rectangle 9648"/>
            <p:cNvSpPr>
              <a:spLocks noChangeArrowheads="1"/>
            </p:cNvSpPr>
            <p:nvPr/>
          </p:nvSpPr>
          <p:spPr bwMode="auto">
            <a:xfrm>
              <a:off x="3489" y="18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3" name="Rectangle 9649"/>
            <p:cNvSpPr>
              <a:spLocks noChangeArrowheads="1"/>
            </p:cNvSpPr>
            <p:nvPr/>
          </p:nvSpPr>
          <p:spPr bwMode="auto">
            <a:xfrm>
              <a:off x="3369" y="189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4" name="Rectangle 9650"/>
            <p:cNvSpPr>
              <a:spLocks noChangeArrowheads="1"/>
            </p:cNvSpPr>
            <p:nvPr/>
          </p:nvSpPr>
          <p:spPr bwMode="auto">
            <a:xfrm>
              <a:off x="3201" y="195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5" name="Rectangle 9651"/>
            <p:cNvSpPr>
              <a:spLocks noChangeArrowheads="1"/>
            </p:cNvSpPr>
            <p:nvPr/>
          </p:nvSpPr>
          <p:spPr bwMode="auto">
            <a:xfrm>
              <a:off x="3051" y="201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6" name="Rectangle 9652"/>
            <p:cNvSpPr>
              <a:spLocks noChangeArrowheads="1"/>
            </p:cNvSpPr>
            <p:nvPr/>
          </p:nvSpPr>
          <p:spPr bwMode="auto">
            <a:xfrm>
              <a:off x="2883" y="206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7" name="Rectangle 9653"/>
            <p:cNvSpPr>
              <a:spLocks noChangeArrowheads="1"/>
            </p:cNvSpPr>
            <p:nvPr/>
          </p:nvSpPr>
          <p:spPr bwMode="auto">
            <a:xfrm>
              <a:off x="2769" y="21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8" name="Rectangle 9654"/>
            <p:cNvSpPr>
              <a:spLocks noChangeArrowheads="1"/>
            </p:cNvSpPr>
            <p:nvPr/>
          </p:nvSpPr>
          <p:spPr bwMode="auto">
            <a:xfrm>
              <a:off x="2625" y="21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9" name="Rectangle 9655"/>
            <p:cNvSpPr>
              <a:spLocks noChangeArrowheads="1"/>
            </p:cNvSpPr>
            <p:nvPr/>
          </p:nvSpPr>
          <p:spPr bwMode="auto">
            <a:xfrm>
              <a:off x="2517" y="223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0" name="Rectangle 9656"/>
            <p:cNvSpPr>
              <a:spLocks noChangeArrowheads="1"/>
            </p:cNvSpPr>
            <p:nvPr/>
          </p:nvSpPr>
          <p:spPr bwMode="auto">
            <a:xfrm>
              <a:off x="2367" y="233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1" name="Rectangle 9657"/>
            <p:cNvSpPr>
              <a:spLocks noChangeArrowheads="1"/>
            </p:cNvSpPr>
            <p:nvPr/>
          </p:nvSpPr>
          <p:spPr bwMode="auto">
            <a:xfrm>
              <a:off x="2301" y="23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2" name="Rectangle 9658"/>
            <p:cNvSpPr>
              <a:spLocks noChangeArrowheads="1"/>
            </p:cNvSpPr>
            <p:nvPr/>
          </p:nvSpPr>
          <p:spPr bwMode="auto">
            <a:xfrm>
              <a:off x="2247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3" name="Rectangle 9659"/>
            <p:cNvSpPr>
              <a:spLocks noChangeArrowheads="1"/>
            </p:cNvSpPr>
            <p:nvPr/>
          </p:nvSpPr>
          <p:spPr bwMode="auto">
            <a:xfrm>
              <a:off x="2247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4" name="Rectangle 9660"/>
            <p:cNvSpPr>
              <a:spLocks noChangeArrowheads="1"/>
            </p:cNvSpPr>
            <p:nvPr/>
          </p:nvSpPr>
          <p:spPr bwMode="auto">
            <a:xfrm>
              <a:off x="2247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5" name="Rectangle 9661"/>
            <p:cNvSpPr>
              <a:spLocks noChangeArrowheads="1"/>
            </p:cNvSpPr>
            <p:nvPr/>
          </p:nvSpPr>
          <p:spPr bwMode="auto">
            <a:xfrm>
              <a:off x="2241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6" name="Rectangle 9662"/>
            <p:cNvSpPr>
              <a:spLocks noChangeArrowheads="1"/>
            </p:cNvSpPr>
            <p:nvPr/>
          </p:nvSpPr>
          <p:spPr bwMode="auto">
            <a:xfrm>
              <a:off x="2253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7" name="Rectangle 9663"/>
            <p:cNvSpPr>
              <a:spLocks noChangeArrowheads="1"/>
            </p:cNvSpPr>
            <p:nvPr/>
          </p:nvSpPr>
          <p:spPr bwMode="auto">
            <a:xfrm>
              <a:off x="2265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8" name="Rectangle 9664"/>
            <p:cNvSpPr>
              <a:spLocks noChangeArrowheads="1"/>
            </p:cNvSpPr>
            <p:nvPr/>
          </p:nvSpPr>
          <p:spPr bwMode="auto">
            <a:xfrm>
              <a:off x="2271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9" name="Rectangle 9665"/>
            <p:cNvSpPr>
              <a:spLocks noChangeArrowheads="1"/>
            </p:cNvSpPr>
            <p:nvPr/>
          </p:nvSpPr>
          <p:spPr bwMode="auto">
            <a:xfrm>
              <a:off x="2229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0" name="Rectangle 9666"/>
            <p:cNvSpPr>
              <a:spLocks noChangeArrowheads="1"/>
            </p:cNvSpPr>
            <p:nvPr/>
          </p:nvSpPr>
          <p:spPr bwMode="auto">
            <a:xfrm>
              <a:off x="2235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1" name="Rectangle 9667"/>
            <p:cNvSpPr>
              <a:spLocks noChangeArrowheads="1"/>
            </p:cNvSpPr>
            <p:nvPr/>
          </p:nvSpPr>
          <p:spPr bwMode="auto">
            <a:xfrm>
              <a:off x="2235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2" name="Rectangle 9668"/>
            <p:cNvSpPr>
              <a:spLocks noChangeArrowheads="1"/>
            </p:cNvSpPr>
            <p:nvPr/>
          </p:nvSpPr>
          <p:spPr bwMode="auto">
            <a:xfrm>
              <a:off x="2235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3" name="Rectangle 9669"/>
            <p:cNvSpPr>
              <a:spLocks noChangeArrowheads="1"/>
            </p:cNvSpPr>
            <p:nvPr/>
          </p:nvSpPr>
          <p:spPr bwMode="auto">
            <a:xfrm>
              <a:off x="2235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4" name="Rectangle 9670"/>
            <p:cNvSpPr>
              <a:spLocks noChangeArrowheads="1"/>
            </p:cNvSpPr>
            <p:nvPr/>
          </p:nvSpPr>
          <p:spPr bwMode="auto">
            <a:xfrm>
              <a:off x="2235" y="243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5" name="Rectangle 9671"/>
            <p:cNvSpPr>
              <a:spLocks noChangeArrowheads="1"/>
            </p:cNvSpPr>
            <p:nvPr/>
          </p:nvSpPr>
          <p:spPr bwMode="auto">
            <a:xfrm>
              <a:off x="2241" y="24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6" name="Rectangle 9672"/>
            <p:cNvSpPr>
              <a:spLocks noChangeArrowheads="1"/>
            </p:cNvSpPr>
            <p:nvPr/>
          </p:nvSpPr>
          <p:spPr bwMode="auto">
            <a:xfrm>
              <a:off x="2247" y="24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7" name="Rectangle 9673"/>
            <p:cNvSpPr>
              <a:spLocks noChangeArrowheads="1"/>
            </p:cNvSpPr>
            <p:nvPr/>
          </p:nvSpPr>
          <p:spPr bwMode="auto">
            <a:xfrm>
              <a:off x="2247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8" name="Rectangle 9674"/>
            <p:cNvSpPr>
              <a:spLocks noChangeArrowheads="1"/>
            </p:cNvSpPr>
            <p:nvPr/>
          </p:nvSpPr>
          <p:spPr bwMode="auto">
            <a:xfrm>
              <a:off x="2247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9" name="Rectangle 9675"/>
            <p:cNvSpPr>
              <a:spLocks noChangeArrowheads="1"/>
            </p:cNvSpPr>
            <p:nvPr/>
          </p:nvSpPr>
          <p:spPr bwMode="auto">
            <a:xfrm>
              <a:off x="2259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0" name="Rectangle 9676"/>
            <p:cNvSpPr>
              <a:spLocks noChangeArrowheads="1"/>
            </p:cNvSpPr>
            <p:nvPr/>
          </p:nvSpPr>
          <p:spPr bwMode="auto">
            <a:xfrm>
              <a:off x="2265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1" name="Rectangle 9677"/>
            <p:cNvSpPr>
              <a:spLocks noChangeArrowheads="1"/>
            </p:cNvSpPr>
            <p:nvPr/>
          </p:nvSpPr>
          <p:spPr bwMode="auto">
            <a:xfrm>
              <a:off x="2277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2" name="Rectangle 9678"/>
            <p:cNvSpPr>
              <a:spLocks noChangeArrowheads="1"/>
            </p:cNvSpPr>
            <p:nvPr/>
          </p:nvSpPr>
          <p:spPr bwMode="auto">
            <a:xfrm>
              <a:off x="2313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3" name="Rectangle 9679"/>
            <p:cNvSpPr>
              <a:spLocks noChangeArrowheads="1"/>
            </p:cNvSpPr>
            <p:nvPr/>
          </p:nvSpPr>
          <p:spPr bwMode="auto">
            <a:xfrm>
              <a:off x="2403" y="230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4" name="Rectangle 9680"/>
            <p:cNvSpPr>
              <a:spLocks noChangeArrowheads="1"/>
            </p:cNvSpPr>
            <p:nvPr/>
          </p:nvSpPr>
          <p:spPr bwMode="auto">
            <a:xfrm>
              <a:off x="2511" y="225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5" name="Rectangle 9681"/>
            <p:cNvSpPr>
              <a:spLocks noChangeArrowheads="1"/>
            </p:cNvSpPr>
            <p:nvPr/>
          </p:nvSpPr>
          <p:spPr bwMode="auto">
            <a:xfrm>
              <a:off x="2655" y="220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6" name="Rectangle 9682"/>
            <p:cNvSpPr>
              <a:spLocks noChangeArrowheads="1"/>
            </p:cNvSpPr>
            <p:nvPr/>
          </p:nvSpPr>
          <p:spPr bwMode="auto">
            <a:xfrm>
              <a:off x="2799" y="21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7" name="Rectangle 9683"/>
            <p:cNvSpPr>
              <a:spLocks noChangeArrowheads="1"/>
            </p:cNvSpPr>
            <p:nvPr/>
          </p:nvSpPr>
          <p:spPr bwMode="auto">
            <a:xfrm>
              <a:off x="2949" y="21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8" name="Rectangle 9684"/>
            <p:cNvSpPr>
              <a:spLocks noChangeArrowheads="1"/>
            </p:cNvSpPr>
            <p:nvPr/>
          </p:nvSpPr>
          <p:spPr bwMode="auto">
            <a:xfrm>
              <a:off x="3099" y="20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9" name="Rectangle 9685"/>
            <p:cNvSpPr>
              <a:spLocks noChangeArrowheads="1"/>
            </p:cNvSpPr>
            <p:nvPr/>
          </p:nvSpPr>
          <p:spPr bwMode="auto">
            <a:xfrm>
              <a:off x="3243" y="203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0" name="Rectangle 9686"/>
            <p:cNvSpPr>
              <a:spLocks noChangeArrowheads="1"/>
            </p:cNvSpPr>
            <p:nvPr/>
          </p:nvSpPr>
          <p:spPr bwMode="auto">
            <a:xfrm>
              <a:off x="3369" y="197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1" name="Rectangle 9687"/>
            <p:cNvSpPr>
              <a:spLocks noChangeArrowheads="1"/>
            </p:cNvSpPr>
            <p:nvPr/>
          </p:nvSpPr>
          <p:spPr bwMode="auto">
            <a:xfrm>
              <a:off x="3477" y="192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2" name="Rectangle 9688"/>
            <p:cNvSpPr>
              <a:spLocks noChangeArrowheads="1"/>
            </p:cNvSpPr>
            <p:nvPr/>
          </p:nvSpPr>
          <p:spPr bwMode="auto">
            <a:xfrm>
              <a:off x="3567" y="191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3" name="Rectangle 9689"/>
            <p:cNvSpPr>
              <a:spLocks noChangeArrowheads="1"/>
            </p:cNvSpPr>
            <p:nvPr/>
          </p:nvSpPr>
          <p:spPr bwMode="auto">
            <a:xfrm>
              <a:off x="3633" y="188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4" name="Rectangle 9690"/>
            <p:cNvSpPr>
              <a:spLocks noChangeArrowheads="1"/>
            </p:cNvSpPr>
            <p:nvPr/>
          </p:nvSpPr>
          <p:spPr bwMode="auto">
            <a:xfrm>
              <a:off x="3681" y="18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5" name="Rectangle 9691"/>
            <p:cNvSpPr>
              <a:spLocks noChangeArrowheads="1"/>
            </p:cNvSpPr>
            <p:nvPr/>
          </p:nvSpPr>
          <p:spPr bwMode="auto">
            <a:xfrm>
              <a:off x="3699" y="18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6" name="Rectangle 9692"/>
            <p:cNvSpPr>
              <a:spLocks noChangeArrowheads="1"/>
            </p:cNvSpPr>
            <p:nvPr/>
          </p:nvSpPr>
          <p:spPr bwMode="auto">
            <a:xfrm>
              <a:off x="3705" y="18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7" name="Rectangle 9693"/>
            <p:cNvSpPr>
              <a:spLocks noChangeArrowheads="1"/>
            </p:cNvSpPr>
            <p:nvPr/>
          </p:nvSpPr>
          <p:spPr bwMode="auto">
            <a:xfrm>
              <a:off x="3693" y="176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8" name="Rectangle 9694"/>
            <p:cNvSpPr>
              <a:spLocks noChangeArrowheads="1"/>
            </p:cNvSpPr>
            <p:nvPr/>
          </p:nvSpPr>
          <p:spPr bwMode="auto">
            <a:xfrm>
              <a:off x="3633" y="173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9" name="Rectangle 9695"/>
            <p:cNvSpPr>
              <a:spLocks noChangeArrowheads="1"/>
            </p:cNvSpPr>
            <p:nvPr/>
          </p:nvSpPr>
          <p:spPr bwMode="auto">
            <a:xfrm>
              <a:off x="3567" y="174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0" name="Rectangle 9696"/>
            <p:cNvSpPr>
              <a:spLocks noChangeArrowheads="1"/>
            </p:cNvSpPr>
            <p:nvPr/>
          </p:nvSpPr>
          <p:spPr bwMode="auto">
            <a:xfrm>
              <a:off x="3483" y="18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1" name="Rectangle 9697"/>
            <p:cNvSpPr>
              <a:spLocks noChangeArrowheads="1"/>
            </p:cNvSpPr>
            <p:nvPr/>
          </p:nvSpPr>
          <p:spPr bwMode="auto">
            <a:xfrm>
              <a:off x="3375" y="185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2" name="Rectangle 9698"/>
            <p:cNvSpPr>
              <a:spLocks noChangeArrowheads="1"/>
            </p:cNvSpPr>
            <p:nvPr/>
          </p:nvSpPr>
          <p:spPr bwMode="auto">
            <a:xfrm>
              <a:off x="3237" y="193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3" name="Rectangle 9699"/>
            <p:cNvSpPr>
              <a:spLocks noChangeArrowheads="1"/>
            </p:cNvSpPr>
            <p:nvPr/>
          </p:nvSpPr>
          <p:spPr bwMode="auto">
            <a:xfrm>
              <a:off x="3087" y="200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4" name="Rectangle 9700"/>
            <p:cNvSpPr>
              <a:spLocks noChangeArrowheads="1"/>
            </p:cNvSpPr>
            <p:nvPr/>
          </p:nvSpPr>
          <p:spPr bwMode="auto">
            <a:xfrm>
              <a:off x="2937" y="204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5" name="Rectangle 9701"/>
            <p:cNvSpPr>
              <a:spLocks noChangeArrowheads="1"/>
            </p:cNvSpPr>
            <p:nvPr/>
          </p:nvSpPr>
          <p:spPr bwMode="auto">
            <a:xfrm>
              <a:off x="2781" y="21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6" name="Rectangle 9702"/>
            <p:cNvSpPr>
              <a:spLocks noChangeArrowheads="1"/>
            </p:cNvSpPr>
            <p:nvPr/>
          </p:nvSpPr>
          <p:spPr bwMode="auto">
            <a:xfrm>
              <a:off x="2625" y="218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7" name="Rectangle 9703"/>
            <p:cNvSpPr>
              <a:spLocks noChangeArrowheads="1"/>
            </p:cNvSpPr>
            <p:nvPr/>
          </p:nvSpPr>
          <p:spPr bwMode="auto">
            <a:xfrm>
              <a:off x="2469" y="227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8" name="Rectangle 9704"/>
            <p:cNvSpPr>
              <a:spLocks noChangeArrowheads="1"/>
            </p:cNvSpPr>
            <p:nvPr/>
          </p:nvSpPr>
          <p:spPr bwMode="auto">
            <a:xfrm>
              <a:off x="2337" y="234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9" name="Rectangle 9705"/>
            <p:cNvSpPr>
              <a:spLocks noChangeArrowheads="1"/>
            </p:cNvSpPr>
            <p:nvPr/>
          </p:nvSpPr>
          <p:spPr bwMode="auto">
            <a:xfrm>
              <a:off x="2259" y="23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0" name="Rectangle 9706"/>
            <p:cNvSpPr>
              <a:spLocks noChangeArrowheads="1"/>
            </p:cNvSpPr>
            <p:nvPr/>
          </p:nvSpPr>
          <p:spPr bwMode="auto">
            <a:xfrm>
              <a:off x="2229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1" name="Rectangle 9707"/>
            <p:cNvSpPr>
              <a:spLocks noChangeArrowheads="1"/>
            </p:cNvSpPr>
            <p:nvPr/>
          </p:nvSpPr>
          <p:spPr bwMode="auto">
            <a:xfrm>
              <a:off x="2223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2" name="Rectangle 9708"/>
            <p:cNvSpPr>
              <a:spLocks noChangeArrowheads="1"/>
            </p:cNvSpPr>
            <p:nvPr/>
          </p:nvSpPr>
          <p:spPr bwMode="auto">
            <a:xfrm>
              <a:off x="2217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3" name="Rectangle 9709"/>
            <p:cNvSpPr>
              <a:spLocks noChangeArrowheads="1"/>
            </p:cNvSpPr>
            <p:nvPr/>
          </p:nvSpPr>
          <p:spPr bwMode="auto">
            <a:xfrm>
              <a:off x="2217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4" name="Rectangle 9710"/>
            <p:cNvSpPr>
              <a:spLocks noChangeArrowheads="1"/>
            </p:cNvSpPr>
            <p:nvPr/>
          </p:nvSpPr>
          <p:spPr bwMode="auto">
            <a:xfrm>
              <a:off x="2211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5" name="Rectangle 9711"/>
            <p:cNvSpPr>
              <a:spLocks noChangeArrowheads="1"/>
            </p:cNvSpPr>
            <p:nvPr/>
          </p:nvSpPr>
          <p:spPr bwMode="auto">
            <a:xfrm>
              <a:off x="2199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6" name="Rectangle 9712"/>
            <p:cNvSpPr>
              <a:spLocks noChangeArrowheads="1"/>
            </p:cNvSpPr>
            <p:nvPr/>
          </p:nvSpPr>
          <p:spPr bwMode="auto">
            <a:xfrm>
              <a:off x="220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7" name="Rectangle 9713"/>
            <p:cNvSpPr>
              <a:spLocks noChangeArrowheads="1"/>
            </p:cNvSpPr>
            <p:nvPr/>
          </p:nvSpPr>
          <p:spPr bwMode="auto">
            <a:xfrm>
              <a:off x="2235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8" name="Rectangle 9714"/>
            <p:cNvSpPr>
              <a:spLocks noChangeArrowheads="1"/>
            </p:cNvSpPr>
            <p:nvPr/>
          </p:nvSpPr>
          <p:spPr bwMode="auto">
            <a:xfrm>
              <a:off x="2229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9" name="Rectangle 9715"/>
            <p:cNvSpPr>
              <a:spLocks noChangeArrowheads="1"/>
            </p:cNvSpPr>
            <p:nvPr/>
          </p:nvSpPr>
          <p:spPr bwMode="auto">
            <a:xfrm>
              <a:off x="2217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0" name="Rectangle 9716"/>
            <p:cNvSpPr>
              <a:spLocks noChangeArrowheads="1"/>
            </p:cNvSpPr>
            <p:nvPr/>
          </p:nvSpPr>
          <p:spPr bwMode="auto">
            <a:xfrm>
              <a:off x="2211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1" name="Rectangle 9717"/>
            <p:cNvSpPr>
              <a:spLocks noChangeArrowheads="1"/>
            </p:cNvSpPr>
            <p:nvPr/>
          </p:nvSpPr>
          <p:spPr bwMode="auto">
            <a:xfrm>
              <a:off x="2211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2" name="Rectangle 9718"/>
            <p:cNvSpPr>
              <a:spLocks noChangeArrowheads="1"/>
            </p:cNvSpPr>
            <p:nvPr/>
          </p:nvSpPr>
          <p:spPr bwMode="auto">
            <a:xfrm>
              <a:off x="2211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3" name="Rectangle 9719"/>
            <p:cNvSpPr>
              <a:spLocks noChangeArrowheads="1"/>
            </p:cNvSpPr>
            <p:nvPr/>
          </p:nvSpPr>
          <p:spPr bwMode="auto">
            <a:xfrm>
              <a:off x="2211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4" name="Rectangle 9720"/>
            <p:cNvSpPr>
              <a:spLocks noChangeArrowheads="1"/>
            </p:cNvSpPr>
            <p:nvPr/>
          </p:nvSpPr>
          <p:spPr bwMode="auto">
            <a:xfrm>
              <a:off x="2223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5" name="Rectangle 9721"/>
            <p:cNvSpPr>
              <a:spLocks noChangeArrowheads="1"/>
            </p:cNvSpPr>
            <p:nvPr/>
          </p:nvSpPr>
          <p:spPr bwMode="auto">
            <a:xfrm>
              <a:off x="2235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6" name="Rectangle 9722"/>
            <p:cNvSpPr>
              <a:spLocks noChangeArrowheads="1"/>
            </p:cNvSpPr>
            <p:nvPr/>
          </p:nvSpPr>
          <p:spPr bwMode="auto">
            <a:xfrm>
              <a:off x="2241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7" name="Rectangle 9723"/>
            <p:cNvSpPr>
              <a:spLocks noChangeArrowheads="1"/>
            </p:cNvSpPr>
            <p:nvPr/>
          </p:nvSpPr>
          <p:spPr bwMode="auto">
            <a:xfrm>
              <a:off x="2247" y="242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8" name="Rectangle 9724"/>
            <p:cNvSpPr>
              <a:spLocks noChangeArrowheads="1"/>
            </p:cNvSpPr>
            <p:nvPr/>
          </p:nvSpPr>
          <p:spPr bwMode="auto">
            <a:xfrm>
              <a:off x="2253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9" name="Rectangle 9725"/>
            <p:cNvSpPr>
              <a:spLocks noChangeArrowheads="1"/>
            </p:cNvSpPr>
            <p:nvPr/>
          </p:nvSpPr>
          <p:spPr bwMode="auto">
            <a:xfrm>
              <a:off x="2259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0" name="Rectangle 9726"/>
            <p:cNvSpPr>
              <a:spLocks noChangeArrowheads="1"/>
            </p:cNvSpPr>
            <p:nvPr/>
          </p:nvSpPr>
          <p:spPr bwMode="auto">
            <a:xfrm>
              <a:off x="2301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1" name="Rectangle 9727"/>
            <p:cNvSpPr>
              <a:spLocks noChangeArrowheads="1"/>
            </p:cNvSpPr>
            <p:nvPr/>
          </p:nvSpPr>
          <p:spPr bwMode="auto">
            <a:xfrm>
              <a:off x="2385" y="23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2" name="Rectangle 9728"/>
            <p:cNvSpPr>
              <a:spLocks noChangeArrowheads="1"/>
            </p:cNvSpPr>
            <p:nvPr/>
          </p:nvSpPr>
          <p:spPr bwMode="auto">
            <a:xfrm>
              <a:off x="2385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3" name="Rectangle 9729"/>
            <p:cNvSpPr>
              <a:spLocks noChangeArrowheads="1"/>
            </p:cNvSpPr>
            <p:nvPr/>
          </p:nvSpPr>
          <p:spPr bwMode="auto">
            <a:xfrm>
              <a:off x="2373" y="233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4" name="Rectangle 9730"/>
            <p:cNvSpPr>
              <a:spLocks noChangeArrowheads="1"/>
            </p:cNvSpPr>
            <p:nvPr/>
          </p:nvSpPr>
          <p:spPr bwMode="auto">
            <a:xfrm>
              <a:off x="2379" y="231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5" name="Rectangle 9731"/>
            <p:cNvSpPr>
              <a:spLocks noChangeArrowheads="1"/>
            </p:cNvSpPr>
            <p:nvPr/>
          </p:nvSpPr>
          <p:spPr bwMode="auto">
            <a:xfrm>
              <a:off x="2541" y="222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6" name="Rectangle 9732"/>
            <p:cNvSpPr>
              <a:spLocks noChangeArrowheads="1"/>
            </p:cNvSpPr>
            <p:nvPr/>
          </p:nvSpPr>
          <p:spPr bwMode="auto">
            <a:xfrm>
              <a:off x="2685" y="21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7" name="Rectangle 9733"/>
            <p:cNvSpPr>
              <a:spLocks noChangeArrowheads="1"/>
            </p:cNvSpPr>
            <p:nvPr/>
          </p:nvSpPr>
          <p:spPr bwMode="auto">
            <a:xfrm>
              <a:off x="2979" y="201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8" name="Rectangle 9734"/>
            <p:cNvSpPr>
              <a:spLocks noChangeArrowheads="1"/>
            </p:cNvSpPr>
            <p:nvPr/>
          </p:nvSpPr>
          <p:spPr bwMode="auto">
            <a:xfrm>
              <a:off x="3297" y="184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9" name="Rectangle 9735"/>
            <p:cNvSpPr>
              <a:spLocks noChangeArrowheads="1"/>
            </p:cNvSpPr>
            <p:nvPr/>
          </p:nvSpPr>
          <p:spPr bwMode="auto">
            <a:xfrm>
              <a:off x="3429" y="17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0" name="Rectangle 9736"/>
            <p:cNvSpPr>
              <a:spLocks noChangeArrowheads="1"/>
            </p:cNvSpPr>
            <p:nvPr/>
          </p:nvSpPr>
          <p:spPr bwMode="auto">
            <a:xfrm>
              <a:off x="3537" y="17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1" name="Rectangle 9737"/>
            <p:cNvSpPr>
              <a:spLocks noChangeArrowheads="1"/>
            </p:cNvSpPr>
            <p:nvPr/>
          </p:nvSpPr>
          <p:spPr bwMode="auto">
            <a:xfrm>
              <a:off x="3621" y="174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2" name="Rectangle 9738"/>
            <p:cNvSpPr>
              <a:spLocks noChangeArrowheads="1"/>
            </p:cNvSpPr>
            <p:nvPr/>
          </p:nvSpPr>
          <p:spPr bwMode="auto">
            <a:xfrm>
              <a:off x="3651" y="17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3" name="Rectangle 9739"/>
            <p:cNvSpPr>
              <a:spLocks noChangeArrowheads="1"/>
            </p:cNvSpPr>
            <p:nvPr/>
          </p:nvSpPr>
          <p:spPr bwMode="auto">
            <a:xfrm>
              <a:off x="3693" y="175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4" name="Rectangle 9740"/>
            <p:cNvSpPr>
              <a:spLocks noChangeArrowheads="1"/>
            </p:cNvSpPr>
            <p:nvPr/>
          </p:nvSpPr>
          <p:spPr bwMode="auto">
            <a:xfrm>
              <a:off x="3681" y="168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5" name="Rectangle 9741"/>
            <p:cNvSpPr>
              <a:spLocks noChangeArrowheads="1"/>
            </p:cNvSpPr>
            <p:nvPr/>
          </p:nvSpPr>
          <p:spPr bwMode="auto">
            <a:xfrm>
              <a:off x="3573" y="177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6" name="Rectangle 9742"/>
            <p:cNvSpPr>
              <a:spLocks noChangeArrowheads="1"/>
            </p:cNvSpPr>
            <p:nvPr/>
          </p:nvSpPr>
          <p:spPr bwMode="auto">
            <a:xfrm>
              <a:off x="3273" y="189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7" name="Rectangle 9743"/>
            <p:cNvSpPr>
              <a:spLocks noChangeArrowheads="1"/>
            </p:cNvSpPr>
            <p:nvPr/>
          </p:nvSpPr>
          <p:spPr bwMode="auto">
            <a:xfrm>
              <a:off x="3225" y="191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8" name="Rectangle 9744"/>
            <p:cNvSpPr>
              <a:spLocks noChangeArrowheads="1"/>
            </p:cNvSpPr>
            <p:nvPr/>
          </p:nvSpPr>
          <p:spPr bwMode="auto">
            <a:xfrm>
              <a:off x="3315" y="18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9" name="Rectangle 9745"/>
            <p:cNvSpPr>
              <a:spLocks noChangeArrowheads="1"/>
            </p:cNvSpPr>
            <p:nvPr/>
          </p:nvSpPr>
          <p:spPr bwMode="auto">
            <a:xfrm>
              <a:off x="3315" y="186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0" name="Rectangle 9746"/>
            <p:cNvSpPr>
              <a:spLocks noChangeArrowheads="1"/>
            </p:cNvSpPr>
            <p:nvPr/>
          </p:nvSpPr>
          <p:spPr bwMode="auto">
            <a:xfrm>
              <a:off x="3141" y="193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1" name="Rectangle 9747"/>
            <p:cNvSpPr>
              <a:spLocks noChangeArrowheads="1"/>
            </p:cNvSpPr>
            <p:nvPr/>
          </p:nvSpPr>
          <p:spPr bwMode="auto">
            <a:xfrm>
              <a:off x="3027" y="198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2" name="Rectangle 9748"/>
            <p:cNvSpPr>
              <a:spLocks noChangeArrowheads="1"/>
            </p:cNvSpPr>
            <p:nvPr/>
          </p:nvSpPr>
          <p:spPr bwMode="auto">
            <a:xfrm>
              <a:off x="2919" y="200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3" name="Rectangle 9749"/>
            <p:cNvSpPr>
              <a:spLocks noChangeArrowheads="1"/>
            </p:cNvSpPr>
            <p:nvPr/>
          </p:nvSpPr>
          <p:spPr bwMode="auto">
            <a:xfrm>
              <a:off x="2775" y="204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4" name="Rectangle 9750"/>
            <p:cNvSpPr>
              <a:spLocks noChangeArrowheads="1"/>
            </p:cNvSpPr>
            <p:nvPr/>
          </p:nvSpPr>
          <p:spPr bwMode="auto">
            <a:xfrm>
              <a:off x="2457" y="223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5" name="Rectangle 9751"/>
            <p:cNvSpPr>
              <a:spLocks noChangeArrowheads="1"/>
            </p:cNvSpPr>
            <p:nvPr/>
          </p:nvSpPr>
          <p:spPr bwMode="auto">
            <a:xfrm>
              <a:off x="2385" y="228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6" name="Rectangle 9752"/>
            <p:cNvSpPr>
              <a:spLocks noChangeArrowheads="1"/>
            </p:cNvSpPr>
            <p:nvPr/>
          </p:nvSpPr>
          <p:spPr bwMode="auto">
            <a:xfrm>
              <a:off x="2337" y="234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7" name="Rectangle 9753"/>
            <p:cNvSpPr>
              <a:spLocks noChangeArrowheads="1"/>
            </p:cNvSpPr>
            <p:nvPr/>
          </p:nvSpPr>
          <p:spPr bwMode="auto">
            <a:xfrm>
              <a:off x="2301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8" name="Rectangle 9754"/>
            <p:cNvSpPr>
              <a:spLocks noChangeArrowheads="1"/>
            </p:cNvSpPr>
            <p:nvPr/>
          </p:nvSpPr>
          <p:spPr bwMode="auto">
            <a:xfrm>
              <a:off x="2289" y="23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9" name="Rectangle 9755"/>
            <p:cNvSpPr>
              <a:spLocks noChangeArrowheads="1"/>
            </p:cNvSpPr>
            <p:nvPr/>
          </p:nvSpPr>
          <p:spPr bwMode="auto">
            <a:xfrm>
              <a:off x="2295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0" name="Rectangle 9756"/>
            <p:cNvSpPr>
              <a:spLocks noChangeArrowheads="1"/>
            </p:cNvSpPr>
            <p:nvPr/>
          </p:nvSpPr>
          <p:spPr bwMode="auto">
            <a:xfrm>
              <a:off x="2295" y="23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1" name="Rectangle 9757"/>
            <p:cNvSpPr>
              <a:spLocks noChangeArrowheads="1"/>
            </p:cNvSpPr>
            <p:nvPr/>
          </p:nvSpPr>
          <p:spPr bwMode="auto">
            <a:xfrm>
              <a:off x="2307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2" name="Rectangle 9758"/>
            <p:cNvSpPr>
              <a:spLocks noChangeArrowheads="1"/>
            </p:cNvSpPr>
            <p:nvPr/>
          </p:nvSpPr>
          <p:spPr bwMode="auto">
            <a:xfrm>
              <a:off x="2325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3" name="Rectangle 9759"/>
            <p:cNvSpPr>
              <a:spLocks noChangeArrowheads="1"/>
            </p:cNvSpPr>
            <p:nvPr/>
          </p:nvSpPr>
          <p:spPr bwMode="auto">
            <a:xfrm>
              <a:off x="2343" y="233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4" name="Rectangle 9760"/>
            <p:cNvSpPr>
              <a:spLocks noChangeArrowheads="1"/>
            </p:cNvSpPr>
            <p:nvPr/>
          </p:nvSpPr>
          <p:spPr bwMode="auto">
            <a:xfrm>
              <a:off x="2349" y="233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5" name="Rectangle 9761"/>
            <p:cNvSpPr>
              <a:spLocks noChangeArrowheads="1"/>
            </p:cNvSpPr>
            <p:nvPr/>
          </p:nvSpPr>
          <p:spPr bwMode="auto">
            <a:xfrm>
              <a:off x="2331" y="234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6" name="Rectangle 9762"/>
            <p:cNvSpPr>
              <a:spLocks noChangeArrowheads="1"/>
            </p:cNvSpPr>
            <p:nvPr/>
          </p:nvSpPr>
          <p:spPr bwMode="auto">
            <a:xfrm>
              <a:off x="2325" y="235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7" name="Rectangle 9763"/>
            <p:cNvSpPr>
              <a:spLocks noChangeArrowheads="1"/>
            </p:cNvSpPr>
            <p:nvPr/>
          </p:nvSpPr>
          <p:spPr bwMode="auto">
            <a:xfrm>
              <a:off x="2319" y="236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8" name="Rectangle 9764"/>
            <p:cNvSpPr>
              <a:spLocks noChangeArrowheads="1"/>
            </p:cNvSpPr>
            <p:nvPr/>
          </p:nvSpPr>
          <p:spPr bwMode="auto">
            <a:xfrm>
              <a:off x="2319" y="23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9" name="Rectangle 9765"/>
            <p:cNvSpPr>
              <a:spLocks noChangeArrowheads="1"/>
            </p:cNvSpPr>
            <p:nvPr/>
          </p:nvSpPr>
          <p:spPr bwMode="auto">
            <a:xfrm>
              <a:off x="2295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0" name="Rectangle 9766"/>
            <p:cNvSpPr>
              <a:spLocks noChangeArrowheads="1"/>
            </p:cNvSpPr>
            <p:nvPr/>
          </p:nvSpPr>
          <p:spPr bwMode="auto">
            <a:xfrm>
              <a:off x="2277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1" name="Rectangle 9767"/>
            <p:cNvSpPr>
              <a:spLocks noChangeArrowheads="1"/>
            </p:cNvSpPr>
            <p:nvPr/>
          </p:nvSpPr>
          <p:spPr bwMode="auto">
            <a:xfrm>
              <a:off x="2277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2" name="Rectangle 9768"/>
            <p:cNvSpPr>
              <a:spLocks noChangeArrowheads="1"/>
            </p:cNvSpPr>
            <p:nvPr/>
          </p:nvSpPr>
          <p:spPr bwMode="auto">
            <a:xfrm>
              <a:off x="2277" y="24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3" name="Rectangle 9769"/>
            <p:cNvSpPr>
              <a:spLocks noChangeArrowheads="1"/>
            </p:cNvSpPr>
            <p:nvPr/>
          </p:nvSpPr>
          <p:spPr bwMode="auto">
            <a:xfrm>
              <a:off x="2277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4" name="Rectangle 9770"/>
            <p:cNvSpPr>
              <a:spLocks noChangeArrowheads="1"/>
            </p:cNvSpPr>
            <p:nvPr/>
          </p:nvSpPr>
          <p:spPr bwMode="auto">
            <a:xfrm>
              <a:off x="2277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5" name="Rectangle 9771"/>
            <p:cNvSpPr>
              <a:spLocks noChangeArrowheads="1"/>
            </p:cNvSpPr>
            <p:nvPr/>
          </p:nvSpPr>
          <p:spPr bwMode="auto">
            <a:xfrm>
              <a:off x="2295" y="243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6" name="Rectangle 9772"/>
            <p:cNvSpPr>
              <a:spLocks noChangeArrowheads="1"/>
            </p:cNvSpPr>
            <p:nvPr/>
          </p:nvSpPr>
          <p:spPr bwMode="auto">
            <a:xfrm>
              <a:off x="2313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7" name="Rectangle 9773"/>
            <p:cNvSpPr>
              <a:spLocks noChangeArrowheads="1"/>
            </p:cNvSpPr>
            <p:nvPr/>
          </p:nvSpPr>
          <p:spPr bwMode="auto">
            <a:xfrm>
              <a:off x="2319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8" name="Rectangle 9774"/>
            <p:cNvSpPr>
              <a:spLocks noChangeArrowheads="1"/>
            </p:cNvSpPr>
            <p:nvPr/>
          </p:nvSpPr>
          <p:spPr bwMode="auto">
            <a:xfrm>
              <a:off x="2337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9" name="Rectangle 9775"/>
            <p:cNvSpPr>
              <a:spLocks noChangeArrowheads="1"/>
            </p:cNvSpPr>
            <p:nvPr/>
          </p:nvSpPr>
          <p:spPr bwMode="auto">
            <a:xfrm>
              <a:off x="2391" y="232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0" name="Rectangle 9776"/>
            <p:cNvSpPr>
              <a:spLocks noChangeArrowheads="1"/>
            </p:cNvSpPr>
            <p:nvPr/>
          </p:nvSpPr>
          <p:spPr bwMode="auto">
            <a:xfrm>
              <a:off x="2457" y="228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1" name="Rectangle 9777"/>
            <p:cNvSpPr>
              <a:spLocks noChangeArrowheads="1"/>
            </p:cNvSpPr>
            <p:nvPr/>
          </p:nvSpPr>
          <p:spPr bwMode="auto">
            <a:xfrm>
              <a:off x="2601" y="223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2" name="Rectangle 9778"/>
            <p:cNvSpPr>
              <a:spLocks noChangeArrowheads="1"/>
            </p:cNvSpPr>
            <p:nvPr/>
          </p:nvSpPr>
          <p:spPr bwMode="auto">
            <a:xfrm>
              <a:off x="2739" y="21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3" name="Rectangle 9779"/>
            <p:cNvSpPr>
              <a:spLocks noChangeArrowheads="1"/>
            </p:cNvSpPr>
            <p:nvPr/>
          </p:nvSpPr>
          <p:spPr bwMode="auto">
            <a:xfrm>
              <a:off x="2853" y="21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4" name="Rectangle 9780"/>
            <p:cNvSpPr>
              <a:spLocks noChangeArrowheads="1"/>
            </p:cNvSpPr>
            <p:nvPr/>
          </p:nvSpPr>
          <p:spPr bwMode="auto">
            <a:xfrm>
              <a:off x="2829" y="218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5" name="Rectangle 9781"/>
            <p:cNvSpPr>
              <a:spLocks noChangeArrowheads="1"/>
            </p:cNvSpPr>
            <p:nvPr/>
          </p:nvSpPr>
          <p:spPr bwMode="auto">
            <a:xfrm>
              <a:off x="2805" y="217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6" name="Rectangle 9782"/>
            <p:cNvSpPr>
              <a:spLocks noChangeArrowheads="1"/>
            </p:cNvSpPr>
            <p:nvPr/>
          </p:nvSpPr>
          <p:spPr bwMode="auto">
            <a:xfrm>
              <a:off x="3195" y="197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7" name="Rectangle 9783"/>
            <p:cNvSpPr>
              <a:spLocks noChangeArrowheads="1"/>
            </p:cNvSpPr>
            <p:nvPr/>
          </p:nvSpPr>
          <p:spPr bwMode="auto">
            <a:xfrm>
              <a:off x="3429" y="189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8" name="Rectangle 9784"/>
            <p:cNvSpPr>
              <a:spLocks noChangeArrowheads="1"/>
            </p:cNvSpPr>
            <p:nvPr/>
          </p:nvSpPr>
          <p:spPr bwMode="auto">
            <a:xfrm>
              <a:off x="3525" y="182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9" name="Rectangle 9785"/>
            <p:cNvSpPr>
              <a:spLocks noChangeArrowheads="1"/>
            </p:cNvSpPr>
            <p:nvPr/>
          </p:nvSpPr>
          <p:spPr bwMode="auto">
            <a:xfrm>
              <a:off x="3609" y="17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0" name="Rectangle 9786"/>
            <p:cNvSpPr>
              <a:spLocks noChangeArrowheads="1"/>
            </p:cNvSpPr>
            <p:nvPr/>
          </p:nvSpPr>
          <p:spPr bwMode="auto">
            <a:xfrm>
              <a:off x="3657" y="176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1" name="Rectangle 9787"/>
            <p:cNvSpPr>
              <a:spLocks noChangeArrowheads="1"/>
            </p:cNvSpPr>
            <p:nvPr/>
          </p:nvSpPr>
          <p:spPr bwMode="auto">
            <a:xfrm>
              <a:off x="3693" y="171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2" name="Rectangle 9788"/>
            <p:cNvSpPr>
              <a:spLocks noChangeArrowheads="1"/>
            </p:cNvSpPr>
            <p:nvPr/>
          </p:nvSpPr>
          <p:spPr bwMode="auto">
            <a:xfrm>
              <a:off x="3699" y="171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3" name="Rectangle 9789"/>
            <p:cNvSpPr>
              <a:spLocks noChangeArrowheads="1"/>
            </p:cNvSpPr>
            <p:nvPr/>
          </p:nvSpPr>
          <p:spPr bwMode="auto">
            <a:xfrm>
              <a:off x="3687" y="164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4" name="Rectangle 9790"/>
            <p:cNvSpPr>
              <a:spLocks noChangeArrowheads="1"/>
            </p:cNvSpPr>
            <p:nvPr/>
          </p:nvSpPr>
          <p:spPr bwMode="auto">
            <a:xfrm>
              <a:off x="3639" y="165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5" name="Rectangle 9791"/>
            <p:cNvSpPr>
              <a:spLocks noChangeArrowheads="1"/>
            </p:cNvSpPr>
            <p:nvPr/>
          </p:nvSpPr>
          <p:spPr bwMode="auto">
            <a:xfrm>
              <a:off x="3567" y="168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6" name="Rectangle 9792"/>
            <p:cNvSpPr>
              <a:spLocks noChangeArrowheads="1"/>
            </p:cNvSpPr>
            <p:nvPr/>
          </p:nvSpPr>
          <p:spPr bwMode="auto">
            <a:xfrm>
              <a:off x="3483" y="171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7" name="Rectangle 9793"/>
            <p:cNvSpPr>
              <a:spLocks noChangeArrowheads="1"/>
            </p:cNvSpPr>
            <p:nvPr/>
          </p:nvSpPr>
          <p:spPr bwMode="auto">
            <a:xfrm>
              <a:off x="3357" y="17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8" name="Rectangle 9794"/>
            <p:cNvSpPr>
              <a:spLocks noChangeArrowheads="1"/>
            </p:cNvSpPr>
            <p:nvPr/>
          </p:nvSpPr>
          <p:spPr bwMode="auto">
            <a:xfrm>
              <a:off x="3231" y="185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9" name="Rectangle 9795"/>
            <p:cNvSpPr>
              <a:spLocks noChangeArrowheads="1"/>
            </p:cNvSpPr>
            <p:nvPr/>
          </p:nvSpPr>
          <p:spPr bwMode="auto">
            <a:xfrm>
              <a:off x="3081" y="189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0" name="Rectangle 9796"/>
            <p:cNvSpPr>
              <a:spLocks noChangeArrowheads="1"/>
            </p:cNvSpPr>
            <p:nvPr/>
          </p:nvSpPr>
          <p:spPr bwMode="auto">
            <a:xfrm>
              <a:off x="2943" y="196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1" name="Rectangle 9797"/>
            <p:cNvSpPr>
              <a:spLocks noChangeArrowheads="1"/>
            </p:cNvSpPr>
            <p:nvPr/>
          </p:nvSpPr>
          <p:spPr bwMode="auto">
            <a:xfrm>
              <a:off x="2643" y="21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2" name="Rectangle 9798"/>
            <p:cNvSpPr>
              <a:spLocks noChangeArrowheads="1"/>
            </p:cNvSpPr>
            <p:nvPr/>
          </p:nvSpPr>
          <p:spPr bwMode="auto">
            <a:xfrm>
              <a:off x="2421" y="222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3" name="Rectangle 9799"/>
            <p:cNvSpPr>
              <a:spLocks noChangeArrowheads="1"/>
            </p:cNvSpPr>
            <p:nvPr/>
          </p:nvSpPr>
          <p:spPr bwMode="auto">
            <a:xfrm>
              <a:off x="2373" y="230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4" name="Rectangle 9800"/>
            <p:cNvSpPr>
              <a:spLocks noChangeArrowheads="1"/>
            </p:cNvSpPr>
            <p:nvPr/>
          </p:nvSpPr>
          <p:spPr bwMode="auto">
            <a:xfrm>
              <a:off x="2319" y="231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5" name="Rectangle 9801"/>
            <p:cNvSpPr>
              <a:spLocks noChangeArrowheads="1"/>
            </p:cNvSpPr>
            <p:nvPr/>
          </p:nvSpPr>
          <p:spPr bwMode="auto">
            <a:xfrm>
              <a:off x="2289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6" name="Rectangle 9802"/>
            <p:cNvSpPr>
              <a:spLocks noChangeArrowheads="1"/>
            </p:cNvSpPr>
            <p:nvPr/>
          </p:nvSpPr>
          <p:spPr bwMode="auto">
            <a:xfrm>
              <a:off x="2271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Rectangle 9803"/>
            <p:cNvSpPr>
              <a:spLocks noChangeArrowheads="1"/>
            </p:cNvSpPr>
            <p:nvPr/>
          </p:nvSpPr>
          <p:spPr bwMode="auto">
            <a:xfrm>
              <a:off x="2271" y="241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Rectangle 9804"/>
            <p:cNvSpPr>
              <a:spLocks noChangeArrowheads="1"/>
            </p:cNvSpPr>
            <p:nvPr/>
          </p:nvSpPr>
          <p:spPr bwMode="auto">
            <a:xfrm>
              <a:off x="2277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Rectangle 9805"/>
            <p:cNvSpPr>
              <a:spLocks noChangeArrowheads="1"/>
            </p:cNvSpPr>
            <p:nvPr/>
          </p:nvSpPr>
          <p:spPr bwMode="auto">
            <a:xfrm>
              <a:off x="2283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Rectangle 9806"/>
            <p:cNvSpPr>
              <a:spLocks noChangeArrowheads="1"/>
            </p:cNvSpPr>
            <p:nvPr/>
          </p:nvSpPr>
          <p:spPr bwMode="auto">
            <a:xfrm>
              <a:off x="2283" y="2397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Rectangle 9807"/>
            <p:cNvSpPr>
              <a:spLocks noChangeArrowheads="1"/>
            </p:cNvSpPr>
            <p:nvPr/>
          </p:nvSpPr>
          <p:spPr bwMode="auto">
            <a:xfrm>
              <a:off x="2295" y="2391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9808"/>
            <p:cNvSpPr>
              <a:spLocks noChangeArrowheads="1"/>
            </p:cNvSpPr>
            <p:nvPr/>
          </p:nvSpPr>
          <p:spPr bwMode="auto">
            <a:xfrm>
              <a:off x="2289" y="2403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Rectangle 9809"/>
            <p:cNvSpPr>
              <a:spLocks noChangeArrowheads="1"/>
            </p:cNvSpPr>
            <p:nvPr/>
          </p:nvSpPr>
          <p:spPr bwMode="auto">
            <a:xfrm>
              <a:off x="2277" y="240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Rectangle 9810"/>
            <p:cNvSpPr>
              <a:spLocks noChangeArrowheads="1"/>
            </p:cNvSpPr>
            <p:nvPr/>
          </p:nvSpPr>
          <p:spPr bwMode="auto">
            <a:xfrm>
              <a:off x="2313" y="2385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Rectangle 9811"/>
            <p:cNvSpPr>
              <a:spLocks noChangeArrowheads="1"/>
            </p:cNvSpPr>
            <p:nvPr/>
          </p:nvSpPr>
          <p:spPr bwMode="auto">
            <a:xfrm>
              <a:off x="2325" y="2379"/>
              <a:ext cx="18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Rectangle 9812"/>
            <p:cNvSpPr>
              <a:spLocks noChangeArrowheads="1"/>
            </p:cNvSpPr>
            <p:nvPr/>
          </p:nvSpPr>
          <p:spPr bwMode="auto">
            <a:xfrm>
              <a:off x="2265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9813"/>
            <p:cNvSpPr>
              <a:spLocks noChangeShapeType="1"/>
            </p:cNvSpPr>
            <p:nvPr/>
          </p:nvSpPr>
          <p:spPr bwMode="auto">
            <a:xfrm flipH="1" flipV="1"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9814"/>
            <p:cNvSpPr>
              <a:spLocks noChangeShapeType="1"/>
            </p:cNvSpPr>
            <p:nvPr/>
          </p:nvSpPr>
          <p:spPr bwMode="auto">
            <a:xfrm>
              <a:off x="228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9815"/>
            <p:cNvSpPr>
              <a:spLocks noChangeShapeType="1"/>
            </p:cNvSpPr>
            <p:nvPr/>
          </p:nvSpPr>
          <p:spPr bwMode="auto">
            <a:xfrm flipH="1">
              <a:off x="227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9816"/>
            <p:cNvSpPr>
              <a:spLocks noChangeShapeType="1"/>
            </p:cNvSpPr>
            <p:nvPr/>
          </p:nvSpPr>
          <p:spPr bwMode="auto">
            <a:xfrm flipV="1">
              <a:off x="228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5" name="Group 9817"/>
          <p:cNvGrpSpPr>
            <a:grpSpLocks/>
          </p:cNvGrpSpPr>
          <p:nvPr/>
        </p:nvGrpSpPr>
        <p:grpSpPr bwMode="auto">
          <a:xfrm>
            <a:off x="5049838" y="2981325"/>
            <a:ext cx="2457450" cy="800100"/>
            <a:chOff x="2247" y="2103"/>
            <a:chExt cx="1548" cy="504"/>
          </a:xfrm>
        </p:grpSpPr>
        <p:sp>
          <p:nvSpPr>
            <p:cNvPr id="18051" name="Line 9818"/>
            <p:cNvSpPr>
              <a:spLocks noChangeShapeType="1"/>
            </p:cNvSpPr>
            <p:nvPr/>
          </p:nvSpPr>
          <p:spPr bwMode="auto">
            <a:xfrm flipV="1">
              <a:off x="228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2" name="Line 9819"/>
            <p:cNvSpPr>
              <a:spLocks noChangeShapeType="1"/>
            </p:cNvSpPr>
            <p:nvPr/>
          </p:nvSpPr>
          <p:spPr bwMode="auto">
            <a:xfrm>
              <a:off x="228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3" name="Rectangle 9820"/>
            <p:cNvSpPr>
              <a:spLocks noChangeArrowheads="1"/>
            </p:cNvSpPr>
            <p:nvPr/>
          </p:nvSpPr>
          <p:spPr bwMode="auto">
            <a:xfrm>
              <a:off x="2271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4" name="Line 9821"/>
            <p:cNvSpPr>
              <a:spLocks noChangeShapeType="1"/>
            </p:cNvSpPr>
            <p:nvPr/>
          </p:nvSpPr>
          <p:spPr bwMode="auto">
            <a:xfrm flipH="1" flipV="1">
              <a:off x="227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5" name="Line 9822"/>
            <p:cNvSpPr>
              <a:spLocks noChangeShapeType="1"/>
            </p:cNvSpPr>
            <p:nvPr/>
          </p:nvSpPr>
          <p:spPr bwMode="auto">
            <a:xfrm>
              <a:off x="228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6" name="Line 9823"/>
            <p:cNvSpPr>
              <a:spLocks noChangeShapeType="1"/>
            </p:cNvSpPr>
            <p:nvPr/>
          </p:nvSpPr>
          <p:spPr bwMode="auto">
            <a:xfrm flipH="1"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7" name="Line 9824"/>
            <p:cNvSpPr>
              <a:spLocks noChangeShapeType="1"/>
            </p:cNvSpPr>
            <p:nvPr/>
          </p:nvSpPr>
          <p:spPr bwMode="auto">
            <a:xfrm flipV="1">
              <a:off x="228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8" name="Line 9825"/>
            <p:cNvSpPr>
              <a:spLocks noChangeShapeType="1"/>
            </p:cNvSpPr>
            <p:nvPr/>
          </p:nvSpPr>
          <p:spPr bwMode="auto">
            <a:xfrm flipV="1">
              <a:off x="2289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9" name="Line 9826"/>
            <p:cNvSpPr>
              <a:spLocks noChangeShapeType="1"/>
            </p:cNvSpPr>
            <p:nvPr/>
          </p:nvSpPr>
          <p:spPr bwMode="auto">
            <a:xfrm>
              <a:off x="2289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0" name="Rectangle 9827"/>
            <p:cNvSpPr>
              <a:spLocks noChangeArrowheads="1"/>
            </p:cNvSpPr>
            <p:nvPr/>
          </p:nvSpPr>
          <p:spPr bwMode="auto">
            <a:xfrm>
              <a:off x="2271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1" name="Line 9828"/>
            <p:cNvSpPr>
              <a:spLocks noChangeShapeType="1"/>
            </p:cNvSpPr>
            <p:nvPr/>
          </p:nvSpPr>
          <p:spPr bwMode="auto">
            <a:xfrm flipH="1" flipV="1">
              <a:off x="227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2" name="Line 9829"/>
            <p:cNvSpPr>
              <a:spLocks noChangeShapeType="1"/>
            </p:cNvSpPr>
            <p:nvPr/>
          </p:nvSpPr>
          <p:spPr bwMode="auto">
            <a:xfrm>
              <a:off x="228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3" name="Line 9830"/>
            <p:cNvSpPr>
              <a:spLocks noChangeShapeType="1"/>
            </p:cNvSpPr>
            <p:nvPr/>
          </p:nvSpPr>
          <p:spPr bwMode="auto">
            <a:xfrm flipH="1"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4" name="Line 9831"/>
            <p:cNvSpPr>
              <a:spLocks noChangeShapeType="1"/>
            </p:cNvSpPr>
            <p:nvPr/>
          </p:nvSpPr>
          <p:spPr bwMode="auto">
            <a:xfrm flipV="1">
              <a:off x="228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5" name="Line 9832"/>
            <p:cNvSpPr>
              <a:spLocks noChangeShapeType="1"/>
            </p:cNvSpPr>
            <p:nvPr/>
          </p:nvSpPr>
          <p:spPr bwMode="auto">
            <a:xfrm flipV="1">
              <a:off x="228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6" name="Line 9833"/>
            <p:cNvSpPr>
              <a:spLocks noChangeShapeType="1"/>
            </p:cNvSpPr>
            <p:nvPr/>
          </p:nvSpPr>
          <p:spPr bwMode="auto">
            <a:xfrm>
              <a:off x="228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7" name="Rectangle 9834"/>
            <p:cNvSpPr>
              <a:spLocks noChangeArrowheads="1"/>
            </p:cNvSpPr>
            <p:nvPr/>
          </p:nvSpPr>
          <p:spPr bwMode="auto">
            <a:xfrm>
              <a:off x="2271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8" name="Line 9835"/>
            <p:cNvSpPr>
              <a:spLocks noChangeShapeType="1"/>
            </p:cNvSpPr>
            <p:nvPr/>
          </p:nvSpPr>
          <p:spPr bwMode="auto">
            <a:xfrm flipH="1" flipV="1">
              <a:off x="227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9" name="Line 9836"/>
            <p:cNvSpPr>
              <a:spLocks noChangeShapeType="1"/>
            </p:cNvSpPr>
            <p:nvPr/>
          </p:nvSpPr>
          <p:spPr bwMode="auto">
            <a:xfrm>
              <a:off x="228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0" name="Line 9837"/>
            <p:cNvSpPr>
              <a:spLocks noChangeShapeType="1"/>
            </p:cNvSpPr>
            <p:nvPr/>
          </p:nvSpPr>
          <p:spPr bwMode="auto">
            <a:xfrm flipH="1"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1" name="Line 9838"/>
            <p:cNvSpPr>
              <a:spLocks noChangeShapeType="1"/>
            </p:cNvSpPr>
            <p:nvPr/>
          </p:nvSpPr>
          <p:spPr bwMode="auto">
            <a:xfrm flipV="1">
              <a:off x="228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2" name="Line 9839"/>
            <p:cNvSpPr>
              <a:spLocks noChangeShapeType="1"/>
            </p:cNvSpPr>
            <p:nvPr/>
          </p:nvSpPr>
          <p:spPr bwMode="auto">
            <a:xfrm flipV="1">
              <a:off x="228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3" name="Line 9840"/>
            <p:cNvSpPr>
              <a:spLocks noChangeShapeType="1"/>
            </p:cNvSpPr>
            <p:nvPr/>
          </p:nvSpPr>
          <p:spPr bwMode="auto">
            <a:xfrm>
              <a:off x="228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4" name="Rectangle 9841"/>
            <p:cNvSpPr>
              <a:spLocks noChangeArrowheads="1"/>
            </p:cNvSpPr>
            <p:nvPr/>
          </p:nvSpPr>
          <p:spPr bwMode="auto">
            <a:xfrm>
              <a:off x="2265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5" name="Line 9842"/>
            <p:cNvSpPr>
              <a:spLocks noChangeShapeType="1"/>
            </p:cNvSpPr>
            <p:nvPr/>
          </p:nvSpPr>
          <p:spPr bwMode="auto">
            <a:xfrm flipH="1" flipV="1">
              <a:off x="227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6" name="Line 9843"/>
            <p:cNvSpPr>
              <a:spLocks noChangeShapeType="1"/>
            </p:cNvSpPr>
            <p:nvPr/>
          </p:nvSpPr>
          <p:spPr bwMode="auto">
            <a:xfrm>
              <a:off x="228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7" name="Line 9844"/>
            <p:cNvSpPr>
              <a:spLocks noChangeShapeType="1"/>
            </p:cNvSpPr>
            <p:nvPr/>
          </p:nvSpPr>
          <p:spPr bwMode="auto">
            <a:xfrm flipH="1">
              <a:off x="22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8" name="Line 9845"/>
            <p:cNvSpPr>
              <a:spLocks noChangeShapeType="1"/>
            </p:cNvSpPr>
            <p:nvPr/>
          </p:nvSpPr>
          <p:spPr bwMode="auto">
            <a:xfrm flipV="1">
              <a:off x="228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9" name="Line 9846"/>
            <p:cNvSpPr>
              <a:spLocks noChangeShapeType="1"/>
            </p:cNvSpPr>
            <p:nvPr/>
          </p:nvSpPr>
          <p:spPr bwMode="auto">
            <a:xfrm flipV="1">
              <a:off x="228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0" name="Line 9847"/>
            <p:cNvSpPr>
              <a:spLocks noChangeShapeType="1"/>
            </p:cNvSpPr>
            <p:nvPr/>
          </p:nvSpPr>
          <p:spPr bwMode="auto">
            <a:xfrm>
              <a:off x="228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1" name="Rectangle 9848"/>
            <p:cNvSpPr>
              <a:spLocks noChangeArrowheads="1"/>
            </p:cNvSpPr>
            <p:nvPr/>
          </p:nvSpPr>
          <p:spPr bwMode="auto">
            <a:xfrm>
              <a:off x="2259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2" name="Line 9849"/>
            <p:cNvSpPr>
              <a:spLocks noChangeShapeType="1"/>
            </p:cNvSpPr>
            <p:nvPr/>
          </p:nvSpPr>
          <p:spPr bwMode="auto">
            <a:xfrm flipH="1" flipV="1">
              <a:off x="226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3" name="Line 9850"/>
            <p:cNvSpPr>
              <a:spLocks noChangeShapeType="1"/>
            </p:cNvSpPr>
            <p:nvPr/>
          </p:nvSpPr>
          <p:spPr bwMode="auto">
            <a:xfrm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4" name="Line 9851"/>
            <p:cNvSpPr>
              <a:spLocks noChangeShapeType="1"/>
            </p:cNvSpPr>
            <p:nvPr/>
          </p:nvSpPr>
          <p:spPr bwMode="auto">
            <a:xfrm flipH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5" name="Line 9852"/>
            <p:cNvSpPr>
              <a:spLocks noChangeShapeType="1"/>
            </p:cNvSpPr>
            <p:nvPr/>
          </p:nvSpPr>
          <p:spPr bwMode="auto">
            <a:xfrm flipV="1">
              <a:off x="227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6" name="Line 9853"/>
            <p:cNvSpPr>
              <a:spLocks noChangeShapeType="1"/>
            </p:cNvSpPr>
            <p:nvPr/>
          </p:nvSpPr>
          <p:spPr bwMode="auto">
            <a:xfrm flipV="1">
              <a:off x="227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7" name="Line 9854"/>
            <p:cNvSpPr>
              <a:spLocks noChangeShapeType="1"/>
            </p:cNvSpPr>
            <p:nvPr/>
          </p:nvSpPr>
          <p:spPr bwMode="auto">
            <a:xfrm>
              <a:off x="2277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8" name="Rectangle 9855"/>
            <p:cNvSpPr>
              <a:spLocks noChangeArrowheads="1"/>
            </p:cNvSpPr>
            <p:nvPr/>
          </p:nvSpPr>
          <p:spPr bwMode="auto">
            <a:xfrm>
              <a:off x="2253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9" name="Line 9856"/>
            <p:cNvSpPr>
              <a:spLocks noChangeShapeType="1"/>
            </p:cNvSpPr>
            <p:nvPr/>
          </p:nvSpPr>
          <p:spPr bwMode="auto">
            <a:xfrm flipH="1" flipV="1">
              <a:off x="22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0" name="Line 9857"/>
            <p:cNvSpPr>
              <a:spLocks noChangeShapeType="1"/>
            </p:cNvSpPr>
            <p:nvPr/>
          </p:nvSpPr>
          <p:spPr bwMode="auto">
            <a:xfrm>
              <a:off x="22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1" name="Line 9858"/>
            <p:cNvSpPr>
              <a:spLocks noChangeShapeType="1"/>
            </p:cNvSpPr>
            <p:nvPr/>
          </p:nvSpPr>
          <p:spPr bwMode="auto">
            <a:xfrm flipH="1"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2" name="Line 9859"/>
            <p:cNvSpPr>
              <a:spLocks noChangeShapeType="1"/>
            </p:cNvSpPr>
            <p:nvPr/>
          </p:nvSpPr>
          <p:spPr bwMode="auto">
            <a:xfrm flipV="1">
              <a:off x="227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3" name="Line 9860"/>
            <p:cNvSpPr>
              <a:spLocks noChangeShapeType="1"/>
            </p:cNvSpPr>
            <p:nvPr/>
          </p:nvSpPr>
          <p:spPr bwMode="auto">
            <a:xfrm flipV="1">
              <a:off x="227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4" name="Line 9861"/>
            <p:cNvSpPr>
              <a:spLocks noChangeShapeType="1"/>
            </p:cNvSpPr>
            <p:nvPr/>
          </p:nvSpPr>
          <p:spPr bwMode="auto">
            <a:xfrm>
              <a:off x="2271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5" name="Rectangle 9862"/>
            <p:cNvSpPr>
              <a:spLocks noChangeArrowheads="1"/>
            </p:cNvSpPr>
            <p:nvPr/>
          </p:nvSpPr>
          <p:spPr bwMode="auto">
            <a:xfrm>
              <a:off x="224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6" name="Line 9863"/>
            <p:cNvSpPr>
              <a:spLocks noChangeShapeType="1"/>
            </p:cNvSpPr>
            <p:nvPr/>
          </p:nvSpPr>
          <p:spPr bwMode="auto">
            <a:xfrm flipH="1"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7" name="Line 9864"/>
            <p:cNvSpPr>
              <a:spLocks noChangeShapeType="1"/>
            </p:cNvSpPr>
            <p:nvPr/>
          </p:nvSpPr>
          <p:spPr bwMode="auto">
            <a:xfrm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8" name="Line 9865"/>
            <p:cNvSpPr>
              <a:spLocks noChangeShapeType="1"/>
            </p:cNvSpPr>
            <p:nvPr/>
          </p:nvSpPr>
          <p:spPr bwMode="auto">
            <a:xfrm flipH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9" name="Line 9866"/>
            <p:cNvSpPr>
              <a:spLocks noChangeShapeType="1"/>
            </p:cNvSpPr>
            <p:nvPr/>
          </p:nvSpPr>
          <p:spPr bwMode="auto">
            <a:xfrm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0" name="Line 9867"/>
            <p:cNvSpPr>
              <a:spLocks noChangeShapeType="1"/>
            </p:cNvSpPr>
            <p:nvPr/>
          </p:nvSpPr>
          <p:spPr bwMode="auto">
            <a:xfrm flipV="1">
              <a:off x="226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1" name="Line 9868"/>
            <p:cNvSpPr>
              <a:spLocks noChangeShapeType="1"/>
            </p:cNvSpPr>
            <p:nvPr/>
          </p:nvSpPr>
          <p:spPr bwMode="auto">
            <a:xfrm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2" name="Rectangle 9869"/>
            <p:cNvSpPr>
              <a:spLocks noChangeArrowheads="1"/>
            </p:cNvSpPr>
            <p:nvPr/>
          </p:nvSpPr>
          <p:spPr bwMode="auto">
            <a:xfrm>
              <a:off x="2253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3" name="Line 9870"/>
            <p:cNvSpPr>
              <a:spLocks noChangeShapeType="1"/>
            </p:cNvSpPr>
            <p:nvPr/>
          </p:nvSpPr>
          <p:spPr bwMode="auto">
            <a:xfrm flipH="1" flipV="1"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4" name="Line 9871"/>
            <p:cNvSpPr>
              <a:spLocks noChangeShapeType="1"/>
            </p:cNvSpPr>
            <p:nvPr/>
          </p:nvSpPr>
          <p:spPr bwMode="auto">
            <a:xfrm>
              <a:off x="227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5" name="Line 9872"/>
            <p:cNvSpPr>
              <a:spLocks noChangeShapeType="1"/>
            </p:cNvSpPr>
            <p:nvPr/>
          </p:nvSpPr>
          <p:spPr bwMode="auto">
            <a:xfrm flipH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6" name="Line 9873"/>
            <p:cNvSpPr>
              <a:spLocks noChangeShapeType="1"/>
            </p:cNvSpPr>
            <p:nvPr/>
          </p:nvSpPr>
          <p:spPr bwMode="auto">
            <a:xfrm flipV="1">
              <a:off x="22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7" name="Line 9874"/>
            <p:cNvSpPr>
              <a:spLocks noChangeShapeType="1"/>
            </p:cNvSpPr>
            <p:nvPr/>
          </p:nvSpPr>
          <p:spPr bwMode="auto">
            <a:xfrm flipV="1">
              <a:off x="2271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8" name="Line 9875"/>
            <p:cNvSpPr>
              <a:spLocks noChangeShapeType="1"/>
            </p:cNvSpPr>
            <p:nvPr/>
          </p:nvSpPr>
          <p:spPr bwMode="auto">
            <a:xfrm>
              <a:off x="2271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9" name="Rectangle 9876"/>
            <p:cNvSpPr>
              <a:spLocks noChangeArrowheads="1"/>
            </p:cNvSpPr>
            <p:nvPr/>
          </p:nvSpPr>
          <p:spPr bwMode="auto">
            <a:xfrm>
              <a:off x="227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0" name="Line 9877"/>
            <p:cNvSpPr>
              <a:spLocks noChangeShapeType="1"/>
            </p:cNvSpPr>
            <p:nvPr/>
          </p:nvSpPr>
          <p:spPr bwMode="auto">
            <a:xfrm flipH="1" flipV="1">
              <a:off x="228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1" name="Line 9878"/>
            <p:cNvSpPr>
              <a:spLocks noChangeShapeType="1"/>
            </p:cNvSpPr>
            <p:nvPr/>
          </p:nvSpPr>
          <p:spPr bwMode="auto">
            <a:xfrm>
              <a:off x="229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2" name="Line 9879"/>
            <p:cNvSpPr>
              <a:spLocks noChangeShapeType="1"/>
            </p:cNvSpPr>
            <p:nvPr/>
          </p:nvSpPr>
          <p:spPr bwMode="auto">
            <a:xfrm flipH="1">
              <a:off x="228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3" name="Line 9880"/>
            <p:cNvSpPr>
              <a:spLocks noChangeShapeType="1"/>
            </p:cNvSpPr>
            <p:nvPr/>
          </p:nvSpPr>
          <p:spPr bwMode="auto">
            <a:xfrm flipV="1">
              <a:off x="229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4" name="Line 9881"/>
            <p:cNvSpPr>
              <a:spLocks noChangeShapeType="1"/>
            </p:cNvSpPr>
            <p:nvPr/>
          </p:nvSpPr>
          <p:spPr bwMode="auto">
            <a:xfrm flipV="1">
              <a:off x="229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5" name="Line 9882"/>
            <p:cNvSpPr>
              <a:spLocks noChangeShapeType="1"/>
            </p:cNvSpPr>
            <p:nvPr/>
          </p:nvSpPr>
          <p:spPr bwMode="auto">
            <a:xfrm>
              <a:off x="229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6" name="Rectangle 9883"/>
            <p:cNvSpPr>
              <a:spLocks noChangeArrowheads="1"/>
            </p:cNvSpPr>
            <p:nvPr/>
          </p:nvSpPr>
          <p:spPr bwMode="auto">
            <a:xfrm>
              <a:off x="2313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7" name="Line 9884"/>
            <p:cNvSpPr>
              <a:spLocks noChangeShapeType="1"/>
            </p:cNvSpPr>
            <p:nvPr/>
          </p:nvSpPr>
          <p:spPr bwMode="auto">
            <a:xfrm flipH="1" flipV="1">
              <a:off x="231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8" name="Line 9885"/>
            <p:cNvSpPr>
              <a:spLocks noChangeShapeType="1"/>
            </p:cNvSpPr>
            <p:nvPr/>
          </p:nvSpPr>
          <p:spPr bwMode="auto">
            <a:xfrm>
              <a:off x="233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9" name="Line 9886"/>
            <p:cNvSpPr>
              <a:spLocks noChangeShapeType="1"/>
            </p:cNvSpPr>
            <p:nvPr/>
          </p:nvSpPr>
          <p:spPr bwMode="auto">
            <a:xfrm flipH="1">
              <a:off x="231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0" name="Line 9887"/>
            <p:cNvSpPr>
              <a:spLocks noChangeShapeType="1"/>
            </p:cNvSpPr>
            <p:nvPr/>
          </p:nvSpPr>
          <p:spPr bwMode="auto">
            <a:xfrm flipV="1">
              <a:off x="233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1" name="Line 9888"/>
            <p:cNvSpPr>
              <a:spLocks noChangeShapeType="1"/>
            </p:cNvSpPr>
            <p:nvPr/>
          </p:nvSpPr>
          <p:spPr bwMode="auto">
            <a:xfrm flipV="1">
              <a:off x="233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2" name="Line 9889"/>
            <p:cNvSpPr>
              <a:spLocks noChangeShapeType="1"/>
            </p:cNvSpPr>
            <p:nvPr/>
          </p:nvSpPr>
          <p:spPr bwMode="auto">
            <a:xfrm>
              <a:off x="233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3" name="Rectangle 9890"/>
            <p:cNvSpPr>
              <a:spLocks noChangeArrowheads="1"/>
            </p:cNvSpPr>
            <p:nvPr/>
          </p:nvSpPr>
          <p:spPr bwMode="auto">
            <a:xfrm>
              <a:off x="2427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4" name="Line 9891"/>
            <p:cNvSpPr>
              <a:spLocks noChangeShapeType="1"/>
            </p:cNvSpPr>
            <p:nvPr/>
          </p:nvSpPr>
          <p:spPr bwMode="auto">
            <a:xfrm flipH="1" flipV="1">
              <a:off x="243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" name="Line 9892"/>
            <p:cNvSpPr>
              <a:spLocks noChangeShapeType="1"/>
            </p:cNvSpPr>
            <p:nvPr/>
          </p:nvSpPr>
          <p:spPr bwMode="auto">
            <a:xfrm>
              <a:off x="244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" name="Line 9893"/>
            <p:cNvSpPr>
              <a:spLocks noChangeShapeType="1"/>
            </p:cNvSpPr>
            <p:nvPr/>
          </p:nvSpPr>
          <p:spPr bwMode="auto">
            <a:xfrm flipH="1">
              <a:off x="243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7" name="Line 9894"/>
            <p:cNvSpPr>
              <a:spLocks noChangeShapeType="1"/>
            </p:cNvSpPr>
            <p:nvPr/>
          </p:nvSpPr>
          <p:spPr bwMode="auto">
            <a:xfrm flipV="1">
              <a:off x="244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8" name="Line 9895"/>
            <p:cNvSpPr>
              <a:spLocks noChangeShapeType="1"/>
            </p:cNvSpPr>
            <p:nvPr/>
          </p:nvSpPr>
          <p:spPr bwMode="auto">
            <a:xfrm flipV="1">
              <a:off x="2445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9" name="Line 9896"/>
            <p:cNvSpPr>
              <a:spLocks noChangeShapeType="1"/>
            </p:cNvSpPr>
            <p:nvPr/>
          </p:nvSpPr>
          <p:spPr bwMode="auto">
            <a:xfrm>
              <a:off x="2445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0" name="Rectangle 9897"/>
            <p:cNvSpPr>
              <a:spLocks noChangeArrowheads="1"/>
            </p:cNvSpPr>
            <p:nvPr/>
          </p:nvSpPr>
          <p:spPr bwMode="auto">
            <a:xfrm>
              <a:off x="2523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1" name="Line 9898"/>
            <p:cNvSpPr>
              <a:spLocks noChangeShapeType="1"/>
            </p:cNvSpPr>
            <p:nvPr/>
          </p:nvSpPr>
          <p:spPr bwMode="auto">
            <a:xfrm flipH="1" flipV="1">
              <a:off x="2529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" name="Line 9899"/>
            <p:cNvSpPr>
              <a:spLocks noChangeShapeType="1"/>
            </p:cNvSpPr>
            <p:nvPr/>
          </p:nvSpPr>
          <p:spPr bwMode="auto">
            <a:xfrm>
              <a:off x="254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" name="Line 9900"/>
            <p:cNvSpPr>
              <a:spLocks noChangeShapeType="1"/>
            </p:cNvSpPr>
            <p:nvPr/>
          </p:nvSpPr>
          <p:spPr bwMode="auto">
            <a:xfrm flipH="1">
              <a:off x="252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" name="Line 9901"/>
            <p:cNvSpPr>
              <a:spLocks noChangeShapeType="1"/>
            </p:cNvSpPr>
            <p:nvPr/>
          </p:nvSpPr>
          <p:spPr bwMode="auto">
            <a:xfrm flipV="1">
              <a:off x="254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" name="Line 9902"/>
            <p:cNvSpPr>
              <a:spLocks noChangeShapeType="1"/>
            </p:cNvSpPr>
            <p:nvPr/>
          </p:nvSpPr>
          <p:spPr bwMode="auto">
            <a:xfrm flipV="1">
              <a:off x="2541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" name="Line 9903"/>
            <p:cNvSpPr>
              <a:spLocks noChangeShapeType="1"/>
            </p:cNvSpPr>
            <p:nvPr/>
          </p:nvSpPr>
          <p:spPr bwMode="auto">
            <a:xfrm>
              <a:off x="2541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" name="Rectangle 9904"/>
            <p:cNvSpPr>
              <a:spLocks noChangeArrowheads="1"/>
            </p:cNvSpPr>
            <p:nvPr/>
          </p:nvSpPr>
          <p:spPr bwMode="auto">
            <a:xfrm>
              <a:off x="2673" y="245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8" name="Line 9905"/>
            <p:cNvSpPr>
              <a:spLocks noChangeShapeType="1"/>
            </p:cNvSpPr>
            <p:nvPr/>
          </p:nvSpPr>
          <p:spPr bwMode="auto">
            <a:xfrm flipH="1" flipV="1">
              <a:off x="2679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9" name="Line 9906"/>
            <p:cNvSpPr>
              <a:spLocks noChangeShapeType="1"/>
            </p:cNvSpPr>
            <p:nvPr/>
          </p:nvSpPr>
          <p:spPr bwMode="auto">
            <a:xfrm>
              <a:off x="2691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0" name="Line 9907"/>
            <p:cNvSpPr>
              <a:spLocks noChangeShapeType="1"/>
            </p:cNvSpPr>
            <p:nvPr/>
          </p:nvSpPr>
          <p:spPr bwMode="auto">
            <a:xfrm flipH="1">
              <a:off x="2679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1" name="Line 9908"/>
            <p:cNvSpPr>
              <a:spLocks noChangeShapeType="1"/>
            </p:cNvSpPr>
            <p:nvPr/>
          </p:nvSpPr>
          <p:spPr bwMode="auto">
            <a:xfrm flipV="1">
              <a:off x="2691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2" name="Line 9909"/>
            <p:cNvSpPr>
              <a:spLocks noChangeShapeType="1"/>
            </p:cNvSpPr>
            <p:nvPr/>
          </p:nvSpPr>
          <p:spPr bwMode="auto">
            <a:xfrm flipV="1">
              <a:off x="2691" y="24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3" name="Line 9910"/>
            <p:cNvSpPr>
              <a:spLocks noChangeShapeType="1"/>
            </p:cNvSpPr>
            <p:nvPr/>
          </p:nvSpPr>
          <p:spPr bwMode="auto">
            <a:xfrm>
              <a:off x="2691" y="24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4" name="Rectangle 9911"/>
            <p:cNvSpPr>
              <a:spLocks noChangeArrowheads="1"/>
            </p:cNvSpPr>
            <p:nvPr/>
          </p:nvSpPr>
          <p:spPr bwMode="auto">
            <a:xfrm>
              <a:off x="2733" y="24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5" name="Line 9912"/>
            <p:cNvSpPr>
              <a:spLocks noChangeShapeType="1"/>
            </p:cNvSpPr>
            <p:nvPr/>
          </p:nvSpPr>
          <p:spPr bwMode="auto">
            <a:xfrm flipH="1" flipV="1">
              <a:off x="2739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6" name="Line 9913"/>
            <p:cNvSpPr>
              <a:spLocks noChangeShapeType="1"/>
            </p:cNvSpPr>
            <p:nvPr/>
          </p:nvSpPr>
          <p:spPr bwMode="auto">
            <a:xfrm>
              <a:off x="2751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7" name="Line 9914"/>
            <p:cNvSpPr>
              <a:spLocks noChangeShapeType="1"/>
            </p:cNvSpPr>
            <p:nvPr/>
          </p:nvSpPr>
          <p:spPr bwMode="auto">
            <a:xfrm flipH="1">
              <a:off x="2739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8" name="Line 9915"/>
            <p:cNvSpPr>
              <a:spLocks noChangeShapeType="1"/>
            </p:cNvSpPr>
            <p:nvPr/>
          </p:nvSpPr>
          <p:spPr bwMode="auto">
            <a:xfrm flipV="1">
              <a:off x="2751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9" name="Line 9916"/>
            <p:cNvSpPr>
              <a:spLocks noChangeShapeType="1"/>
            </p:cNvSpPr>
            <p:nvPr/>
          </p:nvSpPr>
          <p:spPr bwMode="auto">
            <a:xfrm flipV="1">
              <a:off x="2751" y="24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0" name="Line 9917"/>
            <p:cNvSpPr>
              <a:spLocks noChangeShapeType="1"/>
            </p:cNvSpPr>
            <p:nvPr/>
          </p:nvSpPr>
          <p:spPr bwMode="auto">
            <a:xfrm>
              <a:off x="2751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1" name="Rectangle 9918"/>
            <p:cNvSpPr>
              <a:spLocks noChangeArrowheads="1"/>
            </p:cNvSpPr>
            <p:nvPr/>
          </p:nvSpPr>
          <p:spPr bwMode="auto">
            <a:xfrm>
              <a:off x="2979" y="230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2" name="Line 9919"/>
            <p:cNvSpPr>
              <a:spLocks noChangeShapeType="1"/>
            </p:cNvSpPr>
            <p:nvPr/>
          </p:nvSpPr>
          <p:spPr bwMode="auto">
            <a:xfrm flipH="1" flipV="1">
              <a:off x="2985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3" name="Line 9920"/>
            <p:cNvSpPr>
              <a:spLocks noChangeShapeType="1"/>
            </p:cNvSpPr>
            <p:nvPr/>
          </p:nvSpPr>
          <p:spPr bwMode="auto">
            <a:xfrm>
              <a:off x="2997" y="23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4" name="Line 9921"/>
            <p:cNvSpPr>
              <a:spLocks noChangeShapeType="1"/>
            </p:cNvSpPr>
            <p:nvPr/>
          </p:nvSpPr>
          <p:spPr bwMode="auto">
            <a:xfrm flipH="1">
              <a:off x="2985" y="23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5" name="Line 9922"/>
            <p:cNvSpPr>
              <a:spLocks noChangeShapeType="1"/>
            </p:cNvSpPr>
            <p:nvPr/>
          </p:nvSpPr>
          <p:spPr bwMode="auto">
            <a:xfrm flipV="1">
              <a:off x="2997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6" name="Line 9923"/>
            <p:cNvSpPr>
              <a:spLocks noChangeShapeType="1"/>
            </p:cNvSpPr>
            <p:nvPr/>
          </p:nvSpPr>
          <p:spPr bwMode="auto">
            <a:xfrm flipV="1">
              <a:off x="2997" y="23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7" name="Line 9924"/>
            <p:cNvSpPr>
              <a:spLocks noChangeShapeType="1"/>
            </p:cNvSpPr>
            <p:nvPr/>
          </p:nvSpPr>
          <p:spPr bwMode="auto">
            <a:xfrm>
              <a:off x="2997" y="23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8" name="Rectangle 9925"/>
            <p:cNvSpPr>
              <a:spLocks noChangeArrowheads="1"/>
            </p:cNvSpPr>
            <p:nvPr/>
          </p:nvSpPr>
          <p:spPr bwMode="auto">
            <a:xfrm>
              <a:off x="3105" y="22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9" name="Line 9926"/>
            <p:cNvSpPr>
              <a:spLocks noChangeShapeType="1"/>
            </p:cNvSpPr>
            <p:nvPr/>
          </p:nvSpPr>
          <p:spPr bwMode="auto">
            <a:xfrm flipH="1" flipV="1">
              <a:off x="3111" y="22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0" name="Line 9927"/>
            <p:cNvSpPr>
              <a:spLocks noChangeShapeType="1"/>
            </p:cNvSpPr>
            <p:nvPr/>
          </p:nvSpPr>
          <p:spPr bwMode="auto">
            <a:xfrm>
              <a:off x="3123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1" name="Line 9928"/>
            <p:cNvSpPr>
              <a:spLocks noChangeShapeType="1"/>
            </p:cNvSpPr>
            <p:nvPr/>
          </p:nvSpPr>
          <p:spPr bwMode="auto">
            <a:xfrm flipH="1">
              <a:off x="3111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2" name="Line 9929"/>
            <p:cNvSpPr>
              <a:spLocks noChangeShapeType="1"/>
            </p:cNvSpPr>
            <p:nvPr/>
          </p:nvSpPr>
          <p:spPr bwMode="auto">
            <a:xfrm flipV="1">
              <a:off x="3123" y="22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3" name="Line 9930"/>
            <p:cNvSpPr>
              <a:spLocks noChangeShapeType="1"/>
            </p:cNvSpPr>
            <p:nvPr/>
          </p:nvSpPr>
          <p:spPr bwMode="auto">
            <a:xfrm flipV="1">
              <a:off x="3123" y="22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4" name="Line 9931"/>
            <p:cNvSpPr>
              <a:spLocks noChangeShapeType="1"/>
            </p:cNvSpPr>
            <p:nvPr/>
          </p:nvSpPr>
          <p:spPr bwMode="auto">
            <a:xfrm>
              <a:off x="3123" y="22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5" name="Rectangle 9932"/>
            <p:cNvSpPr>
              <a:spLocks noChangeArrowheads="1"/>
            </p:cNvSpPr>
            <p:nvPr/>
          </p:nvSpPr>
          <p:spPr bwMode="auto">
            <a:xfrm>
              <a:off x="3291" y="21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6" name="Line 9933"/>
            <p:cNvSpPr>
              <a:spLocks noChangeShapeType="1"/>
            </p:cNvSpPr>
            <p:nvPr/>
          </p:nvSpPr>
          <p:spPr bwMode="auto">
            <a:xfrm flipH="1" flipV="1">
              <a:off x="3297" y="22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7" name="Line 9934"/>
            <p:cNvSpPr>
              <a:spLocks noChangeShapeType="1"/>
            </p:cNvSpPr>
            <p:nvPr/>
          </p:nvSpPr>
          <p:spPr bwMode="auto">
            <a:xfrm>
              <a:off x="3309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8" name="Line 9935"/>
            <p:cNvSpPr>
              <a:spLocks noChangeShapeType="1"/>
            </p:cNvSpPr>
            <p:nvPr/>
          </p:nvSpPr>
          <p:spPr bwMode="auto">
            <a:xfrm flipH="1">
              <a:off x="3297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9" name="Line 9936"/>
            <p:cNvSpPr>
              <a:spLocks noChangeShapeType="1"/>
            </p:cNvSpPr>
            <p:nvPr/>
          </p:nvSpPr>
          <p:spPr bwMode="auto">
            <a:xfrm flipV="1">
              <a:off x="3309" y="22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0" name="Line 9937"/>
            <p:cNvSpPr>
              <a:spLocks noChangeShapeType="1"/>
            </p:cNvSpPr>
            <p:nvPr/>
          </p:nvSpPr>
          <p:spPr bwMode="auto">
            <a:xfrm flipV="1">
              <a:off x="3309" y="22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1" name="Line 9938"/>
            <p:cNvSpPr>
              <a:spLocks noChangeShapeType="1"/>
            </p:cNvSpPr>
            <p:nvPr/>
          </p:nvSpPr>
          <p:spPr bwMode="auto">
            <a:xfrm>
              <a:off x="3309" y="22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2" name="Rectangle 9939"/>
            <p:cNvSpPr>
              <a:spLocks noChangeArrowheads="1"/>
            </p:cNvSpPr>
            <p:nvPr/>
          </p:nvSpPr>
          <p:spPr bwMode="auto">
            <a:xfrm>
              <a:off x="3399" y="217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3" name="Line 9940"/>
            <p:cNvSpPr>
              <a:spLocks noChangeShapeType="1"/>
            </p:cNvSpPr>
            <p:nvPr/>
          </p:nvSpPr>
          <p:spPr bwMode="auto">
            <a:xfrm flipH="1" flipV="1">
              <a:off x="3405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4" name="Line 9941"/>
            <p:cNvSpPr>
              <a:spLocks noChangeShapeType="1"/>
            </p:cNvSpPr>
            <p:nvPr/>
          </p:nvSpPr>
          <p:spPr bwMode="auto">
            <a:xfrm>
              <a:off x="3417" y="21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5" name="Line 9942"/>
            <p:cNvSpPr>
              <a:spLocks noChangeShapeType="1"/>
            </p:cNvSpPr>
            <p:nvPr/>
          </p:nvSpPr>
          <p:spPr bwMode="auto">
            <a:xfrm flipH="1">
              <a:off x="3405" y="21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6" name="Line 9943"/>
            <p:cNvSpPr>
              <a:spLocks noChangeShapeType="1"/>
            </p:cNvSpPr>
            <p:nvPr/>
          </p:nvSpPr>
          <p:spPr bwMode="auto">
            <a:xfrm flipV="1">
              <a:off x="3417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7" name="Line 9944"/>
            <p:cNvSpPr>
              <a:spLocks noChangeShapeType="1"/>
            </p:cNvSpPr>
            <p:nvPr/>
          </p:nvSpPr>
          <p:spPr bwMode="auto">
            <a:xfrm flipV="1">
              <a:off x="3417" y="21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8" name="Line 9945"/>
            <p:cNvSpPr>
              <a:spLocks noChangeShapeType="1"/>
            </p:cNvSpPr>
            <p:nvPr/>
          </p:nvSpPr>
          <p:spPr bwMode="auto">
            <a:xfrm>
              <a:off x="3417" y="21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9" name="Rectangle 9946"/>
            <p:cNvSpPr>
              <a:spLocks noChangeArrowheads="1"/>
            </p:cNvSpPr>
            <p:nvPr/>
          </p:nvSpPr>
          <p:spPr bwMode="auto">
            <a:xfrm>
              <a:off x="3531" y="217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0" name="Line 9947"/>
            <p:cNvSpPr>
              <a:spLocks noChangeShapeType="1"/>
            </p:cNvSpPr>
            <p:nvPr/>
          </p:nvSpPr>
          <p:spPr bwMode="auto">
            <a:xfrm flipH="1" flipV="1">
              <a:off x="3537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1" name="Line 9948"/>
            <p:cNvSpPr>
              <a:spLocks noChangeShapeType="1"/>
            </p:cNvSpPr>
            <p:nvPr/>
          </p:nvSpPr>
          <p:spPr bwMode="auto">
            <a:xfrm>
              <a:off x="3549" y="21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2" name="Line 9949"/>
            <p:cNvSpPr>
              <a:spLocks noChangeShapeType="1"/>
            </p:cNvSpPr>
            <p:nvPr/>
          </p:nvSpPr>
          <p:spPr bwMode="auto">
            <a:xfrm flipH="1">
              <a:off x="3537" y="21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3" name="Line 9950"/>
            <p:cNvSpPr>
              <a:spLocks noChangeShapeType="1"/>
            </p:cNvSpPr>
            <p:nvPr/>
          </p:nvSpPr>
          <p:spPr bwMode="auto">
            <a:xfrm flipV="1">
              <a:off x="3549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4" name="Line 9951"/>
            <p:cNvSpPr>
              <a:spLocks noChangeShapeType="1"/>
            </p:cNvSpPr>
            <p:nvPr/>
          </p:nvSpPr>
          <p:spPr bwMode="auto">
            <a:xfrm flipV="1">
              <a:off x="3549" y="21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5" name="Line 9952"/>
            <p:cNvSpPr>
              <a:spLocks noChangeShapeType="1"/>
            </p:cNvSpPr>
            <p:nvPr/>
          </p:nvSpPr>
          <p:spPr bwMode="auto">
            <a:xfrm>
              <a:off x="3549" y="21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6" name="Rectangle 9953"/>
            <p:cNvSpPr>
              <a:spLocks noChangeArrowheads="1"/>
            </p:cNvSpPr>
            <p:nvPr/>
          </p:nvSpPr>
          <p:spPr bwMode="auto">
            <a:xfrm>
              <a:off x="3603" y="21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7" name="Line 9954"/>
            <p:cNvSpPr>
              <a:spLocks noChangeShapeType="1"/>
            </p:cNvSpPr>
            <p:nvPr/>
          </p:nvSpPr>
          <p:spPr bwMode="auto">
            <a:xfrm flipH="1" flipV="1">
              <a:off x="3609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8" name="Line 9955"/>
            <p:cNvSpPr>
              <a:spLocks noChangeShapeType="1"/>
            </p:cNvSpPr>
            <p:nvPr/>
          </p:nvSpPr>
          <p:spPr bwMode="auto">
            <a:xfrm>
              <a:off x="3621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9" name="Line 9956"/>
            <p:cNvSpPr>
              <a:spLocks noChangeShapeType="1"/>
            </p:cNvSpPr>
            <p:nvPr/>
          </p:nvSpPr>
          <p:spPr bwMode="auto">
            <a:xfrm flipH="1">
              <a:off x="3609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0" name="Line 9957"/>
            <p:cNvSpPr>
              <a:spLocks noChangeShapeType="1"/>
            </p:cNvSpPr>
            <p:nvPr/>
          </p:nvSpPr>
          <p:spPr bwMode="auto">
            <a:xfrm flipV="1">
              <a:off x="3621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1" name="Line 9958"/>
            <p:cNvSpPr>
              <a:spLocks noChangeShapeType="1"/>
            </p:cNvSpPr>
            <p:nvPr/>
          </p:nvSpPr>
          <p:spPr bwMode="auto">
            <a:xfrm flipV="1">
              <a:off x="3621" y="21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2" name="Line 9959"/>
            <p:cNvSpPr>
              <a:spLocks noChangeShapeType="1"/>
            </p:cNvSpPr>
            <p:nvPr/>
          </p:nvSpPr>
          <p:spPr bwMode="auto">
            <a:xfrm>
              <a:off x="3621" y="21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3" name="Rectangle 9960"/>
            <p:cNvSpPr>
              <a:spLocks noChangeArrowheads="1"/>
            </p:cNvSpPr>
            <p:nvPr/>
          </p:nvSpPr>
          <p:spPr bwMode="auto">
            <a:xfrm>
              <a:off x="3681" y="212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4" name="Line 9961"/>
            <p:cNvSpPr>
              <a:spLocks noChangeShapeType="1"/>
            </p:cNvSpPr>
            <p:nvPr/>
          </p:nvSpPr>
          <p:spPr bwMode="auto">
            <a:xfrm flipH="1" flipV="1">
              <a:off x="3687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5" name="Line 9962"/>
            <p:cNvSpPr>
              <a:spLocks noChangeShapeType="1"/>
            </p:cNvSpPr>
            <p:nvPr/>
          </p:nvSpPr>
          <p:spPr bwMode="auto">
            <a:xfrm>
              <a:off x="3699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6" name="Line 9963"/>
            <p:cNvSpPr>
              <a:spLocks noChangeShapeType="1"/>
            </p:cNvSpPr>
            <p:nvPr/>
          </p:nvSpPr>
          <p:spPr bwMode="auto">
            <a:xfrm flipH="1">
              <a:off x="3687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7" name="Line 9964"/>
            <p:cNvSpPr>
              <a:spLocks noChangeShapeType="1"/>
            </p:cNvSpPr>
            <p:nvPr/>
          </p:nvSpPr>
          <p:spPr bwMode="auto">
            <a:xfrm flipV="1">
              <a:off x="3699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8" name="Line 9965"/>
            <p:cNvSpPr>
              <a:spLocks noChangeShapeType="1"/>
            </p:cNvSpPr>
            <p:nvPr/>
          </p:nvSpPr>
          <p:spPr bwMode="auto">
            <a:xfrm flipV="1">
              <a:off x="3699" y="21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9" name="Line 9966"/>
            <p:cNvSpPr>
              <a:spLocks noChangeShapeType="1"/>
            </p:cNvSpPr>
            <p:nvPr/>
          </p:nvSpPr>
          <p:spPr bwMode="auto">
            <a:xfrm>
              <a:off x="3699" y="21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0" name="Rectangle 9967"/>
            <p:cNvSpPr>
              <a:spLocks noChangeArrowheads="1"/>
            </p:cNvSpPr>
            <p:nvPr/>
          </p:nvSpPr>
          <p:spPr bwMode="auto">
            <a:xfrm>
              <a:off x="3723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" name="Line 9968"/>
            <p:cNvSpPr>
              <a:spLocks noChangeShapeType="1"/>
            </p:cNvSpPr>
            <p:nvPr/>
          </p:nvSpPr>
          <p:spPr bwMode="auto">
            <a:xfrm flipH="1" flipV="1">
              <a:off x="3729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" name="Line 9969"/>
            <p:cNvSpPr>
              <a:spLocks noChangeShapeType="1"/>
            </p:cNvSpPr>
            <p:nvPr/>
          </p:nvSpPr>
          <p:spPr bwMode="auto">
            <a:xfrm>
              <a:off x="3741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" name="Line 9970"/>
            <p:cNvSpPr>
              <a:spLocks noChangeShapeType="1"/>
            </p:cNvSpPr>
            <p:nvPr/>
          </p:nvSpPr>
          <p:spPr bwMode="auto">
            <a:xfrm flipH="1">
              <a:off x="3729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" name="Line 9971"/>
            <p:cNvSpPr>
              <a:spLocks noChangeShapeType="1"/>
            </p:cNvSpPr>
            <p:nvPr/>
          </p:nvSpPr>
          <p:spPr bwMode="auto">
            <a:xfrm flipV="1">
              <a:off x="3741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5" name="Line 9972"/>
            <p:cNvSpPr>
              <a:spLocks noChangeShapeType="1"/>
            </p:cNvSpPr>
            <p:nvPr/>
          </p:nvSpPr>
          <p:spPr bwMode="auto">
            <a:xfrm flipV="1">
              <a:off x="3741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6" name="Line 9973"/>
            <p:cNvSpPr>
              <a:spLocks noChangeShapeType="1"/>
            </p:cNvSpPr>
            <p:nvPr/>
          </p:nvSpPr>
          <p:spPr bwMode="auto">
            <a:xfrm>
              <a:off x="3741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7" name="Rectangle 9974"/>
            <p:cNvSpPr>
              <a:spLocks noChangeArrowheads="1"/>
            </p:cNvSpPr>
            <p:nvPr/>
          </p:nvSpPr>
          <p:spPr bwMode="auto">
            <a:xfrm>
              <a:off x="3753" y="210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8" name="Line 9975"/>
            <p:cNvSpPr>
              <a:spLocks noChangeShapeType="1"/>
            </p:cNvSpPr>
            <p:nvPr/>
          </p:nvSpPr>
          <p:spPr bwMode="auto">
            <a:xfrm flipH="1" flipV="1">
              <a:off x="3759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9" name="Line 9976"/>
            <p:cNvSpPr>
              <a:spLocks noChangeShapeType="1"/>
            </p:cNvSpPr>
            <p:nvPr/>
          </p:nvSpPr>
          <p:spPr bwMode="auto">
            <a:xfrm>
              <a:off x="3771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0" name="Line 9977"/>
            <p:cNvSpPr>
              <a:spLocks noChangeShapeType="1"/>
            </p:cNvSpPr>
            <p:nvPr/>
          </p:nvSpPr>
          <p:spPr bwMode="auto">
            <a:xfrm flipH="1">
              <a:off x="3759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1" name="Line 9978"/>
            <p:cNvSpPr>
              <a:spLocks noChangeShapeType="1"/>
            </p:cNvSpPr>
            <p:nvPr/>
          </p:nvSpPr>
          <p:spPr bwMode="auto">
            <a:xfrm flipV="1">
              <a:off x="3771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2" name="Line 9979"/>
            <p:cNvSpPr>
              <a:spLocks noChangeShapeType="1"/>
            </p:cNvSpPr>
            <p:nvPr/>
          </p:nvSpPr>
          <p:spPr bwMode="auto">
            <a:xfrm flipV="1">
              <a:off x="3771" y="21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3" name="Line 9980"/>
            <p:cNvSpPr>
              <a:spLocks noChangeShapeType="1"/>
            </p:cNvSpPr>
            <p:nvPr/>
          </p:nvSpPr>
          <p:spPr bwMode="auto">
            <a:xfrm>
              <a:off x="3771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4" name="Rectangle 9981"/>
            <p:cNvSpPr>
              <a:spLocks noChangeArrowheads="1"/>
            </p:cNvSpPr>
            <p:nvPr/>
          </p:nvSpPr>
          <p:spPr bwMode="auto">
            <a:xfrm>
              <a:off x="3753" y="21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5" name="Line 9982"/>
            <p:cNvSpPr>
              <a:spLocks noChangeShapeType="1"/>
            </p:cNvSpPr>
            <p:nvPr/>
          </p:nvSpPr>
          <p:spPr bwMode="auto">
            <a:xfrm flipH="1" flipV="1">
              <a:off x="3759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6" name="Line 9983"/>
            <p:cNvSpPr>
              <a:spLocks noChangeShapeType="1"/>
            </p:cNvSpPr>
            <p:nvPr/>
          </p:nvSpPr>
          <p:spPr bwMode="auto">
            <a:xfrm>
              <a:off x="3771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7" name="Line 9984"/>
            <p:cNvSpPr>
              <a:spLocks noChangeShapeType="1"/>
            </p:cNvSpPr>
            <p:nvPr/>
          </p:nvSpPr>
          <p:spPr bwMode="auto">
            <a:xfrm flipH="1">
              <a:off x="3759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8" name="Line 9985"/>
            <p:cNvSpPr>
              <a:spLocks noChangeShapeType="1"/>
            </p:cNvSpPr>
            <p:nvPr/>
          </p:nvSpPr>
          <p:spPr bwMode="auto">
            <a:xfrm flipV="1">
              <a:off x="3771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9" name="Line 9986"/>
            <p:cNvSpPr>
              <a:spLocks noChangeShapeType="1"/>
            </p:cNvSpPr>
            <p:nvPr/>
          </p:nvSpPr>
          <p:spPr bwMode="auto">
            <a:xfrm flipV="1">
              <a:off x="3771" y="21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0" name="Line 9987"/>
            <p:cNvSpPr>
              <a:spLocks noChangeShapeType="1"/>
            </p:cNvSpPr>
            <p:nvPr/>
          </p:nvSpPr>
          <p:spPr bwMode="auto">
            <a:xfrm>
              <a:off x="3771" y="21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1" name="Rectangle 9988"/>
            <p:cNvSpPr>
              <a:spLocks noChangeArrowheads="1"/>
            </p:cNvSpPr>
            <p:nvPr/>
          </p:nvSpPr>
          <p:spPr bwMode="auto">
            <a:xfrm>
              <a:off x="3729" y="213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2" name="Line 9989"/>
            <p:cNvSpPr>
              <a:spLocks noChangeShapeType="1"/>
            </p:cNvSpPr>
            <p:nvPr/>
          </p:nvSpPr>
          <p:spPr bwMode="auto">
            <a:xfrm flipH="1" flipV="1">
              <a:off x="3735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3" name="Line 9990"/>
            <p:cNvSpPr>
              <a:spLocks noChangeShapeType="1"/>
            </p:cNvSpPr>
            <p:nvPr/>
          </p:nvSpPr>
          <p:spPr bwMode="auto">
            <a:xfrm>
              <a:off x="3747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4" name="Line 9991"/>
            <p:cNvSpPr>
              <a:spLocks noChangeShapeType="1"/>
            </p:cNvSpPr>
            <p:nvPr/>
          </p:nvSpPr>
          <p:spPr bwMode="auto">
            <a:xfrm flipH="1">
              <a:off x="3735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5" name="Line 9992"/>
            <p:cNvSpPr>
              <a:spLocks noChangeShapeType="1"/>
            </p:cNvSpPr>
            <p:nvPr/>
          </p:nvSpPr>
          <p:spPr bwMode="auto">
            <a:xfrm flipV="1">
              <a:off x="3747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6" name="Line 9993"/>
            <p:cNvSpPr>
              <a:spLocks noChangeShapeType="1"/>
            </p:cNvSpPr>
            <p:nvPr/>
          </p:nvSpPr>
          <p:spPr bwMode="auto">
            <a:xfrm flipV="1">
              <a:off x="3747" y="21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7" name="Line 9994"/>
            <p:cNvSpPr>
              <a:spLocks noChangeShapeType="1"/>
            </p:cNvSpPr>
            <p:nvPr/>
          </p:nvSpPr>
          <p:spPr bwMode="auto">
            <a:xfrm>
              <a:off x="3747" y="21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" name="Rectangle 9995"/>
            <p:cNvSpPr>
              <a:spLocks noChangeArrowheads="1"/>
            </p:cNvSpPr>
            <p:nvPr/>
          </p:nvSpPr>
          <p:spPr bwMode="auto">
            <a:xfrm>
              <a:off x="3693" y="21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9" name="Line 9996"/>
            <p:cNvSpPr>
              <a:spLocks noChangeShapeType="1"/>
            </p:cNvSpPr>
            <p:nvPr/>
          </p:nvSpPr>
          <p:spPr bwMode="auto">
            <a:xfrm flipH="1" flipV="1">
              <a:off x="3699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0" name="Line 9997"/>
            <p:cNvSpPr>
              <a:spLocks noChangeShapeType="1"/>
            </p:cNvSpPr>
            <p:nvPr/>
          </p:nvSpPr>
          <p:spPr bwMode="auto">
            <a:xfrm>
              <a:off x="3711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1" name="Line 9998"/>
            <p:cNvSpPr>
              <a:spLocks noChangeShapeType="1"/>
            </p:cNvSpPr>
            <p:nvPr/>
          </p:nvSpPr>
          <p:spPr bwMode="auto">
            <a:xfrm flipH="1">
              <a:off x="3699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2" name="Line 9999"/>
            <p:cNvSpPr>
              <a:spLocks noChangeShapeType="1"/>
            </p:cNvSpPr>
            <p:nvPr/>
          </p:nvSpPr>
          <p:spPr bwMode="auto">
            <a:xfrm flipV="1">
              <a:off x="3711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3" name="Line 10000"/>
            <p:cNvSpPr>
              <a:spLocks noChangeShapeType="1"/>
            </p:cNvSpPr>
            <p:nvPr/>
          </p:nvSpPr>
          <p:spPr bwMode="auto">
            <a:xfrm flipV="1">
              <a:off x="3711" y="21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4" name="Line 10001"/>
            <p:cNvSpPr>
              <a:spLocks noChangeShapeType="1"/>
            </p:cNvSpPr>
            <p:nvPr/>
          </p:nvSpPr>
          <p:spPr bwMode="auto">
            <a:xfrm>
              <a:off x="3711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5" name="Rectangle 10002"/>
            <p:cNvSpPr>
              <a:spLocks noChangeArrowheads="1"/>
            </p:cNvSpPr>
            <p:nvPr/>
          </p:nvSpPr>
          <p:spPr bwMode="auto">
            <a:xfrm>
              <a:off x="3621" y="216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6" name="Line 10003"/>
            <p:cNvSpPr>
              <a:spLocks noChangeShapeType="1"/>
            </p:cNvSpPr>
            <p:nvPr/>
          </p:nvSpPr>
          <p:spPr bwMode="auto">
            <a:xfrm flipH="1" flipV="1">
              <a:off x="3627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7" name="Line 10004"/>
            <p:cNvSpPr>
              <a:spLocks noChangeShapeType="1"/>
            </p:cNvSpPr>
            <p:nvPr/>
          </p:nvSpPr>
          <p:spPr bwMode="auto">
            <a:xfrm>
              <a:off x="3639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8" name="Line 10005"/>
            <p:cNvSpPr>
              <a:spLocks noChangeShapeType="1"/>
            </p:cNvSpPr>
            <p:nvPr/>
          </p:nvSpPr>
          <p:spPr bwMode="auto">
            <a:xfrm flipH="1">
              <a:off x="3627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9" name="Line 10006"/>
            <p:cNvSpPr>
              <a:spLocks noChangeShapeType="1"/>
            </p:cNvSpPr>
            <p:nvPr/>
          </p:nvSpPr>
          <p:spPr bwMode="auto">
            <a:xfrm flipV="1">
              <a:off x="3639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0" name="Line 10007"/>
            <p:cNvSpPr>
              <a:spLocks noChangeShapeType="1"/>
            </p:cNvSpPr>
            <p:nvPr/>
          </p:nvSpPr>
          <p:spPr bwMode="auto">
            <a:xfrm flipV="1">
              <a:off x="3639" y="21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1" name="Line 10008"/>
            <p:cNvSpPr>
              <a:spLocks noChangeShapeType="1"/>
            </p:cNvSpPr>
            <p:nvPr/>
          </p:nvSpPr>
          <p:spPr bwMode="auto">
            <a:xfrm>
              <a:off x="3639" y="21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2" name="Rectangle 10009"/>
            <p:cNvSpPr>
              <a:spLocks noChangeArrowheads="1"/>
            </p:cNvSpPr>
            <p:nvPr/>
          </p:nvSpPr>
          <p:spPr bwMode="auto">
            <a:xfrm>
              <a:off x="3549" y="21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3" name="Line 10010"/>
            <p:cNvSpPr>
              <a:spLocks noChangeShapeType="1"/>
            </p:cNvSpPr>
            <p:nvPr/>
          </p:nvSpPr>
          <p:spPr bwMode="auto">
            <a:xfrm flipH="1" flipV="1">
              <a:off x="3555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4" name="Line 10011"/>
            <p:cNvSpPr>
              <a:spLocks noChangeShapeType="1"/>
            </p:cNvSpPr>
            <p:nvPr/>
          </p:nvSpPr>
          <p:spPr bwMode="auto">
            <a:xfrm>
              <a:off x="3567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5" name="Line 10012"/>
            <p:cNvSpPr>
              <a:spLocks noChangeShapeType="1"/>
            </p:cNvSpPr>
            <p:nvPr/>
          </p:nvSpPr>
          <p:spPr bwMode="auto">
            <a:xfrm flipH="1">
              <a:off x="3555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6" name="Line 10013"/>
            <p:cNvSpPr>
              <a:spLocks noChangeShapeType="1"/>
            </p:cNvSpPr>
            <p:nvPr/>
          </p:nvSpPr>
          <p:spPr bwMode="auto">
            <a:xfrm flipV="1">
              <a:off x="3567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7" name="Line 10014"/>
            <p:cNvSpPr>
              <a:spLocks noChangeShapeType="1"/>
            </p:cNvSpPr>
            <p:nvPr/>
          </p:nvSpPr>
          <p:spPr bwMode="auto">
            <a:xfrm flipV="1">
              <a:off x="3567" y="21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8" name="Line 10015"/>
            <p:cNvSpPr>
              <a:spLocks noChangeShapeType="1"/>
            </p:cNvSpPr>
            <p:nvPr/>
          </p:nvSpPr>
          <p:spPr bwMode="auto">
            <a:xfrm>
              <a:off x="3567" y="22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9" name="Rectangle 10016"/>
            <p:cNvSpPr>
              <a:spLocks noChangeArrowheads="1"/>
            </p:cNvSpPr>
            <p:nvPr/>
          </p:nvSpPr>
          <p:spPr bwMode="auto">
            <a:xfrm>
              <a:off x="3423" y="22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0" name="Line 10017"/>
            <p:cNvSpPr>
              <a:spLocks noChangeShapeType="1"/>
            </p:cNvSpPr>
            <p:nvPr/>
          </p:nvSpPr>
          <p:spPr bwMode="auto">
            <a:xfrm flipH="1" flipV="1">
              <a:off x="3429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6" name="Group 10018"/>
          <p:cNvGrpSpPr>
            <a:grpSpLocks/>
          </p:cNvGrpSpPr>
          <p:nvPr/>
        </p:nvGrpSpPr>
        <p:grpSpPr bwMode="auto">
          <a:xfrm>
            <a:off x="5040313" y="3190875"/>
            <a:ext cx="1924050" cy="628650"/>
            <a:chOff x="2241" y="2235"/>
            <a:chExt cx="1212" cy="396"/>
          </a:xfrm>
        </p:grpSpPr>
        <p:sp>
          <p:nvSpPr>
            <p:cNvPr id="17851" name="Line 10019"/>
            <p:cNvSpPr>
              <a:spLocks noChangeShapeType="1"/>
            </p:cNvSpPr>
            <p:nvPr/>
          </p:nvSpPr>
          <p:spPr bwMode="auto">
            <a:xfrm>
              <a:off x="3441" y="22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2" name="Line 10020"/>
            <p:cNvSpPr>
              <a:spLocks noChangeShapeType="1"/>
            </p:cNvSpPr>
            <p:nvPr/>
          </p:nvSpPr>
          <p:spPr bwMode="auto">
            <a:xfrm flipH="1">
              <a:off x="3429" y="22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3" name="Line 10021"/>
            <p:cNvSpPr>
              <a:spLocks noChangeShapeType="1"/>
            </p:cNvSpPr>
            <p:nvPr/>
          </p:nvSpPr>
          <p:spPr bwMode="auto">
            <a:xfrm flipV="1">
              <a:off x="3441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4" name="Line 10022"/>
            <p:cNvSpPr>
              <a:spLocks noChangeShapeType="1"/>
            </p:cNvSpPr>
            <p:nvPr/>
          </p:nvSpPr>
          <p:spPr bwMode="auto">
            <a:xfrm flipV="1">
              <a:off x="3441" y="22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5" name="Line 10023"/>
            <p:cNvSpPr>
              <a:spLocks noChangeShapeType="1"/>
            </p:cNvSpPr>
            <p:nvPr/>
          </p:nvSpPr>
          <p:spPr bwMode="auto">
            <a:xfrm>
              <a:off x="3441" y="22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6" name="Rectangle 10024"/>
            <p:cNvSpPr>
              <a:spLocks noChangeArrowheads="1"/>
            </p:cNvSpPr>
            <p:nvPr/>
          </p:nvSpPr>
          <p:spPr bwMode="auto">
            <a:xfrm>
              <a:off x="3315" y="22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7" name="Line 10025"/>
            <p:cNvSpPr>
              <a:spLocks noChangeShapeType="1"/>
            </p:cNvSpPr>
            <p:nvPr/>
          </p:nvSpPr>
          <p:spPr bwMode="auto">
            <a:xfrm flipH="1" flipV="1">
              <a:off x="3321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8" name="Line 10026"/>
            <p:cNvSpPr>
              <a:spLocks noChangeShapeType="1"/>
            </p:cNvSpPr>
            <p:nvPr/>
          </p:nvSpPr>
          <p:spPr bwMode="auto">
            <a:xfrm>
              <a:off x="3333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9" name="Line 10027"/>
            <p:cNvSpPr>
              <a:spLocks noChangeShapeType="1"/>
            </p:cNvSpPr>
            <p:nvPr/>
          </p:nvSpPr>
          <p:spPr bwMode="auto">
            <a:xfrm flipH="1">
              <a:off x="3321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0" name="Line 10028"/>
            <p:cNvSpPr>
              <a:spLocks noChangeShapeType="1"/>
            </p:cNvSpPr>
            <p:nvPr/>
          </p:nvSpPr>
          <p:spPr bwMode="auto">
            <a:xfrm flipV="1">
              <a:off x="3333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1" name="Line 10029"/>
            <p:cNvSpPr>
              <a:spLocks noChangeShapeType="1"/>
            </p:cNvSpPr>
            <p:nvPr/>
          </p:nvSpPr>
          <p:spPr bwMode="auto">
            <a:xfrm flipV="1">
              <a:off x="3333" y="22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2" name="Line 10030"/>
            <p:cNvSpPr>
              <a:spLocks noChangeShapeType="1"/>
            </p:cNvSpPr>
            <p:nvPr/>
          </p:nvSpPr>
          <p:spPr bwMode="auto">
            <a:xfrm>
              <a:off x="3333" y="22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3" name="Rectangle 10031"/>
            <p:cNvSpPr>
              <a:spLocks noChangeArrowheads="1"/>
            </p:cNvSpPr>
            <p:nvPr/>
          </p:nvSpPr>
          <p:spPr bwMode="auto">
            <a:xfrm>
              <a:off x="3165" y="232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4" name="Line 10032"/>
            <p:cNvSpPr>
              <a:spLocks noChangeShapeType="1"/>
            </p:cNvSpPr>
            <p:nvPr/>
          </p:nvSpPr>
          <p:spPr bwMode="auto">
            <a:xfrm flipH="1" flipV="1">
              <a:off x="3171" y="23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5" name="Line 10033"/>
            <p:cNvSpPr>
              <a:spLocks noChangeShapeType="1"/>
            </p:cNvSpPr>
            <p:nvPr/>
          </p:nvSpPr>
          <p:spPr bwMode="auto">
            <a:xfrm>
              <a:off x="3183" y="23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6" name="Line 10034"/>
            <p:cNvSpPr>
              <a:spLocks noChangeShapeType="1"/>
            </p:cNvSpPr>
            <p:nvPr/>
          </p:nvSpPr>
          <p:spPr bwMode="auto">
            <a:xfrm flipH="1">
              <a:off x="3171" y="23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7" name="Line 10035"/>
            <p:cNvSpPr>
              <a:spLocks noChangeShapeType="1"/>
            </p:cNvSpPr>
            <p:nvPr/>
          </p:nvSpPr>
          <p:spPr bwMode="auto">
            <a:xfrm flipV="1">
              <a:off x="3183" y="23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8" name="Line 10036"/>
            <p:cNvSpPr>
              <a:spLocks noChangeShapeType="1"/>
            </p:cNvSpPr>
            <p:nvPr/>
          </p:nvSpPr>
          <p:spPr bwMode="auto">
            <a:xfrm flipV="1">
              <a:off x="3183" y="23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9" name="Line 10037"/>
            <p:cNvSpPr>
              <a:spLocks noChangeShapeType="1"/>
            </p:cNvSpPr>
            <p:nvPr/>
          </p:nvSpPr>
          <p:spPr bwMode="auto">
            <a:xfrm>
              <a:off x="3183" y="23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0" name="Rectangle 10038"/>
            <p:cNvSpPr>
              <a:spLocks noChangeArrowheads="1"/>
            </p:cNvSpPr>
            <p:nvPr/>
          </p:nvSpPr>
          <p:spPr bwMode="auto">
            <a:xfrm>
              <a:off x="3027" y="23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1" name="Line 10039"/>
            <p:cNvSpPr>
              <a:spLocks noChangeShapeType="1"/>
            </p:cNvSpPr>
            <p:nvPr/>
          </p:nvSpPr>
          <p:spPr bwMode="auto">
            <a:xfrm flipH="1" flipV="1">
              <a:off x="3033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2" name="Line 10040"/>
            <p:cNvSpPr>
              <a:spLocks noChangeShapeType="1"/>
            </p:cNvSpPr>
            <p:nvPr/>
          </p:nvSpPr>
          <p:spPr bwMode="auto">
            <a:xfrm>
              <a:off x="3045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3" name="Line 10041"/>
            <p:cNvSpPr>
              <a:spLocks noChangeShapeType="1"/>
            </p:cNvSpPr>
            <p:nvPr/>
          </p:nvSpPr>
          <p:spPr bwMode="auto">
            <a:xfrm flipH="1">
              <a:off x="3033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4" name="Line 10042"/>
            <p:cNvSpPr>
              <a:spLocks noChangeShapeType="1"/>
            </p:cNvSpPr>
            <p:nvPr/>
          </p:nvSpPr>
          <p:spPr bwMode="auto">
            <a:xfrm flipV="1">
              <a:off x="3045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5" name="Line 10043"/>
            <p:cNvSpPr>
              <a:spLocks noChangeShapeType="1"/>
            </p:cNvSpPr>
            <p:nvPr/>
          </p:nvSpPr>
          <p:spPr bwMode="auto">
            <a:xfrm flipV="1">
              <a:off x="3045" y="23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6" name="Line 10044"/>
            <p:cNvSpPr>
              <a:spLocks noChangeShapeType="1"/>
            </p:cNvSpPr>
            <p:nvPr/>
          </p:nvSpPr>
          <p:spPr bwMode="auto">
            <a:xfrm>
              <a:off x="3045" y="23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7" name="Rectangle 10045"/>
            <p:cNvSpPr>
              <a:spLocks noChangeArrowheads="1"/>
            </p:cNvSpPr>
            <p:nvPr/>
          </p:nvSpPr>
          <p:spPr bwMode="auto">
            <a:xfrm>
              <a:off x="2853" y="24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8" name="Line 10046"/>
            <p:cNvSpPr>
              <a:spLocks noChangeShapeType="1"/>
            </p:cNvSpPr>
            <p:nvPr/>
          </p:nvSpPr>
          <p:spPr bwMode="auto">
            <a:xfrm flipH="1" flipV="1">
              <a:off x="2859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9" name="Line 10047"/>
            <p:cNvSpPr>
              <a:spLocks noChangeShapeType="1"/>
            </p:cNvSpPr>
            <p:nvPr/>
          </p:nvSpPr>
          <p:spPr bwMode="auto">
            <a:xfrm>
              <a:off x="2871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0" name="Line 10048"/>
            <p:cNvSpPr>
              <a:spLocks noChangeShapeType="1"/>
            </p:cNvSpPr>
            <p:nvPr/>
          </p:nvSpPr>
          <p:spPr bwMode="auto">
            <a:xfrm flipH="1">
              <a:off x="2859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1" name="Line 10049"/>
            <p:cNvSpPr>
              <a:spLocks noChangeShapeType="1"/>
            </p:cNvSpPr>
            <p:nvPr/>
          </p:nvSpPr>
          <p:spPr bwMode="auto">
            <a:xfrm flipV="1">
              <a:off x="2871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2" name="Line 10050"/>
            <p:cNvSpPr>
              <a:spLocks noChangeShapeType="1"/>
            </p:cNvSpPr>
            <p:nvPr/>
          </p:nvSpPr>
          <p:spPr bwMode="auto">
            <a:xfrm flipV="1">
              <a:off x="2871" y="24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3" name="Line 10051"/>
            <p:cNvSpPr>
              <a:spLocks noChangeShapeType="1"/>
            </p:cNvSpPr>
            <p:nvPr/>
          </p:nvSpPr>
          <p:spPr bwMode="auto">
            <a:xfrm>
              <a:off x="2871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4" name="Rectangle 10052"/>
            <p:cNvSpPr>
              <a:spLocks noChangeArrowheads="1"/>
            </p:cNvSpPr>
            <p:nvPr/>
          </p:nvSpPr>
          <p:spPr bwMode="auto">
            <a:xfrm>
              <a:off x="2721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5" name="Line 10053"/>
            <p:cNvSpPr>
              <a:spLocks noChangeShapeType="1"/>
            </p:cNvSpPr>
            <p:nvPr/>
          </p:nvSpPr>
          <p:spPr bwMode="auto">
            <a:xfrm flipH="1" flipV="1">
              <a:off x="272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6" name="Line 10054"/>
            <p:cNvSpPr>
              <a:spLocks noChangeShapeType="1"/>
            </p:cNvSpPr>
            <p:nvPr/>
          </p:nvSpPr>
          <p:spPr bwMode="auto">
            <a:xfrm>
              <a:off x="273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7" name="Line 10055"/>
            <p:cNvSpPr>
              <a:spLocks noChangeShapeType="1"/>
            </p:cNvSpPr>
            <p:nvPr/>
          </p:nvSpPr>
          <p:spPr bwMode="auto">
            <a:xfrm flipH="1">
              <a:off x="272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8" name="Line 10056"/>
            <p:cNvSpPr>
              <a:spLocks noChangeShapeType="1"/>
            </p:cNvSpPr>
            <p:nvPr/>
          </p:nvSpPr>
          <p:spPr bwMode="auto">
            <a:xfrm flipV="1">
              <a:off x="273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9" name="Line 10057"/>
            <p:cNvSpPr>
              <a:spLocks noChangeShapeType="1"/>
            </p:cNvSpPr>
            <p:nvPr/>
          </p:nvSpPr>
          <p:spPr bwMode="auto">
            <a:xfrm flipV="1">
              <a:off x="2739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0" name="Line 10058"/>
            <p:cNvSpPr>
              <a:spLocks noChangeShapeType="1"/>
            </p:cNvSpPr>
            <p:nvPr/>
          </p:nvSpPr>
          <p:spPr bwMode="auto">
            <a:xfrm>
              <a:off x="273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1" name="Rectangle 10059"/>
            <p:cNvSpPr>
              <a:spLocks noChangeArrowheads="1"/>
            </p:cNvSpPr>
            <p:nvPr/>
          </p:nvSpPr>
          <p:spPr bwMode="auto">
            <a:xfrm>
              <a:off x="2553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2" name="Line 10060"/>
            <p:cNvSpPr>
              <a:spLocks noChangeShapeType="1"/>
            </p:cNvSpPr>
            <p:nvPr/>
          </p:nvSpPr>
          <p:spPr bwMode="auto">
            <a:xfrm flipH="1" flipV="1">
              <a:off x="25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3" name="Line 10061"/>
            <p:cNvSpPr>
              <a:spLocks noChangeShapeType="1"/>
            </p:cNvSpPr>
            <p:nvPr/>
          </p:nvSpPr>
          <p:spPr bwMode="auto">
            <a:xfrm>
              <a:off x="25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4" name="Line 10062"/>
            <p:cNvSpPr>
              <a:spLocks noChangeShapeType="1"/>
            </p:cNvSpPr>
            <p:nvPr/>
          </p:nvSpPr>
          <p:spPr bwMode="auto">
            <a:xfrm flipH="1">
              <a:off x="25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5" name="Line 10063"/>
            <p:cNvSpPr>
              <a:spLocks noChangeShapeType="1"/>
            </p:cNvSpPr>
            <p:nvPr/>
          </p:nvSpPr>
          <p:spPr bwMode="auto">
            <a:xfrm flipV="1">
              <a:off x="257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6" name="Line 10064"/>
            <p:cNvSpPr>
              <a:spLocks noChangeShapeType="1"/>
            </p:cNvSpPr>
            <p:nvPr/>
          </p:nvSpPr>
          <p:spPr bwMode="auto">
            <a:xfrm flipV="1">
              <a:off x="257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7" name="Line 10065"/>
            <p:cNvSpPr>
              <a:spLocks noChangeShapeType="1"/>
            </p:cNvSpPr>
            <p:nvPr/>
          </p:nvSpPr>
          <p:spPr bwMode="auto">
            <a:xfrm>
              <a:off x="2571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8" name="Rectangle 10066"/>
            <p:cNvSpPr>
              <a:spLocks noChangeArrowheads="1"/>
            </p:cNvSpPr>
            <p:nvPr/>
          </p:nvSpPr>
          <p:spPr bwMode="auto">
            <a:xfrm>
              <a:off x="2439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9" name="Line 10067"/>
            <p:cNvSpPr>
              <a:spLocks noChangeShapeType="1"/>
            </p:cNvSpPr>
            <p:nvPr/>
          </p:nvSpPr>
          <p:spPr bwMode="auto">
            <a:xfrm flipH="1" flipV="1">
              <a:off x="244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0" name="Line 10068"/>
            <p:cNvSpPr>
              <a:spLocks noChangeShapeType="1"/>
            </p:cNvSpPr>
            <p:nvPr/>
          </p:nvSpPr>
          <p:spPr bwMode="auto">
            <a:xfrm>
              <a:off x="245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1" name="Line 10069"/>
            <p:cNvSpPr>
              <a:spLocks noChangeShapeType="1"/>
            </p:cNvSpPr>
            <p:nvPr/>
          </p:nvSpPr>
          <p:spPr bwMode="auto">
            <a:xfrm flipH="1">
              <a:off x="244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2" name="Line 10070"/>
            <p:cNvSpPr>
              <a:spLocks noChangeShapeType="1"/>
            </p:cNvSpPr>
            <p:nvPr/>
          </p:nvSpPr>
          <p:spPr bwMode="auto">
            <a:xfrm flipV="1">
              <a:off x="245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3" name="Line 10071"/>
            <p:cNvSpPr>
              <a:spLocks noChangeShapeType="1"/>
            </p:cNvSpPr>
            <p:nvPr/>
          </p:nvSpPr>
          <p:spPr bwMode="auto">
            <a:xfrm flipV="1">
              <a:off x="2457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4" name="Line 10072"/>
            <p:cNvSpPr>
              <a:spLocks noChangeShapeType="1"/>
            </p:cNvSpPr>
            <p:nvPr/>
          </p:nvSpPr>
          <p:spPr bwMode="auto">
            <a:xfrm>
              <a:off x="2457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5" name="Rectangle 10073"/>
            <p:cNvSpPr>
              <a:spLocks noChangeArrowheads="1"/>
            </p:cNvSpPr>
            <p:nvPr/>
          </p:nvSpPr>
          <p:spPr bwMode="auto">
            <a:xfrm>
              <a:off x="2331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6" name="Line 10074"/>
            <p:cNvSpPr>
              <a:spLocks noChangeShapeType="1"/>
            </p:cNvSpPr>
            <p:nvPr/>
          </p:nvSpPr>
          <p:spPr bwMode="auto">
            <a:xfrm flipH="1" flipV="1">
              <a:off x="233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7" name="Line 10075"/>
            <p:cNvSpPr>
              <a:spLocks noChangeShapeType="1"/>
            </p:cNvSpPr>
            <p:nvPr/>
          </p:nvSpPr>
          <p:spPr bwMode="auto">
            <a:xfrm>
              <a:off x="234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8" name="Line 10076"/>
            <p:cNvSpPr>
              <a:spLocks noChangeShapeType="1"/>
            </p:cNvSpPr>
            <p:nvPr/>
          </p:nvSpPr>
          <p:spPr bwMode="auto">
            <a:xfrm flipH="1">
              <a:off x="233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9" name="Line 10077"/>
            <p:cNvSpPr>
              <a:spLocks noChangeShapeType="1"/>
            </p:cNvSpPr>
            <p:nvPr/>
          </p:nvSpPr>
          <p:spPr bwMode="auto">
            <a:xfrm flipV="1">
              <a:off x="234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0" name="Line 10078"/>
            <p:cNvSpPr>
              <a:spLocks noChangeShapeType="1"/>
            </p:cNvSpPr>
            <p:nvPr/>
          </p:nvSpPr>
          <p:spPr bwMode="auto">
            <a:xfrm flipV="1">
              <a:off x="2349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1" name="Line 10079"/>
            <p:cNvSpPr>
              <a:spLocks noChangeShapeType="1"/>
            </p:cNvSpPr>
            <p:nvPr/>
          </p:nvSpPr>
          <p:spPr bwMode="auto">
            <a:xfrm>
              <a:off x="234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2" name="Rectangle 10080"/>
            <p:cNvSpPr>
              <a:spLocks noChangeArrowheads="1"/>
            </p:cNvSpPr>
            <p:nvPr/>
          </p:nvSpPr>
          <p:spPr bwMode="auto">
            <a:xfrm>
              <a:off x="2283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3" name="Line 10081"/>
            <p:cNvSpPr>
              <a:spLocks noChangeShapeType="1"/>
            </p:cNvSpPr>
            <p:nvPr/>
          </p:nvSpPr>
          <p:spPr bwMode="auto">
            <a:xfrm flipH="1" flipV="1">
              <a:off x="228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4" name="Line 10082"/>
            <p:cNvSpPr>
              <a:spLocks noChangeShapeType="1"/>
            </p:cNvSpPr>
            <p:nvPr/>
          </p:nvSpPr>
          <p:spPr bwMode="auto">
            <a:xfrm>
              <a:off x="2301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5" name="Line 10083"/>
            <p:cNvSpPr>
              <a:spLocks noChangeShapeType="1"/>
            </p:cNvSpPr>
            <p:nvPr/>
          </p:nvSpPr>
          <p:spPr bwMode="auto">
            <a:xfrm flipH="1">
              <a:off x="228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6" name="Line 10084"/>
            <p:cNvSpPr>
              <a:spLocks noChangeShapeType="1"/>
            </p:cNvSpPr>
            <p:nvPr/>
          </p:nvSpPr>
          <p:spPr bwMode="auto">
            <a:xfrm flipV="1">
              <a:off x="230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7" name="Line 10085"/>
            <p:cNvSpPr>
              <a:spLocks noChangeShapeType="1"/>
            </p:cNvSpPr>
            <p:nvPr/>
          </p:nvSpPr>
          <p:spPr bwMode="auto">
            <a:xfrm flipV="1">
              <a:off x="2301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8" name="Line 10086"/>
            <p:cNvSpPr>
              <a:spLocks noChangeShapeType="1"/>
            </p:cNvSpPr>
            <p:nvPr/>
          </p:nvSpPr>
          <p:spPr bwMode="auto">
            <a:xfrm>
              <a:off x="2301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9" name="Rectangle 10087"/>
            <p:cNvSpPr>
              <a:spLocks noChangeArrowheads="1"/>
            </p:cNvSpPr>
            <p:nvPr/>
          </p:nvSpPr>
          <p:spPr bwMode="auto">
            <a:xfrm>
              <a:off x="2265" y="25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" name="Line 10088"/>
            <p:cNvSpPr>
              <a:spLocks noChangeShapeType="1"/>
            </p:cNvSpPr>
            <p:nvPr/>
          </p:nvSpPr>
          <p:spPr bwMode="auto">
            <a:xfrm flipH="1" flipV="1">
              <a:off x="2271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" name="Line 10089"/>
            <p:cNvSpPr>
              <a:spLocks noChangeShapeType="1"/>
            </p:cNvSpPr>
            <p:nvPr/>
          </p:nvSpPr>
          <p:spPr bwMode="auto">
            <a:xfrm>
              <a:off x="2283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" name="Line 10090"/>
            <p:cNvSpPr>
              <a:spLocks noChangeShapeType="1"/>
            </p:cNvSpPr>
            <p:nvPr/>
          </p:nvSpPr>
          <p:spPr bwMode="auto">
            <a:xfrm flipH="1">
              <a:off x="2271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3" name="Line 10091"/>
            <p:cNvSpPr>
              <a:spLocks noChangeShapeType="1"/>
            </p:cNvSpPr>
            <p:nvPr/>
          </p:nvSpPr>
          <p:spPr bwMode="auto">
            <a:xfrm flipV="1">
              <a:off x="2283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4" name="Line 10092"/>
            <p:cNvSpPr>
              <a:spLocks noChangeShapeType="1"/>
            </p:cNvSpPr>
            <p:nvPr/>
          </p:nvSpPr>
          <p:spPr bwMode="auto">
            <a:xfrm flipV="1">
              <a:off x="2283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5" name="Line 10093"/>
            <p:cNvSpPr>
              <a:spLocks noChangeShapeType="1"/>
            </p:cNvSpPr>
            <p:nvPr/>
          </p:nvSpPr>
          <p:spPr bwMode="auto">
            <a:xfrm>
              <a:off x="2283" y="26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6" name="Rectangle 10094"/>
            <p:cNvSpPr>
              <a:spLocks noChangeArrowheads="1"/>
            </p:cNvSpPr>
            <p:nvPr/>
          </p:nvSpPr>
          <p:spPr bwMode="auto">
            <a:xfrm>
              <a:off x="2259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7" name="Line 10095"/>
            <p:cNvSpPr>
              <a:spLocks noChangeShapeType="1"/>
            </p:cNvSpPr>
            <p:nvPr/>
          </p:nvSpPr>
          <p:spPr bwMode="auto">
            <a:xfrm flipH="1" flipV="1">
              <a:off x="226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8" name="Line 10096"/>
            <p:cNvSpPr>
              <a:spLocks noChangeShapeType="1"/>
            </p:cNvSpPr>
            <p:nvPr/>
          </p:nvSpPr>
          <p:spPr bwMode="auto">
            <a:xfrm>
              <a:off x="227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9" name="Line 10097"/>
            <p:cNvSpPr>
              <a:spLocks noChangeShapeType="1"/>
            </p:cNvSpPr>
            <p:nvPr/>
          </p:nvSpPr>
          <p:spPr bwMode="auto">
            <a:xfrm flipH="1">
              <a:off x="2265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0" name="Line 10098"/>
            <p:cNvSpPr>
              <a:spLocks noChangeShapeType="1"/>
            </p:cNvSpPr>
            <p:nvPr/>
          </p:nvSpPr>
          <p:spPr bwMode="auto">
            <a:xfrm flipV="1">
              <a:off x="227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1" name="Line 10099"/>
            <p:cNvSpPr>
              <a:spLocks noChangeShapeType="1"/>
            </p:cNvSpPr>
            <p:nvPr/>
          </p:nvSpPr>
          <p:spPr bwMode="auto">
            <a:xfrm flipV="1">
              <a:off x="2277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2" name="Line 10100"/>
            <p:cNvSpPr>
              <a:spLocks noChangeShapeType="1"/>
            </p:cNvSpPr>
            <p:nvPr/>
          </p:nvSpPr>
          <p:spPr bwMode="auto">
            <a:xfrm>
              <a:off x="2277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3" name="Rectangle 10101"/>
            <p:cNvSpPr>
              <a:spLocks noChangeArrowheads="1"/>
            </p:cNvSpPr>
            <p:nvPr/>
          </p:nvSpPr>
          <p:spPr bwMode="auto">
            <a:xfrm>
              <a:off x="2253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4" name="Line 10102"/>
            <p:cNvSpPr>
              <a:spLocks noChangeShapeType="1"/>
            </p:cNvSpPr>
            <p:nvPr/>
          </p:nvSpPr>
          <p:spPr bwMode="auto">
            <a:xfrm flipH="1" flipV="1">
              <a:off x="225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5" name="Line 10103"/>
            <p:cNvSpPr>
              <a:spLocks noChangeShapeType="1"/>
            </p:cNvSpPr>
            <p:nvPr/>
          </p:nvSpPr>
          <p:spPr bwMode="auto">
            <a:xfrm>
              <a:off x="227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6" name="Line 10104"/>
            <p:cNvSpPr>
              <a:spLocks noChangeShapeType="1"/>
            </p:cNvSpPr>
            <p:nvPr/>
          </p:nvSpPr>
          <p:spPr bwMode="auto">
            <a:xfrm flipH="1"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7" name="Line 10105"/>
            <p:cNvSpPr>
              <a:spLocks noChangeShapeType="1"/>
            </p:cNvSpPr>
            <p:nvPr/>
          </p:nvSpPr>
          <p:spPr bwMode="auto">
            <a:xfrm flipV="1">
              <a:off x="227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8" name="Line 10106"/>
            <p:cNvSpPr>
              <a:spLocks noChangeShapeType="1"/>
            </p:cNvSpPr>
            <p:nvPr/>
          </p:nvSpPr>
          <p:spPr bwMode="auto">
            <a:xfrm flipV="1">
              <a:off x="2271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9" name="Line 10107"/>
            <p:cNvSpPr>
              <a:spLocks noChangeShapeType="1"/>
            </p:cNvSpPr>
            <p:nvPr/>
          </p:nvSpPr>
          <p:spPr bwMode="auto">
            <a:xfrm>
              <a:off x="2271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0" name="Rectangle 10108"/>
            <p:cNvSpPr>
              <a:spLocks noChangeArrowheads="1"/>
            </p:cNvSpPr>
            <p:nvPr/>
          </p:nvSpPr>
          <p:spPr bwMode="auto">
            <a:xfrm>
              <a:off x="2259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1" name="Line 10109"/>
            <p:cNvSpPr>
              <a:spLocks noChangeShapeType="1"/>
            </p:cNvSpPr>
            <p:nvPr/>
          </p:nvSpPr>
          <p:spPr bwMode="auto">
            <a:xfrm flipH="1" flipV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2" name="Line 10110"/>
            <p:cNvSpPr>
              <a:spLocks noChangeShapeType="1"/>
            </p:cNvSpPr>
            <p:nvPr/>
          </p:nvSpPr>
          <p:spPr bwMode="auto">
            <a:xfrm>
              <a:off x="227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3" name="Line 10111"/>
            <p:cNvSpPr>
              <a:spLocks noChangeShapeType="1"/>
            </p:cNvSpPr>
            <p:nvPr/>
          </p:nvSpPr>
          <p:spPr bwMode="auto">
            <a:xfrm flipH="1">
              <a:off x="226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4" name="Line 10112"/>
            <p:cNvSpPr>
              <a:spLocks noChangeShapeType="1"/>
            </p:cNvSpPr>
            <p:nvPr/>
          </p:nvSpPr>
          <p:spPr bwMode="auto">
            <a:xfrm flipV="1">
              <a:off x="227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5" name="Line 10113"/>
            <p:cNvSpPr>
              <a:spLocks noChangeShapeType="1"/>
            </p:cNvSpPr>
            <p:nvPr/>
          </p:nvSpPr>
          <p:spPr bwMode="auto">
            <a:xfrm flipV="1">
              <a:off x="2277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6" name="Line 10114"/>
            <p:cNvSpPr>
              <a:spLocks noChangeShapeType="1"/>
            </p:cNvSpPr>
            <p:nvPr/>
          </p:nvSpPr>
          <p:spPr bwMode="auto">
            <a:xfrm>
              <a:off x="2277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7" name="Rectangle 10115"/>
            <p:cNvSpPr>
              <a:spLocks noChangeArrowheads="1"/>
            </p:cNvSpPr>
            <p:nvPr/>
          </p:nvSpPr>
          <p:spPr bwMode="auto">
            <a:xfrm>
              <a:off x="2259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8" name="Line 10116"/>
            <p:cNvSpPr>
              <a:spLocks noChangeShapeType="1"/>
            </p:cNvSpPr>
            <p:nvPr/>
          </p:nvSpPr>
          <p:spPr bwMode="auto">
            <a:xfrm flipH="1"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9" name="Line 10117"/>
            <p:cNvSpPr>
              <a:spLocks noChangeShapeType="1"/>
            </p:cNvSpPr>
            <p:nvPr/>
          </p:nvSpPr>
          <p:spPr bwMode="auto">
            <a:xfrm>
              <a:off x="227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0" name="Line 10118"/>
            <p:cNvSpPr>
              <a:spLocks noChangeShapeType="1"/>
            </p:cNvSpPr>
            <p:nvPr/>
          </p:nvSpPr>
          <p:spPr bwMode="auto">
            <a:xfrm flipH="1"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1" name="Line 10119"/>
            <p:cNvSpPr>
              <a:spLocks noChangeShapeType="1"/>
            </p:cNvSpPr>
            <p:nvPr/>
          </p:nvSpPr>
          <p:spPr bwMode="auto">
            <a:xfrm flipV="1"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2" name="Line 10120"/>
            <p:cNvSpPr>
              <a:spLocks noChangeShapeType="1"/>
            </p:cNvSpPr>
            <p:nvPr/>
          </p:nvSpPr>
          <p:spPr bwMode="auto">
            <a:xfrm flipV="1">
              <a:off x="2277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3" name="Line 10121"/>
            <p:cNvSpPr>
              <a:spLocks noChangeShapeType="1"/>
            </p:cNvSpPr>
            <p:nvPr/>
          </p:nvSpPr>
          <p:spPr bwMode="auto">
            <a:xfrm>
              <a:off x="2277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4" name="Rectangle 10122"/>
            <p:cNvSpPr>
              <a:spLocks noChangeArrowheads="1"/>
            </p:cNvSpPr>
            <p:nvPr/>
          </p:nvSpPr>
          <p:spPr bwMode="auto">
            <a:xfrm>
              <a:off x="2265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5" name="Line 10123"/>
            <p:cNvSpPr>
              <a:spLocks noChangeShapeType="1"/>
            </p:cNvSpPr>
            <p:nvPr/>
          </p:nvSpPr>
          <p:spPr bwMode="auto">
            <a:xfrm flipH="1" flipV="1">
              <a:off x="227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6" name="Line 10124"/>
            <p:cNvSpPr>
              <a:spLocks noChangeShapeType="1"/>
            </p:cNvSpPr>
            <p:nvPr/>
          </p:nvSpPr>
          <p:spPr bwMode="auto">
            <a:xfrm>
              <a:off x="228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7" name="Line 10125"/>
            <p:cNvSpPr>
              <a:spLocks noChangeShapeType="1"/>
            </p:cNvSpPr>
            <p:nvPr/>
          </p:nvSpPr>
          <p:spPr bwMode="auto">
            <a:xfrm flipH="1">
              <a:off x="22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8" name="Line 10126"/>
            <p:cNvSpPr>
              <a:spLocks noChangeShapeType="1"/>
            </p:cNvSpPr>
            <p:nvPr/>
          </p:nvSpPr>
          <p:spPr bwMode="auto">
            <a:xfrm flipV="1">
              <a:off x="228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9" name="Line 10127"/>
            <p:cNvSpPr>
              <a:spLocks noChangeShapeType="1"/>
            </p:cNvSpPr>
            <p:nvPr/>
          </p:nvSpPr>
          <p:spPr bwMode="auto">
            <a:xfrm flipV="1">
              <a:off x="228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0" name="Line 10128"/>
            <p:cNvSpPr>
              <a:spLocks noChangeShapeType="1"/>
            </p:cNvSpPr>
            <p:nvPr/>
          </p:nvSpPr>
          <p:spPr bwMode="auto">
            <a:xfrm>
              <a:off x="228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1" name="Rectangle 10129"/>
            <p:cNvSpPr>
              <a:spLocks noChangeArrowheads="1"/>
            </p:cNvSpPr>
            <p:nvPr/>
          </p:nvSpPr>
          <p:spPr bwMode="auto">
            <a:xfrm>
              <a:off x="2259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2" name="Line 10130"/>
            <p:cNvSpPr>
              <a:spLocks noChangeShapeType="1"/>
            </p:cNvSpPr>
            <p:nvPr/>
          </p:nvSpPr>
          <p:spPr bwMode="auto">
            <a:xfrm flipH="1"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3" name="Line 10131"/>
            <p:cNvSpPr>
              <a:spLocks noChangeShapeType="1"/>
            </p:cNvSpPr>
            <p:nvPr/>
          </p:nvSpPr>
          <p:spPr bwMode="auto">
            <a:xfrm>
              <a:off x="227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4" name="Line 10132"/>
            <p:cNvSpPr>
              <a:spLocks noChangeShapeType="1"/>
            </p:cNvSpPr>
            <p:nvPr/>
          </p:nvSpPr>
          <p:spPr bwMode="auto">
            <a:xfrm flipH="1"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5" name="Line 10133"/>
            <p:cNvSpPr>
              <a:spLocks noChangeShapeType="1"/>
            </p:cNvSpPr>
            <p:nvPr/>
          </p:nvSpPr>
          <p:spPr bwMode="auto">
            <a:xfrm flipV="1"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6" name="Line 10134"/>
            <p:cNvSpPr>
              <a:spLocks noChangeShapeType="1"/>
            </p:cNvSpPr>
            <p:nvPr/>
          </p:nvSpPr>
          <p:spPr bwMode="auto">
            <a:xfrm flipV="1">
              <a:off x="2277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7" name="Line 10135"/>
            <p:cNvSpPr>
              <a:spLocks noChangeShapeType="1"/>
            </p:cNvSpPr>
            <p:nvPr/>
          </p:nvSpPr>
          <p:spPr bwMode="auto">
            <a:xfrm>
              <a:off x="2277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8" name="Rectangle 10136"/>
            <p:cNvSpPr>
              <a:spLocks noChangeArrowheads="1"/>
            </p:cNvSpPr>
            <p:nvPr/>
          </p:nvSpPr>
          <p:spPr bwMode="auto">
            <a:xfrm>
              <a:off x="2259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9" name="Line 10137"/>
            <p:cNvSpPr>
              <a:spLocks noChangeShapeType="1"/>
            </p:cNvSpPr>
            <p:nvPr/>
          </p:nvSpPr>
          <p:spPr bwMode="auto">
            <a:xfrm flipH="1" flipV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0" name="Line 10138"/>
            <p:cNvSpPr>
              <a:spLocks noChangeShapeType="1"/>
            </p:cNvSpPr>
            <p:nvPr/>
          </p:nvSpPr>
          <p:spPr bwMode="auto">
            <a:xfrm>
              <a:off x="227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1" name="Line 10139"/>
            <p:cNvSpPr>
              <a:spLocks noChangeShapeType="1"/>
            </p:cNvSpPr>
            <p:nvPr/>
          </p:nvSpPr>
          <p:spPr bwMode="auto">
            <a:xfrm flipH="1">
              <a:off x="226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2" name="Line 10140"/>
            <p:cNvSpPr>
              <a:spLocks noChangeShapeType="1"/>
            </p:cNvSpPr>
            <p:nvPr/>
          </p:nvSpPr>
          <p:spPr bwMode="auto">
            <a:xfrm flipV="1">
              <a:off x="227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3" name="Line 10141"/>
            <p:cNvSpPr>
              <a:spLocks noChangeShapeType="1"/>
            </p:cNvSpPr>
            <p:nvPr/>
          </p:nvSpPr>
          <p:spPr bwMode="auto">
            <a:xfrm flipV="1">
              <a:off x="2277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4" name="Line 10142"/>
            <p:cNvSpPr>
              <a:spLocks noChangeShapeType="1"/>
            </p:cNvSpPr>
            <p:nvPr/>
          </p:nvSpPr>
          <p:spPr bwMode="auto">
            <a:xfrm>
              <a:off x="2277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5" name="Rectangle 10143"/>
            <p:cNvSpPr>
              <a:spLocks noChangeArrowheads="1"/>
            </p:cNvSpPr>
            <p:nvPr/>
          </p:nvSpPr>
          <p:spPr bwMode="auto">
            <a:xfrm>
              <a:off x="2247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6" name="Line 10144"/>
            <p:cNvSpPr>
              <a:spLocks noChangeShapeType="1"/>
            </p:cNvSpPr>
            <p:nvPr/>
          </p:nvSpPr>
          <p:spPr bwMode="auto">
            <a:xfrm flipH="1" flipV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7" name="Line 10145"/>
            <p:cNvSpPr>
              <a:spLocks noChangeShapeType="1"/>
            </p:cNvSpPr>
            <p:nvPr/>
          </p:nvSpPr>
          <p:spPr bwMode="auto">
            <a:xfrm>
              <a:off x="226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8" name="Line 10146"/>
            <p:cNvSpPr>
              <a:spLocks noChangeShapeType="1"/>
            </p:cNvSpPr>
            <p:nvPr/>
          </p:nvSpPr>
          <p:spPr bwMode="auto">
            <a:xfrm flipH="1"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9" name="Line 10147"/>
            <p:cNvSpPr>
              <a:spLocks noChangeShapeType="1"/>
            </p:cNvSpPr>
            <p:nvPr/>
          </p:nvSpPr>
          <p:spPr bwMode="auto">
            <a:xfrm flipV="1"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0" name="Line 10148"/>
            <p:cNvSpPr>
              <a:spLocks noChangeShapeType="1"/>
            </p:cNvSpPr>
            <p:nvPr/>
          </p:nvSpPr>
          <p:spPr bwMode="auto">
            <a:xfrm flipV="1"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1" name="Line 10149"/>
            <p:cNvSpPr>
              <a:spLocks noChangeShapeType="1"/>
            </p:cNvSpPr>
            <p:nvPr/>
          </p:nvSpPr>
          <p:spPr bwMode="auto">
            <a:xfrm>
              <a:off x="2265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2" name="Rectangle 10150"/>
            <p:cNvSpPr>
              <a:spLocks noChangeArrowheads="1"/>
            </p:cNvSpPr>
            <p:nvPr/>
          </p:nvSpPr>
          <p:spPr bwMode="auto">
            <a:xfrm>
              <a:off x="224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3" name="Line 10151"/>
            <p:cNvSpPr>
              <a:spLocks noChangeShapeType="1"/>
            </p:cNvSpPr>
            <p:nvPr/>
          </p:nvSpPr>
          <p:spPr bwMode="auto">
            <a:xfrm flipH="1"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4" name="Line 10152"/>
            <p:cNvSpPr>
              <a:spLocks noChangeShapeType="1"/>
            </p:cNvSpPr>
            <p:nvPr/>
          </p:nvSpPr>
          <p:spPr bwMode="auto">
            <a:xfrm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5" name="Line 10153"/>
            <p:cNvSpPr>
              <a:spLocks noChangeShapeType="1"/>
            </p:cNvSpPr>
            <p:nvPr/>
          </p:nvSpPr>
          <p:spPr bwMode="auto">
            <a:xfrm flipH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6" name="Line 10154"/>
            <p:cNvSpPr>
              <a:spLocks noChangeShapeType="1"/>
            </p:cNvSpPr>
            <p:nvPr/>
          </p:nvSpPr>
          <p:spPr bwMode="auto">
            <a:xfrm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7" name="Line 10155"/>
            <p:cNvSpPr>
              <a:spLocks noChangeShapeType="1"/>
            </p:cNvSpPr>
            <p:nvPr/>
          </p:nvSpPr>
          <p:spPr bwMode="auto">
            <a:xfrm flipV="1">
              <a:off x="226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8" name="Line 10156"/>
            <p:cNvSpPr>
              <a:spLocks noChangeShapeType="1"/>
            </p:cNvSpPr>
            <p:nvPr/>
          </p:nvSpPr>
          <p:spPr bwMode="auto">
            <a:xfrm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9" name="Rectangle 10157"/>
            <p:cNvSpPr>
              <a:spLocks noChangeArrowheads="1"/>
            </p:cNvSpPr>
            <p:nvPr/>
          </p:nvSpPr>
          <p:spPr bwMode="auto">
            <a:xfrm>
              <a:off x="2259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0" name="Line 10158"/>
            <p:cNvSpPr>
              <a:spLocks noChangeShapeType="1"/>
            </p:cNvSpPr>
            <p:nvPr/>
          </p:nvSpPr>
          <p:spPr bwMode="auto">
            <a:xfrm flipH="1" flipV="1"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1" name="Line 10159"/>
            <p:cNvSpPr>
              <a:spLocks noChangeShapeType="1"/>
            </p:cNvSpPr>
            <p:nvPr/>
          </p:nvSpPr>
          <p:spPr bwMode="auto">
            <a:xfrm>
              <a:off x="227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2" name="Line 10160"/>
            <p:cNvSpPr>
              <a:spLocks noChangeShapeType="1"/>
            </p:cNvSpPr>
            <p:nvPr/>
          </p:nvSpPr>
          <p:spPr bwMode="auto">
            <a:xfrm flipH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3" name="Line 10161"/>
            <p:cNvSpPr>
              <a:spLocks noChangeShapeType="1"/>
            </p:cNvSpPr>
            <p:nvPr/>
          </p:nvSpPr>
          <p:spPr bwMode="auto">
            <a:xfrm flipV="1"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4" name="Line 10162"/>
            <p:cNvSpPr>
              <a:spLocks noChangeShapeType="1"/>
            </p:cNvSpPr>
            <p:nvPr/>
          </p:nvSpPr>
          <p:spPr bwMode="auto">
            <a:xfrm flipV="1">
              <a:off x="227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5" name="Line 10163"/>
            <p:cNvSpPr>
              <a:spLocks noChangeShapeType="1"/>
            </p:cNvSpPr>
            <p:nvPr/>
          </p:nvSpPr>
          <p:spPr bwMode="auto">
            <a:xfrm>
              <a:off x="2277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6" name="Rectangle 10164"/>
            <p:cNvSpPr>
              <a:spLocks noChangeArrowheads="1"/>
            </p:cNvSpPr>
            <p:nvPr/>
          </p:nvSpPr>
          <p:spPr bwMode="auto">
            <a:xfrm>
              <a:off x="2253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7" name="Line 10165"/>
            <p:cNvSpPr>
              <a:spLocks noChangeShapeType="1"/>
            </p:cNvSpPr>
            <p:nvPr/>
          </p:nvSpPr>
          <p:spPr bwMode="auto">
            <a:xfrm flipH="1" flipV="1">
              <a:off x="225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8" name="Line 10166"/>
            <p:cNvSpPr>
              <a:spLocks noChangeShapeType="1"/>
            </p:cNvSpPr>
            <p:nvPr/>
          </p:nvSpPr>
          <p:spPr bwMode="auto">
            <a:xfrm>
              <a:off x="227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9" name="Line 10167"/>
            <p:cNvSpPr>
              <a:spLocks noChangeShapeType="1"/>
            </p:cNvSpPr>
            <p:nvPr/>
          </p:nvSpPr>
          <p:spPr bwMode="auto">
            <a:xfrm flipH="1">
              <a:off x="22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0" name="Line 10168"/>
            <p:cNvSpPr>
              <a:spLocks noChangeShapeType="1"/>
            </p:cNvSpPr>
            <p:nvPr/>
          </p:nvSpPr>
          <p:spPr bwMode="auto">
            <a:xfrm flipV="1">
              <a:off x="227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1" name="Line 10169"/>
            <p:cNvSpPr>
              <a:spLocks noChangeShapeType="1"/>
            </p:cNvSpPr>
            <p:nvPr/>
          </p:nvSpPr>
          <p:spPr bwMode="auto">
            <a:xfrm flipV="1">
              <a:off x="227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2" name="Line 10170"/>
            <p:cNvSpPr>
              <a:spLocks noChangeShapeType="1"/>
            </p:cNvSpPr>
            <p:nvPr/>
          </p:nvSpPr>
          <p:spPr bwMode="auto">
            <a:xfrm>
              <a:off x="227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3" name="Rectangle 10171"/>
            <p:cNvSpPr>
              <a:spLocks noChangeArrowheads="1"/>
            </p:cNvSpPr>
            <p:nvPr/>
          </p:nvSpPr>
          <p:spPr bwMode="auto">
            <a:xfrm>
              <a:off x="2259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4" name="Line 10172"/>
            <p:cNvSpPr>
              <a:spLocks noChangeShapeType="1"/>
            </p:cNvSpPr>
            <p:nvPr/>
          </p:nvSpPr>
          <p:spPr bwMode="auto">
            <a:xfrm flipH="1" flipV="1">
              <a:off x="226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5" name="Line 10173"/>
            <p:cNvSpPr>
              <a:spLocks noChangeShapeType="1"/>
            </p:cNvSpPr>
            <p:nvPr/>
          </p:nvSpPr>
          <p:spPr bwMode="auto">
            <a:xfrm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6" name="Line 10174"/>
            <p:cNvSpPr>
              <a:spLocks noChangeShapeType="1"/>
            </p:cNvSpPr>
            <p:nvPr/>
          </p:nvSpPr>
          <p:spPr bwMode="auto">
            <a:xfrm flipH="1"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7" name="Line 10175"/>
            <p:cNvSpPr>
              <a:spLocks noChangeShapeType="1"/>
            </p:cNvSpPr>
            <p:nvPr/>
          </p:nvSpPr>
          <p:spPr bwMode="auto">
            <a:xfrm flipV="1">
              <a:off x="227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8" name="Line 10176"/>
            <p:cNvSpPr>
              <a:spLocks noChangeShapeType="1"/>
            </p:cNvSpPr>
            <p:nvPr/>
          </p:nvSpPr>
          <p:spPr bwMode="auto">
            <a:xfrm flipV="1">
              <a:off x="227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9" name="Line 10177"/>
            <p:cNvSpPr>
              <a:spLocks noChangeShapeType="1"/>
            </p:cNvSpPr>
            <p:nvPr/>
          </p:nvSpPr>
          <p:spPr bwMode="auto">
            <a:xfrm>
              <a:off x="227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0" name="Rectangle 10178"/>
            <p:cNvSpPr>
              <a:spLocks noChangeArrowheads="1"/>
            </p:cNvSpPr>
            <p:nvPr/>
          </p:nvSpPr>
          <p:spPr bwMode="auto">
            <a:xfrm>
              <a:off x="2253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1" name="Line 10179"/>
            <p:cNvSpPr>
              <a:spLocks noChangeShapeType="1"/>
            </p:cNvSpPr>
            <p:nvPr/>
          </p:nvSpPr>
          <p:spPr bwMode="auto">
            <a:xfrm flipH="1" flipV="1">
              <a:off x="225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2" name="Line 10180"/>
            <p:cNvSpPr>
              <a:spLocks noChangeShapeType="1"/>
            </p:cNvSpPr>
            <p:nvPr/>
          </p:nvSpPr>
          <p:spPr bwMode="auto">
            <a:xfrm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3" name="Line 10181"/>
            <p:cNvSpPr>
              <a:spLocks noChangeShapeType="1"/>
            </p:cNvSpPr>
            <p:nvPr/>
          </p:nvSpPr>
          <p:spPr bwMode="auto">
            <a:xfrm flipH="1">
              <a:off x="225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4" name="Line 10182"/>
            <p:cNvSpPr>
              <a:spLocks noChangeShapeType="1"/>
            </p:cNvSpPr>
            <p:nvPr/>
          </p:nvSpPr>
          <p:spPr bwMode="auto">
            <a:xfrm flipV="1">
              <a:off x="227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5" name="Line 10183"/>
            <p:cNvSpPr>
              <a:spLocks noChangeShapeType="1"/>
            </p:cNvSpPr>
            <p:nvPr/>
          </p:nvSpPr>
          <p:spPr bwMode="auto">
            <a:xfrm flipV="1">
              <a:off x="227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6" name="Line 10184"/>
            <p:cNvSpPr>
              <a:spLocks noChangeShapeType="1"/>
            </p:cNvSpPr>
            <p:nvPr/>
          </p:nvSpPr>
          <p:spPr bwMode="auto">
            <a:xfrm>
              <a:off x="2271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7" name="Rectangle 10185"/>
            <p:cNvSpPr>
              <a:spLocks noChangeArrowheads="1"/>
            </p:cNvSpPr>
            <p:nvPr/>
          </p:nvSpPr>
          <p:spPr bwMode="auto">
            <a:xfrm>
              <a:off x="2247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8" name="Line 10186"/>
            <p:cNvSpPr>
              <a:spLocks noChangeShapeType="1"/>
            </p:cNvSpPr>
            <p:nvPr/>
          </p:nvSpPr>
          <p:spPr bwMode="auto">
            <a:xfrm flipH="1" flipV="1">
              <a:off x="225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9" name="Line 10187"/>
            <p:cNvSpPr>
              <a:spLocks noChangeShapeType="1"/>
            </p:cNvSpPr>
            <p:nvPr/>
          </p:nvSpPr>
          <p:spPr bwMode="auto">
            <a:xfrm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0" name="Line 10188"/>
            <p:cNvSpPr>
              <a:spLocks noChangeShapeType="1"/>
            </p:cNvSpPr>
            <p:nvPr/>
          </p:nvSpPr>
          <p:spPr bwMode="auto">
            <a:xfrm flipH="1">
              <a:off x="225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1" name="Line 10189"/>
            <p:cNvSpPr>
              <a:spLocks noChangeShapeType="1"/>
            </p:cNvSpPr>
            <p:nvPr/>
          </p:nvSpPr>
          <p:spPr bwMode="auto">
            <a:xfrm flipV="1">
              <a:off x="226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2" name="Line 10190"/>
            <p:cNvSpPr>
              <a:spLocks noChangeShapeType="1"/>
            </p:cNvSpPr>
            <p:nvPr/>
          </p:nvSpPr>
          <p:spPr bwMode="auto">
            <a:xfrm flipV="1">
              <a:off x="2265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3" name="Line 10191"/>
            <p:cNvSpPr>
              <a:spLocks noChangeShapeType="1"/>
            </p:cNvSpPr>
            <p:nvPr/>
          </p:nvSpPr>
          <p:spPr bwMode="auto">
            <a:xfrm>
              <a:off x="2265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4" name="Rectangle 10192"/>
            <p:cNvSpPr>
              <a:spLocks noChangeArrowheads="1"/>
            </p:cNvSpPr>
            <p:nvPr/>
          </p:nvSpPr>
          <p:spPr bwMode="auto">
            <a:xfrm>
              <a:off x="2241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5" name="Line 10193"/>
            <p:cNvSpPr>
              <a:spLocks noChangeShapeType="1"/>
            </p:cNvSpPr>
            <p:nvPr/>
          </p:nvSpPr>
          <p:spPr bwMode="auto">
            <a:xfrm flipH="1" flipV="1">
              <a:off x="224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6" name="Line 10194"/>
            <p:cNvSpPr>
              <a:spLocks noChangeShapeType="1"/>
            </p:cNvSpPr>
            <p:nvPr/>
          </p:nvSpPr>
          <p:spPr bwMode="auto">
            <a:xfrm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7" name="Line 10195"/>
            <p:cNvSpPr>
              <a:spLocks noChangeShapeType="1"/>
            </p:cNvSpPr>
            <p:nvPr/>
          </p:nvSpPr>
          <p:spPr bwMode="auto">
            <a:xfrm flipH="1">
              <a:off x="224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8" name="Line 10196"/>
            <p:cNvSpPr>
              <a:spLocks noChangeShapeType="1"/>
            </p:cNvSpPr>
            <p:nvPr/>
          </p:nvSpPr>
          <p:spPr bwMode="auto">
            <a:xfrm flipV="1">
              <a:off x="22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9" name="Line 10197"/>
            <p:cNvSpPr>
              <a:spLocks noChangeShapeType="1"/>
            </p:cNvSpPr>
            <p:nvPr/>
          </p:nvSpPr>
          <p:spPr bwMode="auto">
            <a:xfrm flipV="1">
              <a:off x="2259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0" name="Line 10198"/>
            <p:cNvSpPr>
              <a:spLocks noChangeShapeType="1"/>
            </p:cNvSpPr>
            <p:nvPr/>
          </p:nvSpPr>
          <p:spPr bwMode="auto">
            <a:xfrm>
              <a:off x="2259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1" name="Rectangle 10199"/>
            <p:cNvSpPr>
              <a:spLocks noChangeArrowheads="1"/>
            </p:cNvSpPr>
            <p:nvPr/>
          </p:nvSpPr>
          <p:spPr bwMode="auto">
            <a:xfrm>
              <a:off x="2241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2" name="Line 10200"/>
            <p:cNvSpPr>
              <a:spLocks noChangeShapeType="1"/>
            </p:cNvSpPr>
            <p:nvPr/>
          </p:nvSpPr>
          <p:spPr bwMode="auto">
            <a:xfrm flipH="1" flipV="1">
              <a:off x="224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3" name="Line 10201"/>
            <p:cNvSpPr>
              <a:spLocks noChangeShapeType="1"/>
            </p:cNvSpPr>
            <p:nvPr/>
          </p:nvSpPr>
          <p:spPr bwMode="auto">
            <a:xfrm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4" name="Line 10202"/>
            <p:cNvSpPr>
              <a:spLocks noChangeShapeType="1"/>
            </p:cNvSpPr>
            <p:nvPr/>
          </p:nvSpPr>
          <p:spPr bwMode="auto">
            <a:xfrm flipH="1">
              <a:off x="224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5" name="Line 10203"/>
            <p:cNvSpPr>
              <a:spLocks noChangeShapeType="1"/>
            </p:cNvSpPr>
            <p:nvPr/>
          </p:nvSpPr>
          <p:spPr bwMode="auto">
            <a:xfrm flipV="1">
              <a:off x="22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6" name="Line 10204"/>
            <p:cNvSpPr>
              <a:spLocks noChangeShapeType="1"/>
            </p:cNvSpPr>
            <p:nvPr/>
          </p:nvSpPr>
          <p:spPr bwMode="auto">
            <a:xfrm flipV="1">
              <a:off x="2259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7" name="Line 10205"/>
            <p:cNvSpPr>
              <a:spLocks noChangeShapeType="1"/>
            </p:cNvSpPr>
            <p:nvPr/>
          </p:nvSpPr>
          <p:spPr bwMode="auto">
            <a:xfrm>
              <a:off x="2259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8" name="Rectangle 10206"/>
            <p:cNvSpPr>
              <a:spLocks noChangeArrowheads="1"/>
            </p:cNvSpPr>
            <p:nvPr/>
          </p:nvSpPr>
          <p:spPr bwMode="auto">
            <a:xfrm>
              <a:off x="2247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9" name="Line 10207"/>
            <p:cNvSpPr>
              <a:spLocks noChangeShapeType="1"/>
            </p:cNvSpPr>
            <p:nvPr/>
          </p:nvSpPr>
          <p:spPr bwMode="auto">
            <a:xfrm flipH="1" flipV="1">
              <a:off x="225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0" name="Line 10208"/>
            <p:cNvSpPr>
              <a:spLocks noChangeShapeType="1"/>
            </p:cNvSpPr>
            <p:nvPr/>
          </p:nvSpPr>
          <p:spPr bwMode="auto">
            <a:xfrm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" name="Line 10209"/>
            <p:cNvSpPr>
              <a:spLocks noChangeShapeType="1"/>
            </p:cNvSpPr>
            <p:nvPr/>
          </p:nvSpPr>
          <p:spPr bwMode="auto">
            <a:xfrm flipH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" name="Line 10210"/>
            <p:cNvSpPr>
              <a:spLocks noChangeShapeType="1"/>
            </p:cNvSpPr>
            <p:nvPr/>
          </p:nvSpPr>
          <p:spPr bwMode="auto">
            <a:xfrm flipV="1">
              <a:off x="226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" name="Line 10211"/>
            <p:cNvSpPr>
              <a:spLocks noChangeShapeType="1"/>
            </p:cNvSpPr>
            <p:nvPr/>
          </p:nvSpPr>
          <p:spPr bwMode="auto">
            <a:xfrm flipV="1">
              <a:off x="2265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" name="Line 10212"/>
            <p:cNvSpPr>
              <a:spLocks noChangeShapeType="1"/>
            </p:cNvSpPr>
            <p:nvPr/>
          </p:nvSpPr>
          <p:spPr bwMode="auto">
            <a:xfrm>
              <a:off x="226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" name="Rectangle 10213"/>
            <p:cNvSpPr>
              <a:spLocks noChangeArrowheads="1"/>
            </p:cNvSpPr>
            <p:nvPr/>
          </p:nvSpPr>
          <p:spPr bwMode="auto">
            <a:xfrm>
              <a:off x="2259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" name="Line 10214"/>
            <p:cNvSpPr>
              <a:spLocks noChangeShapeType="1"/>
            </p:cNvSpPr>
            <p:nvPr/>
          </p:nvSpPr>
          <p:spPr bwMode="auto">
            <a:xfrm flipH="1" flipV="1">
              <a:off x="226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" name="Line 10215"/>
            <p:cNvSpPr>
              <a:spLocks noChangeShapeType="1"/>
            </p:cNvSpPr>
            <p:nvPr/>
          </p:nvSpPr>
          <p:spPr bwMode="auto">
            <a:xfrm>
              <a:off x="227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" name="Line 10216"/>
            <p:cNvSpPr>
              <a:spLocks noChangeShapeType="1"/>
            </p:cNvSpPr>
            <p:nvPr/>
          </p:nvSpPr>
          <p:spPr bwMode="auto">
            <a:xfrm flipH="1">
              <a:off x="226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" name="Line 10217"/>
            <p:cNvSpPr>
              <a:spLocks noChangeShapeType="1"/>
            </p:cNvSpPr>
            <p:nvPr/>
          </p:nvSpPr>
          <p:spPr bwMode="auto">
            <a:xfrm flipV="1">
              <a:off x="227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" name="Line 10218"/>
            <p:cNvSpPr>
              <a:spLocks noChangeShapeType="1"/>
            </p:cNvSpPr>
            <p:nvPr/>
          </p:nvSpPr>
          <p:spPr bwMode="auto">
            <a:xfrm flipV="1">
              <a:off x="227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7" name="Group 10219"/>
          <p:cNvGrpSpPr>
            <a:grpSpLocks/>
          </p:cNvGrpSpPr>
          <p:nvPr/>
        </p:nvGrpSpPr>
        <p:grpSpPr bwMode="auto">
          <a:xfrm>
            <a:off x="5078413" y="2943225"/>
            <a:ext cx="2409825" cy="876300"/>
            <a:chOff x="2265" y="2079"/>
            <a:chExt cx="1518" cy="552"/>
          </a:xfrm>
        </p:grpSpPr>
        <p:sp>
          <p:nvSpPr>
            <p:cNvPr id="17651" name="Line 10220"/>
            <p:cNvSpPr>
              <a:spLocks noChangeShapeType="1"/>
            </p:cNvSpPr>
            <p:nvPr/>
          </p:nvSpPr>
          <p:spPr bwMode="auto">
            <a:xfrm>
              <a:off x="227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2" name="Rectangle 10221"/>
            <p:cNvSpPr>
              <a:spLocks noChangeArrowheads="1"/>
            </p:cNvSpPr>
            <p:nvPr/>
          </p:nvSpPr>
          <p:spPr bwMode="auto">
            <a:xfrm>
              <a:off x="2307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3" name="Line 10222"/>
            <p:cNvSpPr>
              <a:spLocks noChangeShapeType="1"/>
            </p:cNvSpPr>
            <p:nvPr/>
          </p:nvSpPr>
          <p:spPr bwMode="auto">
            <a:xfrm flipH="1" flipV="1">
              <a:off x="231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4" name="Line 10223"/>
            <p:cNvSpPr>
              <a:spLocks noChangeShapeType="1"/>
            </p:cNvSpPr>
            <p:nvPr/>
          </p:nvSpPr>
          <p:spPr bwMode="auto">
            <a:xfrm>
              <a:off x="232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5" name="Line 10224"/>
            <p:cNvSpPr>
              <a:spLocks noChangeShapeType="1"/>
            </p:cNvSpPr>
            <p:nvPr/>
          </p:nvSpPr>
          <p:spPr bwMode="auto">
            <a:xfrm flipH="1">
              <a:off x="231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6" name="Line 10225"/>
            <p:cNvSpPr>
              <a:spLocks noChangeShapeType="1"/>
            </p:cNvSpPr>
            <p:nvPr/>
          </p:nvSpPr>
          <p:spPr bwMode="auto">
            <a:xfrm flipV="1">
              <a:off x="232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7" name="Line 10226"/>
            <p:cNvSpPr>
              <a:spLocks noChangeShapeType="1"/>
            </p:cNvSpPr>
            <p:nvPr/>
          </p:nvSpPr>
          <p:spPr bwMode="auto">
            <a:xfrm flipV="1">
              <a:off x="2325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8" name="Line 10227"/>
            <p:cNvSpPr>
              <a:spLocks noChangeShapeType="1"/>
            </p:cNvSpPr>
            <p:nvPr/>
          </p:nvSpPr>
          <p:spPr bwMode="auto">
            <a:xfrm>
              <a:off x="2325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9" name="Rectangle 10228"/>
            <p:cNvSpPr>
              <a:spLocks noChangeArrowheads="1"/>
            </p:cNvSpPr>
            <p:nvPr/>
          </p:nvSpPr>
          <p:spPr bwMode="auto">
            <a:xfrm>
              <a:off x="2415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0" name="Line 10229"/>
            <p:cNvSpPr>
              <a:spLocks noChangeShapeType="1"/>
            </p:cNvSpPr>
            <p:nvPr/>
          </p:nvSpPr>
          <p:spPr bwMode="auto">
            <a:xfrm flipH="1" flipV="1">
              <a:off x="2421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1" name="Line 10230"/>
            <p:cNvSpPr>
              <a:spLocks noChangeShapeType="1"/>
            </p:cNvSpPr>
            <p:nvPr/>
          </p:nvSpPr>
          <p:spPr bwMode="auto">
            <a:xfrm>
              <a:off x="243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2" name="Line 10231"/>
            <p:cNvSpPr>
              <a:spLocks noChangeShapeType="1"/>
            </p:cNvSpPr>
            <p:nvPr/>
          </p:nvSpPr>
          <p:spPr bwMode="auto">
            <a:xfrm flipH="1">
              <a:off x="242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3" name="Line 10232"/>
            <p:cNvSpPr>
              <a:spLocks noChangeShapeType="1"/>
            </p:cNvSpPr>
            <p:nvPr/>
          </p:nvSpPr>
          <p:spPr bwMode="auto">
            <a:xfrm flipV="1">
              <a:off x="2433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4" name="Line 10233"/>
            <p:cNvSpPr>
              <a:spLocks noChangeShapeType="1"/>
            </p:cNvSpPr>
            <p:nvPr/>
          </p:nvSpPr>
          <p:spPr bwMode="auto">
            <a:xfrm flipV="1">
              <a:off x="2433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5" name="Line 10234"/>
            <p:cNvSpPr>
              <a:spLocks noChangeShapeType="1"/>
            </p:cNvSpPr>
            <p:nvPr/>
          </p:nvSpPr>
          <p:spPr bwMode="auto">
            <a:xfrm>
              <a:off x="2433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6" name="Rectangle 10235"/>
            <p:cNvSpPr>
              <a:spLocks noChangeArrowheads="1"/>
            </p:cNvSpPr>
            <p:nvPr/>
          </p:nvSpPr>
          <p:spPr bwMode="auto">
            <a:xfrm>
              <a:off x="2523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7" name="Line 10236"/>
            <p:cNvSpPr>
              <a:spLocks noChangeShapeType="1"/>
            </p:cNvSpPr>
            <p:nvPr/>
          </p:nvSpPr>
          <p:spPr bwMode="auto">
            <a:xfrm flipH="1" flipV="1">
              <a:off x="252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8" name="Line 10237"/>
            <p:cNvSpPr>
              <a:spLocks noChangeShapeType="1"/>
            </p:cNvSpPr>
            <p:nvPr/>
          </p:nvSpPr>
          <p:spPr bwMode="auto">
            <a:xfrm>
              <a:off x="254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9" name="Line 10238"/>
            <p:cNvSpPr>
              <a:spLocks noChangeShapeType="1"/>
            </p:cNvSpPr>
            <p:nvPr/>
          </p:nvSpPr>
          <p:spPr bwMode="auto">
            <a:xfrm flipH="1">
              <a:off x="252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0" name="Line 10239"/>
            <p:cNvSpPr>
              <a:spLocks noChangeShapeType="1"/>
            </p:cNvSpPr>
            <p:nvPr/>
          </p:nvSpPr>
          <p:spPr bwMode="auto">
            <a:xfrm flipV="1">
              <a:off x="2541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1" name="Line 10240"/>
            <p:cNvSpPr>
              <a:spLocks noChangeShapeType="1"/>
            </p:cNvSpPr>
            <p:nvPr/>
          </p:nvSpPr>
          <p:spPr bwMode="auto">
            <a:xfrm flipV="1">
              <a:off x="2541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2" name="Line 10241"/>
            <p:cNvSpPr>
              <a:spLocks noChangeShapeType="1"/>
            </p:cNvSpPr>
            <p:nvPr/>
          </p:nvSpPr>
          <p:spPr bwMode="auto">
            <a:xfrm>
              <a:off x="2541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3" name="Rectangle 10242"/>
            <p:cNvSpPr>
              <a:spLocks noChangeArrowheads="1"/>
            </p:cNvSpPr>
            <p:nvPr/>
          </p:nvSpPr>
          <p:spPr bwMode="auto">
            <a:xfrm>
              <a:off x="2685" y="246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4" name="Line 10243"/>
            <p:cNvSpPr>
              <a:spLocks noChangeShapeType="1"/>
            </p:cNvSpPr>
            <p:nvPr/>
          </p:nvSpPr>
          <p:spPr bwMode="auto">
            <a:xfrm flipH="1" flipV="1">
              <a:off x="2691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5" name="Line 10244"/>
            <p:cNvSpPr>
              <a:spLocks noChangeShapeType="1"/>
            </p:cNvSpPr>
            <p:nvPr/>
          </p:nvSpPr>
          <p:spPr bwMode="auto">
            <a:xfrm>
              <a:off x="2703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6" name="Line 10245"/>
            <p:cNvSpPr>
              <a:spLocks noChangeShapeType="1"/>
            </p:cNvSpPr>
            <p:nvPr/>
          </p:nvSpPr>
          <p:spPr bwMode="auto">
            <a:xfrm flipH="1">
              <a:off x="2691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7" name="Line 10246"/>
            <p:cNvSpPr>
              <a:spLocks noChangeShapeType="1"/>
            </p:cNvSpPr>
            <p:nvPr/>
          </p:nvSpPr>
          <p:spPr bwMode="auto">
            <a:xfrm flipV="1">
              <a:off x="2703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8" name="Line 10247"/>
            <p:cNvSpPr>
              <a:spLocks noChangeShapeType="1"/>
            </p:cNvSpPr>
            <p:nvPr/>
          </p:nvSpPr>
          <p:spPr bwMode="auto">
            <a:xfrm flipV="1">
              <a:off x="2703" y="24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9" name="Line 10248"/>
            <p:cNvSpPr>
              <a:spLocks noChangeShapeType="1"/>
            </p:cNvSpPr>
            <p:nvPr/>
          </p:nvSpPr>
          <p:spPr bwMode="auto">
            <a:xfrm>
              <a:off x="2703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0" name="Rectangle 10249"/>
            <p:cNvSpPr>
              <a:spLocks noChangeArrowheads="1"/>
            </p:cNvSpPr>
            <p:nvPr/>
          </p:nvSpPr>
          <p:spPr bwMode="auto">
            <a:xfrm>
              <a:off x="2817" y="240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1" name="Line 10250"/>
            <p:cNvSpPr>
              <a:spLocks noChangeShapeType="1"/>
            </p:cNvSpPr>
            <p:nvPr/>
          </p:nvSpPr>
          <p:spPr bwMode="auto">
            <a:xfrm flipH="1" flipV="1">
              <a:off x="2823" y="24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2" name="Line 10251"/>
            <p:cNvSpPr>
              <a:spLocks noChangeShapeType="1"/>
            </p:cNvSpPr>
            <p:nvPr/>
          </p:nvSpPr>
          <p:spPr bwMode="auto">
            <a:xfrm>
              <a:off x="2835" y="24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3" name="Line 10252"/>
            <p:cNvSpPr>
              <a:spLocks noChangeShapeType="1"/>
            </p:cNvSpPr>
            <p:nvPr/>
          </p:nvSpPr>
          <p:spPr bwMode="auto">
            <a:xfrm flipH="1">
              <a:off x="2823" y="24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4" name="Line 10253"/>
            <p:cNvSpPr>
              <a:spLocks noChangeShapeType="1"/>
            </p:cNvSpPr>
            <p:nvPr/>
          </p:nvSpPr>
          <p:spPr bwMode="auto">
            <a:xfrm flipV="1">
              <a:off x="2835" y="24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5" name="Line 10254"/>
            <p:cNvSpPr>
              <a:spLocks noChangeShapeType="1"/>
            </p:cNvSpPr>
            <p:nvPr/>
          </p:nvSpPr>
          <p:spPr bwMode="auto">
            <a:xfrm flipV="1">
              <a:off x="2835" y="24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6" name="Line 10255"/>
            <p:cNvSpPr>
              <a:spLocks noChangeShapeType="1"/>
            </p:cNvSpPr>
            <p:nvPr/>
          </p:nvSpPr>
          <p:spPr bwMode="auto">
            <a:xfrm>
              <a:off x="2835" y="24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7" name="Rectangle 10256"/>
            <p:cNvSpPr>
              <a:spLocks noChangeArrowheads="1"/>
            </p:cNvSpPr>
            <p:nvPr/>
          </p:nvSpPr>
          <p:spPr bwMode="auto">
            <a:xfrm>
              <a:off x="2991" y="233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8" name="Line 10257"/>
            <p:cNvSpPr>
              <a:spLocks noChangeShapeType="1"/>
            </p:cNvSpPr>
            <p:nvPr/>
          </p:nvSpPr>
          <p:spPr bwMode="auto">
            <a:xfrm flipH="1" flipV="1">
              <a:off x="2997" y="23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9" name="Line 10258"/>
            <p:cNvSpPr>
              <a:spLocks noChangeShapeType="1"/>
            </p:cNvSpPr>
            <p:nvPr/>
          </p:nvSpPr>
          <p:spPr bwMode="auto">
            <a:xfrm>
              <a:off x="3009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0" name="Line 10259"/>
            <p:cNvSpPr>
              <a:spLocks noChangeShapeType="1"/>
            </p:cNvSpPr>
            <p:nvPr/>
          </p:nvSpPr>
          <p:spPr bwMode="auto">
            <a:xfrm flipH="1">
              <a:off x="2997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1" name="Line 10260"/>
            <p:cNvSpPr>
              <a:spLocks noChangeShapeType="1"/>
            </p:cNvSpPr>
            <p:nvPr/>
          </p:nvSpPr>
          <p:spPr bwMode="auto">
            <a:xfrm flipV="1">
              <a:off x="3009" y="23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2" name="Line 10261"/>
            <p:cNvSpPr>
              <a:spLocks noChangeShapeType="1"/>
            </p:cNvSpPr>
            <p:nvPr/>
          </p:nvSpPr>
          <p:spPr bwMode="auto">
            <a:xfrm flipV="1">
              <a:off x="3009" y="23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3" name="Line 10262"/>
            <p:cNvSpPr>
              <a:spLocks noChangeShapeType="1"/>
            </p:cNvSpPr>
            <p:nvPr/>
          </p:nvSpPr>
          <p:spPr bwMode="auto">
            <a:xfrm>
              <a:off x="3009" y="23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4" name="Rectangle 10263"/>
            <p:cNvSpPr>
              <a:spLocks noChangeArrowheads="1"/>
            </p:cNvSpPr>
            <p:nvPr/>
          </p:nvSpPr>
          <p:spPr bwMode="auto">
            <a:xfrm>
              <a:off x="3123" y="22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5" name="Line 10264"/>
            <p:cNvSpPr>
              <a:spLocks noChangeShapeType="1"/>
            </p:cNvSpPr>
            <p:nvPr/>
          </p:nvSpPr>
          <p:spPr bwMode="auto">
            <a:xfrm flipH="1" flipV="1">
              <a:off x="3129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6" name="Line 10265"/>
            <p:cNvSpPr>
              <a:spLocks noChangeShapeType="1"/>
            </p:cNvSpPr>
            <p:nvPr/>
          </p:nvSpPr>
          <p:spPr bwMode="auto">
            <a:xfrm>
              <a:off x="3141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7" name="Line 10266"/>
            <p:cNvSpPr>
              <a:spLocks noChangeShapeType="1"/>
            </p:cNvSpPr>
            <p:nvPr/>
          </p:nvSpPr>
          <p:spPr bwMode="auto">
            <a:xfrm flipH="1">
              <a:off x="3129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8" name="Line 10267"/>
            <p:cNvSpPr>
              <a:spLocks noChangeShapeType="1"/>
            </p:cNvSpPr>
            <p:nvPr/>
          </p:nvSpPr>
          <p:spPr bwMode="auto">
            <a:xfrm flipV="1">
              <a:off x="3141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9" name="Line 10268"/>
            <p:cNvSpPr>
              <a:spLocks noChangeShapeType="1"/>
            </p:cNvSpPr>
            <p:nvPr/>
          </p:nvSpPr>
          <p:spPr bwMode="auto">
            <a:xfrm flipV="1">
              <a:off x="3141" y="2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0" name="Line 10269"/>
            <p:cNvSpPr>
              <a:spLocks noChangeShapeType="1"/>
            </p:cNvSpPr>
            <p:nvPr/>
          </p:nvSpPr>
          <p:spPr bwMode="auto">
            <a:xfrm>
              <a:off x="3141" y="23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1" name="Rectangle 10270"/>
            <p:cNvSpPr>
              <a:spLocks noChangeArrowheads="1"/>
            </p:cNvSpPr>
            <p:nvPr/>
          </p:nvSpPr>
          <p:spPr bwMode="auto">
            <a:xfrm>
              <a:off x="3285" y="22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2" name="Line 10271"/>
            <p:cNvSpPr>
              <a:spLocks noChangeShapeType="1"/>
            </p:cNvSpPr>
            <p:nvPr/>
          </p:nvSpPr>
          <p:spPr bwMode="auto">
            <a:xfrm flipH="1" flipV="1">
              <a:off x="3291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3" name="Line 10272"/>
            <p:cNvSpPr>
              <a:spLocks noChangeShapeType="1"/>
            </p:cNvSpPr>
            <p:nvPr/>
          </p:nvSpPr>
          <p:spPr bwMode="auto">
            <a:xfrm>
              <a:off x="3303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4" name="Line 10273"/>
            <p:cNvSpPr>
              <a:spLocks noChangeShapeType="1"/>
            </p:cNvSpPr>
            <p:nvPr/>
          </p:nvSpPr>
          <p:spPr bwMode="auto">
            <a:xfrm flipH="1">
              <a:off x="3291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5" name="Line 10274"/>
            <p:cNvSpPr>
              <a:spLocks noChangeShapeType="1"/>
            </p:cNvSpPr>
            <p:nvPr/>
          </p:nvSpPr>
          <p:spPr bwMode="auto">
            <a:xfrm flipV="1">
              <a:off x="3303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6" name="Line 10275"/>
            <p:cNvSpPr>
              <a:spLocks noChangeShapeType="1"/>
            </p:cNvSpPr>
            <p:nvPr/>
          </p:nvSpPr>
          <p:spPr bwMode="auto">
            <a:xfrm flipV="1">
              <a:off x="3303" y="22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7" name="Line 10276"/>
            <p:cNvSpPr>
              <a:spLocks noChangeShapeType="1"/>
            </p:cNvSpPr>
            <p:nvPr/>
          </p:nvSpPr>
          <p:spPr bwMode="auto">
            <a:xfrm>
              <a:off x="3303" y="22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8" name="Rectangle 10277"/>
            <p:cNvSpPr>
              <a:spLocks noChangeArrowheads="1"/>
            </p:cNvSpPr>
            <p:nvPr/>
          </p:nvSpPr>
          <p:spPr bwMode="auto">
            <a:xfrm>
              <a:off x="3393" y="216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9" name="Line 10278"/>
            <p:cNvSpPr>
              <a:spLocks noChangeShapeType="1"/>
            </p:cNvSpPr>
            <p:nvPr/>
          </p:nvSpPr>
          <p:spPr bwMode="auto">
            <a:xfrm flipH="1" flipV="1">
              <a:off x="3399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0" name="Line 10279"/>
            <p:cNvSpPr>
              <a:spLocks noChangeShapeType="1"/>
            </p:cNvSpPr>
            <p:nvPr/>
          </p:nvSpPr>
          <p:spPr bwMode="auto">
            <a:xfrm>
              <a:off x="3411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1" name="Line 10280"/>
            <p:cNvSpPr>
              <a:spLocks noChangeShapeType="1"/>
            </p:cNvSpPr>
            <p:nvPr/>
          </p:nvSpPr>
          <p:spPr bwMode="auto">
            <a:xfrm flipH="1">
              <a:off x="3399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2" name="Line 10281"/>
            <p:cNvSpPr>
              <a:spLocks noChangeShapeType="1"/>
            </p:cNvSpPr>
            <p:nvPr/>
          </p:nvSpPr>
          <p:spPr bwMode="auto">
            <a:xfrm flipV="1">
              <a:off x="3411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3" name="Line 10282"/>
            <p:cNvSpPr>
              <a:spLocks noChangeShapeType="1"/>
            </p:cNvSpPr>
            <p:nvPr/>
          </p:nvSpPr>
          <p:spPr bwMode="auto">
            <a:xfrm flipV="1">
              <a:off x="3411" y="21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4" name="Line 10283"/>
            <p:cNvSpPr>
              <a:spLocks noChangeShapeType="1"/>
            </p:cNvSpPr>
            <p:nvPr/>
          </p:nvSpPr>
          <p:spPr bwMode="auto">
            <a:xfrm>
              <a:off x="3411" y="21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5" name="Rectangle 10284"/>
            <p:cNvSpPr>
              <a:spLocks noChangeArrowheads="1"/>
            </p:cNvSpPr>
            <p:nvPr/>
          </p:nvSpPr>
          <p:spPr bwMode="auto">
            <a:xfrm>
              <a:off x="3513" y="212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6" name="Line 10285"/>
            <p:cNvSpPr>
              <a:spLocks noChangeShapeType="1"/>
            </p:cNvSpPr>
            <p:nvPr/>
          </p:nvSpPr>
          <p:spPr bwMode="auto">
            <a:xfrm flipH="1" flipV="1">
              <a:off x="3519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7" name="Line 10286"/>
            <p:cNvSpPr>
              <a:spLocks noChangeShapeType="1"/>
            </p:cNvSpPr>
            <p:nvPr/>
          </p:nvSpPr>
          <p:spPr bwMode="auto">
            <a:xfrm>
              <a:off x="3531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" name="Line 10287"/>
            <p:cNvSpPr>
              <a:spLocks noChangeShapeType="1"/>
            </p:cNvSpPr>
            <p:nvPr/>
          </p:nvSpPr>
          <p:spPr bwMode="auto">
            <a:xfrm flipH="1">
              <a:off x="3519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9" name="Line 10288"/>
            <p:cNvSpPr>
              <a:spLocks noChangeShapeType="1"/>
            </p:cNvSpPr>
            <p:nvPr/>
          </p:nvSpPr>
          <p:spPr bwMode="auto">
            <a:xfrm flipV="1">
              <a:off x="3531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0" name="Line 10289"/>
            <p:cNvSpPr>
              <a:spLocks noChangeShapeType="1"/>
            </p:cNvSpPr>
            <p:nvPr/>
          </p:nvSpPr>
          <p:spPr bwMode="auto">
            <a:xfrm flipV="1">
              <a:off x="3531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1" name="Line 10290"/>
            <p:cNvSpPr>
              <a:spLocks noChangeShapeType="1"/>
            </p:cNvSpPr>
            <p:nvPr/>
          </p:nvSpPr>
          <p:spPr bwMode="auto">
            <a:xfrm>
              <a:off x="3531" y="21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" name="Rectangle 10291"/>
            <p:cNvSpPr>
              <a:spLocks noChangeArrowheads="1"/>
            </p:cNvSpPr>
            <p:nvPr/>
          </p:nvSpPr>
          <p:spPr bwMode="auto">
            <a:xfrm>
              <a:off x="3597" y="212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3" name="Line 10292"/>
            <p:cNvSpPr>
              <a:spLocks noChangeShapeType="1"/>
            </p:cNvSpPr>
            <p:nvPr/>
          </p:nvSpPr>
          <p:spPr bwMode="auto">
            <a:xfrm flipH="1" flipV="1">
              <a:off x="3603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4" name="Line 10293"/>
            <p:cNvSpPr>
              <a:spLocks noChangeShapeType="1"/>
            </p:cNvSpPr>
            <p:nvPr/>
          </p:nvSpPr>
          <p:spPr bwMode="auto">
            <a:xfrm>
              <a:off x="3615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5" name="Line 10294"/>
            <p:cNvSpPr>
              <a:spLocks noChangeShapeType="1"/>
            </p:cNvSpPr>
            <p:nvPr/>
          </p:nvSpPr>
          <p:spPr bwMode="auto">
            <a:xfrm flipH="1">
              <a:off x="3603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6" name="Line 10295"/>
            <p:cNvSpPr>
              <a:spLocks noChangeShapeType="1"/>
            </p:cNvSpPr>
            <p:nvPr/>
          </p:nvSpPr>
          <p:spPr bwMode="auto">
            <a:xfrm flipV="1">
              <a:off x="3615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7" name="Line 10296"/>
            <p:cNvSpPr>
              <a:spLocks noChangeShapeType="1"/>
            </p:cNvSpPr>
            <p:nvPr/>
          </p:nvSpPr>
          <p:spPr bwMode="auto">
            <a:xfrm flipV="1">
              <a:off x="3615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8" name="Line 10297"/>
            <p:cNvSpPr>
              <a:spLocks noChangeShapeType="1"/>
            </p:cNvSpPr>
            <p:nvPr/>
          </p:nvSpPr>
          <p:spPr bwMode="auto">
            <a:xfrm>
              <a:off x="3615" y="21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9" name="Rectangle 10298"/>
            <p:cNvSpPr>
              <a:spLocks noChangeArrowheads="1"/>
            </p:cNvSpPr>
            <p:nvPr/>
          </p:nvSpPr>
          <p:spPr bwMode="auto">
            <a:xfrm>
              <a:off x="3675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0" name="Line 10299"/>
            <p:cNvSpPr>
              <a:spLocks noChangeShapeType="1"/>
            </p:cNvSpPr>
            <p:nvPr/>
          </p:nvSpPr>
          <p:spPr bwMode="auto">
            <a:xfrm flipH="1" flipV="1">
              <a:off x="3681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1" name="Line 10300"/>
            <p:cNvSpPr>
              <a:spLocks noChangeShapeType="1"/>
            </p:cNvSpPr>
            <p:nvPr/>
          </p:nvSpPr>
          <p:spPr bwMode="auto">
            <a:xfrm>
              <a:off x="3693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2" name="Line 10301"/>
            <p:cNvSpPr>
              <a:spLocks noChangeShapeType="1"/>
            </p:cNvSpPr>
            <p:nvPr/>
          </p:nvSpPr>
          <p:spPr bwMode="auto">
            <a:xfrm flipH="1">
              <a:off x="3681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3" name="Line 10302"/>
            <p:cNvSpPr>
              <a:spLocks noChangeShapeType="1"/>
            </p:cNvSpPr>
            <p:nvPr/>
          </p:nvSpPr>
          <p:spPr bwMode="auto">
            <a:xfrm flipV="1">
              <a:off x="3693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4" name="Line 10303"/>
            <p:cNvSpPr>
              <a:spLocks noChangeShapeType="1"/>
            </p:cNvSpPr>
            <p:nvPr/>
          </p:nvSpPr>
          <p:spPr bwMode="auto">
            <a:xfrm flipV="1">
              <a:off x="3693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5" name="Line 10304"/>
            <p:cNvSpPr>
              <a:spLocks noChangeShapeType="1"/>
            </p:cNvSpPr>
            <p:nvPr/>
          </p:nvSpPr>
          <p:spPr bwMode="auto">
            <a:xfrm>
              <a:off x="3693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6" name="Rectangle 10305"/>
            <p:cNvSpPr>
              <a:spLocks noChangeArrowheads="1"/>
            </p:cNvSpPr>
            <p:nvPr/>
          </p:nvSpPr>
          <p:spPr bwMode="auto">
            <a:xfrm>
              <a:off x="3711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7" name="Line 10306"/>
            <p:cNvSpPr>
              <a:spLocks noChangeShapeType="1"/>
            </p:cNvSpPr>
            <p:nvPr/>
          </p:nvSpPr>
          <p:spPr bwMode="auto">
            <a:xfrm flipH="1" flipV="1">
              <a:off x="3717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8" name="Line 10307"/>
            <p:cNvSpPr>
              <a:spLocks noChangeShapeType="1"/>
            </p:cNvSpPr>
            <p:nvPr/>
          </p:nvSpPr>
          <p:spPr bwMode="auto">
            <a:xfrm>
              <a:off x="3729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9" name="Line 10308"/>
            <p:cNvSpPr>
              <a:spLocks noChangeShapeType="1"/>
            </p:cNvSpPr>
            <p:nvPr/>
          </p:nvSpPr>
          <p:spPr bwMode="auto">
            <a:xfrm flipH="1">
              <a:off x="3717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0" name="Line 10309"/>
            <p:cNvSpPr>
              <a:spLocks noChangeShapeType="1"/>
            </p:cNvSpPr>
            <p:nvPr/>
          </p:nvSpPr>
          <p:spPr bwMode="auto">
            <a:xfrm flipV="1">
              <a:off x="3729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1" name="Line 10310"/>
            <p:cNvSpPr>
              <a:spLocks noChangeShapeType="1"/>
            </p:cNvSpPr>
            <p:nvPr/>
          </p:nvSpPr>
          <p:spPr bwMode="auto">
            <a:xfrm flipV="1">
              <a:off x="3729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2" name="Line 10311"/>
            <p:cNvSpPr>
              <a:spLocks noChangeShapeType="1"/>
            </p:cNvSpPr>
            <p:nvPr/>
          </p:nvSpPr>
          <p:spPr bwMode="auto">
            <a:xfrm>
              <a:off x="3729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3" name="Rectangle 10312"/>
            <p:cNvSpPr>
              <a:spLocks noChangeArrowheads="1"/>
            </p:cNvSpPr>
            <p:nvPr/>
          </p:nvSpPr>
          <p:spPr bwMode="auto">
            <a:xfrm>
              <a:off x="3741" y="210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4" name="Line 10313"/>
            <p:cNvSpPr>
              <a:spLocks noChangeShapeType="1"/>
            </p:cNvSpPr>
            <p:nvPr/>
          </p:nvSpPr>
          <p:spPr bwMode="auto">
            <a:xfrm flipH="1" flipV="1">
              <a:off x="3747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5" name="Line 10314"/>
            <p:cNvSpPr>
              <a:spLocks noChangeShapeType="1"/>
            </p:cNvSpPr>
            <p:nvPr/>
          </p:nvSpPr>
          <p:spPr bwMode="auto">
            <a:xfrm>
              <a:off x="3759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6" name="Line 10315"/>
            <p:cNvSpPr>
              <a:spLocks noChangeShapeType="1"/>
            </p:cNvSpPr>
            <p:nvPr/>
          </p:nvSpPr>
          <p:spPr bwMode="auto">
            <a:xfrm flipH="1">
              <a:off x="3747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7" name="Line 10316"/>
            <p:cNvSpPr>
              <a:spLocks noChangeShapeType="1"/>
            </p:cNvSpPr>
            <p:nvPr/>
          </p:nvSpPr>
          <p:spPr bwMode="auto">
            <a:xfrm flipV="1">
              <a:off x="3759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8" name="Line 10317"/>
            <p:cNvSpPr>
              <a:spLocks noChangeShapeType="1"/>
            </p:cNvSpPr>
            <p:nvPr/>
          </p:nvSpPr>
          <p:spPr bwMode="auto">
            <a:xfrm flipV="1">
              <a:off x="3759" y="21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9" name="Line 10318"/>
            <p:cNvSpPr>
              <a:spLocks noChangeShapeType="1"/>
            </p:cNvSpPr>
            <p:nvPr/>
          </p:nvSpPr>
          <p:spPr bwMode="auto">
            <a:xfrm>
              <a:off x="3759" y="21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0" name="Rectangle 10319"/>
            <p:cNvSpPr>
              <a:spLocks noChangeArrowheads="1"/>
            </p:cNvSpPr>
            <p:nvPr/>
          </p:nvSpPr>
          <p:spPr bwMode="auto">
            <a:xfrm>
              <a:off x="3741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1" name="Line 10320"/>
            <p:cNvSpPr>
              <a:spLocks noChangeShapeType="1"/>
            </p:cNvSpPr>
            <p:nvPr/>
          </p:nvSpPr>
          <p:spPr bwMode="auto">
            <a:xfrm flipH="1" flipV="1">
              <a:off x="3747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2" name="Line 10321"/>
            <p:cNvSpPr>
              <a:spLocks noChangeShapeType="1"/>
            </p:cNvSpPr>
            <p:nvPr/>
          </p:nvSpPr>
          <p:spPr bwMode="auto">
            <a:xfrm>
              <a:off x="3759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3" name="Line 10322"/>
            <p:cNvSpPr>
              <a:spLocks noChangeShapeType="1"/>
            </p:cNvSpPr>
            <p:nvPr/>
          </p:nvSpPr>
          <p:spPr bwMode="auto">
            <a:xfrm flipH="1">
              <a:off x="3747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4" name="Line 10323"/>
            <p:cNvSpPr>
              <a:spLocks noChangeShapeType="1"/>
            </p:cNvSpPr>
            <p:nvPr/>
          </p:nvSpPr>
          <p:spPr bwMode="auto">
            <a:xfrm flipV="1">
              <a:off x="3759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5" name="Line 10324"/>
            <p:cNvSpPr>
              <a:spLocks noChangeShapeType="1"/>
            </p:cNvSpPr>
            <p:nvPr/>
          </p:nvSpPr>
          <p:spPr bwMode="auto">
            <a:xfrm flipV="1">
              <a:off x="3759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6" name="Line 10325"/>
            <p:cNvSpPr>
              <a:spLocks noChangeShapeType="1"/>
            </p:cNvSpPr>
            <p:nvPr/>
          </p:nvSpPr>
          <p:spPr bwMode="auto">
            <a:xfrm>
              <a:off x="3759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7" name="Rectangle 10326"/>
            <p:cNvSpPr>
              <a:spLocks noChangeArrowheads="1"/>
            </p:cNvSpPr>
            <p:nvPr/>
          </p:nvSpPr>
          <p:spPr bwMode="auto">
            <a:xfrm>
              <a:off x="3723" y="20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8" name="Line 10327"/>
            <p:cNvSpPr>
              <a:spLocks noChangeShapeType="1"/>
            </p:cNvSpPr>
            <p:nvPr/>
          </p:nvSpPr>
          <p:spPr bwMode="auto">
            <a:xfrm flipH="1" flipV="1">
              <a:off x="3729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9" name="Line 10328"/>
            <p:cNvSpPr>
              <a:spLocks noChangeShapeType="1"/>
            </p:cNvSpPr>
            <p:nvPr/>
          </p:nvSpPr>
          <p:spPr bwMode="auto">
            <a:xfrm>
              <a:off x="3741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0" name="Line 10329"/>
            <p:cNvSpPr>
              <a:spLocks noChangeShapeType="1"/>
            </p:cNvSpPr>
            <p:nvPr/>
          </p:nvSpPr>
          <p:spPr bwMode="auto">
            <a:xfrm flipH="1">
              <a:off x="3729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1" name="Line 10330"/>
            <p:cNvSpPr>
              <a:spLocks noChangeShapeType="1"/>
            </p:cNvSpPr>
            <p:nvPr/>
          </p:nvSpPr>
          <p:spPr bwMode="auto">
            <a:xfrm flipV="1">
              <a:off x="3741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2" name="Line 10331"/>
            <p:cNvSpPr>
              <a:spLocks noChangeShapeType="1"/>
            </p:cNvSpPr>
            <p:nvPr/>
          </p:nvSpPr>
          <p:spPr bwMode="auto">
            <a:xfrm flipV="1">
              <a:off x="3741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3" name="Line 10332"/>
            <p:cNvSpPr>
              <a:spLocks noChangeShapeType="1"/>
            </p:cNvSpPr>
            <p:nvPr/>
          </p:nvSpPr>
          <p:spPr bwMode="auto">
            <a:xfrm>
              <a:off x="3741" y="20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4" name="Rectangle 10333"/>
            <p:cNvSpPr>
              <a:spLocks noChangeArrowheads="1"/>
            </p:cNvSpPr>
            <p:nvPr/>
          </p:nvSpPr>
          <p:spPr bwMode="auto">
            <a:xfrm>
              <a:off x="3681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5" name="Line 10334"/>
            <p:cNvSpPr>
              <a:spLocks noChangeShapeType="1"/>
            </p:cNvSpPr>
            <p:nvPr/>
          </p:nvSpPr>
          <p:spPr bwMode="auto">
            <a:xfrm flipH="1" flipV="1">
              <a:off x="3687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6" name="Line 10335"/>
            <p:cNvSpPr>
              <a:spLocks noChangeShapeType="1"/>
            </p:cNvSpPr>
            <p:nvPr/>
          </p:nvSpPr>
          <p:spPr bwMode="auto">
            <a:xfrm>
              <a:off x="3699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7" name="Line 10336"/>
            <p:cNvSpPr>
              <a:spLocks noChangeShapeType="1"/>
            </p:cNvSpPr>
            <p:nvPr/>
          </p:nvSpPr>
          <p:spPr bwMode="auto">
            <a:xfrm flipH="1">
              <a:off x="3687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8" name="Line 10337"/>
            <p:cNvSpPr>
              <a:spLocks noChangeShapeType="1"/>
            </p:cNvSpPr>
            <p:nvPr/>
          </p:nvSpPr>
          <p:spPr bwMode="auto">
            <a:xfrm flipV="1">
              <a:off x="3699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9" name="Line 10338"/>
            <p:cNvSpPr>
              <a:spLocks noChangeShapeType="1"/>
            </p:cNvSpPr>
            <p:nvPr/>
          </p:nvSpPr>
          <p:spPr bwMode="auto">
            <a:xfrm flipV="1">
              <a:off x="3699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0" name="Line 10339"/>
            <p:cNvSpPr>
              <a:spLocks noChangeShapeType="1"/>
            </p:cNvSpPr>
            <p:nvPr/>
          </p:nvSpPr>
          <p:spPr bwMode="auto">
            <a:xfrm>
              <a:off x="3699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1" name="Rectangle 10340"/>
            <p:cNvSpPr>
              <a:spLocks noChangeArrowheads="1"/>
            </p:cNvSpPr>
            <p:nvPr/>
          </p:nvSpPr>
          <p:spPr bwMode="auto">
            <a:xfrm>
              <a:off x="3603" y="21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2" name="Line 10341"/>
            <p:cNvSpPr>
              <a:spLocks noChangeShapeType="1"/>
            </p:cNvSpPr>
            <p:nvPr/>
          </p:nvSpPr>
          <p:spPr bwMode="auto">
            <a:xfrm flipH="1" flipV="1">
              <a:off x="3609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3" name="Line 10342"/>
            <p:cNvSpPr>
              <a:spLocks noChangeShapeType="1"/>
            </p:cNvSpPr>
            <p:nvPr/>
          </p:nvSpPr>
          <p:spPr bwMode="auto">
            <a:xfrm>
              <a:off x="3621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4" name="Line 10343"/>
            <p:cNvSpPr>
              <a:spLocks noChangeShapeType="1"/>
            </p:cNvSpPr>
            <p:nvPr/>
          </p:nvSpPr>
          <p:spPr bwMode="auto">
            <a:xfrm flipH="1">
              <a:off x="3609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5" name="Line 10344"/>
            <p:cNvSpPr>
              <a:spLocks noChangeShapeType="1"/>
            </p:cNvSpPr>
            <p:nvPr/>
          </p:nvSpPr>
          <p:spPr bwMode="auto">
            <a:xfrm flipV="1">
              <a:off x="3621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6" name="Line 10345"/>
            <p:cNvSpPr>
              <a:spLocks noChangeShapeType="1"/>
            </p:cNvSpPr>
            <p:nvPr/>
          </p:nvSpPr>
          <p:spPr bwMode="auto">
            <a:xfrm flipV="1">
              <a:off x="3621" y="21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7" name="Line 10346"/>
            <p:cNvSpPr>
              <a:spLocks noChangeShapeType="1"/>
            </p:cNvSpPr>
            <p:nvPr/>
          </p:nvSpPr>
          <p:spPr bwMode="auto">
            <a:xfrm>
              <a:off x="3621" y="21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8" name="Rectangle 10347"/>
            <p:cNvSpPr>
              <a:spLocks noChangeArrowheads="1"/>
            </p:cNvSpPr>
            <p:nvPr/>
          </p:nvSpPr>
          <p:spPr bwMode="auto">
            <a:xfrm>
              <a:off x="3531" y="213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9" name="Line 10348"/>
            <p:cNvSpPr>
              <a:spLocks noChangeShapeType="1"/>
            </p:cNvSpPr>
            <p:nvPr/>
          </p:nvSpPr>
          <p:spPr bwMode="auto">
            <a:xfrm flipH="1" flipV="1">
              <a:off x="3537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0" name="Line 10349"/>
            <p:cNvSpPr>
              <a:spLocks noChangeShapeType="1"/>
            </p:cNvSpPr>
            <p:nvPr/>
          </p:nvSpPr>
          <p:spPr bwMode="auto">
            <a:xfrm>
              <a:off x="3549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1" name="Line 10350"/>
            <p:cNvSpPr>
              <a:spLocks noChangeShapeType="1"/>
            </p:cNvSpPr>
            <p:nvPr/>
          </p:nvSpPr>
          <p:spPr bwMode="auto">
            <a:xfrm flipH="1">
              <a:off x="3537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2" name="Line 10351"/>
            <p:cNvSpPr>
              <a:spLocks noChangeShapeType="1"/>
            </p:cNvSpPr>
            <p:nvPr/>
          </p:nvSpPr>
          <p:spPr bwMode="auto">
            <a:xfrm flipV="1">
              <a:off x="3549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3" name="Line 10352"/>
            <p:cNvSpPr>
              <a:spLocks noChangeShapeType="1"/>
            </p:cNvSpPr>
            <p:nvPr/>
          </p:nvSpPr>
          <p:spPr bwMode="auto">
            <a:xfrm flipV="1">
              <a:off x="3549" y="21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4" name="Line 10353"/>
            <p:cNvSpPr>
              <a:spLocks noChangeShapeType="1"/>
            </p:cNvSpPr>
            <p:nvPr/>
          </p:nvSpPr>
          <p:spPr bwMode="auto">
            <a:xfrm>
              <a:off x="3549" y="21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5" name="Rectangle 10354"/>
            <p:cNvSpPr>
              <a:spLocks noChangeArrowheads="1"/>
            </p:cNvSpPr>
            <p:nvPr/>
          </p:nvSpPr>
          <p:spPr bwMode="auto">
            <a:xfrm>
              <a:off x="3399" y="22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6" name="Line 10355"/>
            <p:cNvSpPr>
              <a:spLocks noChangeShapeType="1"/>
            </p:cNvSpPr>
            <p:nvPr/>
          </p:nvSpPr>
          <p:spPr bwMode="auto">
            <a:xfrm flipH="1" flipV="1">
              <a:off x="3405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7" name="Line 10356"/>
            <p:cNvSpPr>
              <a:spLocks noChangeShapeType="1"/>
            </p:cNvSpPr>
            <p:nvPr/>
          </p:nvSpPr>
          <p:spPr bwMode="auto">
            <a:xfrm>
              <a:off x="3417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8" name="Line 10357"/>
            <p:cNvSpPr>
              <a:spLocks noChangeShapeType="1"/>
            </p:cNvSpPr>
            <p:nvPr/>
          </p:nvSpPr>
          <p:spPr bwMode="auto">
            <a:xfrm flipH="1">
              <a:off x="3405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9" name="Line 10358"/>
            <p:cNvSpPr>
              <a:spLocks noChangeShapeType="1"/>
            </p:cNvSpPr>
            <p:nvPr/>
          </p:nvSpPr>
          <p:spPr bwMode="auto">
            <a:xfrm flipV="1">
              <a:off x="3417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0" name="Line 10359"/>
            <p:cNvSpPr>
              <a:spLocks noChangeShapeType="1"/>
            </p:cNvSpPr>
            <p:nvPr/>
          </p:nvSpPr>
          <p:spPr bwMode="auto">
            <a:xfrm flipV="1">
              <a:off x="3417" y="22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1" name="Line 10360"/>
            <p:cNvSpPr>
              <a:spLocks noChangeShapeType="1"/>
            </p:cNvSpPr>
            <p:nvPr/>
          </p:nvSpPr>
          <p:spPr bwMode="auto">
            <a:xfrm>
              <a:off x="3417" y="22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2" name="Rectangle 10361"/>
            <p:cNvSpPr>
              <a:spLocks noChangeArrowheads="1"/>
            </p:cNvSpPr>
            <p:nvPr/>
          </p:nvSpPr>
          <p:spPr bwMode="auto">
            <a:xfrm>
              <a:off x="3285" y="22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3" name="Line 10362"/>
            <p:cNvSpPr>
              <a:spLocks noChangeShapeType="1"/>
            </p:cNvSpPr>
            <p:nvPr/>
          </p:nvSpPr>
          <p:spPr bwMode="auto">
            <a:xfrm flipH="1" flipV="1">
              <a:off x="3291" y="22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4" name="Line 10363"/>
            <p:cNvSpPr>
              <a:spLocks noChangeShapeType="1"/>
            </p:cNvSpPr>
            <p:nvPr/>
          </p:nvSpPr>
          <p:spPr bwMode="auto">
            <a:xfrm>
              <a:off x="3303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5" name="Line 10364"/>
            <p:cNvSpPr>
              <a:spLocks noChangeShapeType="1"/>
            </p:cNvSpPr>
            <p:nvPr/>
          </p:nvSpPr>
          <p:spPr bwMode="auto">
            <a:xfrm flipH="1">
              <a:off x="3291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6" name="Line 10365"/>
            <p:cNvSpPr>
              <a:spLocks noChangeShapeType="1"/>
            </p:cNvSpPr>
            <p:nvPr/>
          </p:nvSpPr>
          <p:spPr bwMode="auto">
            <a:xfrm flipV="1">
              <a:off x="3303" y="22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7" name="Line 10366"/>
            <p:cNvSpPr>
              <a:spLocks noChangeShapeType="1"/>
            </p:cNvSpPr>
            <p:nvPr/>
          </p:nvSpPr>
          <p:spPr bwMode="auto">
            <a:xfrm flipV="1">
              <a:off x="3303" y="22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8" name="Line 10367"/>
            <p:cNvSpPr>
              <a:spLocks noChangeShapeType="1"/>
            </p:cNvSpPr>
            <p:nvPr/>
          </p:nvSpPr>
          <p:spPr bwMode="auto">
            <a:xfrm>
              <a:off x="3303" y="22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9" name="Rectangle 10368"/>
            <p:cNvSpPr>
              <a:spLocks noChangeArrowheads="1"/>
            </p:cNvSpPr>
            <p:nvPr/>
          </p:nvSpPr>
          <p:spPr bwMode="auto">
            <a:xfrm>
              <a:off x="3123" y="22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0" name="Line 10369"/>
            <p:cNvSpPr>
              <a:spLocks noChangeShapeType="1"/>
            </p:cNvSpPr>
            <p:nvPr/>
          </p:nvSpPr>
          <p:spPr bwMode="auto">
            <a:xfrm flipH="1" flipV="1">
              <a:off x="3129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1" name="Line 10370"/>
            <p:cNvSpPr>
              <a:spLocks noChangeShapeType="1"/>
            </p:cNvSpPr>
            <p:nvPr/>
          </p:nvSpPr>
          <p:spPr bwMode="auto">
            <a:xfrm>
              <a:off x="3141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2" name="Line 10371"/>
            <p:cNvSpPr>
              <a:spLocks noChangeShapeType="1"/>
            </p:cNvSpPr>
            <p:nvPr/>
          </p:nvSpPr>
          <p:spPr bwMode="auto">
            <a:xfrm flipH="1">
              <a:off x="3129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3" name="Line 10372"/>
            <p:cNvSpPr>
              <a:spLocks noChangeShapeType="1"/>
            </p:cNvSpPr>
            <p:nvPr/>
          </p:nvSpPr>
          <p:spPr bwMode="auto">
            <a:xfrm flipV="1">
              <a:off x="3141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4" name="Line 10373"/>
            <p:cNvSpPr>
              <a:spLocks noChangeShapeType="1"/>
            </p:cNvSpPr>
            <p:nvPr/>
          </p:nvSpPr>
          <p:spPr bwMode="auto">
            <a:xfrm flipV="1">
              <a:off x="3141" y="23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5" name="Line 10374"/>
            <p:cNvSpPr>
              <a:spLocks noChangeShapeType="1"/>
            </p:cNvSpPr>
            <p:nvPr/>
          </p:nvSpPr>
          <p:spPr bwMode="auto">
            <a:xfrm>
              <a:off x="3141" y="23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6" name="Rectangle 10375"/>
            <p:cNvSpPr>
              <a:spLocks noChangeArrowheads="1"/>
            </p:cNvSpPr>
            <p:nvPr/>
          </p:nvSpPr>
          <p:spPr bwMode="auto">
            <a:xfrm>
              <a:off x="2985" y="236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7" name="Line 10376"/>
            <p:cNvSpPr>
              <a:spLocks noChangeShapeType="1"/>
            </p:cNvSpPr>
            <p:nvPr/>
          </p:nvSpPr>
          <p:spPr bwMode="auto">
            <a:xfrm flipH="1" flipV="1">
              <a:off x="2991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8" name="Line 10377"/>
            <p:cNvSpPr>
              <a:spLocks noChangeShapeType="1"/>
            </p:cNvSpPr>
            <p:nvPr/>
          </p:nvSpPr>
          <p:spPr bwMode="auto">
            <a:xfrm>
              <a:off x="3003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9" name="Line 10378"/>
            <p:cNvSpPr>
              <a:spLocks noChangeShapeType="1"/>
            </p:cNvSpPr>
            <p:nvPr/>
          </p:nvSpPr>
          <p:spPr bwMode="auto">
            <a:xfrm flipH="1">
              <a:off x="2991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0" name="Line 10379"/>
            <p:cNvSpPr>
              <a:spLocks noChangeShapeType="1"/>
            </p:cNvSpPr>
            <p:nvPr/>
          </p:nvSpPr>
          <p:spPr bwMode="auto">
            <a:xfrm flipV="1">
              <a:off x="3003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1" name="Line 10380"/>
            <p:cNvSpPr>
              <a:spLocks noChangeShapeType="1"/>
            </p:cNvSpPr>
            <p:nvPr/>
          </p:nvSpPr>
          <p:spPr bwMode="auto">
            <a:xfrm flipV="1">
              <a:off x="3003" y="23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2" name="Line 10381"/>
            <p:cNvSpPr>
              <a:spLocks noChangeShapeType="1"/>
            </p:cNvSpPr>
            <p:nvPr/>
          </p:nvSpPr>
          <p:spPr bwMode="auto">
            <a:xfrm>
              <a:off x="3003" y="23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3" name="Rectangle 10382"/>
            <p:cNvSpPr>
              <a:spLocks noChangeArrowheads="1"/>
            </p:cNvSpPr>
            <p:nvPr/>
          </p:nvSpPr>
          <p:spPr bwMode="auto">
            <a:xfrm>
              <a:off x="2811" y="24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4" name="Line 10383"/>
            <p:cNvSpPr>
              <a:spLocks noChangeShapeType="1"/>
            </p:cNvSpPr>
            <p:nvPr/>
          </p:nvSpPr>
          <p:spPr bwMode="auto">
            <a:xfrm flipH="1" flipV="1">
              <a:off x="2817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5" name="Line 10384"/>
            <p:cNvSpPr>
              <a:spLocks noChangeShapeType="1"/>
            </p:cNvSpPr>
            <p:nvPr/>
          </p:nvSpPr>
          <p:spPr bwMode="auto">
            <a:xfrm>
              <a:off x="2829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6" name="Line 10385"/>
            <p:cNvSpPr>
              <a:spLocks noChangeShapeType="1"/>
            </p:cNvSpPr>
            <p:nvPr/>
          </p:nvSpPr>
          <p:spPr bwMode="auto">
            <a:xfrm flipH="1">
              <a:off x="2817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7" name="Line 10386"/>
            <p:cNvSpPr>
              <a:spLocks noChangeShapeType="1"/>
            </p:cNvSpPr>
            <p:nvPr/>
          </p:nvSpPr>
          <p:spPr bwMode="auto">
            <a:xfrm flipV="1">
              <a:off x="2829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8" name="Line 10387"/>
            <p:cNvSpPr>
              <a:spLocks noChangeShapeType="1"/>
            </p:cNvSpPr>
            <p:nvPr/>
          </p:nvSpPr>
          <p:spPr bwMode="auto">
            <a:xfrm flipV="1">
              <a:off x="2829" y="24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9" name="Line 10388"/>
            <p:cNvSpPr>
              <a:spLocks noChangeShapeType="1"/>
            </p:cNvSpPr>
            <p:nvPr/>
          </p:nvSpPr>
          <p:spPr bwMode="auto">
            <a:xfrm>
              <a:off x="2829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0" name="Rectangle 10389"/>
            <p:cNvSpPr>
              <a:spLocks noChangeArrowheads="1"/>
            </p:cNvSpPr>
            <p:nvPr/>
          </p:nvSpPr>
          <p:spPr bwMode="auto">
            <a:xfrm>
              <a:off x="2661" y="25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1" name="Line 10390"/>
            <p:cNvSpPr>
              <a:spLocks noChangeShapeType="1"/>
            </p:cNvSpPr>
            <p:nvPr/>
          </p:nvSpPr>
          <p:spPr bwMode="auto">
            <a:xfrm flipH="1" flipV="1">
              <a:off x="266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2" name="Line 10391"/>
            <p:cNvSpPr>
              <a:spLocks noChangeShapeType="1"/>
            </p:cNvSpPr>
            <p:nvPr/>
          </p:nvSpPr>
          <p:spPr bwMode="auto">
            <a:xfrm>
              <a:off x="267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3" name="Line 10392"/>
            <p:cNvSpPr>
              <a:spLocks noChangeShapeType="1"/>
            </p:cNvSpPr>
            <p:nvPr/>
          </p:nvSpPr>
          <p:spPr bwMode="auto">
            <a:xfrm flipH="1">
              <a:off x="266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4" name="Line 10393"/>
            <p:cNvSpPr>
              <a:spLocks noChangeShapeType="1"/>
            </p:cNvSpPr>
            <p:nvPr/>
          </p:nvSpPr>
          <p:spPr bwMode="auto">
            <a:xfrm flipV="1">
              <a:off x="267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5" name="Line 10394"/>
            <p:cNvSpPr>
              <a:spLocks noChangeShapeType="1"/>
            </p:cNvSpPr>
            <p:nvPr/>
          </p:nvSpPr>
          <p:spPr bwMode="auto">
            <a:xfrm flipV="1">
              <a:off x="2679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6" name="Line 10395"/>
            <p:cNvSpPr>
              <a:spLocks noChangeShapeType="1"/>
            </p:cNvSpPr>
            <p:nvPr/>
          </p:nvSpPr>
          <p:spPr bwMode="auto">
            <a:xfrm>
              <a:off x="267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" name="Rectangle 10396"/>
            <p:cNvSpPr>
              <a:spLocks noChangeArrowheads="1"/>
            </p:cNvSpPr>
            <p:nvPr/>
          </p:nvSpPr>
          <p:spPr bwMode="auto">
            <a:xfrm>
              <a:off x="2523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" name="Line 10397"/>
            <p:cNvSpPr>
              <a:spLocks noChangeShapeType="1"/>
            </p:cNvSpPr>
            <p:nvPr/>
          </p:nvSpPr>
          <p:spPr bwMode="auto">
            <a:xfrm flipH="1" flipV="1">
              <a:off x="252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9" name="Line 10398"/>
            <p:cNvSpPr>
              <a:spLocks noChangeShapeType="1"/>
            </p:cNvSpPr>
            <p:nvPr/>
          </p:nvSpPr>
          <p:spPr bwMode="auto">
            <a:xfrm>
              <a:off x="25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0" name="Line 10399"/>
            <p:cNvSpPr>
              <a:spLocks noChangeShapeType="1"/>
            </p:cNvSpPr>
            <p:nvPr/>
          </p:nvSpPr>
          <p:spPr bwMode="auto">
            <a:xfrm flipH="1">
              <a:off x="252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1" name="Line 10400"/>
            <p:cNvSpPr>
              <a:spLocks noChangeShapeType="1"/>
            </p:cNvSpPr>
            <p:nvPr/>
          </p:nvSpPr>
          <p:spPr bwMode="auto">
            <a:xfrm flipV="1">
              <a:off x="25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2" name="Line 10401"/>
            <p:cNvSpPr>
              <a:spLocks noChangeShapeType="1"/>
            </p:cNvSpPr>
            <p:nvPr/>
          </p:nvSpPr>
          <p:spPr bwMode="auto">
            <a:xfrm flipV="1">
              <a:off x="2541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3" name="Line 10402"/>
            <p:cNvSpPr>
              <a:spLocks noChangeShapeType="1"/>
            </p:cNvSpPr>
            <p:nvPr/>
          </p:nvSpPr>
          <p:spPr bwMode="auto">
            <a:xfrm>
              <a:off x="2541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4" name="Rectangle 10403"/>
            <p:cNvSpPr>
              <a:spLocks noChangeArrowheads="1"/>
            </p:cNvSpPr>
            <p:nvPr/>
          </p:nvSpPr>
          <p:spPr bwMode="auto">
            <a:xfrm>
              <a:off x="2403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5" name="Line 10404"/>
            <p:cNvSpPr>
              <a:spLocks noChangeShapeType="1"/>
            </p:cNvSpPr>
            <p:nvPr/>
          </p:nvSpPr>
          <p:spPr bwMode="auto">
            <a:xfrm flipH="1" flipV="1">
              <a:off x="240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6" name="Line 10405"/>
            <p:cNvSpPr>
              <a:spLocks noChangeShapeType="1"/>
            </p:cNvSpPr>
            <p:nvPr/>
          </p:nvSpPr>
          <p:spPr bwMode="auto">
            <a:xfrm>
              <a:off x="2421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7" name="Line 10406"/>
            <p:cNvSpPr>
              <a:spLocks noChangeShapeType="1"/>
            </p:cNvSpPr>
            <p:nvPr/>
          </p:nvSpPr>
          <p:spPr bwMode="auto">
            <a:xfrm flipH="1">
              <a:off x="2409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8" name="Line 10407"/>
            <p:cNvSpPr>
              <a:spLocks noChangeShapeType="1"/>
            </p:cNvSpPr>
            <p:nvPr/>
          </p:nvSpPr>
          <p:spPr bwMode="auto">
            <a:xfrm flipV="1">
              <a:off x="242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9" name="Line 10408"/>
            <p:cNvSpPr>
              <a:spLocks noChangeShapeType="1"/>
            </p:cNvSpPr>
            <p:nvPr/>
          </p:nvSpPr>
          <p:spPr bwMode="auto">
            <a:xfrm flipV="1">
              <a:off x="2421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0" name="Line 10409"/>
            <p:cNvSpPr>
              <a:spLocks noChangeShapeType="1"/>
            </p:cNvSpPr>
            <p:nvPr/>
          </p:nvSpPr>
          <p:spPr bwMode="auto">
            <a:xfrm>
              <a:off x="2421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1" name="Rectangle 10410"/>
            <p:cNvSpPr>
              <a:spLocks noChangeArrowheads="1"/>
            </p:cNvSpPr>
            <p:nvPr/>
          </p:nvSpPr>
          <p:spPr bwMode="auto">
            <a:xfrm>
              <a:off x="2313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2" name="Line 10411"/>
            <p:cNvSpPr>
              <a:spLocks noChangeShapeType="1"/>
            </p:cNvSpPr>
            <p:nvPr/>
          </p:nvSpPr>
          <p:spPr bwMode="auto">
            <a:xfrm flipH="1" flipV="1">
              <a:off x="231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3" name="Line 10412"/>
            <p:cNvSpPr>
              <a:spLocks noChangeShapeType="1"/>
            </p:cNvSpPr>
            <p:nvPr/>
          </p:nvSpPr>
          <p:spPr bwMode="auto">
            <a:xfrm>
              <a:off x="2331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4" name="Line 10413"/>
            <p:cNvSpPr>
              <a:spLocks noChangeShapeType="1"/>
            </p:cNvSpPr>
            <p:nvPr/>
          </p:nvSpPr>
          <p:spPr bwMode="auto">
            <a:xfrm flipH="1">
              <a:off x="2319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5" name="Line 10414"/>
            <p:cNvSpPr>
              <a:spLocks noChangeShapeType="1"/>
            </p:cNvSpPr>
            <p:nvPr/>
          </p:nvSpPr>
          <p:spPr bwMode="auto">
            <a:xfrm flipV="1">
              <a:off x="233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6" name="Line 10415"/>
            <p:cNvSpPr>
              <a:spLocks noChangeShapeType="1"/>
            </p:cNvSpPr>
            <p:nvPr/>
          </p:nvSpPr>
          <p:spPr bwMode="auto">
            <a:xfrm flipV="1">
              <a:off x="2331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7" name="Line 10416"/>
            <p:cNvSpPr>
              <a:spLocks noChangeShapeType="1"/>
            </p:cNvSpPr>
            <p:nvPr/>
          </p:nvSpPr>
          <p:spPr bwMode="auto">
            <a:xfrm>
              <a:off x="2331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8" name="Rectangle 10417"/>
            <p:cNvSpPr>
              <a:spLocks noChangeArrowheads="1"/>
            </p:cNvSpPr>
            <p:nvPr/>
          </p:nvSpPr>
          <p:spPr bwMode="auto">
            <a:xfrm>
              <a:off x="2265" y="25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9" name="Line 10418"/>
            <p:cNvSpPr>
              <a:spLocks noChangeShapeType="1"/>
            </p:cNvSpPr>
            <p:nvPr/>
          </p:nvSpPr>
          <p:spPr bwMode="auto">
            <a:xfrm flipH="1" flipV="1">
              <a:off x="2271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0" name="Line 10419"/>
            <p:cNvSpPr>
              <a:spLocks noChangeShapeType="1"/>
            </p:cNvSpPr>
            <p:nvPr/>
          </p:nvSpPr>
          <p:spPr bwMode="auto">
            <a:xfrm>
              <a:off x="2283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8" name="Group 10420"/>
          <p:cNvGrpSpPr>
            <a:grpSpLocks/>
          </p:cNvGrpSpPr>
          <p:nvPr/>
        </p:nvGrpSpPr>
        <p:grpSpPr bwMode="auto">
          <a:xfrm>
            <a:off x="5021263" y="3105150"/>
            <a:ext cx="1857375" cy="714375"/>
            <a:chOff x="2229" y="2181"/>
            <a:chExt cx="1170" cy="450"/>
          </a:xfrm>
        </p:grpSpPr>
        <p:sp>
          <p:nvSpPr>
            <p:cNvPr id="17451" name="Line 10421"/>
            <p:cNvSpPr>
              <a:spLocks noChangeShapeType="1"/>
            </p:cNvSpPr>
            <p:nvPr/>
          </p:nvSpPr>
          <p:spPr bwMode="auto">
            <a:xfrm flipH="1">
              <a:off x="2271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10422"/>
            <p:cNvSpPr>
              <a:spLocks noChangeShapeType="1"/>
            </p:cNvSpPr>
            <p:nvPr/>
          </p:nvSpPr>
          <p:spPr bwMode="auto">
            <a:xfrm flipV="1">
              <a:off x="2283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0423"/>
            <p:cNvSpPr>
              <a:spLocks noChangeShapeType="1"/>
            </p:cNvSpPr>
            <p:nvPr/>
          </p:nvSpPr>
          <p:spPr bwMode="auto">
            <a:xfrm flipV="1">
              <a:off x="2283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10424"/>
            <p:cNvSpPr>
              <a:spLocks noChangeShapeType="1"/>
            </p:cNvSpPr>
            <p:nvPr/>
          </p:nvSpPr>
          <p:spPr bwMode="auto">
            <a:xfrm>
              <a:off x="2283" y="26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Rectangle 10425"/>
            <p:cNvSpPr>
              <a:spLocks noChangeArrowheads="1"/>
            </p:cNvSpPr>
            <p:nvPr/>
          </p:nvSpPr>
          <p:spPr bwMode="auto">
            <a:xfrm>
              <a:off x="2241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10426"/>
            <p:cNvSpPr>
              <a:spLocks noChangeShapeType="1"/>
            </p:cNvSpPr>
            <p:nvPr/>
          </p:nvSpPr>
          <p:spPr bwMode="auto">
            <a:xfrm flipH="1" flipV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10427"/>
            <p:cNvSpPr>
              <a:spLocks noChangeShapeType="1"/>
            </p:cNvSpPr>
            <p:nvPr/>
          </p:nvSpPr>
          <p:spPr bwMode="auto">
            <a:xfrm>
              <a:off x="2259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10428"/>
            <p:cNvSpPr>
              <a:spLocks noChangeShapeType="1"/>
            </p:cNvSpPr>
            <p:nvPr/>
          </p:nvSpPr>
          <p:spPr bwMode="auto">
            <a:xfrm flipH="1">
              <a:off x="224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10429"/>
            <p:cNvSpPr>
              <a:spLocks noChangeShapeType="1"/>
            </p:cNvSpPr>
            <p:nvPr/>
          </p:nvSpPr>
          <p:spPr bwMode="auto">
            <a:xfrm flipV="1"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10430"/>
            <p:cNvSpPr>
              <a:spLocks noChangeShapeType="1"/>
            </p:cNvSpPr>
            <p:nvPr/>
          </p:nvSpPr>
          <p:spPr bwMode="auto">
            <a:xfrm flipV="1"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10431"/>
            <p:cNvSpPr>
              <a:spLocks noChangeShapeType="1"/>
            </p:cNvSpPr>
            <p:nvPr/>
          </p:nvSpPr>
          <p:spPr bwMode="auto">
            <a:xfrm>
              <a:off x="2259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Rectangle 10432"/>
            <p:cNvSpPr>
              <a:spLocks noChangeArrowheads="1"/>
            </p:cNvSpPr>
            <p:nvPr/>
          </p:nvSpPr>
          <p:spPr bwMode="auto">
            <a:xfrm>
              <a:off x="2235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10433"/>
            <p:cNvSpPr>
              <a:spLocks noChangeShapeType="1"/>
            </p:cNvSpPr>
            <p:nvPr/>
          </p:nvSpPr>
          <p:spPr bwMode="auto">
            <a:xfrm flipH="1" flipV="1">
              <a:off x="22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10434"/>
            <p:cNvSpPr>
              <a:spLocks noChangeShapeType="1"/>
            </p:cNvSpPr>
            <p:nvPr/>
          </p:nvSpPr>
          <p:spPr bwMode="auto">
            <a:xfrm>
              <a:off x="2253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10435"/>
            <p:cNvSpPr>
              <a:spLocks noChangeShapeType="1"/>
            </p:cNvSpPr>
            <p:nvPr/>
          </p:nvSpPr>
          <p:spPr bwMode="auto">
            <a:xfrm flipH="1">
              <a:off x="2241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10436"/>
            <p:cNvSpPr>
              <a:spLocks noChangeShapeType="1"/>
            </p:cNvSpPr>
            <p:nvPr/>
          </p:nvSpPr>
          <p:spPr bwMode="auto">
            <a:xfrm flipV="1"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10437"/>
            <p:cNvSpPr>
              <a:spLocks noChangeShapeType="1"/>
            </p:cNvSpPr>
            <p:nvPr/>
          </p:nvSpPr>
          <p:spPr bwMode="auto">
            <a:xfrm flipV="1">
              <a:off x="225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10438"/>
            <p:cNvSpPr>
              <a:spLocks noChangeShapeType="1"/>
            </p:cNvSpPr>
            <p:nvPr/>
          </p:nvSpPr>
          <p:spPr bwMode="auto">
            <a:xfrm>
              <a:off x="2253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Rectangle 10439"/>
            <p:cNvSpPr>
              <a:spLocks noChangeArrowheads="1"/>
            </p:cNvSpPr>
            <p:nvPr/>
          </p:nvSpPr>
          <p:spPr bwMode="auto">
            <a:xfrm>
              <a:off x="2229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10440"/>
            <p:cNvSpPr>
              <a:spLocks noChangeShapeType="1"/>
            </p:cNvSpPr>
            <p:nvPr/>
          </p:nvSpPr>
          <p:spPr bwMode="auto">
            <a:xfrm flipH="1" flipV="1">
              <a:off x="223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10441"/>
            <p:cNvSpPr>
              <a:spLocks noChangeShapeType="1"/>
            </p:cNvSpPr>
            <p:nvPr/>
          </p:nvSpPr>
          <p:spPr bwMode="auto">
            <a:xfrm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10442"/>
            <p:cNvSpPr>
              <a:spLocks noChangeShapeType="1"/>
            </p:cNvSpPr>
            <p:nvPr/>
          </p:nvSpPr>
          <p:spPr bwMode="auto">
            <a:xfrm flipH="1">
              <a:off x="2235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10443"/>
            <p:cNvSpPr>
              <a:spLocks noChangeShapeType="1"/>
            </p:cNvSpPr>
            <p:nvPr/>
          </p:nvSpPr>
          <p:spPr bwMode="auto">
            <a:xfrm flipV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10444"/>
            <p:cNvSpPr>
              <a:spLocks noChangeShapeType="1"/>
            </p:cNvSpPr>
            <p:nvPr/>
          </p:nvSpPr>
          <p:spPr bwMode="auto">
            <a:xfrm flipV="1">
              <a:off x="2247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10445"/>
            <p:cNvSpPr>
              <a:spLocks noChangeShapeType="1"/>
            </p:cNvSpPr>
            <p:nvPr/>
          </p:nvSpPr>
          <p:spPr bwMode="auto">
            <a:xfrm>
              <a:off x="2247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Rectangle 10446"/>
            <p:cNvSpPr>
              <a:spLocks noChangeArrowheads="1"/>
            </p:cNvSpPr>
            <p:nvPr/>
          </p:nvSpPr>
          <p:spPr bwMode="auto">
            <a:xfrm>
              <a:off x="2235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10447"/>
            <p:cNvSpPr>
              <a:spLocks noChangeShapeType="1"/>
            </p:cNvSpPr>
            <p:nvPr/>
          </p:nvSpPr>
          <p:spPr bwMode="auto">
            <a:xfrm flipH="1" flipV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10448"/>
            <p:cNvSpPr>
              <a:spLocks noChangeShapeType="1"/>
            </p:cNvSpPr>
            <p:nvPr/>
          </p:nvSpPr>
          <p:spPr bwMode="auto">
            <a:xfrm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10449"/>
            <p:cNvSpPr>
              <a:spLocks noChangeShapeType="1"/>
            </p:cNvSpPr>
            <p:nvPr/>
          </p:nvSpPr>
          <p:spPr bwMode="auto">
            <a:xfrm flipH="1">
              <a:off x="22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Line 10450"/>
            <p:cNvSpPr>
              <a:spLocks noChangeShapeType="1"/>
            </p:cNvSpPr>
            <p:nvPr/>
          </p:nvSpPr>
          <p:spPr bwMode="auto">
            <a:xfrm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Line 10451"/>
            <p:cNvSpPr>
              <a:spLocks noChangeShapeType="1"/>
            </p:cNvSpPr>
            <p:nvPr/>
          </p:nvSpPr>
          <p:spPr bwMode="auto">
            <a:xfrm flipV="1"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10452"/>
            <p:cNvSpPr>
              <a:spLocks noChangeShapeType="1"/>
            </p:cNvSpPr>
            <p:nvPr/>
          </p:nvSpPr>
          <p:spPr bwMode="auto">
            <a:xfrm>
              <a:off x="225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Rectangle 10453"/>
            <p:cNvSpPr>
              <a:spLocks noChangeArrowheads="1"/>
            </p:cNvSpPr>
            <p:nvPr/>
          </p:nvSpPr>
          <p:spPr bwMode="auto">
            <a:xfrm>
              <a:off x="2241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Line 10454"/>
            <p:cNvSpPr>
              <a:spLocks noChangeShapeType="1"/>
            </p:cNvSpPr>
            <p:nvPr/>
          </p:nvSpPr>
          <p:spPr bwMode="auto">
            <a:xfrm flipH="1" flipV="1">
              <a:off x="224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Line 10455"/>
            <p:cNvSpPr>
              <a:spLocks noChangeShapeType="1"/>
            </p:cNvSpPr>
            <p:nvPr/>
          </p:nvSpPr>
          <p:spPr bwMode="auto">
            <a:xfrm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Line 10456"/>
            <p:cNvSpPr>
              <a:spLocks noChangeShapeType="1"/>
            </p:cNvSpPr>
            <p:nvPr/>
          </p:nvSpPr>
          <p:spPr bwMode="auto">
            <a:xfrm flipH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Line 10457"/>
            <p:cNvSpPr>
              <a:spLocks noChangeShapeType="1"/>
            </p:cNvSpPr>
            <p:nvPr/>
          </p:nvSpPr>
          <p:spPr bwMode="auto">
            <a:xfrm flipV="1"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Line 10458"/>
            <p:cNvSpPr>
              <a:spLocks noChangeShapeType="1"/>
            </p:cNvSpPr>
            <p:nvPr/>
          </p:nvSpPr>
          <p:spPr bwMode="auto">
            <a:xfrm flipV="1">
              <a:off x="2259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Line 10459"/>
            <p:cNvSpPr>
              <a:spLocks noChangeShapeType="1"/>
            </p:cNvSpPr>
            <p:nvPr/>
          </p:nvSpPr>
          <p:spPr bwMode="auto">
            <a:xfrm>
              <a:off x="225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Rectangle 10460"/>
            <p:cNvSpPr>
              <a:spLocks noChangeArrowheads="1"/>
            </p:cNvSpPr>
            <p:nvPr/>
          </p:nvSpPr>
          <p:spPr bwMode="auto">
            <a:xfrm>
              <a:off x="2241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Line 10461"/>
            <p:cNvSpPr>
              <a:spLocks noChangeShapeType="1"/>
            </p:cNvSpPr>
            <p:nvPr/>
          </p:nvSpPr>
          <p:spPr bwMode="auto">
            <a:xfrm flipH="1" flipV="1">
              <a:off x="224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Line 10462"/>
            <p:cNvSpPr>
              <a:spLocks noChangeShapeType="1"/>
            </p:cNvSpPr>
            <p:nvPr/>
          </p:nvSpPr>
          <p:spPr bwMode="auto">
            <a:xfrm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Line 10463"/>
            <p:cNvSpPr>
              <a:spLocks noChangeShapeType="1"/>
            </p:cNvSpPr>
            <p:nvPr/>
          </p:nvSpPr>
          <p:spPr bwMode="auto">
            <a:xfrm flipH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Line 10464"/>
            <p:cNvSpPr>
              <a:spLocks noChangeShapeType="1"/>
            </p:cNvSpPr>
            <p:nvPr/>
          </p:nvSpPr>
          <p:spPr bwMode="auto">
            <a:xfrm flipV="1">
              <a:off x="225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Line 10465"/>
            <p:cNvSpPr>
              <a:spLocks noChangeShapeType="1"/>
            </p:cNvSpPr>
            <p:nvPr/>
          </p:nvSpPr>
          <p:spPr bwMode="auto">
            <a:xfrm flipV="1">
              <a:off x="2259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Line 10466"/>
            <p:cNvSpPr>
              <a:spLocks noChangeShapeType="1"/>
            </p:cNvSpPr>
            <p:nvPr/>
          </p:nvSpPr>
          <p:spPr bwMode="auto">
            <a:xfrm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Rectangle 10467"/>
            <p:cNvSpPr>
              <a:spLocks noChangeArrowheads="1"/>
            </p:cNvSpPr>
            <p:nvPr/>
          </p:nvSpPr>
          <p:spPr bwMode="auto">
            <a:xfrm>
              <a:off x="2241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Line 10468"/>
            <p:cNvSpPr>
              <a:spLocks noChangeShapeType="1"/>
            </p:cNvSpPr>
            <p:nvPr/>
          </p:nvSpPr>
          <p:spPr bwMode="auto">
            <a:xfrm flipH="1" flipV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Line 10469"/>
            <p:cNvSpPr>
              <a:spLocks noChangeShapeType="1"/>
            </p:cNvSpPr>
            <p:nvPr/>
          </p:nvSpPr>
          <p:spPr bwMode="auto">
            <a:xfrm>
              <a:off x="2259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10470"/>
            <p:cNvSpPr>
              <a:spLocks noChangeShapeType="1"/>
            </p:cNvSpPr>
            <p:nvPr/>
          </p:nvSpPr>
          <p:spPr bwMode="auto">
            <a:xfrm flipH="1">
              <a:off x="224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Line 10471"/>
            <p:cNvSpPr>
              <a:spLocks noChangeShapeType="1"/>
            </p:cNvSpPr>
            <p:nvPr/>
          </p:nvSpPr>
          <p:spPr bwMode="auto">
            <a:xfrm flipV="1"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10472"/>
            <p:cNvSpPr>
              <a:spLocks noChangeShapeType="1"/>
            </p:cNvSpPr>
            <p:nvPr/>
          </p:nvSpPr>
          <p:spPr bwMode="auto">
            <a:xfrm flipV="1"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Line 10473"/>
            <p:cNvSpPr>
              <a:spLocks noChangeShapeType="1"/>
            </p:cNvSpPr>
            <p:nvPr/>
          </p:nvSpPr>
          <p:spPr bwMode="auto">
            <a:xfrm>
              <a:off x="2259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Rectangle 10474"/>
            <p:cNvSpPr>
              <a:spLocks noChangeArrowheads="1"/>
            </p:cNvSpPr>
            <p:nvPr/>
          </p:nvSpPr>
          <p:spPr bwMode="auto">
            <a:xfrm>
              <a:off x="2241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Line 10475"/>
            <p:cNvSpPr>
              <a:spLocks noChangeShapeType="1"/>
            </p:cNvSpPr>
            <p:nvPr/>
          </p:nvSpPr>
          <p:spPr bwMode="auto">
            <a:xfrm flipH="1" flipV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Line 10476"/>
            <p:cNvSpPr>
              <a:spLocks noChangeShapeType="1"/>
            </p:cNvSpPr>
            <p:nvPr/>
          </p:nvSpPr>
          <p:spPr bwMode="auto">
            <a:xfrm>
              <a:off x="2259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10477"/>
            <p:cNvSpPr>
              <a:spLocks noChangeShapeType="1"/>
            </p:cNvSpPr>
            <p:nvPr/>
          </p:nvSpPr>
          <p:spPr bwMode="auto">
            <a:xfrm flipH="1">
              <a:off x="224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Line 10478"/>
            <p:cNvSpPr>
              <a:spLocks noChangeShapeType="1"/>
            </p:cNvSpPr>
            <p:nvPr/>
          </p:nvSpPr>
          <p:spPr bwMode="auto">
            <a:xfrm flipV="1"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Line 10479"/>
            <p:cNvSpPr>
              <a:spLocks noChangeShapeType="1"/>
            </p:cNvSpPr>
            <p:nvPr/>
          </p:nvSpPr>
          <p:spPr bwMode="auto">
            <a:xfrm flipV="1"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Line 10480"/>
            <p:cNvSpPr>
              <a:spLocks noChangeShapeType="1"/>
            </p:cNvSpPr>
            <p:nvPr/>
          </p:nvSpPr>
          <p:spPr bwMode="auto">
            <a:xfrm>
              <a:off x="2259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Rectangle 10481"/>
            <p:cNvSpPr>
              <a:spLocks noChangeArrowheads="1"/>
            </p:cNvSpPr>
            <p:nvPr/>
          </p:nvSpPr>
          <p:spPr bwMode="auto">
            <a:xfrm>
              <a:off x="2229" y="25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10482"/>
            <p:cNvSpPr>
              <a:spLocks noChangeShapeType="1"/>
            </p:cNvSpPr>
            <p:nvPr/>
          </p:nvSpPr>
          <p:spPr bwMode="auto">
            <a:xfrm flipH="1" flipV="1">
              <a:off x="2235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Line 10483"/>
            <p:cNvSpPr>
              <a:spLocks noChangeShapeType="1"/>
            </p:cNvSpPr>
            <p:nvPr/>
          </p:nvSpPr>
          <p:spPr bwMode="auto">
            <a:xfrm>
              <a:off x="2247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Line 10484"/>
            <p:cNvSpPr>
              <a:spLocks noChangeShapeType="1"/>
            </p:cNvSpPr>
            <p:nvPr/>
          </p:nvSpPr>
          <p:spPr bwMode="auto">
            <a:xfrm flipH="1">
              <a:off x="2235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Line 10485"/>
            <p:cNvSpPr>
              <a:spLocks noChangeShapeType="1"/>
            </p:cNvSpPr>
            <p:nvPr/>
          </p:nvSpPr>
          <p:spPr bwMode="auto">
            <a:xfrm flipV="1"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Line 10486"/>
            <p:cNvSpPr>
              <a:spLocks noChangeShapeType="1"/>
            </p:cNvSpPr>
            <p:nvPr/>
          </p:nvSpPr>
          <p:spPr bwMode="auto">
            <a:xfrm flipV="1">
              <a:off x="2247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10487"/>
            <p:cNvSpPr>
              <a:spLocks noChangeShapeType="1"/>
            </p:cNvSpPr>
            <p:nvPr/>
          </p:nvSpPr>
          <p:spPr bwMode="auto">
            <a:xfrm>
              <a:off x="2247" y="26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Rectangle 10488"/>
            <p:cNvSpPr>
              <a:spLocks noChangeArrowheads="1"/>
            </p:cNvSpPr>
            <p:nvPr/>
          </p:nvSpPr>
          <p:spPr bwMode="auto">
            <a:xfrm>
              <a:off x="2229" y="25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Line 10489"/>
            <p:cNvSpPr>
              <a:spLocks noChangeShapeType="1"/>
            </p:cNvSpPr>
            <p:nvPr/>
          </p:nvSpPr>
          <p:spPr bwMode="auto">
            <a:xfrm flipH="1" flipV="1">
              <a:off x="2235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10490"/>
            <p:cNvSpPr>
              <a:spLocks noChangeShapeType="1"/>
            </p:cNvSpPr>
            <p:nvPr/>
          </p:nvSpPr>
          <p:spPr bwMode="auto">
            <a:xfrm>
              <a:off x="2247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Line 10491"/>
            <p:cNvSpPr>
              <a:spLocks noChangeShapeType="1"/>
            </p:cNvSpPr>
            <p:nvPr/>
          </p:nvSpPr>
          <p:spPr bwMode="auto">
            <a:xfrm flipH="1">
              <a:off x="2235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10492"/>
            <p:cNvSpPr>
              <a:spLocks noChangeShapeType="1"/>
            </p:cNvSpPr>
            <p:nvPr/>
          </p:nvSpPr>
          <p:spPr bwMode="auto">
            <a:xfrm flipV="1"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10493"/>
            <p:cNvSpPr>
              <a:spLocks noChangeShapeType="1"/>
            </p:cNvSpPr>
            <p:nvPr/>
          </p:nvSpPr>
          <p:spPr bwMode="auto">
            <a:xfrm flipV="1">
              <a:off x="2247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Line 10494"/>
            <p:cNvSpPr>
              <a:spLocks noChangeShapeType="1"/>
            </p:cNvSpPr>
            <p:nvPr/>
          </p:nvSpPr>
          <p:spPr bwMode="auto">
            <a:xfrm>
              <a:off x="2247" y="26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Rectangle 10495"/>
            <p:cNvSpPr>
              <a:spLocks noChangeArrowheads="1"/>
            </p:cNvSpPr>
            <p:nvPr/>
          </p:nvSpPr>
          <p:spPr bwMode="auto">
            <a:xfrm>
              <a:off x="2229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Line 10496"/>
            <p:cNvSpPr>
              <a:spLocks noChangeShapeType="1"/>
            </p:cNvSpPr>
            <p:nvPr/>
          </p:nvSpPr>
          <p:spPr bwMode="auto">
            <a:xfrm flipH="1" flipV="1">
              <a:off x="223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Line 10497"/>
            <p:cNvSpPr>
              <a:spLocks noChangeShapeType="1"/>
            </p:cNvSpPr>
            <p:nvPr/>
          </p:nvSpPr>
          <p:spPr bwMode="auto">
            <a:xfrm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Line 10498"/>
            <p:cNvSpPr>
              <a:spLocks noChangeShapeType="1"/>
            </p:cNvSpPr>
            <p:nvPr/>
          </p:nvSpPr>
          <p:spPr bwMode="auto">
            <a:xfrm flipH="1">
              <a:off x="2235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Line 10499"/>
            <p:cNvSpPr>
              <a:spLocks noChangeShapeType="1"/>
            </p:cNvSpPr>
            <p:nvPr/>
          </p:nvSpPr>
          <p:spPr bwMode="auto">
            <a:xfrm flipV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Line 10500"/>
            <p:cNvSpPr>
              <a:spLocks noChangeShapeType="1"/>
            </p:cNvSpPr>
            <p:nvPr/>
          </p:nvSpPr>
          <p:spPr bwMode="auto">
            <a:xfrm flipV="1">
              <a:off x="2247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Line 10501"/>
            <p:cNvSpPr>
              <a:spLocks noChangeShapeType="1"/>
            </p:cNvSpPr>
            <p:nvPr/>
          </p:nvSpPr>
          <p:spPr bwMode="auto">
            <a:xfrm>
              <a:off x="2247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Rectangle 10502"/>
            <p:cNvSpPr>
              <a:spLocks noChangeArrowheads="1"/>
            </p:cNvSpPr>
            <p:nvPr/>
          </p:nvSpPr>
          <p:spPr bwMode="auto">
            <a:xfrm>
              <a:off x="2241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Line 10503"/>
            <p:cNvSpPr>
              <a:spLocks noChangeShapeType="1"/>
            </p:cNvSpPr>
            <p:nvPr/>
          </p:nvSpPr>
          <p:spPr bwMode="auto">
            <a:xfrm flipH="1" flipV="1">
              <a:off x="224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Line 10504"/>
            <p:cNvSpPr>
              <a:spLocks noChangeShapeType="1"/>
            </p:cNvSpPr>
            <p:nvPr/>
          </p:nvSpPr>
          <p:spPr bwMode="auto">
            <a:xfrm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Line 10505"/>
            <p:cNvSpPr>
              <a:spLocks noChangeShapeType="1"/>
            </p:cNvSpPr>
            <p:nvPr/>
          </p:nvSpPr>
          <p:spPr bwMode="auto">
            <a:xfrm flipH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Line 10506"/>
            <p:cNvSpPr>
              <a:spLocks noChangeShapeType="1"/>
            </p:cNvSpPr>
            <p:nvPr/>
          </p:nvSpPr>
          <p:spPr bwMode="auto">
            <a:xfrm flipV="1"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7" name="Line 10507"/>
            <p:cNvSpPr>
              <a:spLocks noChangeShapeType="1"/>
            </p:cNvSpPr>
            <p:nvPr/>
          </p:nvSpPr>
          <p:spPr bwMode="auto">
            <a:xfrm flipV="1">
              <a:off x="2259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8" name="Line 10508"/>
            <p:cNvSpPr>
              <a:spLocks noChangeShapeType="1"/>
            </p:cNvSpPr>
            <p:nvPr/>
          </p:nvSpPr>
          <p:spPr bwMode="auto">
            <a:xfrm>
              <a:off x="225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9" name="Rectangle 10509"/>
            <p:cNvSpPr>
              <a:spLocks noChangeArrowheads="1"/>
            </p:cNvSpPr>
            <p:nvPr/>
          </p:nvSpPr>
          <p:spPr bwMode="auto">
            <a:xfrm>
              <a:off x="2241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0" name="Line 10510"/>
            <p:cNvSpPr>
              <a:spLocks noChangeShapeType="1"/>
            </p:cNvSpPr>
            <p:nvPr/>
          </p:nvSpPr>
          <p:spPr bwMode="auto">
            <a:xfrm flipH="1" flipV="1">
              <a:off x="224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1" name="Line 10511"/>
            <p:cNvSpPr>
              <a:spLocks noChangeShapeType="1"/>
            </p:cNvSpPr>
            <p:nvPr/>
          </p:nvSpPr>
          <p:spPr bwMode="auto">
            <a:xfrm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2" name="Line 10512"/>
            <p:cNvSpPr>
              <a:spLocks noChangeShapeType="1"/>
            </p:cNvSpPr>
            <p:nvPr/>
          </p:nvSpPr>
          <p:spPr bwMode="auto">
            <a:xfrm flipH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3" name="Line 10513"/>
            <p:cNvSpPr>
              <a:spLocks noChangeShapeType="1"/>
            </p:cNvSpPr>
            <p:nvPr/>
          </p:nvSpPr>
          <p:spPr bwMode="auto">
            <a:xfrm flipV="1">
              <a:off x="225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4" name="Line 10514"/>
            <p:cNvSpPr>
              <a:spLocks noChangeShapeType="1"/>
            </p:cNvSpPr>
            <p:nvPr/>
          </p:nvSpPr>
          <p:spPr bwMode="auto">
            <a:xfrm flipV="1">
              <a:off x="2259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5" name="Line 10515"/>
            <p:cNvSpPr>
              <a:spLocks noChangeShapeType="1"/>
            </p:cNvSpPr>
            <p:nvPr/>
          </p:nvSpPr>
          <p:spPr bwMode="auto">
            <a:xfrm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6" name="Rectangle 10516"/>
            <p:cNvSpPr>
              <a:spLocks noChangeArrowheads="1"/>
            </p:cNvSpPr>
            <p:nvPr/>
          </p:nvSpPr>
          <p:spPr bwMode="auto">
            <a:xfrm>
              <a:off x="2235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7" name="Line 10517"/>
            <p:cNvSpPr>
              <a:spLocks noChangeShapeType="1"/>
            </p:cNvSpPr>
            <p:nvPr/>
          </p:nvSpPr>
          <p:spPr bwMode="auto">
            <a:xfrm flipH="1" flipV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8" name="Line 10518"/>
            <p:cNvSpPr>
              <a:spLocks noChangeShapeType="1"/>
            </p:cNvSpPr>
            <p:nvPr/>
          </p:nvSpPr>
          <p:spPr bwMode="auto">
            <a:xfrm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9" name="Line 10519"/>
            <p:cNvSpPr>
              <a:spLocks noChangeShapeType="1"/>
            </p:cNvSpPr>
            <p:nvPr/>
          </p:nvSpPr>
          <p:spPr bwMode="auto">
            <a:xfrm flipH="1">
              <a:off x="22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0" name="Line 10520"/>
            <p:cNvSpPr>
              <a:spLocks noChangeShapeType="1"/>
            </p:cNvSpPr>
            <p:nvPr/>
          </p:nvSpPr>
          <p:spPr bwMode="auto">
            <a:xfrm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1" name="Line 10521"/>
            <p:cNvSpPr>
              <a:spLocks noChangeShapeType="1"/>
            </p:cNvSpPr>
            <p:nvPr/>
          </p:nvSpPr>
          <p:spPr bwMode="auto">
            <a:xfrm flipV="1"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2" name="Line 10522"/>
            <p:cNvSpPr>
              <a:spLocks noChangeShapeType="1"/>
            </p:cNvSpPr>
            <p:nvPr/>
          </p:nvSpPr>
          <p:spPr bwMode="auto">
            <a:xfrm>
              <a:off x="225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3" name="Rectangle 10523"/>
            <p:cNvSpPr>
              <a:spLocks noChangeArrowheads="1"/>
            </p:cNvSpPr>
            <p:nvPr/>
          </p:nvSpPr>
          <p:spPr bwMode="auto">
            <a:xfrm>
              <a:off x="2235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4" name="Line 10524"/>
            <p:cNvSpPr>
              <a:spLocks noChangeShapeType="1"/>
            </p:cNvSpPr>
            <p:nvPr/>
          </p:nvSpPr>
          <p:spPr bwMode="auto">
            <a:xfrm flipH="1" flipV="1">
              <a:off x="224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5" name="Line 10525"/>
            <p:cNvSpPr>
              <a:spLocks noChangeShapeType="1"/>
            </p:cNvSpPr>
            <p:nvPr/>
          </p:nvSpPr>
          <p:spPr bwMode="auto">
            <a:xfrm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6" name="Line 10526"/>
            <p:cNvSpPr>
              <a:spLocks noChangeShapeType="1"/>
            </p:cNvSpPr>
            <p:nvPr/>
          </p:nvSpPr>
          <p:spPr bwMode="auto">
            <a:xfrm flipH="1">
              <a:off x="224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7" name="Line 10527"/>
            <p:cNvSpPr>
              <a:spLocks noChangeShapeType="1"/>
            </p:cNvSpPr>
            <p:nvPr/>
          </p:nvSpPr>
          <p:spPr bwMode="auto">
            <a:xfrm flipV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8" name="Line 10528"/>
            <p:cNvSpPr>
              <a:spLocks noChangeShapeType="1"/>
            </p:cNvSpPr>
            <p:nvPr/>
          </p:nvSpPr>
          <p:spPr bwMode="auto">
            <a:xfrm flipV="1">
              <a:off x="2253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Line 10529"/>
            <p:cNvSpPr>
              <a:spLocks noChangeShapeType="1"/>
            </p:cNvSpPr>
            <p:nvPr/>
          </p:nvSpPr>
          <p:spPr bwMode="auto">
            <a:xfrm>
              <a:off x="2253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0" name="Rectangle 10530"/>
            <p:cNvSpPr>
              <a:spLocks noChangeArrowheads="1"/>
            </p:cNvSpPr>
            <p:nvPr/>
          </p:nvSpPr>
          <p:spPr bwMode="auto">
            <a:xfrm>
              <a:off x="2235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Line 10531"/>
            <p:cNvSpPr>
              <a:spLocks noChangeShapeType="1"/>
            </p:cNvSpPr>
            <p:nvPr/>
          </p:nvSpPr>
          <p:spPr bwMode="auto">
            <a:xfrm flipH="1" flipV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2" name="Line 10532"/>
            <p:cNvSpPr>
              <a:spLocks noChangeShapeType="1"/>
            </p:cNvSpPr>
            <p:nvPr/>
          </p:nvSpPr>
          <p:spPr bwMode="auto">
            <a:xfrm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Line 10533"/>
            <p:cNvSpPr>
              <a:spLocks noChangeShapeType="1"/>
            </p:cNvSpPr>
            <p:nvPr/>
          </p:nvSpPr>
          <p:spPr bwMode="auto">
            <a:xfrm flipH="1">
              <a:off x="22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4" name="Line 10534"/>
            <p:cNvSpPr>
              <a:spLocks noChangeShapeType="1"/>
            </p:cNvSpPr>
            <p:nvPr/>
          </p:nvSpPr>
          <p:spPr bwMode="auto">
            <a:xfrm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Line 10535"/>
            <p:cNvSpPr>
              <a:spLocks noChangeShapeType="1"/>
            </p:cNvSpPr>
            <p:nvPr/>
          </p:nvSpPr>
          <p:spPr bwMode="auto">
            <a:xfrm flipV="1"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6" name="Line 10536"/>
            <p:cNvSpPr>
              <a:spLocks noChangeShapeType="1"/>
            </p:cNvSpPr>
            <p:nvPr/>
          </p:nvSpPr>
          <p:spPr bwMode="auto">
            <a:xfrm>
              <a:off x="225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7" name="Rectangle 10537"/>
            <p:cNvSpPr>
              <a:spLocks noChangeArrowheads="1"/>
            </p:cNvSpPr>
            <p:nvPr/>
          </p:nvSpPr>
          <p:spPr bwMode="auto">
            <a:xfrm>
              <a:off x="2235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8" name="Line 10538"/>
            <p:cNvSpPr>
              <a:spLocks noChangeShapeType="1"/>
            </p:cNvSpPr>
            <p:nvPr/>
          </p:nvSpPr>
          <p:spPr bwMode="auto">
            <a:xfrm flipH="1" flipV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9" name="Line 10539"/>
            <p:cNvSpPr>
              <a:spLocks noChangeShapeType="1"/>
            </p:cNvSpPr>
            <p:nvPr/>
          </p:nvSpPr>
          <p:spPr bwMode="auto">
            <a:xfrm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0" name="Line 10540"/>
            <p:cNvSpPr>
              <a:spLocks noChangeShapeType="1"/>
            </p:cNvSpPr>
            <p:nvPr/>
          </p:nvSpPr>
          <p:spPr bwMode="auto">
            <a:xfrm flipH="1">
              <a:off x="22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1" name="Line 10541"/>
            <p:cNvSpPr>
              <a:spLocks noChangeShapeType="1"/>
            </p:cNvSpPr>
            <p:nvPr/>
          </p:nvSpPr>
          <p:spPr bwMode="auto">
            <a:xfrm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2" name="Line 10542"/>
            <p:cNvSpPr>
              <a:spLocks noChangeShapeType="1"/>
            </p:cNvSpPr>
            <p:nvPr/>
          </p:nvSpPr>
          <p:spPr bwMode="auto">
            <a:xfrm flipV="1"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3" name="Line 10543"/>
            <p:cNvSpPr>
              <a:spLocks noChangeShapeType="1"/>
            </p:cNvSpPr>
            <p:nvPr/>
          </p:nvSpPr>
          <p:spPr bwMode="auto">
            <a:xfrm>
              <a:off x="225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4" name="Rectangle 10544"/>
            <p:cNvSpPr>
              <a:spLocks noChangeArrowheads="1"/>
            </p:cNvSpPr>
            <p:nvPr/>
          </p:nvSpPr>
          <p:spPr bwMode="auto">
            <a:xfrm>
              <a:off x="2235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5" name="Line 10545"/>
            <p:cNvSpPr>
              <a:spLocks noChangeShapeType="1"/>
            </p:cNvSpPr>
            <p:nvPr/>
          </p:nvSpPr>
          <p:spPr bwMode="auto">
            <a:xfrm flipH="1" flipV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6" name="Line 10546"/>
            <p:cNvSpPr>
              <a:spLocks noChangeShapeType="1"/>
            </p:cNvSpPr>
            <p:nvPr/>
          </p:nvSpPr>
          <p:spPr bwMode="auto">
            <a:xfrm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7" name="Line 10547"/>
            <p:cNvSpPr>
              <a:spLocks noChangeShapeType="1"/>
            </p:cNvSpPr>
            <p:nvPr/>
          </p:nvSpPr>
          <p:spPr bwMode="auto">
            <a:xfrm flipH="1">
              <a:off x="22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8" name="Line 10548"/>
            <p:cNvSpPr>
              <a:spLocks noChangeShapeType="1"/>
            </p:cNvSpPr>
            <p:nvPr/>
          </p:nvSpPr>
          <p:spPr bwMode="auto">
            <a:xfrm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9" name="Line 10549"/>
            <p:cNvSpPr>
              <a:spLocks noChangeShapeType="1"/>
            </p:cNvSpPr>
            <p:nvPr/>
          </p:nvSpPr>
          <p:spPr bwMode="auto">
            <a:xfrm flipV="1"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0" name="Line 10550"/>
            <p:cNvSpPr>
              <a:spLocks noChangeShapeType="1"/>
            </p:cNvSpPr>
            <p:nvPr/>
          </p:nvSpPr>
          <p:spPr bwMode="auto">
            <a:xfrm>
              <a:off x="225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1" name="Rectangle 10551"/>
            <p:cNvSpPr>
              <a:spLocks noChangeArrowheads="1"/>
            </p:cNvSpPr>
            <p:nvPr/>
          </p:nvSpPr>
          <p:spPr bwMode="auto">
            <a:xfrm>
              <a:off x="2247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2" name="Line 10552"/>
            <p:cNvSpPr>
              <a:spLocks noChangeShapeType="1"/>
            </p:cNvSpPr>
            <p:nvPr/>
          </p:nvSpPr>
          <p:spPr bwMode="auto">
            <a:xfrm flipH="1"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3" name="Line 10553"/>
            <p:cNvSpPr>
              <a:spLocks noChangeShapeType="1"/>
            </p:cNvSpPr>
            <p:nvPr/>
          </p:nvSpPr>
          <p:spPr bwMode="auto">
            <a:xfrm>
              <a:off x="226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4" name="Line 10554"/>
            <p:cNvSpPr>
              <a:spLocks noChangeShapeType="1"/>
            </p:cNvSpPr>
            <p:nvPr/>
          </p:nvSpPr>
          <p:spPr bwMode="auto">
            <a:xfrm flipH="1"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5" name="Line 10555"/>
            <p:cNvSpPr>
              <a:spLocks noChangeShapeType="1"/>
            </p:cNvSpPr>
            <p:nvPr/>
          </p:nvSpPr>
          <p:spPr bwMode="auto">
            <a:xfrm flipV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6" name="Line 10556"/>
            <p:cNvSpPr>
              <a:spLocks noChangeShapeType="1"/>
            </p:cNvSpPr>
            <p:nvPr/>
          </p:nvSpPr>
          <p:spPr bwMode="auto">
            <a:xfrm flipV="1">
              <a:off x="2265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7" name="Line 10557"/>
            <p:cNvSpPr>
              <a:spLocks noChangeShapeType="1"/>
            </p:cNvSpPr>
            <p:nvPr/>
          </p:nvSpPr>
          <p:spPr bwMode="auto">
            <a:xfrm>
              <a:off x="2265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8" name="Rectangle 10558"/>
            <p:cNvSpPr>
              <a:spLocks noChangeArrowheads="1"/>
            </p:cNvSpPr>
            <p:nvPr/>
          </p:nvSpPr>
          <p:spPr bwMode="auto">
            <a:xfrm>
              <a:off x="2295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9" name="Line 10559"/>
            <p:cNvSpPr>
              <a:spLocks noChangeShapeType="1"/>
            </p:cNvSpPr>
            <p:nvPr/>
          </p:nvSpPr>
          <p:spPr bwMode="auto">
            <a:xfrm flipH="1" flipV="1">
              <a:off x="230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0" name="Line 10560"/>
            <p:cNvSpPr>
              <a:spLocks noChangeShapeType="1"/>
            </p:cNvSpPr>
            <p:nvPr/>
          </p:nvSpPr>
          <p:spPr bwMode="auto">
            <a:xfrm>
              <a:off x="231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1" name="Line 10561"/>
            <p:cNvSpPr>
              <a:spLocks noChangeShapeType="1"/>
            </p:cNvSpPr>
            <p:nvPr/>
          </p:nvSpPr>
          <p:spPr bwMode="auto">
            <a:xfrm flipH="1">
              <a:off x="230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2" name="Line 10562"/>
            <p:cNvSpPr>
              <a:spLocks noChangeShapeType="1"/>
            </p:cNvSpPr>
            <p:nvPr/>
          </p:nvSpPr>
          <p:spPr bwMode="auto">
            <a:xfrm flipV="1">
              <a:off x="231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3" name="Line 10563"/>
            <p:cNvSpPr>
              <a:spLocks noChangeShapeType="1"/>
            </p:cNvSpPr>
            <p:nvPr/>
          </p:nvSpPr>
          <p:spPr bwMode="auto">
            <a:xfrm flipV="1">
              <a:off x="231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4" name="Line 10564"/>
            <p:cNvSpPr>
              <a:spLocks noChangeShapeType="1"/>
            </p:cNvSpPr>
            <p:nvPr/>
          </p:nvSpPr>
          <p:spPr bwMode="auto">
            <a:xfrm>
              <a:off x="231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5" name="Rectangle 10565"/>
            <p:cNvSpPr>
              <a:spLocks noChangeArrowheads="1"/>
            </p:cNvSpPr>
            <p:nvPr/>
          </p:nvSpPr>
          <p:spPr bwMode="auto">
            <a:xfrm>
              <a:off x="2391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6" name="Line 10566"/>
            <p:cNvSpPr>
              <a:spLocks noChangeShapeType="1"/>
            </p:cNvSpPr>
            <p:nvPr/>
          </p:nvSpPr>
          <p:spPr bwMode="auto">
            <a:xfrm flipH="1" flipV="1">
              <a:off x="239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7" name="Line 10567"/>
            <p:cNvSpPr>
              <a:spLocks noChangeShapeType="1"/>
            </p:cNvSpPr>
            <p:nvPr/>
          </p:nvSpPr>
          <p:spPr bwMode="auto">
            <a:xfrm>
              <a:off x="240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8" name="Line 10568"/>
            <p:cNvSpPr>
              <a:spLocks noChangeShapeType="1"/>
            </p:cNvSpPr>
            <p:nvPr/>
          </p:nvSpPr>
          <p:spPr bwMode="auto">
            <a:xfrm flipH="1">
              <a:off x="239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9" name="Line 10569"/>
            <p:cNvSpPr>
              <a:spLocks noChangeShapeType="1"/>
            </p:cNvSpPr>
            <p:nvPr/>
          </p:nvSpPr>
          <p:spPr bwMode="auto">
            <a:xfrm flipV="1">
              <a:off x="240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0" name="Line 10570"/>
            <p:cNvSpPr>
              <a:spLocks noChangeShapeType="1"/>
            </p:cNvSpPr>
            <p:nvPr/>
          </p:nvSpPr>
          <p:spPr bwMode="auto">
            <a:xfrm flipV="1">
              <a:off x="240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1" name="Line 10571"/>
            <p:cNvSpPr>
              <a:spLocks noChangeShapeType="1"/>
            </p:cNvSpPr>
            <p:nvPr/>
          </p:nvSpPr>
          <p:spPr bwMode="auto">
            <a:xfrm>
              <a:off x="240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2" name="Rectangle 10572"/>
            <p:cNvSpPr>
              <a:spLocks noChangeArrowheads="1"/>
            </p:cNvSpPr>
            <p:nvPr/>
          </p:nvSpPr>
          <p:spPr bwMode="auto">
            <a:xfrm>
              <a:off x="2499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3" name="Line 10573"/>
            <p:cNvSpPr>
              <a:spLocks noChangeShapeType="1"/>
            </p:cNvSpPr>
            <p:nvPr/>
          </p:nvSpPr>
          <p:spPr bwMode="auto">
            <a:xfrm flipH="1" flipV="1">
              <a:off x="2505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4" name="Line 10574"/>
            <p:cNvSpPr>
              <a:spLocks noChangeShapeType="1"/>
            </p:cNvSpPr>
            <p:nvPr/>
          </p:nvSpPr>
          <p:spPr bwMode="auto">
            <a:xfrm>
              <a:off x="251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5" name="Line 10575"/>
            <p:cNvSpPr>
              <a:spLocks noChangeShapeType="1"/>
            </p:cNvSpPr>
            <p:nvPr/>
          </p:nvSpPr>
          <p:spPr bwMode="auto">
            <a:xfrm flipH="1">
              <a:off x="2505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6" name="Line 10576"/>
            <p:cNvSpPr>
              <a:spLocks noChangeShapeType="1"/>
            </p:cNvSpPr>
            <p:nvPr/>
          </p:nvSpPr>
          <p:spPr bwMode="auto">
            <a:xfrm flipV="1">
              <a:off x="2517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7" name="Line 10577"/>
            <p:cNvSpPr>
              <a:spLocks noChangeShapeType="1"/>
            </p:cNvSpPr>
            <p:nvPr/>
          </p:nvSpPr>
          <p:spPr bwMode="auto">
            <a:xfrm flipV="1">
              <a:off x="2517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8" name="Line 10578"/>
            <p:cNvSpPr>
              <a:spLocks noChangeShapeType="1"/>
            </p:cNvSpPr>
            <p:nvPr/>
          </p:nvSpPr>
          <p:spPr bwMode="auto">
            <a:xfrm>
              <a:off x="2517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9" name="Rectangle 10579"/>
            <p:cNvSpPr>
              <a:spLocks noChangeArrowheads="1"/>
            </p:cNvSpPr>
            <p:nvPr/>
          </p:nvSpPr>
          <p:spPr bwMode="auto">
            <a:xfrm>
              <a:off x="2643" y="24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0" name="Line 10580"/>
            <p:cNvSpPr>
              <a:spLocks noChangeShapeType="1"/>
            </p:cNvSpPr>
            <p:nvPr/>
          </p:nvSpPr>
          <p:spPr bwMode="auto">
            <a:xfrm flipH="1" flipV="1">
              <a:off x="2649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1" name="Line 10581"/>
            <p:cNvSpPr>
              <a:spLocks noChangeShapeType="1"/>
            </p:cNvSpPr>
            <p:nvPr/>
          </p:nvSpPr>
          <p:spPr bwMode="auto">
            <a:xfrm>
              <a:off x="2661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2" name="Line 10582"/>
            <p:cNvSpPr>
              <a:spLocks noChangeShapeType="1"/>
            </p:cNvSpPr>
            <p:nvPr/>
          </p:nvSpPr>
          <p:spPr bwMode="auto">
            <a:xfrm flipH="1">
              <a:off x="2649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3" name="Line 10583"/>
            <p:cNvSpPr>
              <a:spLocks noChangeShapeType="1"/>
            </p:cNvSpPr>
            <p:nvPr/>
          </p:nvSpPr>
          <p:spPr bwMode="auto">
            <a:xfrm flipV="1">
              <a:off x="2661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4" name="Line 10584"/>
            <p:cNvSpPr>
              <a:spLocks noChangeShapeType="1"/>
            </p:cNvSpPr>
            <p:nvPr/>
          </p:nvSpPr>
          <p:spPr bwMode="auto">
            <a:xfrm flipV="1">
              <a:off x="2661" y="24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" name="Line 10585"/>
            <p:cNvSpPr>
              <a:spLocks noChangeShapeType="1"/>
            </p:cNvSpPr>
            <p:nvPr/>
          </p:nvSpPr>
          <p:spPr bwMode="auto">
            <a:xfrm>
              <a:off x="2661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6" name="Rectangle 10586"/>
            <p:cNvSpPr>
              <a:spLocks noChangeArrowheads="1"/>
            </p:cNvSpPr>
            <p:nvPr/>
          </p:nvSpPr>
          <p:spPr bwMode="auto">
            <a:xfrm>
              <a:off x="2793" y="238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7" name="Line 10587"/>
            <p:cNvSpPr>
              <a:spLocks noChangeShapeType="1"/>
            </p:cNvSpPr>
            <p:nvPr/>
          </p:nvSpPr>
          <p:spPr bwMode="auto">
            <a:xfrm flipH="1" flipV="1">
              <a:off x="2799" y="23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8" name="Line 10588"/>
            <p:cNvSpPr>
              <a:spLocks noChangeShapeType="1"/>
            </p:cNvSpPr>
            <p:nvPr/>
          </p:nvSpPr>
          <p:spPr bwMode="auto">
            <a:xfrm>
              <a:off x="2811" y="24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9" name="Line 10589"/>
            <p:cNvSpPr>
              <a:spLocks noChangeShapeType="1"/>
            </p:cNvSpPr>
            <p:nvPr/>
          </p:nvSpPr>
          <p:spPr bwMode="auto">
            <a:xfrm flipH="1">
              <a:off x="2799" y="24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0" name="Line 10590"/>
            <p:cNvSpPr>
              <a:spLocks noChangeShapeType="1"/>
            </p:cNvSpPr>
            <p:nvPr/>
          </p:nvSpPr>
          <p:spPr bwMode="auto">
            <a:xfrm flipV="1">
              <a:off x="2811" y="23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1" name="Line 10591"/>
            <p:cNvSpPr>
              <a:spLocks noChangeShapeType="1"/>
            </p:cNvSpPr>
            <p:nvPr/>
          </p:nvSpPr>
          <p:spPr bwMode="auto">
            <a:xfrm flipV="1">
              <a:off x="2811" y="23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2" name="Line 10592"/>
            <p:cNvSpPr>
              <a:spLocks noChangeShapeType="1"/>
            </p:cNvSpPr>
            <p:nvPr/>
          </p:nvSpPr>
          <p:spPr bwMode="auto">
            <a:xfrm>
              <a:off x="2811" y="24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3" name="Rectangle 10593"/>
            <p:cNvSpPr>
              <a:spLocks noChangeArrowheads="1"/>
            </p:cNvSpPr>
            <p:nvPr/>
          </p:nvSpPr>
          <p:spPr bwMode="auto">
            <a:xfrm>
              <a:off x="2949" y="233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4" name="Line 10594"/>
            <p:cNvSpPr>
              <a:spLocks noChangeShapeType="1"/>
            </p:cNvSpPr>
            <p:nvPr/>
          </p:nvSpPr>
          <p:spPr bwMode="auto">
            <a:xfrm flipH="1" flipV="1">
              <a:off x="2955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5" name="Line 10595"/>
            <p:cNvSpPr>
              <a:spLocks noChangeShapeType="1"/>
            </p:cNvSpPr>
            <p:nvPr/>
          </p:nvSpPr>
          <p:spPr bwMode="auto">
            <a:xfrm>
              <a:off x="2967" y="23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6" name="Line 10596"/>
            <p:cNvSpPr>
              <a:spLocks noChangeShapeType="1"/>
            </p:cNvSpPr>
            <p:nvPr/>
          </p:nvSpPr>
          <p:spPr bwMode="auto">
            <a:xfrm flipH="1">
              <a:off x="2955" y="23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7" name="Line 10597"/>
            <p:cNvSpPr>
              <a:spLocks noChangeShapeType="1"/>
            </p:cNvSpPr>
            <p:nvPr/>
          </p:nvSpPr>
          <p:spPr bwMode="auto">
            <a:xfrm flipV="1">
              <a:off x="2967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8" name="Line 10598"/>
            <p:cNvSpPr>
              <a:spLocks noChangeShapeType="1"/>
            </p:cNvSpPr>
            <p:nvPr/>
          </p:nvSpPr>
          <p:spPr bwMode="auto">
            <a:xfrm flipV="1">
              <a:off x="2967" y="23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9" name="Line 10599"/>
            <p:cNvSpPr>
              <a:spLocks noChangeShapeType="1"/>
            </p:cNvSpPr>
            <p:nvPr/>
          </p:nvSpPr>
          <p:spPr bwMode="auto">
            <a:xfrm>
              <a:off x="2967" y="23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0" name="Rectangle 10600"/>
            <p:cNvSpPr>
              <a:spLocks noChangeArrowheads="1"/>
            </p:cNvSpPr>
            <p:nvPr/>
          </p:nvSpPr>
          <p:spPr bwMode="auto">
            <a:xfrm>
              <a:off x="3105" y="22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1" name="Line 10601"/>
            <p:cNvSpPr>
              <a:spLocks noChangeShapeType="1"/>
            </p:cNvSpPr>
            <p:nvPr/>
          </p:nvSpPr>
          <p:spPr bwMode="auto">
            <a:xfrm flipH="1" flipV="1">
              <a:off x="3111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2" name="Line 10602"/>
            <p:cNvSpPr>
              <a:spLocks noChangeShapeType="1"/>
            </p:cNvSpPr>
            <p:nvPr/>
          </p:nvSpPr>
          <p:spPr bwMode="auto">
            <a:xfrm>
              <a:off x="3123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3" name="Line 10603"/>
            <p:cNvSpPr>
              <a:spLocks noChangeShapeType="1"/>
            </p:cNvSpPr>
            <p:nvPr/>
          </p:nvSpPr>
          <p:spPr bwMode="auto">
            <a:xfrm flipH="1">
              <a:off x="3111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4" name="Line 10604"/>
            <p:cNvSpPr>
              <a:spLocks noChangeShapeType="1"/>
            </p:cNvSpPr>
            <p:nvPr/>
          </p:nvSpPr>
          <p:spPr bwMode="auto">
            <a:xfrm flipV="1">
              <a:off x="3123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5" name="Line 10605"/>
            <p:cNvSpPr>
              <a:spLocks noChangeShapeType="1"/>
            </p:cNvSpPr>
            <p:nvPr/>
          </p:nvSpPr>
          <p:spPr bwMode="auto">
            <a:xfrm flipV="1">
              <a:off x="3123" y="22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6" name="Line 10606"/>
            <p:cNvSpPr>
              <a:spLocks noChangeShapeType="1"/>
            </p:cNvSpPr>
            <p:nvPr/>
          </p:nvSpPr>
          <p:spPr bwMode="auto">
            <a:xfrm>
              <a:off x="3123" y="2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7" name="Rectangle 10607"/>
            <p:cNvSpPr>
              <a:spLocks noChangeArrowheads="1"/>
            </p:cNvSpPr>
            <p:nvPr/>
          </p:nvSpPr>
          <p:spPr bwMode="auto">
            <a:xfrm>
              <a:off x="3255" y="22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8" name="Line 10608"/>
            <p:cNvSpPr>
              <a:spLocks noChangeShapeType="1"/>
            </p:cNvSpPr>
            <p:nvPr/>
          </p:nvSpPr>
          <p:spPr bwMode="auto">
            <a:xfrm flipH="1" flipV="1">
              <a:off x="3261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9" name="Line 10609"/>
            <p:cNvSpPr>
              <a:spLocks noChangeShapeType="1"/>
            </p:cNvSpPr>
            <p:nvPr/>
          </p:nvSpPr>
          <p:spPr bwMode="auto">
            <a:xfrm>
              <a:off x="3273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0" name="Line 10610"/>
            <p:cNvSpPr>
              <a:spLocks noChangeShapeType="1"/>
            </p:cNvSpPr>
            <p:nvPr/>
          </p:nvSpPr>
          <p:spPr bwMode="auto">
            <a:xfrm flipH="1">
              <a:off x="3261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1" name="Line 10611"/>
            <p:cNvSpPr>
              <a:spLocks noChangeShapeType="1"/>
            </p:cNvSpPr>
            <p:nvPr/>
          </p:nvSpPr>
          <p:spPr bwMode="auto">
            <a:xfrm flipV="1">
              <a:off x="3273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2" name="Line 10612"/>
            <p:cNvSpPr>
              <a:spLocks noChangeShapeType="1"/>
            </p:cNvSpPr>
            <p:nvPr/>
          </p:nvSpPr>
          <p:spPr bwMode="auto">
            <a:xfrm flipV="1">
              <a:off x="3273" y="22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3" name="Line 10613"/>
            <p:cNvSpPr>
              <a:spLocks noChangeShapeType="1"/>
            </p:cNvSpPr>
            <p:nvPr/>
          </p:nvSpPr>
          <p:spPr bwMode="auto">
            <a:xfrm>
              <a:off x="3273" y="22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4" name="Rectangle 10614"/>
            <p:cNvSpPr>
              <a:spLocks noChangeArrowheads="1"/>
            </p:cNvSpPr>
            <p:nvPr/>
          </p:nvSpPr>
          <p:spPr bwMode="auto">
            <a:xfrm>
              <a:off x="3357" y="218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5" name="Line 10615"/>
            <p:cNvSpPr>
              <a:spLocks noChangeShapeType="1"/>
            </p:cNvSpPr>
            <p:nvPr/>
          </p:nvSpPr>
          <p:spPr bwMode="auto">
            <a:xfrm flipH="1" flipV="1">
              <a:off x="3363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6" name="Line 10616"/>
            <p:cNvSpPr>
              <a:spLocks noChangeShapeType="1"/>
            </p:cNvSpPr>
            <p:nvPr/>
          </p:nvSpPr>
          <p:spPr bwMode="auto">
            <a:xfrm>
              <a:off x="3375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7" name="Line 10617"/>
            <p:cNvSpPr>
              <a:spLocks noChangeShapeType="1"/>
            </p:cNvSpPr>
            <p:nvPr/>
          </p:nvSpPr>
          <p:spPr bwMode="auto">
            <a:xfrm flipH="1">
              <a:off x="3363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8" name="Line 10618"/>
            <p:cNvSpPr>
              <a:spLocks noChangeShapeType="1"/>
            </p:cNvSpPr>
            <p:nvPr/>
          </p:nvSpPr>
          <p:spPr bwMode="auto">
            <a:xfrm flipV="1">
              <a:off x="3375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9" name="Line 10619"/>
            <p:cNvSpPr>
              <a:spLocks noChangeShapeType="1"/>
            </p:cNvSpPr>
            <p:nvPr/>
          </p:nvSpPr>
          <p:spPr bwMode="auto">
            <a:xfrm flipV="1">
              <a:off x="3375" y="21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0" name="Line 10620"/>
            <p:cNvSpPr>
              <a:spLocks noChangeShapeType="1"/>
            </p:cNvSpPr>
            <p:nvPr/>
          </p:nvSpPr>
          <p:spPr bwMode="auto">
            <a:xfrm>
              <a:off x="3375" y="21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9" name="Group 10621"/>
          <p:cNvGrpSpPr>
            <a:grpSpLocks/>
          </p:cNvGrpSpPr>
          <p:nvPr/>
        </p:nvGrpSpPr>
        <p:grpSpPr bwMode="auto">
          <a:xfrm>
            <a:off x="5021263" y="2952750"/>
            <a:ext cx="2343150" cy="876300"/>
            <a:chOff x="2229" y="2085"/>
            <a:chExt cx="1476" cy="552"/>
          </a:xfrm>
        </p:grpSpPr>
        <p:sp>
          <p:nvSpPr>
            <p:cNvPr id="17251" name="Rectangle 10622"/>
            <p:cNvSpPr>
              <a:spLocks noChangeArrowheads="1"/>
            </p:cNvSpPr>
            <p:nvPr/>
          </p:nvSpPr>
          <p:spPr bwMode="auto">
            <a:xfrm>
              <a:off x="3453" y="21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2" name="Line 10623"/>
            <p:cNvSpPr>
              <a:spLocks noChangeShapeType="1"/>
            </p:cNvSpPr>
            <p:nvPr/>
          </p:nvSpPr>
          <p:spPr bwMode="auto">
            <a:xfrm flipH="1" flipV="1">
              <a:off x="3459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3" name="Line 10624"/>
            <p:cNvSpPr>
              <a:spLocks noChangeShapeType="1"/>
            </p:cNvSpPr>
            <p:nvPr/>
          </p:nvSpPr>
          <p:spPr bwMode="auto">
            <a:xfrm>
              <a:off x="3471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4" name="Line 10625"/>
            <p:cNvSpPr>
              <a:spLocks noChangeShapeType="1"/>
            </p:cNvSpPr>
            <p:nvPr/>
          </p:nvSpPr>
          <p:spPr bwMode="auto">
            <a:xfrm flipH="1">
              <a:off x="3459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5" name="Line 10626"/>
            <p:cNvSpPr>
              <a:spLocks noChangeShapeType="1"/>
            </p:cNvSpPr>
            <p:nvPr/>
          </p:nvSpPr>
          <p:spPr bwMode="auto">
            <a:xfrm flipV="1">
              <a:off x="3471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6" name="Line 10627"/>
            <p:cNvSpPr>
              <a:spLocks noChangeShapeType="1"/>
            </p:cNvSpPr>
            <p:nvPr/>
          </p:nvSpPr>
          <p:spPr bwMode="auto">
            <a:xfrm flipV="1">
              <a:off x="3471" y="21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7" name="Line 10628"/>
            <p:cNvSpPr>
              <a:spLocks noChangeShapeType="1"/>
            </p:cNvSpPr>
            <p:nvPr/>
          </p:nvSpPr>
          <p:spPr bwMode="auto">
            <a:xfrm>
              <a:off x="3471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8" name="Rectangle 10629"/>
            <p:cNvSpPr>
              <a:spLocks noChangeArrowheads="1"/>
            </p:cNvSpPr>
            <p:nvPr/>
          </p:nvSpPr>
          <p:spPr bwMode="auto">
            <a:xfrm>
              <a:off x="3525" y="21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9" name="Line 10630"/>
            <p:cNvSpPr>
              <a:spLocks noChangeShapeType="1"/>
            </p:cNvSpPr>
            <p:nvPr/>
          </p:nvSpPr>
          <p:spPr bwMode="auto">
            <a:xfrm flipH="1" flipV="1">
              <a:off x="3531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0" name="Line 10631"/>
            <p:cNvSpPr>
              <a:spLocks noChangeShapeType="1"/>
            </p:cNvSpPr>
            <p:nvPr/>
          </p:nvSpPr>
          <p:spPr bwMode="auto">
            <a:xfrm>
              <a:off x="3543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1" name="Line 10632"/>
            <p:cNvSpPr>
              <a:spLocks noChangeShapeType="1"/>
            </p:cNvSpPr>
            <p:nvPr/>
          </p:nvSpPr>
          <p:spPr bwMode="auto">
            <a:xfrm flipH="1">
              <a:off x="3531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2" name="Line 10633"/>
            <p:cNvSpPr>
              <a:spLocks noChangeShapeType="1"/>
            </p:cNvSpPr>
            <p:nvPr/>
          </p:nvSpPr>
          <p:spPr bwMode="auto">
            <a:xfrm flipV="1">
              <a:off x="3543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3" name="Line 10634"/>
            <p:cNvSpPr>
              <a:spLocks noChangeShapeType="1"/>
            </p:cNvSpPr>
            <p:nvPr/>
          </p:nvSpPr>
          <p:spPr bwMode="auto">
            <a:xfrm flipV="1">
              <a:off x="3543" y="21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4" name="Line 10635"/>
            <p:cNvSpPr>
              <a:spLocks noChangeShapeType="1"/>
            </p:cNvSpPr>
            <p:nvPr/>
          </p:nvSpPr>
          <p:spPr bwMode="auto">
            <a:xfrm>
              <a:off x="3543" y="21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5" name="Rectangle 10636"/>
            <p:cNvSpPr>
              <a:spLocks noChangeArrowheads="1"/>
            </p:cNvSpPr>
            <p:nvPr/>
          </p:nvSpPr>
          <p:spPr bwMode="auto">
            <a:xfrm>
              <a:off x="3603" y="210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6" name="Line 10637"/>
            <p:cNvSpPr>
              <a:spLocks noChangeShapeType="1"/>
            </p:cNvSpPr>
            <p:nvPr/>
          </p:nvSpPr>
          <p:spPr bwMode="auto">
            <a:xfrm flipH="1" flipV="1">
              <a:off x="3609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7" name="Line 10638"/>
            <p:cNvSpPr>
              <a:spLocks noChangeShapeType="1"/>
            </p:cNvSpPr>
            <p:nvPr/>
          </p:nvSpPr>
          <p:spPr bwMode="auto">
            <a:xfrm>
              <a:off x="3621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8" name="Line 10639"/>
            <p:cNvSpPr>
              <a:spLocks noChangeShapeType="1"/>
            </p:cNvSpPr>
            <p:nvPr/>
          </p:nvSpPr>
          <p:spPr bwMode="auto">
            <a:xfrm flipH="1">
              <a:off x="3609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9" name="Line 10640"/>
            <p:cNvSpPr>
              <a:spLocks noChangeShapeType="1"/>
            </p:cNvSpPr>
            <p:nvPr/>
          </p:nvSpPr>
          <p:spPr bwMode="auto">
            <a:xfrm flipV="1">
              <a:off x="3621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0" name="Line 10641"/>
            <p:cNvSpPr>
              <a:spLocks noChangeShapeType="1"/>
            </p:cNvSpPr>
            <p:nvPr/>
          </p:nvSpPr>
          <p:spPr bwMode="auto">
            <a:xfrm flipV="1">
              <a:off x="3621" y="21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1" name="Line 10642"/>
            <p:cNvSpPr>
              <a:spLocks noChangeShapeType="1"/>
            </p:cNvSpPr>
            <p:nvPr/>
          </p:nvSpPr>
          <p:spPr bwMode="auto">
            <a:xfrm>
              <a:off x="3621" y="21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2" name="Rectangle 10643"/>
            <p:cNvSpPr>
              <a:spLocks noChangeArrowheads="1"/>
            </p:cNvSpPr>
            <p:nvPr/>
          </p:nvSpPr>
          <p:spPr bwMode="auto">
            <a:xfrm>
              <a:off x="3639" y="208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3" name="Line 10644"/>
            <p:cNvSpPr>
              <a:spLocks noChangeShapeType="1"/>
            </p:cNvSpPr>
            <p:nvPr/>
          </p:nvSpPr>
          <p:spPr bwMode="auto">
            <a:xfrm flipH="1" flipV="1">
              <a:off x="3645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4" name="Line 10645"/>
            <p:cNvSpPr>
              <a:spLocks noChangeShapeType="1"/>
            </p:cNvSpPr>
            <p:nvPr/>
          </p:nvSpPr>
          <p:spPr bwMode="auto">
            <a:xfrm>
              <a:off x="3657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5" name="Line 10646"/>
            <p:cNvSpPr>
              <a:spLocks noChangeShapeType="1"/>
            </p:cNvSpPr>
            <p:nvPr/>
          </p:nvSpPr>
          <p:spPr bwMode="auto">
            <a:xfrm flipH="1">
              <a:off x="3645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6" name="Line 10647"/>
            <p:cNvSpPr>
              <a:spLocks noChangeShapeType="1"/>
            </p:cNvSpPr>
            <p:nvPr/>
          </p:nvSpPr>
          <p:spPr bwMode="auto">
            <a:xfrm flipV="1">
              <a:off x="3657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7" name="Line 10648"/>
            <p:cNvSpPr>
              <a:spLocks noChangeShapeType="1"/>
            </p:cNvSpPr>
            <p:nvPr/>
          </p:nvSpPr>
          <p:spPr bwMode="auto">
            <a:xfrm flipV="1">
              <a:off x="3657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8" name="Line 10649"/>
            <p:cNvSpPr>
              <a:spLocks noChangeShapeType="1"/>
            </p:cNvSpPr>
            <p:nvPr/>
          </p:nvSpPr>
          <p:spPr bwMode="auto">
            <a:xfrm>
              <a:off x="3657" y="21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9" name="Rectangle 10650"/>
            <p:cNvSpPr>
              <a:spLocks noChangeArrowheads="1"/>
            </p:cNvSpPr>
            <p:nvPr/>
          </p:nvSpPr>
          <p:spPr bwMode="auto">
            <a:xfrm>
              <a:off x="3609" y="208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0" name="Line 10651"/>
            <p:cNvSpPr>
              <a:spLocks noChangeShapeType="1"/>
            </p:cNvSpPr>
            <p:nvPr/>
          </p:nvSpPr>
          <p:spPr bwMode="auto">
            <a:xfrm flipH="1" flipV="1">
              <a:off x="3615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1" name="Line 10652"/>
            <p:cNvSpPr>
              <a:spLocks noChangeShapeType="1"/>
            </p:cNvSpPr>
            <p:nvPr/>
          </p:nvSpPr>
          <p:spPr bwMode="auto">
            <a:xfrm>
              <a:off x="3627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2" name="Line 10653"/>
            <p:cNvSpPr>
              <a:spLocks noChangeShapeType="1"/>
            </p:cNvSpPr>
            <p:nvPr/>
          </p:nvSpPr>
          <p:spPr bwMode="auto">
            <a:xfrm flipH="1">
              <a:off x="3615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3" name="Line 10654"/>
            <p:cNvSpPr>
              <a:spLocks noChangeShapeType="1"/>
            </p:cNvSpPr>
            <p:nvPr/>
          </p:nvSpPr>
          <p:spPr bwMode="auto">
            <a:xfrm flipV="1">
              <a:off x="3627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4" name="Line 10655"/>
            <p:cNvSpPr>
              <a:spLocks noChangeShapeType="1"/>
            </p:cNvSpPr>
            <p:nvPr/>
          </p:nvSpPr>
          <p:spPr bwMode="auto">
            <a:xfrm flipV="1">
              <a:off x="3627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5" name="Line 10656"/>
            <p:cNvSpPr>
              <a:spLocks noChangeShapeType="1"/>
            </p:cNvSpPr>
            <p:nvPr/>
          </p:nvSpPr>
          <p:spPr bwMode="auto">
            <a:xfrm>
              <a:off x="3627" y="21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6" name="Rectangle 10657"/>
            <p:cNvSpPr>
              <a:spLocks noChangeArrowheads="1"/>
            </p:cNvSpPr>
            <p:nvPr/>
          </p:nvSpPr>
          <p:spPr bwMode="auto">
            <a:xfrm>
              <a:off x="3627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7" name="Line 10658"/>
            <p:cNvSpPr>
              <a:spLocks noChangeShapeType="1"/>
            </p:cNvSpPr>
            <p:nvPr/>
          </p:nvSpPr>
          <p:spPr bwMode="auto">
            <a:xfrm flipH="1" flipV="1">
              <a:off x="3633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8" name="Line 10659"/>
            <p:cNvSpPr>
              <a:spLocks noChangeShapeType="1"/>
            </p:cNvSpPr>
            <p:nvPr/>
          </p:nvSpPr>
          <p:spPr bwMode="auto">
            <a:xfrm>
              <a:off x="3645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9" name="Line 10660"/>
            <p:cNvSpPr>
              <a:spLocks noChangeShapeType="1"/>
            </p:cNvSpPr>
            <p:nvPr/>
          </p:nvSpPr>
          <p:spPr bwMode="auto">
            <a:xfrm flipH="1">
              <a:off x="3633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0" name="Line 10661"/>
            <p:cNvSpPr>
              <a:spLocks noChangeShapeType="1"/>
            </p:cNvSpPr>
            <p:nvPr/>
          </p:nvSpPr>
          <p:spPr bwMode="auto">
            <a:xfrm flipV="1">
              <a:off x="3645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1" name="Line 10662"/>
            <p:cNvSpPr>
              <a:spLocks noChangeShapeType="1"/>
            </p:cNvSpPr>
            <p:nvPr/>
          </p:nvSpPr>
          <p:spPr bwMode="auto">
            <a:xfrm flipV="1">
              <a:off x="3645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2" name="Line 10663"/>
            <p:cNvSpPr>
              <a:spLocks noChangeShapeType="1"/>
            </p:cNvSpPr>
            <p:nvPr/>
          </p:nvSpPr>
          <p:spPr bwMode="auto">
            <a:xfrm>
              <a:off x="3645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3" name="Rectangle 10664"/>
            <p:cNvSpPr>
              <a:spLocks noChangeArrowheads="1"/>
            </p:cNvSpPr>
            <p:nvPr/>
          </p:nvSpPr>
          <p:spPr bwMode="auto">
            <a:xfrm>
              <a:off x="3663" y="209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4" name="Line 10665"/>
            <p:cNvSpPr>
              <a:spLocks noChangeShapeType="1"/>
            </p:cNvSpPr>
            <p:nvPr/>
          </p:nvSpPr>
          <p:spPr bwMode="auto">
            <a:xfrm flipH="1" flipV="1">
              <a:off x="3669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5" name="Line 10666"/>
            <p:cNvSpPr>
              <a:spLocks noChangeShapeType="1"/>
            </p:cNvSpPr>
            <p:nvPr/>
          </p:nvSpPr>
          <p:spPr bwMode="auto">
            <a:xfrm>
              <a:off x="3681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6" name="Line 10667"/>
            <p:cNvSpPr>
              <a:spLocks noChangeShapeType="1"/>
            </p:cNvSpPr>
            <p:nvPr/>
          </p:nvSpPr>
          <p:spPr bwMode="auto">
            <a:xfrm flipH="1">
              <a:off x="3669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7" name="Line 10668"/>
            <p:cNvSpPr>
              <a:spLocks noChangeShapeType="1"/>
            </p:cNvSpPr>
            <p:nvPr/>
          </p:nvSpPr>
          <p:spPr bwMode="auto">
            <a:xfrm flipV="1">
              <a:off x="3681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8" name="Line 10669"/>
            <p:cNvSpPr>
              <a:spLocks noChangeShapeType="1"/>
            </p:cNvSpPr>
            <p:nvPr/>
          </p:nvSpPr>
          <p:spPr bwMode="auto">
            <a:xfrm flipV="1">
              <a:off x="3681" y="20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9" name="Line 10670"/>
            <p:cNvSpPr>
              <a:spLocks noChangeShapeType="1"/>
            </p:cNvSpPr>
            <p:nvPr/>
          </p:nvSpPr>
          <p:spPr bwMode="auto">
            <a:xfrm>
              <a:off x="3681" y="21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0" name="Rectangle 10671"/>
            <p:cNvSpPr>
              <a:spLocks noChangeArrowheads="1"/>
            </p:cNvSpPr>
            <p:nvPr/>
          </p:nvSpPr>
          <p:spPr bwMode="auto">
            <a:xfrm>
              <a:off x="3621" y="210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1" name="Line 10672"/>
            <p:cNvSpPr>
              <a:spLocks noChangeShapeType="1"/>
            </p:cNvSpPr>
            <p:nvPr/>
          </p:nvSpPr>
          <p:spPr bwMode="auto">
            <a:xfrm flipH="1" flipV="1">
              <a:off x="3627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2" name="Line 10673"/>
            <p:cNvSpPr>
              <a:spLocks noChangeShapeType="1"/>
            </p:cNvSpPr>
            <p:nvPr/>
          </p:nvSpPr>
          <p:spPr bwMode="auto">
            <a:xfrm>
              <a:off x="3639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3" name="Line 10674"/>
            <p:cNvSpPr>
              <a:spLocks noChangeShapeType="1"/>
            </p:cNvSpPr>
            <p:nvPr/>
          </p:nvSpPr>
          <p:spPr bwMode="auto">
            <a:xfrm flipH="1">
              <a:off x="3627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4" name="Line 10675"/>
            <p:cNvSpPr>
              <a:spLocks noChangeShapeType="1"/>
            </p:cNvSpPr>
            <p:nvPr/>
          </p:nvSpPr>
          <p:spPr bwMode="auto">
            <a:xfrm flipV="1">
              <a:off x="3639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5" name="Line 10676"/>
            <p:cNvSpPr>
              <a:spLocks noChangeShapeType="1"/>
            </p:cNvSpPr>
            <p:nvPr/>
          </p:nvSpPr>
          <p:spPr bwMode="auto">
            <a:xfrm flipV="1">
              <a:off x="3639" y="21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6" name="Line 10677"/>
            <p:cNvSpPr>
              <a:spLocks noChangeShapeType="1"/>
            </p:cNvSpPr>
            <p:nvPr/>
          </p:nvSpPr>
          <p:spPr bwMode="auto">
            <a:xfrm>
              <a:off x="3639" y="21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7" name="Rectangle 10678"/>
            <p:cNvSpPr>
              <a:spLocks noChangeArrowheads="1"/>
            </p:cNvSpPr>
            <p:nvPr/>
          </p:nvSpPr>
          <p:spPr bwMode="auto">
            <a:xfrm>
              <a:off x="3579" y="212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8" name="Line 10679"/>
            <p:cNvSpPr>
              <a:spLocks noChangeShapeType="1"/>
            </p:cNvSpPr>
            <p:nvPr/>
          </p:nvSpPr>
          <p:spPr bwMode="auto">
            <a:xfrm flipH="1" flipV="1">
              <a:off x="3585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9" name="Line 10680"/>
            <p:cNvSpPr>
              <a:spLocks noChangeShapeType="1"/>
            </p:cNvSpPr>
            <p:nvPr/>
          </p:nvSpPr>
          <p:spPr bwMode="auto">
            <a:xfrm>
              <a:off x="3597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" name="Line 10681"/>
            <p:cNvSpPr>
              <a:spLocks noChangeShapeType="1"/>
            </p:cNvSpPr>
            <p:nvPr/>
          </p:nvSpPr>
          <p:spPr bwMode="auto">
            <a:xfrm flipH="1">
              <a:off x="3585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1" name="Line 10682"/>
            <p:cNvSpPr>
              <a:spLocks noChangeShapeType="1"/>
            </p:cNvSpPr>
            <p:nvPr/>
          </p:nvSpPr>
          <p:spPr bwMode="auto">
            <a:xfrm flipV="1">
              <a:off x="3597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2" name="Line 10683"/>
            <p:cNvSpPr>
              <a:spLocks noChangeShapeType="1"/>
            </p:cNvSpPr>
            <p:nvPr/>
          </p:nvSpPr>
          <p:spPr bwMode="auto">
            <a:xfrm flipV="1">
              <a:off x="3597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3" name="Line 10684"/>
            <p:cNvSpPr>
              <a:spLocks noChangeShapeType="1"/>
            </p:cNvSpPr>
            <p:nvPr/>
          </p:nvSpPr>
          <p:spPr bwMode="auto">
            <a:xfrm>
              <a:off x="3597" y="21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4" name="Rectangle 10685"/>
            <p:cNvSpPr>
              <a:spLocks noChangeArrowheads="1"/>
            </p:cNvSpPr>
            <p:nvPr/>
          </p:nvSpPr>
          <p:spPr bwMode="auto">
            <a:xfrm>
              <a:off x="3483" y="21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5" name="Line 10686"/>
            <p:cNvSpPr>
              <a:spLocks noChangeShapeType="1"/>
            </p:cNvSpPr>
            <p:nvPr/>
          </p:nvSpPr>
          <p:spPr bwMode="auto">
            <a:xfrm flipH="1" flipV="1">
              <a:off x="3489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6" name="Line 10687"/>
            <p:cNvSpPr>
              <a:spLocks noChangeShapeType="1"/>
            </p:cNvSpPr>
            <p:nvPr/>
          </p:nvSpPr>
          <p:spPr bwMode="auto">
            <a:xfrm>
              <a:off x="3501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7" name="Line 10688"/>
            <p:cNvSpPr>
              <a:spLocks noChangeShapeType="1"/>
            </p:cNvSpPr>
            <p:nvPr/>
          </p:nvSpPr>
          <p:spPr bwMode="auto">
            <a:xfrm flipH="1">
              <a:off x="3489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8" name="Line 10689"/>
            <p:cNvSpPr>
              <a:spLocks noChangeShapeType="1"/>
            </p:cNvSpPr>
            <p:nvPr/>
          </p:nvSpPr>
          <p:spPr bwMode="auto">
            <a:xfrm flipV="1">
              <a:off x="3501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9" name="Line 10690"/>
            <p:cNvSpPr>
              <a:spLocks noChangeShapeType="1"/>
            </p:cNvSpPr>
            <p:nvPr/>
          </p:nvSpPr>
          <p:spPr bwMode="auto">
            <a:xfrm flipV="1">
              <a:off x="3501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0" name="Line 10691"/>
            <p:cNvSpPr>
              <a:spLocks noChangeShapeType="1"/>
            </p:cNvSpPr>
            <p:nvPr/>
          </p:nvSpPr>
          <p:spPr bwMode="auto">
            <a:xfrm>
              <a:off x="3501" y="21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1" name="Rectangle 10692"/>
            <p:cNvSpPr>
              <a:spLocks noChangeArrowheads="1"/>
            </p:cNvSpPr>
            <p:nvPr/>
          </p:nvSpPr>
          <p:spPr bwMode="auto">
            <a:xfrm>
              <a:off x="3381" y="21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2" name="Line 10693"/>
            <p:cNvSpPr>
              <a:spLocks noChangeShapeType="1"/>
            </p:cNvSpPr>
            <p:nvPr/>
          </p:nvSpPr>
          <p:spPr bwMode="auto">
            <a:xfrm flipH="1" flipV="1">
              <a:off x="3387" y="22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3" name="Line 10694"/>
            <p:cNvSpPr>
              <a:spLocks noChangeShapeType="1"/>
            </p:cNvSpPr>
            <p:nvPr/>
          </p:nvSpPr>
          <p:spPr bwMode="auto">
            <a:xfrm>
              <a:off x="3399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4" name="Line 10695"/>
            <p:cNvSpPr>
              <a:spLocks noChangeShapeType="1"/>
            </p:cNvSpPr>
            <p:nvPr/>
          </p:nvSpPr>
          <p:spPr bwMode="auto">
            <a:xfrm flipH="1">
              <a:off x="3387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5" name="Line 10696"/>
            <p:cNvSpPr>
              <a:spLocks noChangeShapeType="1"/>
            </p:cNvSpPr>
            <p:nvPr/>
          </p:nvSpPr>
          <p:spPr bwMode="auto">
            <a:xfrm flipV="1">
              <a:off x="3399" y="22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6" name="Line 10697"/>
            <p:cNvSpPr>
              <a:spLocks noChangeShapeType="1"/>
            </p:cNvSpPr>
            <p:nvPr/>
          </p:nvSpPr>
          <p:spPr bwMode="auto">
            <a:xfrm flipV="1">
              <a:off x="3399" y="22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7" name="Line 10698"/>
            <p:cNvSpPr>
              <a:spLocks noChangeShapeType="1"/>
            </p:cNvSpPr>
            <p:nvPr/>
          </p:nvSpPr>
          <p:spPr bwMode="auto">
            <a:xfrm>
              <a:off x="3399" y="22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8" name="Rectangle 10699"/>
            <p:cNvSpPr>
              <a:spLocks noChangeArrowheads="1"/>
            </p:cNvSpPr>
            <p:nvPr/>
          </p:nvSpPr>
          <p:spPr bwMode="auto">
            <a:xfrm>
              <a:off x="3255" y="22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9" name="Line 10700"/>
            <p:cNvSpPr>
              <a:spLocks noChangeShapeType="1"/>
            </p:cNvSpPr>
            <p:nvPr/>
          </p:nvSpPr>
          <p:spPr bwMode="auto">
            <a:xfrm flipH="1" flipV="1">
              <a:off x="3261" y="22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0" name="Line 10701"/>
            <p:cNvSpPr>
              <a:spLocks noChangeShapeType="1"/>
            </p:cNvSpPr>
            <p:nvPr/>
          </p:nvSpPr>
          <p:spPr bwMode="auto">
            <a:xfrm>
              <a:off x="3273" y="22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1" name="Line 10702"/>
            <p:cNvSpPr>
              <a:spLocks noChangeShapeType="1"/>
            </p:cNvSpPr>
            <p:nvPr/>
          </p:nvSpPr>
          <p:spPr bwMode="auto">
            <a:xfrm flipH="1">
              <a:off x="3261" y="22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2" name="Line 10703"/>
            <p:cNvSpPr>
              <a:spLocks noChangeShapeType="1"/>
            </p:cNvSpPr>
            <p:nvPr/>
          </p:nvSpPr>
          <p:spPr bwMode="auto">
            <a:xfrm flipV="1">
              <a:off x="3273" y="22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3" name="Line 10704"/>
            <p:cNvSpPr>
              <a:spLocks noChangeShapeType="1"/>
            </p:cNvSpPr>
            <p:nvPr/>
          </p:nvSpPr>
          <p:spPr bwMode="auto">
            <a:xfrm flipV="1">
              <a:off x="3273" y="22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4" name="Line 10705"/>
            <p:cNvSpPr>
              <a:spLocks noChangeShapeType="1"/>
            </p:cNvSpPr>
            <p:nvPr/>
          </p:nvSpPr>
          <p:spPr bwMode="auto">
            <a:xfrm>
              <a:off x="3273" y="22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5" name="Rectangle 10706"/>
            <p:cNvSpPr>
              <a:spLocks noChangeArrowheads="1"/>
            </p:cNvSpPr>
            <p:nvPr/>
          </p:nvSpPr>
          <p:spPr bwMode="auto">
            <a:xfrm>
              <a:off x="3105" y="231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6" name="Line 10707"/>
            <p:cNvSpPr>
              <a:spLocks noChangeShapeType="1"/>
            </p:cNvSpPr>
            <p:nvPr/>
          </p:nvSpPr>
          <p:spPr bwMode="auto">
            <a:xfrm flipH="1" flipV="1">
              <a:off x="3111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7" name="Line 10708"/>
            <p:cNvSpPr>
              <a:spLocks noChangeShapeType="1"/>
            </p:cNvSpPr>
            <p:nvPr/>
          </p:nvSpPr>
          <p:spPr bwMode="auto">
            <a:xfrm>
              <a:off x="3123" y="23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8" name="Line 10709"/>
            <p:cNvSpPr>
              <a:spLocks noChangeShapeType="1"/>
            </p:cNvSpPr>
            <p:nvPr/>
          </p:nvSpPr>
          <p:spPr bwMode="auto">
            <a:xfrm flipH="1">
              <a:off x="3111" y="23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9" name="Line 10710"/>
            <p:cNvSpPr>
              <a:spLocks noChangeShapeType="1"/>
            </p:cNvSpPr>
            <p:nvPr/>
          </p:nvSpPr>
          <p:spPr bwMode="auto">
            <a:xfrm flipV="1">
              <a:off x="3123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0" name="Line 10711"/>
            <p:cNvSpPr>
              <a:spLocks noChangeShapeType="1"/>
            </p:cNvSpPr>
            <p:nvPr/>
          </p:nvSpPr>
          <p:spPr bwMode="auto">
            <a:xfrm flipV="1">
              <a:off x="3123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1" name="Line 10712"/>
            <p:cNvSpPr>
              <a:spLocks noChangeShapeType="1"/>
            </p:cNvSpPr>
            <p:nvPr/>
          </p:nvSpPr>
          <p:spPr bwMode="auto">
            <a:xfrm>
              <a:off x="3123" y="23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2" name="Rectangle 10713"/>
            <p:cNvSpPr>
              <a:spLocks noChangeArrowheads="1"/>
            </p:cNvSpPr>
            <p:nvPr/>
          </p:nvSpPr>
          <p:spPr bwMode="auto">
            <a:xfrm>
              <a:off x="2961" y="237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3" name="Line 10714"/>
            <p:cNvSpPr>
              <a:spLocks noChangeShapeType="1"/>
            </p:cNvSpPr>
            <p:nvPr/>
          </p:nvSpPr>
          <p:spPr bwMode="auto">
            <a:xfrm flipH="1" flipV="1">
              <a:off x="2967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4" name="Line 10715"/>
            <p:cNvSpPr>
              <a:spLocks noChangeShapeType="1"/>
            </p:cNvSpPr>
            <p:nvPr/>
          </p:nvSpPr>
          <p:spPr bwMode="auto">
            <a:xfrm>
              <a:off x="2979" y="23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5" name="Line 10716"/>
            <p:cNvSpPr>
              <a:spLocks noChangeShapeType="1"/>
            </p:cNvSpPr>
            <p:nvPr/>
          </p:nvSpPr>
          <p:spPr bwMode="auto">
            <a:xfrm flipH="1">
              <a:off x="2967" y="23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6" name="Line 10717"/>
            <p:cNvSpPr>
              <a:spLocks noChangeShapeType="1"/>
            </p:cNvSpPr>
            <p:nvPr/>
          </p:nvSpPr>
          <p:spPr bwMode="auto">
            <a:xfrm flipV="1">
              <a:off x="2979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7" name="Line 10718"/>
            <p:cNvSpPr>
              <a:spLocks noChangeShapeType="1"/>
            </p:cNvSpPr>
            <p:nvPr/>
          </p:nvSpPr>
          <p:spPr bwMode="auto">
            <a:xfrm flipV="1">
              <a:off x="2979" y="23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8" name="Line 10719"/>
            <p:cNvSpPr>
              <a:spLocks noChangeShapeType="1"/>
            </p:cNvSpPr>
            <p:nvPr/>
          </p:nvSpPr>
          <p:spPr bwMode="auto">
            <a:xfrm>
              <a:off x="2979" y="23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9" name="Rectangle 10720"/>
            <p:cNvSpPr>
              <a:spLocks noChangeArrowheads="1"/>
            </p:cNvSpPr>
            <p:nvPr/>
          </p:nvSpPr>
          <p:spPr bwMode="auto">
            <a:xfrm>
              <a:off x="2811" y="24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0" name="Line 10721"/>
            <p:cNvSpPr>
              <a:spLocks noChangeShapeType="1"/>
            </p:cNvSpPr>
            <p:nvPr/>
          </p:nvSpPr>
          <p:spPr bwMode="auto">
            <a:xfrm flipH="1" flipV="1">
              <a:off x="2817" y="24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1" name="Line 10722"/>
            <p:cNvSpPr>
              <a:spLocks noChangeShapeType="1"/>
            </p:cNvSpPr>
            <p:nvPr/>
          </p:nvSpPr>
          <p:spPr bwMode="auto">
            <a:xfrm>
              <a:off x="2829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2" name="Line 10723"/>
            <p:cNvSpPr>
              <a:spLocks noChangeShapeType="1"/>
            </p:cNvSpPr>
            <p:nvPr/>
          </p:nvSpPr>
          <p:spPr bwMode="auto">
            <a:xfrm flipH="1">
              <a:off x="2817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3" name="Line 10724"/>
            <p:cNvSpPr>
              <a:spLocks noChangeShapeType="1"/>
            </p:cNvSpPr>
            <p:nvPr/>
          </p:nvSpPr>
          <p:spPr bwMode="auto">
            <a:xfrm flipV="1">
              <a:off x="2829" y="24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4" name="Line 10725"/>
            <p:cNvSpPr>
              <a:spLocks noChangeShapeType="1"/>
            </p:cNvSpPr>
            <p:nvPr/>
          </p:nvSpPr>
          <p:spPr bwMode="auto">
            <a:xfrm flipV="1">
              <a:off x="2829" y="24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5" name="Line 10726"/>
            <p:cNvSpPr>
              <a:spLocks noChangeShapeType="1"/>
            </p:cNvSpPr>
            <p:nvPr/>
          </p:nvSpPr>
          <p:spPr bwMode="auto">
            <a:xfrm>
              <a:off x="2829" y="24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6" name="Rectangle 10727"/>
            <p:cNvSpPr>
              <a:spLocks noChangeArrowheads="1"/>
            </p:cNvSpPr>
            <p:nvPr/>
          </p:nvSpPr>
          <p:spPr bwMode="auto">
            <a:xfrm>
              <a:off x="2661" y="248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7" name="Line 10728"/>
            <p:cNvSpPr>
              <a:spLocks noChangeShapeType="1"/>
            </p:cNvSpPr>
            <p:nvPr/>
          </p:nvSpPr>
          <p:spPr bwMode="auto">
            <a:xfrm flipH="1" flipV="1">
              <a:off x="2667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8" name="Line 10729"/>
            <p:cNvSpPr>
              <a:spLocks noChangeShapeType="1"/>
            </p:cNvSpPr>
            <p:nvPr/>
          </p:nvSpPr>
          <p:spPr bwMode="auto">
            <a:xfrm>
              <a:off x="2679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9" name="Line 10730"/>
            <p:cNvSpPr>
              <a:spLocks noChangeShapeType="1"/>
            </p:cNvSpPr>
            <p:nvPr/>
          </p:nvSpPr>
          <p:spPr bwMode="auto">
            <a:xfrm flipH="1">
              <a:off x="2667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0" name="Line 10731"/>
            <p:cNvSpPr>
              <a:spLocks noChangeShapeType="1"/>
            </p:cNvSpPr>
            <p:nvPr/>
          </p:nvSpPr>
          <p:spPr bwMode="auto">
            <a:xfrm flipV="1">
              <a:off x="2679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1" name="Line 10732"/>
            <p:cNvSpPr>
              <a:spLocks noChangeShapeType="1"/>
            </p:cNvSpPr>
            <p:nvPr/>
          </p:nvSpPr>
          <p:spPr bwMode="auto">
            <a:xfrm flipV="1">
              <a:off x="2679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2" name="Line 10733"/>
            <p:cNvSpPr>
              <a:spLocks noChangeShapeType="1"/>
            </p:cNvSpPr>
            <p:nvPr/>
          </p:nvSpPr>
          <p:spPr bwMode="auto">
            <a:xfrm>
              <a:off x="2679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3" name="Rectangle 10734"/>
            <p:cNvSpPr>
              <a:spLocks noChangeArrowheads="1"/>
            </p:cNvSpPr>
            <p:nvPr/>
          </p:nvSpPr>
          <p:spPr bwMode="auto">
            <a:xfrm>
              <a:off x="2517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4" name="Line 10735"/>
            <p:cNvSpPr>
              <a:spLocks noChangeShapeType="1"/>
            </p:cNvSpPr>
            <p:nvPr/>
          </p:nvSpPr>
          <p:spPr bwMode="auto">
            <a:xfrm flipH="1" flipV="1">
              <a:off x="252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5" name="Line 10736"/>
            <p:cNvSpPr>
              <a:spLocks noChangeShapeType="1"/>
            </p:cNvSpPr>
            <p:nvPr/>
          </p:nvSpPr>
          <p:spPr bwMode="auto">
            <a:xfrm>
              <a:off x="253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6" name="Line 10737"/>
            <p:cNvSpPr>
              <a:spLocks noChangeShapeType="1"/>
            </p:cNvSpPr>
            <p:nvPr/>
          </p:nvSpPr>
          <p:spPr bwMode="auto">
            <a:xfrm flipH="1">
              <a:off x="252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7" name="Line 10738"/>
            <p:cNvSpPr>
              <a:spLocks noChangeShapeType="1"/>
            </p:cNvSpPr>
            <p:nvPr/>
          </p:nvSpPr>
          <p:spPr bwMode="auto">
            <a:xfrm flipV="1">
              <a:off x="253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8" name="Line 10739"/>
            <p:cNvSpPr>
              <a:spLocks noChangeShapeType="1"/>
            </p:cNvSpPr>
            <p:nvPr/>
          </p:nvSpPr>
          <p:spPr bwMode="auto">
            <a:xfrm flipV="1">
              <a:off x="2535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9" name="Line 10740"/>
            <p:cNvSpPr>
              <a:spLocks noChangeShapeType="1"/>
            </p:cNvSpPr>
            <p:nvPr/>
          </p:nvSpPr>
          <p:spPr bwMode="auto">
            <a:xfrm>
              <a:off x="2535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0" name="Rectangle 10741"/>
            <p:cNvSpPr>
              <a:spLocks noChangeArrowheads="1"/>
            </p:cNvSpPr>
            <p:nvPr/>
          </p:nvSpPr>
          <p:spPr bwMode="auto">
            <a:xfrm>
              <a:off x="2403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1" name="Line 10742"/>
            <p:cNvSpPr>
              <a:spLocks noChangeShapeType="1"/>
            </p:cNvSpPr>
            <p:nvPr/>
          </p:nvSpPr>
          <p:spPr bwMode="auto">
            <a:xfrm flipH="1" flipV="1">
              <a:off x="240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2" name="Line 10743"/>
            <p:cNvSpPr>
              <a:spLocks noChangeShapeType="1"/>
            </p:cNvSpPr>
            <p:nvPr/>
          </p:nvSpPr>
          <p:spPr bwMode="auto">
            <a:xfrm>
              <a:off x="242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3" name="Line 10744"/>
            <p:cNvSpPr>
              <a:spLocks noChangeShapeType="1"/>
            </p:cNvSpPr>
            <p:nvPr/>
          </p:nvSpPr>
          <p:spPr bwMode="auto">
            <a:xfrm flipH="1">
              <a:off x="240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4" name="Line 10745"/>
            <p:cNvSpPr>
              <a:spLocks noChangeShapeType="1"/>
            </p:cNvSpPr>
            <p:nvPr/>
          </p:nvSpPr>
          <p:spPr bwMode="auto">
            <a:xfrm flipV="1">
              <a:off x="242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5" name="Line 10746"/>
            <p:cNvSpPr>
              <a:spLocks noChangeShapeType="1"/>
            </p:cNvSpPr>
            <p:nvPr/>
          </p:nvSpPr>
          <p:spPr bwMode="auto">
            <a:xfrm flipV="1">
              <a:off x="2421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6" name="Line 10747"/>
            <p:cNvSpPr>
              <a:spLocks noChangeShapeType="1"/>
            </p:cNvSpPr>
            <p:nvPr/>
          </p:nvSpPr>
          <p:spPr bwMode="auto">
            <a:xfrm>
              <a:off x="2421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7" name="Rectangle 10748"/>
            <p:cNvSpPr>
              <a:spLocks noChangeArrowheads="1"/>
            </p:cNvSpPr>
            <p:nvPr/>
          </p:nvSpPr>
          <p:spPr bwMode="auto">
            <a:xfrm>
              <a:off x="2319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8" name="Line 10749"/>
            <p:cNvSpPr>
              <a:spLocks noChangeShapeType="1"/>
            </p:cNvSpPr>
            <p:nvPr/>
          </p:nvSpPr>
          <p:spPr bwMode="auto">
            <a:xfrm flipH="1" flipV="1">
              <a:off x="232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9" name="Line 10750"/>
            <p:cNvSpPr>
              <a:spLocks noChangeShapeType="1"/>
            </p:cNvSpPr>
            <p:nvPr/>
          </p:nvSpPr>
          <p:spPr bwMode="auto">
            <a:xfrm>
              <a:off x="233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0" name="Line 10751"/>
            <p:cNvSpPr>
              <a:spLocks noChangeShapeType="1"/>
            </p:cNvSpPr>
            <p:nvPr/>
          </p:nvSpPr>
          <p:spPr bwMode="auto">
            <a:xfrm flipH="1">
              <a:off x="2325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1" name="Line 10752"/>
            <p:cNvSpPr>
              <a:spLocks noChangeShapeType="1"/>
            </p:cNvSpPr>
            <p:nvPr/>
          </p:nvSpPr>
          <p:spPr bwMode="auto">
            <a:xfrm flipV="1">
              <a:off x="233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2" name="Line 10753"/>
            <p:cNvSpPr>
              <a:spLocks noChangeShapeType="1"/>
            </p:cNvSpPr>
            <p:nvPr/>
          </p:nvSpPr>
          <p:spPr bwMode="auto">
            <a:xfrm flipV="1">
              <a:off x="2337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3" name="Line 10754"/>
            <p:cNvSpPr>
              <a:spLocks noChangeShapeType="1"/>
            </p:cNvSpPr>
            <p:nvPr/>
          </p:nvSpPr>
          <p:spPr bwMode="auto">
            <a:xfrm>
              <a:off x="2337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4" name="Rectangle 10755"/>
            <p:cNvSpPr>
              <a:spLocks noChangeArrowheads="1"/>
            </p:cNvSpPr>
            <p:nvPr/>
          </p:nvSpPr>
          <p:spPr bwMode="auto">
            <a:xfrm>
              <a:off x="2265" y="25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5" name="Line 10756"/>
            <p:cNvSpPr>
              <a:spLocks noChangeShapeType="1"/>
            </p:cNvSpPr>
            <p:nvPr/>
          </p:nvSpPr>
          <p:spPr bwMode="auto">
            <a:xfrm flipH="1" flipV="1">
              <a:off x="2271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6" name="Line 10757"/>
            <p:cNvSpPr>
              <a:spLocks noChangeShapeType="1"/>
            </p:cNvSpPr>
            <p:nvPr/>
          </p:nvSpPr>
          <p:spPr bwMode="auto">
            <a:xfrm>
              <a:off x="2283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7" name="Line 10758"/>
            <p:cNvSpPr>
              <a:spLocks noChangeShapeType="1"/>
            </p:cNvSpPr>
            <p:nvPr/>
          </p:nvSpPr>
          <p:spPr bwMode="auto">
            <a:xfrm flipH="1">
              <a:off x="2271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8" name="Line 10759"/>
            <p:cNvSpPr>
              <a:spLocks noChangeShapeType="1"/>
            </p:cNvSpPr>
            <p:nvPr/>
          </p:nvSpPr>
          <p:spPr bwMode="auto">
            <a:xfrm flipV="1">
              <a:off x="2283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9" name="Line 10760"/>
            <p:cNvSpPr>
              <a:spLocks noChangeShapeType="1"/>
            </p:cNvSpPr>
            <p:nvPr/>
          </p:nvSpPr>
          <p:spPr bwMode="auto">
            <a:xfrm flipV="1">
              <a:off x="2283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0" name="Line 10761"/>
            <p:cNvSpPr>
              <a:spLocks noChangeShapeType="1"/>
            </p:cNvSpPr>
            <p:nvPr/>
          </p:nvSpPr>
          <p:spPr bwMode="auto">
            <a:xfrm>
              <a:off x="2283" y="26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1" name="Rectangle 10762"/>
            <p:cNvSpPr>
              <a:spLocks noChangeArrowheads="1"/>
            </p:cNvSpPr>
            <p:nvPr/>
          </p:nvSpPr>
          <p:spPr bwMode="auto">
            <a:xfrm>
              <a:off x="2241" y="25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2" name="Line 10763"/>
            <p:cNvSpPr>
              <a:spLocks noChangeShapeType="1"/>
            </p:cNvSpPr>
            <p:nvPr/>
          </p:nvSpPr>
          <p:spPr bwMode="auto">
            <a:xfrm flipH="1" flipV="1">
              <a:off x="224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3" name="Line 10764"/>
            <p:cNvSpPr>
              <a:spLocks noChangeShapeType="1"/>
            </p:cNvSpPr>
            <p:nvPr/>
          </p:nvSpPr>
          <p:spPr bwMode="auto">
            <a:xfrm>
              <a:off x="2259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4" name="Line 10765"/>
            <p:cNvSpPr>
              <a:spLocks noChangeShapeType="1"/>
            </p:cNvSpPr>
            <p:nvPr/>
          </p:nvSpPr>
          <p:spPr bwMode="auto">
            <a:xfrm flipH="1">
              <a:off x="2247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5" name="Line 10766"/>
            <p:cNvSpPr>
              <a:spLocks noChangeShapeType="1"/>
            </p:cNvSpPr>
            <p:nvPr/>
          </p:nvSpPr>
          <p:spPr bwMode="auto">
            <a:xfrm flipV="1">
              <a:off x="2259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6" name="Line 10767"/>
            <p:cNvSpPr>
              <a:spLocks noChangeShapeType="1"/>
            </p:cNvSpPr>
            <p:nvPr/>
          </p:nvSpPr>
          <p:spPr bwMode="auto">
            <a:xfrm flipV="1">
              <a:off x="2259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7" name="Line 10768"/>
            <p:cNvSpPr>
              <a:spLocks noChangeShapeType="1"/>
            </p:cNvSpPr>
            <p:nvPr/>
          </p:nvSpPr>
          <p:spPr bwMode="auto">
            <a:xfrm>
              <a:off x="2259" y="26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8" name="Rectangle 10769"/>
            <p:cNvSpPr>
              <a:spLocks noChangeArrowheads="1"/>
            </p:cNvSpPr>
            <p:nvPr/>
          </p:nvSpPr>
          <p:spPr bwMode="auto">
            <a:xfrm>
              <a:off x="2229" y="25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9" name="Line 10770"/>
            <p:cNvSpPr>
              <a:spLocks noChangeShapeType="1"/>
            </p:cNvSpPr>
            <p:nvPr/>
          </p:nvSpPr>
          <p:spPr bwMode="auto">
            <a:xfrm flipH="1" flipV="1">
              <a:off x="2235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0" name="Line 10771"/>
            <p:cNvSpPr>
              <a:spLocks noChangeShapeType="1"/>
            </p:cNvSpPr>
            <p:nvPr/>
          </p:nvSpPr>
          <p:spPr bwMode="auto">
            <a:xfrm>
              <a:off x="2247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1" name="Line 10772"/>
            <p:cNvSpPr>
              <a:spLocks noChangeShapeType="1"/>
            </p:cNvSpPr>
            <p:nvPr/>
          </p:nvSpPr>
          <p:spPr bwMode="auto">
            <a:xfrm flipH="1">
              <a:off x="2235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2" name="Line 10773"/>
            <p:cNvSpPr>
              <a:spLocks noChangeShapeType="1"/>
            </p:cNvSpPr>
            <p:nvPr/>
          </p:nvSpPr>
          <p:spPr bwMode="auto">
            <a:xfrm flipV="1">
              <a:off x="224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3" name="Line 10774"/>
            <p:cNvSpPr>
              <a:spLocks noChangeShapeType="1"/>
            </p:cNvSpPr>
            <p:nvPr/>
          </p:nvSpPr>
          <p:spPr bwMode="auto">
            <a:xfrm flipV="1">
              <a:off x="2247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4" name="Line 10775"/>
            <p:cNvSpPr>
              <a:spLocks noChangeShapeType="1"/>
            </p:cNvSpPr>
            <p:nvPr/>
          </p:nvSpPr>
          <p:spPr bwMode="auto">
            <a:xfrm>
              <a:off x="2247" y="26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5" name="Rectangle 10776"/>
            <p:cNvSpPr>
              <a:spLocks noChangeArrowheads="1"/>
            </p:cNvSpPr>
            <p:nvPr/>
          </p:nvSpPr>
          <p:spPr bwMode="auto">
            <a:xfrm>
              <a:off x="2235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6" name="Line 10777"/>
            <p:cNvSpPr>
              <a:spLocks noChangeShapeType="1"/>
            </p:cNvSpPr>
            <p:nvPr/>
          </p:nvSpPr>
          <p:spPr bwMode="auto">
            <a:xfrm flipH="1" flipV="1">
              <a:off x="224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7" name="Line 10778"/>
            <p:cNvSpPr>
              <a:spLocks noChangeShapeType="1"/>
            </p:cNvSpPr>
            <p:nvPr/>
          </p:nvSpPr>
          <p:spPr bwMode="auto">
            <a:xfrm>
              <a:off x="2253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8" name="Line 10779"/>
            <p:cNvSpPr>
              <a:spLocks noChangeShapeType="1"/>
            </p:cNvSpPr>
            <p:nvPr/>
          </p:nvSpPr>
          <p:spPr bwMode="auto">
            <a:xfrm flipH="1">
              <a:off x="2241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" name="Line 10780"/>
            <p:cNvSpPr>
              <a:spLocks noChangeShapeType="1"/>
            </p:cNvSpPr>
            <p:nvPr/>
          </p:nvSpPr>
          <p:spPr bwMode="auto">
            <a:xfrm flipV="1"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" name="Line 10781"/>
            <p:cNvSpPr>
              <a:spLocks noChangeShapeType="1"/>
            </p:cNvSpPr>
            <p:nvPr/>
          </p:nvSpPr>
          <p:spPr bwMode="auto">
            <a:xfrm flipV="1">
              <a:off x="2253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" name="Line 10782"/>
            <p:cNvSpPr>
              <a:spLocks noChangeShapeType="1"/>
            </p:cNvSpPr>
            <p:nvPr/>
          </p:nvSpPr>
          <p:spPr bwMode="auto">
            <a:xfrm>
              <a:off x="2253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" name="Rectangle 10783"/>
            <p:cNvSpPr>
              <a:spLocks noChangeArrowheads="1"/>
            </p:cNvSpPr>
            <p:nvPr/>
          </p:nvSpPr>
          <p:spPr bwMode="auto">
            <a:xfrm>
              <a:off x="2241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Line 10784"/>
            <p:cNvSpPr>
              <a:spLocks noChangeShapeType="1"/>
            </p:cNvSpPr>
            <p:nvPr/>
          </p:nvSpPr>
          <p:spPr bwMode="auto">
            <a:xfrm flipH="1" flipV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Line 10785"/>
            <p:cNvSpPr>
              <a:spLocks noChangeShapeType="1"/>
            </p:cNvSpPr>
            <p:nvPr/>
          </p:nvSpPr>
          <p:spPr bwMode="auto">
            <a:xfrm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Line 10786"/>
            <p:cNvSpPr>
              <a:spLocks noChangeShapeType="1"/>
            </p:cNvSpPr>
            <p:nvPr/>
          </p:nvSpPr>
          <p:spPr bwMode="auto">
            <a:xfrm flipH="1"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Line 10787"/>
            <p:cNvSpPr>
              <a:spLocks noChangeShapeType="1"/>
            </p:cNvSpPr>
            <p:nvPr/>
          </p:nvSpPr>
          <p:spPr bwMode="auto">
            <a:xfrm flipV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Line 10788"/>
            <p:cNvSpPr>
              <a:spLocks noChangeShapeType="1"/>
            </p:cNvSpPr>
            <p:nvPr/>
          </p:nvSpPr>
          <p:spPr bwMode="auto">
            <a:xfrm flipV="1">
              <a:off x="225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Line 10789"/>
            <p:cNvSpPr>
              <a:spLocks noChangeShapeType="1"/>
            </p:cNvSpPr>
            <p:nvPr/>
          </p:nvSpPr>
          <p:spPr bwMode="auto">
            <a:xfrm>
              <a:off x="2259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Rectangle 10790"/>
            <p:cNvSpPr>
              <a:spLocks noChangeArrowheads="1"/>
            </p:cNvSpPr>
            <p:nvPr/>
          </p:nvSpPr>
          <p:spPr bwMode="auto">
            <a:xfrm>
              <a:off x="2247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10791"/>
            <p:cNvSpPr>
              <a:spLocks noChangeShapeType="1"/>
            </p:cNvSpPr>
            <p:nvPr/>
          </p:nvSpPr>
          <p:spPr bwMode="auto">
            <a:xfrm flipH="1" flipV="1"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0792"/>
            <p:cNvSpPr>
              <a:spLocks noChangeShapeType="1"/>
            </p:cNvSpPr>
            <p:nvPr/>
          </p:nvSpPr>
          <p:spPr bwMode="auto">
            <a:xfrm>
              <a:off x="2265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0793"/>
            <p:cNvSpPr>
              <a:spLocks noChangeShapeType="1"/>
            </p:cNvSpPr>
            <p:nvPr/>
          </p:nvSpPr>
          <p:spPr bwMode="auto">
            <a:xfrm flipH="1">
              <a:off x="2253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0794"/>
            <p:cNvSpPr>
              <a:spLocks noChangeShapeType="1"/>
            </p:cNvSpPr>
            <p:nvPr/>
          </p:nvSpPr>
          <p:spPr bwMode="auto">
            <a:xfrm flipV="1">
              <a:off x="226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0795"/>
            <p:cNvSpPr>
              <a:spLocks noChangeShapeType="1"/>
            </p:cNvSpPr>
            <p:nvPr/>
          </p:nvSpPr>
          <p:spPr bwMode="auto">
            <a:xfrm flipV="1">
              <a:off x="2265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10796"/>
            <p:cNvSpPr>
              <a:spLocks noChangeShapeType="1"/>
            </p:cNvSpPr>
            <p:nvPr/>
          </p:nvSpPr>
          <p:spPr bwMode="auto">
            <a:xfrm>
              <a:off x="2265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Rectangle 10797"/>
            <p:cNvSpPr>
              <a:spLocks noChangeArrowheads="1"/>
            </p:cNvSpPr>
            <p:nvPr/>
          </p:nvSpPr>
          <p:spPr bwMode="auto">
            <a:xfrm>
              <a:off x="2241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0798"/>
            <p:cNvSpPr>
              <a:spLocks noChangeShapeType="1"/>
            </p:cNvSpPr>
            <p:nvPr/>
          </p:nvSpPr>
          <p:spPr bwMode="auto">
            <a:xfrm flipH="1" flipV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10799"/>
            <p:cNvSpPr>
              <a:spLocks noChangeShapeType="1"/>
            </p:cNvSpPr>
            <p:nvPr/>
          </p:nvSpPr>
          <p:spPr bwMode="auto">
            <a:xfrm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10800"/>
            <p:cNvSpPr>
              <a:spLocks noChangeShapeType="1"/>
            </p:cNvSpPr>
            <p:nvPr/>
          </p:nvSpPr>
          <p:spPr bwMode="auto">
            <a:xfrm flipH="1"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10801"/>
            <p:cNvSpPr>
              <a:spLocks noChangeShapeType="1"/>
            </p:cNvSpPr>
            <p:nvPr/>
          </p:nvSpPr>
          <p:spPr bwMode="auto">
            <a:xfrm flipV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10802"/>
            <p:cNvSpPr>
              <a:spLocks noChangeShapeType="1"/>
            </p:cNvSpPr>
            <p:nvPr/>
          </p:nvSpPr>
          <p:spPr bwMode="auto">
            <a:xfrm flipV="1">
              <a:off x="225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10803"/>
            <p:cNvSpPr>
              <a:spLocks noChangeShapeType="1"/>
            </p:cNvSpPr>
            <p:nvPr/>
          </p:nvSpPr>
          <p:spPr bwMode="auto">
            <a:xfrm>
              <a:off x="2259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Rectangle 10804"/>
            <p:cNvSpPr>
              <a:spLocks noChangeArrowheads="1"/>
            </p:cNvSpPr>
            <p:nvPr/>
          </p:nvSpPr>
          <p:spPr bwMode="auto">
            <a:xfrm>
              <a:off x="2241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10805"/>
            <p:cNvSpPr>
              <a:spLocks noChangeShapeType="1"/>
            </p:cNvSpPr>
            <p:nvPr/>
          </p:nvSpPr>
          <p:spPr bwMode="auto">
            <a:xfrm flipH="1" flipV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10806"/>
            <p:cNvSpPr>
              <a:spLocks noChangeShapeType="1"/>
            </p:cNvSpPr>
            <p:nvPr/>
          </p:nvSpPr>
          <p:spPr bwMode="auto">
            <a:xfrm>
              <a:off x="2259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10807"/>
            <p:cNvSpPr>
              <a:spLocks noChangeShapeType="1"/>
            </p:cNvSpPr>
            <p:nvPr/>
          </p:nvSpPr>
          <p:spPr bwMode="auto">
            <a:xfrm flipH="1">
              <a:off x="224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10808"/>
            <p:cNvSpPr>
              <a:spLocks noChangeShapeType="1"/>
            </p:cNvSpPr>
            <p:nvPr/>
          </p:nvSpPr>
          <p:spPr bwMode="auto">
            <a:xfrm flipV="1"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10809"/>
            <p:cNvSpPr>
              <a:spLocks noChangeShapeType="1"/>
            </p:cNvSpPr>
            <p:nvPr/>
          </p:nvSpPr>
          <p:spPr bwMode="auto">
            <a:xfrm flipV="1"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10810"/>
            <p:cNvSpPr>
              <a:spLocks noChangeShapeType="1"/>
            </p:cNvSpPr>
            <p:nvPr/>
          </p:nvSpPr>
          <p:spPr bwMode="auto">
            <a:xfrm>
              <a:off x="2259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Rectangle 10811"/>
            <p:cNvSpPr>
              <a:spLocks noChangeArrowheads="1"/>
            </p:cNvSpPr>
            <p:nvPr/>
          </p:nvSpPr>
          <p:spPr bwMode="auto">
            <a:xfrm>
              <a:off x="2235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10812"/>
            <p:cNvSpPr>
              <a:spLocks noChangeShapeType="1"/>
            </p:cNvSpPr>
            <p:nvPr/>
          </p:nvSpPr>
          <p:spPr bwMode="auto">
            <a:xfrm flipH="1" flipV="1">
              <a:off x="22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10813"/>
            <p:cNvSpPr>
              <a:spLocks noChangeShapeType="1"/>
            </p:cNvSpPr>
            <p:nvPr/>
          </p:nvSpPr>
          <p:spPr bwMode="auto">
            <a:xfrm>
              <a:off x="2253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10814"/>
            <p:cNvSpPr>
              <a:spLocks noChangeShapeType="1"/>
            </p:cNvSpPr>
            <p:nvPr/>
          </p:nvSpPr>
          <p:spPr bwMode="auto">
            <a:xfrm flipH="1">
              <a:off x="2241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10815"/>
            <p:cNvSpPr>
              <a:spLocks noChangeShapeType="1"/>
            </p:cNvSpPr>
            <p:nvPr/>
          </p:nvSpPr>
          <p:spPr bwMode="auto">
            <a:xfrm flipV="1"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10816"/>
            <p:cNvSpPr>
              <a:spLocks noChangeShapeType="1"/>
            </p:cNvSpPr>
            <p:nvPr/>
          </p:nvSpPr>
          <p:spPr bwMode="auto">
            <a:xfrm flipV="1">
              <a:off x="225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10817"/>
            <p:cNvSpPr>
              <a:spLocks noChangeShapeType="1"/>
            </p:cNvSpPr>
            <p:nvPr/>
          </p:nvSpPr>
          <p:spPr bwMode="auto">
            <a:xfrm>
              <a:off x="2253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Rectangle 10818"/>
            <p:cNvSpPr>
              <a:spLocks noChangeArrowheads="1"/>
            </p:cNvSpPr>
            <p:nvPr/>
          </p:nvSpPr>
          <p:spPr bwMode="auto">
            <a:xfrm>
              <a:off x="2241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10819"/>
            <p:cNvSpPr>
              <a:spLocks noChangeShapeType="1"/>
            </p:cNvSpPr>
            <p:nvPr/>
          </p:nvSpPr>
          <p:spPr bwMode="auto">
            <a:xfrm flipH="1" flipV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10820"/>
            <p:cNvSpPr>
              <a:spLocks noChangeShapeType="1"/>
            </p:cNvSpPr>
            <p:nvPr/>
          </p:nvSpPr>
          <p:spPr bwMode="auto">
            <a:xfrm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10821"/>
            <p:cNvSpPr>
              <a:spLocks noChangeShapeType="1"/>
            </p:cNvSpPr>
            <p:nvPr/>
          </p:nvSpPr>
          <p:spPr bwMode="auto">
            <a:xfrm flipH="1"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0" name="Group 10822"/>
          <p:cNvGrpSpPr>
            <a:grpSpLocks/>
          </p:cNvGrpSpPr>
          <p:nvPr/>
        </p:nvGrpSpPr>
        <p:grpSpPr bwMode="auto">
          <a:xfrm>
            <a:off x="5030788" y="2809875"/>
            <a:ext cx="2314575" cy="1000125"/>
            <a:chOff x="2235" y="1995"/>
            <a:chExt cx="1458" cy="630"/>
          </a:xfrm>
        </p:grpSpPr>
        <p:sp>
          <p:nvSpPr>
            <p:cNvPr id="17051" name="Line 10823"/>
            <p:cNvSpPr>
              <a:spLocks noChangeShapeType="1"/>
            </p:cNvSpPr>
            <p:nvPr/>
          </p:nvSpPr>
          <p:spPr bwMode="auto">
            <a:xfrm flipV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2" name="Line 10824"/>
            <p:cNvSpPr>
              <a:spLocks noChangeShapeType="1"/>
            </p:cNvSpPr>
            <p:nvPr/>
          </p:nvSpPr>
          <p:spPr bwMode="auto">
            <a:xfrm flipV="1">
              <a:off x="225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3" name="Line 10825"/>
            <p:cNvSpPr>
              <a:spLocks noChangeShapeType="1"/>
            </p:cNvSpPr>
            <p:nvPr/>
          </p:nvSpPr>
          <p:spPr bwMode="auto">
            <a:xfrm>
              <a:off x="2259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4" name="Rectangle 10826"/>
            <p:cNvSpPr>
              <a:spLocks noChangeArrowheads="1"/>
            </p:cNvSpPr>
            <p:nvPr/>
          </p:nvSpPr>
          <p:spPr bwMode="auto">
            <a:xfrm>
              <a:off x="2241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5" name="Line 10827"/>
            <p:cNvSpPr>
              <a:spLocks noChangeShapeType="1"/>
            </p:cNvSpPr>
            <p:nvPr/>
          </p:nvSpPr>
          <p:spPr bwMode="auto">
            <a:xfrm flipH="1" flipV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6" name="Line 10828"/>
            <p:cNvSpPr>
              <a:spLocks noChangeShapeType="1"/>
            </p:cNvSpPr>
            <p:nvPr/>
          </p:nvSpPr>
          <p:spPr bwMode="auto">
            <a:xfrm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7" name="Line 10829"/>
            <p:cNvSpPr>
              <a:spLocks noChangeShapeType="1"/>
            </p:cNvSpPr>
            <p:nvPr/>
          </p:nvSpPr>
          <p:spPr bwMode="auto">
            <a:xfrm flipH="1"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8" name="Line 10830"/>
            <p:cNvSpPr>
              <a:spLocks noChangeShapeType="1"/>
            </p:cNvSpPr>
            <p:nvPr/>
          </p:nvSpPr>
          <p:spPr bwMode="auto">
            <a:xfrm flipV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9" name="Line 10831"/>
            <p:cNvSpPr>
              <a:spLocks noChangeShapeType="1"/>
            </p:cNvSpPr>
            <p:nvPr/>
          </p:nvSpPr>
          <p:spPr bwMode="auto">
            <a:xfrm flipV="1">
              <a:off x="225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0" name="Line 10832"/>
            <p:cNvSpPr>
              <a:spLocks noChangeShapeType="1"/>
            </p:cNvSpPr>
            <p:nvPr/>
          </p:nvSpPr>
          <p:spPr bwMode="auto">
            <a:xfrm>
              <a:off x="2259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1" name="Rectangle 10833"/>
            <p:cNvSpPr>
              <a:spLocks noChangeArrowheads="1"/>
            </p:cNvSpPr>
            <p:nvPr/>
          </p:nvSpPr>
          <p:spPr bwMode="auto">
            <a:xfrm>
              <a:off x="2235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2" name="Line 10834"/>
            <p:cNvSpPr>
              <a:spLocks noChangeShapeType="1"/>
            </p:cNvSpPr>
            <p:nvPr/>
          </p:nvSpPr>
          <p:spPr bwMode="auto">
            <a:xfrm flipH="1" flipV="1">
              <a:off x="224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3" name="Line 10835"/>
            <p:cNvSpPr>
              <a:spLocks noChangeShapeType="1"/>
            </p:cNvSpPr>
            <p:nvPr/>
          </p:nvSpPr>
          <p:spPr bwMode="auto">
            <a:xfrm>
              <a:off x="2253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4" name="Line 10836"/>
            <p:cNvSpPr>
              <a:spLocks noChangeShapeType="1"/>
            </p:cNvSpPr>
            <p:nvPr/>
          </p:nvSpPr>
          <p:spPr bwMode="auto">
            <a:xfrm flipH="1">
              <a:off x="2241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5" name="Line 10837"/>
            <p:cNvSpPr>
              <a:spLocks noChangeShapeType="1"/>
            </p:cNvSpPr>
            <p:nvPr/>
          </p:nvSpPr>
          <p:spPr bwMode="auto">
            <a:xfrm flipV="1"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6" name="Line 10838"/>
            <p:cNvSpPr>
              <a:spLocks noChangeShapeType="1"/>
            </p:cNvSpPr>
            <p:nvPr/>
          </p:nvSpPr>
          <p:spPr bwMode="auto">
            <a:xfrm flipV="1">
              <a:off x="2253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7" name="Line 10839"/>
            <p:cNvSpPr>
              <a:spLocks noChangeShapeType="1"/>
            </p:cNvSpPr>
            <p:nvPr/>
          </p:nvSpPr>
          <p:spPr bwMode="auto">
            <a:xfrm>
              <a:off x="2253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8" name="Rectangle 10840"/>
            <p:cNvSpPr>
              <a:spLocks noChangeArrowheads="1"/>
            </p:cNvSpPr>
            <p:nvPr/>
          </p:nvSpPr>
          <p:spPr bwMode="auto">
            <a:xfrm>
              <a:off x="2241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9" name="Line 10841"/>
            <p:cNvSpPr>
              <a:spLocks noChangeShapeType="1"/>
            </p:cNvSpPr>
            <p:nvPr/>
          </p:nvSpPr>
          <p:spPr bwMode="auto">
            <a:xfrm flipH="1" flipV="1">
              <a:off x="224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0" name="Line 10842"/>
            <p:cNvSpPr>
              <a:spLocks noChangeShapeType="1"/>
            </p:cNvSpPr>
            <p:nvPr/>
          </p:nvSpPr>
          <p:spPr bwMode="auto">
            <a:xfrm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1" name="Line 10843"/>
            <p:cNvSpPr>
              <a:spLocks noChangeShapeType="1"/>
            </p:cNvSpPr>
            <p:nvPr/>
          </p:nvSpPr>
          <p:spPr bwMode="auto">
            <a:xfrm flipH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2" name="Line 10844"/>
            <p:cNvSpPr>
              <a:spLocks noChangeShapeType="1"/>
            </p:cNvSpPr>
            <p:nvPr/>
          </p:nvSpPr>
          <p:spPr bwMode="auto">
            <a:xfrm flipV="1">
              <a:off x="225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3" name="Line 10845"/>
            <p:cNvSpPr>
              <a:spLocks noChangeShapeType="1"/>
            </p:cNvSpPr>
            <p:nvPr/>
          </p:nvSpPr>
          <p:spPr bwMode="auto">
            <a:xfrm flipV="1">
              <a:off x="2259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4" name="Line 10846"/>
            <p:cNvSpPr>
              <a:spLocks noChangeShapeType="1"/>
            </p:cNvSpPr>
            <p:nvPr/>
          </p:nvSpPr>
          <p:spPr bwMode="auto">
            <a:xfrm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5" name="Rectangle 10847"/>
            <p:cNvSpPr>
              <a:spLocks noChangeArrowheads="1"/>
            </p:cNvSpPr>
            <p:nvPr/>
          </p:nvSpPr>
          <p:spPr bwMode="auto">
            <a:xfrm>
              <a:off x="2247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6" name="Line 10848"/>
            <p:cNvSpPr>
              <a:spLocks noChangeShapeType="1"/>
            </p:cNvSpPr>
            <p:nvPr/>
          </p:nvSpPr>
          <p:spPr bwMode="auto">
            <a:xfrm flipH="1"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7" name="Line 10849"/>
            <p:cNvSpPr>
              <a:spLocks noChangeShapeType="1"/>
            </p:cNvSpPr>
            <p:nvPr/>
          </p:nvSpPr>
          <p:spPr bwMode="auto">
            <a:xfrm>
              <a:off x="226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8" name="Line 10850"/>
            <p:cNvSpPr>
              <a:spLocks noChangeShapeType="1"/>
            </p:cNvSpPr>
            <p:nvPr/>
          </p:nvSpPr>
          <p:spPr bwMode="auto">
            <a:xfrm flipH="1"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9" name="Line 10851"/>
            <p:cNvSpPr>
              <a:spLocks noChangeShapeType="1"/>
            </p:cNvSpPr>
            <p:nvPr/>
          </p:nvSpPr>
          <p:spPr bwMode="auto">
            <a:xfrm flipV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0" name="Line 10852"/>
            <p:cNvSpPr>
              <a:spLocks noChangeShapeType="1"/>
            </p:cNvSpPr>
            <p:nvPr/>
          </p:nvSpPr>
          <p:spPr bwMode="auto">
            <a:xfrm flipV="1">
              <a:off x="2265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1" name="Line 10853"/>
            <p:cNvSpPr>
              <a:spLocks noChangeShapeType="1"/>
            </p:cNvSpPr>
            <p:nvPr/>
          </p:nvSpPr>
          <p:spPr bwMode="auto">
            <a:xfrm>
              <a:off x="2265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2" name="Rectangle 10854"/>
            <p:cNvSpPr>
              <a:spLocks noChangeArrowheads="1"/>
            </p:cNvSpPr>
            <p:nvPr/>
          </p:nvSpPr>
          <p:spPr bwMode="auto">
            <a:xfrm>
              <a:off x="2247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3" name="Line 10855"/>
            <p:cNvSpPr>
              <a:spLocks noChangeShapeType="1"/>
            </p:cNvSpPr>
            <p:nvPr/>
          </p:nvSpPr>
          <p:spPr bwMode="auto">
            <a:xfrm flipH="1" flipV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4" name="Line 10856"/>
            <p:cNvSpPr>
              <a:spLocks noChangeShapeType="1"/>
            </p:cNvSpPr>
            <p:nvPr/>
          </p:nvSpPr>
          <p:spPr bwMode="auto">
            <a:xfrm>
              <a:off x="226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5" name="Line 10857"/>
            <p:cNvSpPr>
              <a:spLocks noChangeShapeType="1"/>
            </p:cNvSpPr>
            <p:nvPr/>
          </p:nvSpPr>
          <p:spPr bwMode="auto">
            <a:xfrm flipH="1"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6" name="Line 10858"/>
            <p:cNvSpPr>
              <a:spLocks noChangeShapeType="1"/>
            </p:cNvSpPr>
            <p:nvPr/>
          </p:nvSpPr>
          <p:spPr bwMode="auto">
            <a:xfrm flipV="1"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7" name="Line 10859"/>
            <p:cNvSpPr>
              <a:spLocks noChangeShapeType="1"/>
            </p:cNvSpPr>
            <p:nvPr/>
          </p:nvSpPr>
          <p:spPr bwMode="auto">
            <a:xfrm flipV="1"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8" name="Line 10860"/>
            <p:cNvSpPr>
              <a:spLocks noChangeShapeType="1"/>
            </p:cNvSpPr>
            <p:nvPr/>
          </p:nvSpPr>
          <p:spPr bwMode="auto">
            <a:xfrm>
              <a:off x="2265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9" name="Rectangle 10861"/>
            <p:cNvSpPr>
              <a:spLocks noChangeArrowheads="1"/>
            </p:cNvSpPr>
            <p:nvPr/>
          </p:nvSpPr>
          <p:spPr bwMode="auto">
            <a:xfrm>
              <a:off x="2241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0" name="Line 10862"/>
            <p:cNvSpPr>
              <a:spLocks noChangeShapeType="1"/>
            </p:cNvSpPr>
            <p:nvPr/>
          </p:nvSpPr>
          <p:spPr bwMode="auto">
            <a:xfrm flipH="1" flipV="1">
              <a:off x="224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1" name="Line 10863"/>
            <p:cNvSpPr>
              <a:spLocks noChangeShapeType="1"/>
            </p:cNvSpPr>
            <p:nvPr/>
          </p:nvSpPr>
          <p:spPr bwMode="auto">
            <a:xfrm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2" name="Line 10864"/>
            <p:cNvSpPr>
              <a:spLocks noChangeShapeType="1"/>
            </p:cNvSpPr>
            <p:nvPr/>
          </p:nvSpPr>
          <p:spPr bwMode="auto">
            <a:xfrm flipH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3" name="Line 10865"/>
            <p:cNvSpPr>
              <a:spLocks noChangeShapeType="1"/>
            </p:cNvSpPr>
            <p:nvPr/>
          </p:nvSpPr>
          <p:spPr bwMode="auto">
            <a:xfrm flipV="1">
              <a:off x="225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4" name="Line 10866"/>
            <p:cNvSpPr>
              <a:spLocks noChangeShapeType="1"/>
            </p:cNvSpPr>
            <p:nvPr/>
          </p:nvSpPr>
          <p:spPr bwMode="auto">
            <a:xfrm flipV="1">
              <a:off x="2259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5" name="Line 10867"/>
            <p:cNvSpPr>
              <a:spLocks noChangeShapeType="1"/>
            </p:cNvSpPr>
            <p:nvPr/>
          </p:nvSpPr>
          <p:spPr bwMode="auto">
            <a:xfrm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6" name="Rectangle 10868"/>
            <p:cNvSpPr>
              <a:spLocks noChangeArrowheads="1"/>
            </p:cNvSpPr>
            <p:nvPr/>
          </p:nvSpPr>
          <p:spPr bwMode="auto">
            <a:xfrm>
              <a:off x="2241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7" name="Line 10869"/>
            <p:cNvSpPr>
              <a:spLocks noChangeShapeType="1"/>
            </p:cNvSpPr>
            <p:nvPr/>
          </p:nvSpPr>
          <p:spPr bwMode="auto">
            <a:xfrm flipH="1" flipV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8" name="Line 10870"/>
            <p:cNvSpPr>
              <a:spLocks noChangeShapeType="1"/>
            </p:cNvSpPr>
            <p:nvPr/>
          </p:nvSpPr>
          <p:spPr bwMode="auto">
            <a:xfrm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9" name="Line 10871"/>
            <p:cNvSpPr>
              <a:spLocks noChangeShapeType="1"/>
            </p:cNvSpPr>
            <p:nvPr/>
          </p:nvSpPr>
          <p:spPr bwMode="auto">
            <a:xfrm flipH="1"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0" name="Line 10872"/>
            <p:cNvSpPr>
              <a:spLocks noChangeShapeType="1"/>
            </p:cNvSpPr>
            <p:nvPr/>
          </p:nvSpPr>
          <p:spPr bwMode="auto">
            <a:xfrm flipV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1" name="Line 10873"/>
            <p:cNvSpPr>
              <a:spLocks noChangeShapeType="1"/>
            </p:cNvSpPr>
            <p:nvPr/>
          </p:nvSpPr>
          <p:spPr bwMode="auto">
            <a:xfrm flipV="1">
              <a:off x="225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2" name="Line 10874"/>
            <p:cNvSpPr>
              <a:spLocks noChangeShapeType="1"/>
            </p:cNvSpPr>
            <p:nvPr/>
          </p:nvSpPr>
          <p:spPr bwMode="auto">
            <a:xfrm>
              <a:off x="2259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3" name="Rectangle 10875"/>
            <p:cNvSpPr>
              <a:spLocks noChangeArrowheads="1"/>
            </p:cNvSpPr>
            <p:nvPr/>
          </p:nvSpPr>
          <p:spPr bwMode="auto">
            <a:xfrm>
              <a:off x="2235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4" name="Line 10876"/>
            <p:cNvSpPr>
              <a:spLocks noChangeShapeType="1"/>
            </p:cNvSpPr>
            <p:nvPr/>
          </p:nvSpPr>
          <p:spPr bwMode="auto">
            <a:xfrm flipH="1" flipV="1">
              <a:off x="224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5" name="Line 10877"/>
            <p:cNvSpPr>
              <a:spLocks noChangeShapeType="1"/>
            </p:cNvSpPr>
            <p:nvPr/>
          </p:nvSpPr>
          <p:spPr bwMode="auto">
            <a:xfrm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6" name="Line 10878"/>
            <p:cNvSpPr>
              <a:spLocks noChangeShapeType="1"/>
            </p:cNvSpPr>
            <p:nvPr/>
          </p:nvSpPr>
          <p:spPr bwMode="auto">
            <a:xfrm flipH="1">
              <a:off x="224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7" name="Line 10879"/>
            <p:cNvSpPr>
              <a:spLocks noChangeShapeType="1"/>
            </p:cNvSpPr>
            <p:nvPr/>
          </p:nvSpPr>
          <p:spPr bwMode="auto">
            <a:xfrm flipV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8" name="Line 10880"/>
            <p:cNvSpPr>
              <a:spLocks noChangeShapeType="1"/>
            </p:cNvSpPr>
            <p:nvPr/>
          </p:nvSpPr>
          <p:spPr bwMode="auto">
            <a:xfrm flipV="1">
              <a:off x="2253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9" name="Line 10881"/>
            <p:cNvSpPr>
              <a:spLocks noChangeShapeType="1"/>
            </p:cNvSpPr>
            <p:nvPr/>
          </p:nvSpPr>
          <p:spPr bwMode="auto">
            <a:xfrm>
              <a:off x="2253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0" name="Rectangle 10882"/>
            <p:cNvSpPr>
              <a:spLocks noChangeArrowheads="1"/>
            </p:cNvSpPr>
            <p:nvPr/>
          </p:nvSpPr>
          <p:spPr bwMode="auto">
            <a:xfrm>
              <a:off x="2235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" name="Line 10883"/>
            <p:cNvSpPr>
              <a:spLocks noChangeShapeType="1"/>
            </p:cNvSpPr>
            <p:nvPr/>
          </p:nvSpPr>
          <p:spPr bwMode="auto">
            <a:xfrm flipH="1" flipV="1">
              <a:off x="22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2" name="Line 10884"/>
            <p:cNvSpPr>
              <a:spLocks noChangeShapeType="1"/>
            </p:cNvSpPr>
            <p:nvPr/>
          </p:nvSpPr>
          <p:spPr bwMode="auto">
            <a:xfrm>
              <a:off x="2253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3" name="Line 10885"/>
            <p:cNvSpPr>
              <a:spLocks noChangeShapeType="1"/>
            </p:cNvSpPr>
            <p:nvPr/>
          </p:nvSpPr>
          <p:spPr bwMode="auto">
            <a:xfrm flipH="1">
              <a:off x="2241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4" name="Line 10886"/>
            <p:cNvSpPr>
              <a:spLocks noChangeShapeType="1"/>
            </p:cNvSpPr>
            <p:nvPr/>
          </p:nvSpPr>
          <p:spPr bwMode="auto">
            <a:xfrm flipV="1"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5" name="Line 10887"/>
            <p:cNvSpPr>
              <a:spLocks noChangeShapeType="1"/>
            </p:cNvSpPr>
            <p:nvPr/>
          </p:nvSpPr>
          <p:spPr bwMode="auto">
            <a:xfrm flipV="1">
              <a:off x="225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6" name="Line 10888"/>
            <p:cNvSpPr>
              <a:spLocks noChangeShapeType="1"/>
            </p:cNvSpPr>
            <p:nvPr/>
          </p:nvSpPr>
          <p:spPr bwMode="auto">
            <a:xfrm>
              <a:off x="2253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7" name="Rectangle 10889"/>
            <p:cNvSpPr>
              <a:spLocks noChangeArrowheads="1"/>
            </p:cNvSpPr>
            <p:nvPr/>
          </p:nvSpPr>
          <p:spPr bwMode="auto">
            <a:xfrm>
              <a:off x="2253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8" name="Line 10890"/>
            <p:cNvSpPr>
              <a:spLocks noChangeShapeType="1"/>
            </p:cNvSpPr>
            <p:nvPr/>
          </p:nvSpPr>
          <p:spPr bwMode="auto">
            <a:xfrm flipH="1" flipV="1">
              <a:off x="225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9" name="Line 10891"/>
            <p:cNvSpPr>
              <a:spLocks noChangeShapeType="1"/>
            </p:cNvSpPr>
            <p:nvPr/>
          </p:nvSpPr>
          <p:spPr bwMode="auto">
            <a:xfrm>
              <a:off x="227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0" name="Line 10892"/>
            <p:cNvSpPr>
              <a:spLocks noChangeShapeType="1"/>
            </p:cNvSpPr>
            <p:nvPr/>
          </p:nvSpPr>
          <p:spPr bwMode="auto">
            <a:xfrm flipH="1"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1" name="Line 10893"/>
            <p:cNvSpPr>
              <a:spLocks noChangeShapeType="1"/>
            </p:cNvSpPr>
            <p:nvPr/>
          </p:nvSpPr>
          <p:spPr bwMode="auto">
            <a:xfrm flipV="1">
              <a:off x="227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2" name="Line 10894"/>
            <p:cNvSpPr>
              <a:spLocks noChangeShapeType="1"/>
            </p:cNvSpPr>
            <p:nvPr/>
          </p:nvSpPr>
          <p:spPr bwMode="auto">
            <a:xfrm flipV="1">
              <a:off x="2271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3" name="Line 10895"/>
            <p:cNvSpPr>
              <a:spLocks noChangeShapeType="1"/>
            </p:cNvSpPr>
            <p:nvPr/>
          </p:nvSpPr>
          <p:spPr bwMode="auto">
            <a:xfrm>
              <a:off x="2271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4" name="Rectangle 10896"/>
            <p:cNvSpPr>
              <a:spLocks noChangeArrowheads="1"/>
            </p:cNvSpPr>
            <p:nvPr/>
          </p:nvSpPr>
          <p:spPr bwMode="auto">
            <a:xfrm>
              <a:off x="2301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5" name="Line 10897"/>
            <p:cNvSpPr>
              <a:spLocks noChangeShapeType="1"/>
            </p:cNvSpPr>
            <p:nvPr/>
          </p:nvSpPr>
          <p:spPr bwMode="auto">
            <a:xfrm flipH="1" flipV="1">
              <a:off x="230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6" name="Line 10898"/>
            <p:cNvSpPr>
              <a:spLocks noChangeShapeType="1"/>
            </p:cNvSpPr>
            <p:nvPr/>
          </p:nvSpPr>
          <p:spPr bwMode="auto">
            <a:xfrm>
              <a:off x="231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7" name="Line 10899"/>
            <p:cNvSpPr>
              <a:spLocks noChangeShapeType="1"/>
            </p:cNvSpPr>
            <p:nvPr/>
          </p:nvSpPr>
          <p:spPr bwMode="auto">
            <a:xfrm flipH="1">
              <a:off x="230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8" name="Line 10900"/>
            <p:cNvSpPr>
              <a:spLocks noChangeShapeType="1"/>
            </p:cNvSpPr>
            <p:nvPr/>
          </p:nvSpPr>
          <p:spPr bwMode="auto">
            <a:xfrm flipV="1">
              <a:off x="231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9" name="Line 10901"/>
            <p:cNvSpPr>
              <a:spLocks noChangeShapeType="1"/>
            </p:cNvSpPr>
            <p:nvPr/>
          </p:nvSpPr>
          <p:spPr bwMode="auto">
            <a:xfrm flipV="1">
              <a:off x="231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0" name="Line 10902"/>
            <p:cNvSpPr>
              <a:spLocks noChangeShapeType="1"/>
            </p:cNvSpPr>
            <p:nvPr/>
          </p:nvSpPr>
          <p:spPr bwMode="auto">
            <a:xfrm>
              <a:off x="231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1" name="Rectangle 10903"/>
            <p:cNvSpPr>
              <a:spLocks noChangeArrowheads="1"/>
            </p:cNvSpPr>
            <p:nvPr/>
          </p:nvSpPr>
          <p:spPr bwMode="auto">
            <a:xfrm>
              <a:off x="2385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2" name="Line 10904"/>
            <p:cNvSpPr>
              <a:spLocks noChangeShapeType="1"/>
            </p:cNvSpPr>
            <p:nvPr/>
          </p:nvSpPr>
          <p:spPr bwMode="auto">
            <a:xfrm flipH="1" flipV="1">
              <a:off x="239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3" name="Line 10905"/>
            <p:cNvSpPr>
              <a:spLocks noChangeShapeType="1"/>
            </p:cNvSpPr>
            <p:nvPr/>
          </p:nvSpPr>
          <p:spPr bwMode="auto">
            <a:xfrm>
              <a:off x="240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4" name="Line 10906"/>
            <p:cNvSpPr>
              <a:spLocks noChangeShapeType="1"/>
            </p:cNvSpPr>
            <p:nvPr/>
          </p:nvSpPr>
          <p:spPr bwMode="auto">
            <a:xfrm flipH="1">
              <a:off x="239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5" name="Line 10907"/>
            <p:cNvSpPr>
              <a:spLocks noChangeShapeType="1"/>
            </p:cNvSpPr>
            <p:nvPr/>
          </p:nvSpPr>
          <p:spPr bwMode="auto">
            <a:xfrm flipV="1">
              <a:off x="240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6" name="Line 10908"/>
            <p:cNvSpPr>
              <a:spLocks noChangeShapeType="1"/>
            </p:cNvSpPr>
            <p:nvPr/>
          </p:nvSpPr>
          <p:spPr bwMode="auto">
            <a:xfrm flipV="1">
              <a:off x="240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7" name="Line 10909"/>
            <p:cNvSpPr>
              <a:spLocks noChangeShapeType="1"/>
            </p:cNvSpPr>
            <p:nvPr/>
          </p:nvSpPr>
          <p:spPr bwMode="auto">
            <a:xfrm>
              <a:off x="240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8" name="Rectangle 10910"/>
            <p:cNvSpPr>
              <a:spLocks noChangeArrowheads="1"/>
            </p:cNvSpPr>
            <p:nvPr/>
          </p:nvSpPr>
          <p:spPr bwMode="auto">
            <a:xfrm>
              <a:off x="2487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9" name="Line 10911"/>
            <p:cNvSpPr>
              <a:spLocks noChangeShapeType="1"/>
            </p:cNvSpPr>
            <p:nvPr/>
          </p:nvSpPr>
          <p:spPr bwMode="auto">
            <a:xfrm flipH="1" flipV="1">
              <a:off x="2493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0" name="Line 10912"/>
            <p:cNvSpPr>
              <a:spLocks noChangeShapeType="1"/>
            </p:cNvSpPr>
            <p:nvPr/>
          </p:nvSpPr>
          <p:spPr bwMode="auto">
            <a:xfrm>
              <a:off x="2505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1" name="Line 10913"/>
            <p:cNvSpPr>
              <a:spLocks noChangeShapeType="1"/>
            </p:cNvSpPr>
            <p:nvPr/>
          </p:nvSpPr>
          <p:spPr bwMode="auto">
            <a:xfrm flipH="1">
              <a:off x="2493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2" name="Line 10914"/>
            <p:cNvSpPr>
              <a:spLocks noChangeShapeType="1"/>
            </p:cNvSpPr>
            <p:nvPr/>
          </p:nvSpPr>
          <p:spPr bwMode="auto">
            <a:xfrm flipV="1">
              <a:off x="2505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3" name="Line 10915"/>
            <p:cNvSpPr>
              <a:spLocks noChangeShapeType="1"/>
            </p:cNvSpPr>
            <p:nvPr/>
          </p:nvSpPr>
          <p:spPr bwMode="auto">
            <a:xfrm flipV="1">
              <a:off x="2505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4" name="Line 10916"/>
            <p:cNvSpPr>
              <a:spLocks noChangeShapeType="1"/>
            </p:cNvSpPr>
            <p:nvPr/>
          </p:nvSpPr>
          <p:spPr bwMode="auto">
            <a:xfrm>
              <a:off x="2505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5" name="Rectangle 10917"/>
            <p:cNvSpPr>
              <a:spLocks noChangeArrowheads="1"/>
            </p:cNvSpPr>
            <p:nvPr/>
          </p:nvSpPr>
          <p:spPr bwMode="auto">
            <a:xfrm>
              <a:off x="2631" y="243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6" name="Line 10918"/>
            <p:cNvSpPr>
              <a:spLocks noChangeShapeType="1"/>
            </p:cNvSpPr>
            <p:nvPr/>
          </p:nvSpPr>
          <p:spPr bwMode="auto">
            <a:xfrm flipH="1" flipV="1">
              <a:off x="2637" y="24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7" name="Line 10919"/>
            <p:cNvSpPr>
              <a:spLocks noChangeShapeType="1"/>
            </p:cNvSpPr>
            <p:nvPr/>
          </p:nvSpPr>
          <p:spPr bwMode="auto">
            <a:xfrm>
              <a:off x="2649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8" name="Line 10920"/>
            <p:cNvSpPr>
              <a:spLocks noChangeShapeType="1"/>
            </p:cNvSpPr>
            <p:nvPr/>
          </p:nvSpPr>
          <p:spPr bwMode="auto">
            <a:xfrm flipH="1">
              <a:off x="2637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9" name="Line 10921"/>
            <p:cNvSpPr>
              <a:spLocks noChangeShapeType="1"/>
            </p:cNvSpPr>
            <p:nvPr/>
          </p:nvSpPr>
          <p:spPr bwMode="auto">
            <a:xfrm flipV="1">
              <a:off x="2649" y="24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0" name="Line 10922"/>
            <p:cNvSpPr>
              <a:spLocks noChangeShapeType="1"/>
            </p:cNvSpPr>
            <p:nvPr/>
          </p:nvSpPr>
          <p:spPr bwMode="auto">
            <a:xfrm flipV="1">
              <a:off x="2649" y="24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1" name="Line 10923"/>
            <p:cNvSpPr>
              <a:spLocks noChangeShapeType="1"/>
            </p:cNvSpPr>
            <p:nvPr/>
          </p:nvSpPr>
          <p:spPr bwMode="auto">
            <a:xfrm>
              <a:off x="2649" y="24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2" name="Rectangle 10924"/>
            <p:cNvSpPr>
              <a:spLocks noChangeArrowheads="1"/>
            </p:cNvSpPr>
            <p:nvPr/>
          </p:nvSpPr>
          <p:spPr bwMode="auto">
            <a:xfrm>
              <a:off x="2775" y="237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3" name="Line 10925"/>
            <p:cNvSpPr>
              <a:spLocks noChangeShapeType="1"/>
            </p:cNvSpPr>
            <p:nvPr/>
          </p:nvSpPr>
          <p:spPr bwMode="auto">
            <a:xfrm flipH="1" flipV="1">
              <a:off x="2781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4" name="Line 10926"/>
            <p:cNvSpPr>
              <a:spLocks noChangeShapeType="1"/>
            </p:cNvSpPr>
            <p:nvPr/>
          </p:nvSpPr>
          <p:spPr bwMode="auto">
            <a:xfrm>
              <a:off x="2793" y="23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5" name="Line 10927"/>
            <p:cNvSpPr>
              <a:spLocks noChangeShapeType="1"/>
            </p:cNvSpPr>
            <p:nvPr/>
          </p:nvSpPr>
          <p:spPr bwMode="auto">
            <a:xfrm flipH="1">
              <a:off x="2781" y="23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6" name="Line 10928"/>
            <p:cNvSpPr>
              <a:spLocks noChangeShapeType="1"/>
            </p:cNvSpPr>
            <p:nvPr/>
          </p:nvSpPr>
          <p:spPr bwMode="auto">
            <a:xfrm flipV="1">
              <a:off x="2793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7" name="Line 10929"/>
            <p:cNvSpPr>
              <a:spLocks noChangeShapeType="1"/>
            </p:cNvSpPr>
            <p:nvPr/>
          </p:nvSpPr>
          <p:spPr bwMode="auto">
            <a:xfrm flipV="1">
              <a:off x="2793" y="23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8" name="Line 10930"/>
            <p:cNvSpPr>
              <a:spLocks noChangeShapeType="1"/>
            </p:cNvSpPr>
            <p:nvPr/>
          </p:nvSpPr>
          <p:spPr bwMode="auto">
            <a:xfrm>
              <a:off x="2793" y="23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9" name="Rectangle 10931"/>
            <p:cNvSpPr>
              <a:spLocks noChangeArrowheads="1"/>
            </p:cNvSpPr>
            <p:nvPr/>
          </p:nvSpPr>
          <p:spPr bwMode="auto">
            <a:xfrm>
              <a:off x="2931" y="231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0" name="Line 10932"/>
            <p:cNvSpPr>
              <a:spLocks noChangeShapeType="1"/>
            </p:cNvSpPr>
            <p:nvPr/>
          </p:nvSpPr>
          <p:spPr bwMode="auto">
            <a:xfrm flipH="1" flipV="1">
              <a:off x="2937" y="23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1" name="Line 10933"/>
            <p:cNvSpPr>
              <a:spLocks noChangeShapeType="1"/>
            </p:cNvSpPr>
            <p:nvPr/>
          </p:nvSpPr>
          <p:spPr bwMode="auto">
            <a:xfrm>
              <a:off x="2949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2" name="Line 10934"/>
            <p:cNvSpPr>
              <a:spLocks noChangeShapeType="1"/>
            </p:cNvSpPr>
            <p:nvPr/>
          </p:nvSpPr>
          <p:spPr bwMode="auto">
            <a:xfrm flipH="1">
              <a:off x="2937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3" name="Line 10935"/>
            <p:cNvSpPr>
              <a:spLocks noChangeShapeType="1"/>
            </p:cNvSpPr>
            <p:nvPr/>
          </p:nvSpPr>
          <p:spPr bwMode="auto">
            <a:xfrm flipV="1">
              <a:off x="2949" y="23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4" name="Line 10936"/>
            <p:cNvSpPr>
              <a:spLocks noChangeShapeType="1"/>
            </p:cNvSpPr>
            <p:nvPr/>
          </p:nvSpPr>
          <p:spPr bwMode="auto">
            <a:xfrm flipV="1">
              <a:off x="2949" y="23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5" name="Line 10937"/>
            <p:cNvSpPr>
              <a:spLocks noChangeShapeType="1"/>
            </p:cNvSpPr>
            <p:nvPr/>
          </p:nvSpPr>
          <p:spPr bwMode="auto">
            <a:xfrm>
              <a:off x="2949" y="23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6" name="Rectangle 10938"/>
            <p:cNvSpPr>
              <a:spLocks noChangeArrowheads="1"/>
            </p:cNvSpPr>
            <p:nvPr/>
          </p:nvSpPr>
          <p:spPr bwMode="auto">
            <a:xfrm>
              <a:off x="3087" y="22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7" name="Line 10939"/>
            <p:cNvSpPr>
              <a:spLocks noChangeShapeType="1"/>
            </p:cNvSpPr>
            <p:nvPr/>
          </p:nvSpPr>
          <p:spPr bwMode="auto">
            <a:xfrm flipH="1" flipV="1">
              <a:off x="3093" y="22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8" name="Line 10940"/>
            <p:cNvSpPr>
              <a:spLocks noChangeShapeType="1"/>
            </p:cNvSpPr>
            <p:nvPr/>
          </p:nvSpPr>
          <p:spPr bwMode="auto">
            <a:xfrm>
              <a:off x="3105" y="22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9" name="Line 10941"/>
            <p:cNvSpPr>
              <a:spLocks noChangeShapeType="1"/>
            </p:cNvSpPr>
            <p:nvPr/>
          </p:nvSpPr>
          <p:spPr bwMode="auto">
            <a:xfrm flipH="1">
              <a:off x="3093" y="22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0" name="Line 10942"/>
            <p:cNvSpPr>
              <a:spLocks noChangeShapeType="1"/>
            </p:cNvSpPr>
            <p:nvPr/>
          </p:nvSpPr>
          <p:spPr bwMode="auto">
            <a:xfrm flipV="1">
              <a:off x="3105" y="22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1" name="Line 10943"/>
            <p:cNvSpPr>
              <a:spLocks noChangeShapeType="1"/>
            </p:cNvSpPr>
            <p:nvPr/>
          </p:nvSpPr>
          <p:spPr bwMode="auto">
            <a:xfrm flipV="1">
              <a:off x="3105" y="22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2" name="Line 10944"/>
            <p:cNvSpPr>
              <a:spLocks noChangeShapeType="1"/>
            </p:cNvSpPr>
            <p:nvPr/>
          </p:nvSpPr>
          <p:spPr bwMode="auto">
            <a:xfrm>
              <a:off x="3105" y="22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3" name="Rectangle 10945"/>
            <p:cNvSpPr>
              <a:spLocks noChangeArrowheads="1"/>
            </p:cNvSpPr>
            <p:nvPr/>
          </p:nvSpPr>
          <p:spPr bwMode="auto">
            <a:xfrm>
              <a:off x="3237" y="22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4" name="Line 10946"/>
            <p:cNvSpPr>
              <a:spLocks noChangeShapeType="1"/>
            </p:cNvSpPr>
            <p:nvPr/>
          </p:nvSpPr>
          <p:spPr bwMode="auto">
            <a:xfrm flipH="1" flipV="1">
              <a:off x="3243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5" name="Line 10947"/>
            <p:cNvSpPr>
              <a:spLocks noChangeShapeType="1"/>
            </p:cNvSpPr>
            <p:nvPr/>
          </p:nvSpPr>
          <p:spPr bwMode="auto">
            <a:xfrm>
              <a:off x="3255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6" name="Line 10948"/>
            <p:cNvSpPr>
              <a:spLocks noChangeShapeType="1"/>
            </p:cNvSpPr>
            <p:nvPr/>
          </p:nvSpPr>
          <p:spPr bwMode="auto">
            <a:xfrm flipH="1">
              <a:off x="3243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7" name="Line 10949"/>
            <p:cNvSpPr>
              <a:spLocks noChangeShapeType="1"/>
            </p:cNvSpPr>
            <p:nvPr/>
          </p:nvSpPr>
          <p:spPr bwMode="auto">
            <a:xfrm flipV="1">
              <a:off x="3255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8" name="Line 10950"/>
            <p:cNvSpPr>
              <a:spLocks noChangeShapeType="1"/>
            </p:cNvSpPr>
            <p:nvPr/>
          </p:nvSpPr>
          <p:spPr bwMode="auto">
            <a:xfrm flipV="1">
              <a:off x="3255" y="22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9" name="Line 10951"/>
            <p:cNvSpPr>
              <a:spLocks noChangeShapeType="1"/>
            </p:cNvSpPr>
            <p:nvPr/>
          </p:nvSpPr>
          <p:spPr bwMode="auto">
            <a:xfrm>
              <a:off x="3255" y="22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0" name="Rectangle 10952"/>
            <p:cNvSpPr>
              <a:spLocks noChangeArrowheads="1"/>
            </p:cNvSpPr>
            <p:nvPr/>
          </p:nvSpPr>
          <p:spPr bwMode="auto">
            <a:xfrm>
              <a:off x="3363" y="215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1" name="Line 10953"/>
            <p:cNvSpPr>
              <a:spLocks noChangeShapeType="1"/>
            </p:cNvSpPr>
            <p:nvPr/>
          </p:nvSpPr>
          <p:spPr bwMode="auto">
            <a:xfrm flipH="1" flipV="1">
              <a:off x="3369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2" name="Line 10954"/>
            <p:cNvSpPr>
              <a:spLocks noChangeShapeType="1"/>
            </p:cNvSpPr>
            <p:nvPr/>
          </p:nvSpPr>
          <p:spPr bwMode="auto">
            <a:xfrm>
              <a:off x="3381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3" name="Line 10955"/>
            <p:cNvSpPr>
              <a:spLocks noChangeShapeType="1"/>
            </p:cNvSpPr>
            <p:nvPr/>
          </p:nvSpPr>
          <p:spPr bwMode="auto">
            <a:xfrm flipH="1">
              <a:off x="3369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4" name="Line 10956"/>
            <p:cNvSpPr>
              <a:spLocks noChangeShapeType="1"/>
            </p:cNvSpPr>
            <p:nvPr/>
          </p:nvSpPr>
          <p:spPr bwMode="auto">
            <a:xfrm flipV="1">
              <a:off x="3381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5" name="Line 10957"/>
            <p:cNvSpPr>
              <a:spLocks noChangeShapeType="1"/>
            </p:cNvSpPr>
            <p:nvPr/>
          </p:nvSpPr>
          <p:spPr bwMode="auto">
            <a:xfrm flipV="1">
              <a:off x="3381" y="21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6" name="Line 10958"/>
            <p:cNvSpPr>
              <a:spLocks noChangeShapeType="1"/>
            </p:cNvSpPr>
            <p:nvPr/>
          </p:nvSpPr>
          <p:spPr bwMode="auto">
            <a:xfrm>
              <a:off x="3381" y="21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7" name="Rectangle 10959"/>
            <p:cNvSpPr>
              <a:spLocks noChangeArrowheads="1"/>
            </p:cNvSpPr>
            <p:nvPr/>
          </p:nvSpPr>
          <p:spPr bwMode="auto">
            <a:xfrm>
              <a:off x="3471" y="21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8" name="Line 10960"/>
            <p:cNvSpPr>
              <a:spLocks noChangeShapeType="1"/>
            </p:cNvSpPr>
            <p:nvPr/>
          </p:nvSpPr>
          <p:spPr bwMode="auto">
            <a:xfrm flipH="1" flipV="1">
              <a:off x="3477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9" name="Line 10961"/>
            <p:cNvSpPr>
              <a:spLocks noChangeShapeType="1"/>
            </p:cNvSpPr>
            <p:nvPr/>
          </p:nvSpPr>
          <p:spPr bwMode="auto">
            <a:xfrm>
              <a:off x="3489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0" name="Line 10962"/>
            <p:cNvSpPr>
              <a:spLocks noChangeShapeType="1"/>
            </p:cNvSpPr>
            <p:nvPr/>
          </p:nvSpPr>
          <p:spPr bwMode="auto">
            <a:xfrm flipH="1">
              <a:off x="3477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1" name="Line 10963"/>
            <p:cNvSpPr>
              <a:spLocks noChangeShapeType="1"/>
            </p:cNvSpPr>
            <p:nvPr/>
          </p:nvSpPr>
          <p:spPr bwMode="auto">
            <a:xfrm flipV="1">
              <a:off x="3489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2" name="Line 10964"/>
            <p:cNvSpPr>
              <a:spLocks noChangeShapeType="1"/>
            </p:cNvSpPr>
            <p:nvPr/>
          </p:nvSpPr>
          <p:spPr bwMode="auto">
            <a:xfrm flipV="1">
              <a:off x="3489" y="21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3" name="Line 10965"/>
            <p:cNvSpPr>
              <a:spLocks noChangeShapeType="1"/>
            </p:cNvSpPr>
            <p:nvPr/>
          </p:nvSpPr>
          <p:spPr bwMode="auto">
            <a:xfrm>
              <a:off x="3489" y="21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4" name="Rectangle 10966"/>
            <p:cNvSpPr>
              <a:spLocks noChangeArrowheads="1"/>
            </p:cNvSpPr>
            <p:nvPr/>
          </p:nvSpPr>
          <p:spPr bwMode="auto">
            <a:xfrm>
              <a:off x="3555" y="206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5" name="Line 10967"/>
            <p:cNvSpPr>
              <a:spLocks noChangeShapeType="1"/>
            </p:cNvSpPr>
            <p:nvPr/>
          </p:nvSpPr>
          <p:spPr bwMode="auto">
            <a:xfrm flipH="1" flipV="1">
              <a:off x="3561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6" name="Line 10968"/>
            <p:cNvSpPr>
              <a:spLocks noChangeShapeType="1"/>
            </p:cNvSpPr>
            <p:nvPr/>
          </p:nvSpPr>
          <p:spPr bwMode="auto">
            <a:xfrm>
              <a:off x="3573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7" name="Line 10969"/>
            <p:cNvSpPr>
              <a:spLocks noChangeShapeType="1"/>
            </p:cNvSpPr>
            <p:nvPr/>
          </p:nvSpPr>
          <p:spPr bwMode="auto">
            <a:xfrm flipH="1">
              <a:off x="3561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8" name="Line 10970"/>
            <p:cNvSpPr>
              <a:spLocks noChangeShapeType="1"/>
            </p:cNvSpPr>
            <p:nvPr/>
          </p:nvSpPr>
          <p:spPr bwMode="auto">
            <a:xfrm flipV="1">
              <a:off x="3573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9" name="Line 10971"/>
            <p:cNvSpPr>
              <a:spLocks noChangeShapeType="1"/>
            </p:cNvSpPr>
            <p:nvPr/>
          </p:nvSpPr>
          <p:spPr bwMode="auto">
            <a:xfrm flipV="1">
              <a:off x="3573" y="20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0" name="Line 10972"/>
            <p:cNvSpPr>
              <a:spLocks noChangeShapeType="1"/>
            </p:cNvSpPr>
            <p:nvPr/>
          </p:nvSpPr>
          <p:spPr bwMode="auto">
            <a:xfrm>
              <a:off x="3573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1" name="Rectangle 10973"/>
            <p:cNvSpPr>
              <a:spLocks noChangeArrowheads="1"/>
            </p:cNvSpPr>
            <p:nvPr/>
          </p:nvSpPr>
          <p:spPr bwMode="auto">
            <a:xfrm>
              <a:off x="3603" y="20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2" name="Line 10974"/>
            <p:cNvSpPr>
              <a:spLocks noChangeShapeType="1"/>
            </p:cNvSpPr>
            <p:nvPr/>
          </p:nvSpPr>
          <p:spPr bwMode="auto">
            <a:xfrm flipH="1" flipV="1">
              <a:off x="3609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3" name="Line 10975"/>
            <p:cNvSpPr>
              <a:spLocks noChangeShapeType="1"/>
            </p:cNvSpPr>
            <p:nvPr/>
          </p:nvSpPr>
          <p:spPr bwMode="auto">
            <a:xfrm>
              <a:off x="3621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4" name="Line 10976"/>
            <p:cNvSpPr>
              <a:spLocks noChangeShapeType="1"/>
            </p:cNvSpPr>
            <p:nvPr/>
          </p:nvSpPr>
          <p:spPr bwMode="auto">
            <a:xfrm flipH="1">
              <a:off x="3609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5" name="Line 10977"/>
            <p:cNvSpPr>
              <a:spLocks noChangeShapeType="1"/>
            </p:cNvSpPr>
            <p:nvPr/>
          </p:nvSpPr>
          <p:spPr bwMode="auto">
            <a:xfrm flipV="1">
              <a:off x="3621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6" name="Line 10978"/>
            <p:cNvSpPr>
              <a:spLocks noChangeShapeType="1"/>
            </p:cNvSpPr>
            <p:nvPr/>
          </p:nvSpPr>
          <p:spPr bwMode="auto">
            <a:xfrm flipV="1">
              <a:off x="3621" y="2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7" name="Line 10979"/>
            <p:cNvSpPr>
              <a:spLocks noChangeShapeType="1"/>
            </p:cNvSpPr>
            <p:nvPr/>
          </p:nvSpPr>
          <p:spPr bwMode="auto">
            <a:xfrm>
              <a:off x="3621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8" name="Rectangle 10980"/>
            <p:cNvSpPr>
              <a:spLocks noChangeArrowheads="1"/>
            </p:cNvSpPr>
            <p:nvPr/>
          </p:nvSpPr>
          <p:spPr bwMode="auto">
            <a:xfrm>
              <a:off x="3573" y="207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9" name="Line 10981"/>
            <p:cNvSpPr>
              <a:spLocks noChangeShapeType="1"/>
            </p:cNvSpPr>
            <p:nvPr/>
          </p:nvSpPr>
          <p:spPr bwMode="auto">
            <a:xfrm flipH="1" flipV="1">
              <a:off x="3579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0" name="Line 10982"/>
            <p:cNvSpPr>
              <a:spLocks noChangeShapeType="1"/>
            </p:cNvSpPr>
            <p:nvPr/>
          </p:nvSpPr>
          <p:spPr bwMode="auto">
            <a:xfrm>
              <a:off x="3591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1" name="Line 10983"/>
            <p:cNvSpPr>
              <a:spLocks noChangeShapeType="1"/>
            </p:cNvSpPr>
            <p:nvPr/>
          </p:nvSpPr>
          <p:spPr bwMode="auto">
            <a:xfrm flipH="1">
              <a:off x="3579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2" name="Line 10984"/>
            <p:cNvSpPr>
              <a:spLocks noChangeShapeType="1"/>
            </p:cNvSpPr>
            <p:nvPr/>
          </p:nvSpPr>
          <p:spPr bwMode="auto">
            <a:xfrm flipV="1">
              <a:off x="3591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3" name="Line 10985"/>
            <p:cNvSpPr>
              <a:spLocks noChangeShapeType="1"/>
            </p:cNvSpPr>
            <p:nvPr/>
          </p:nvSpPr>
          <p:spPr bwMode="auto">
            <a:xfrm flipV="1">
              <a:off x="3591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4" name="Line 10986"/>
            <p:cNvSpPr>
              <a:spLocks noChangeShapeType="1"/>
            </p:cNvSpPr>
            <p:nvPr/>
          </p:nvSpPr>
          <p:spPr bwMode="auto">
            <a:xfrm>
              <a:off x="3591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5" name="Rectangle 10987"/>
            <p:cNvSpPr>
              <a:spLocks noChangeArrowheads="1"/>
            </p:cNvSpPr>
            <p:nvPr/>
          </p:nvSpPr>
          <p:spPr bwMode="auto">
            <a:xfrm>
              <a:off x="3555" y="20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6" name="Line 10988"/>
            <p:cNvSpPr>
              <a:spLocks noChangeShapeType="1"/>
            </p:cNvSpPr>
            <p:nvPr/>
          </p:nvSpPr>
          <p:spPr bwMode="auto">
            <a:xfrm flipH="1" flipV="1">
              <a:off x="3561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7" name="Line 10989"/>
            <p:cNvSpPr>
              <a:spLocks noChangeShapeType="1"/>
            </p:cNvSpPr>
            <p:nvPr/>
          </p:nvSpPr>
          <p:spPr bwMode="auto">
            <a:xfrm>
              <a:off x="3573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8" name="Line 10990"/>
            <p:cNvSpPr>
              <a:spLocks noChangeShapeType="1"/>
            </p:cNvSpPr>
            <p:nvPr/>
          </p:nvSpPr>
          <p:spPr bwMode="auto">
            <a:xfrm flipH="1">
              <a:off x="3561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9" name="Line 10991"/>
            <p:cNvSpPr>
              <a:spLocks noChangeShapeType="1"/>
            </p:cNvSpPr>
            <p:nvPr/>
          </p:nvSpPr>
          <p:spPr bwMode="auto">
            <a:xfrm flipV="1">
              <a:off x="3573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0" name="Line 10992"/>
            <p:cNvSpPr>
              <a:spLocks noChangeShapeType="1"/>
            </p:cNvSpPr>
            <p:nvPr/>
          </p:nvSpPr>
          <p:spPr bwMode="auto">
            <a:xfrm flipV="1">
              <a:off x="3573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1" name="Line 10993"/>
            <p:cNvSpPr>
              <a:spLocks noChangeShapeType="1"/>
            </p:cNvSpPr>
            <p:nvPr/>
          </p:nvSpPr>
          <p:spPr bwMode="auto">
            <a:xfrm>
              <a:off x="3573" y="20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2" name="Rectangle 10994"/>
            <p:cNvSpPr>
              <a:spLocks noChangeArrowheads="1"/>
            </p:cNvSpPr>
            <p:nvPr/>
          </p:nvSpPr>
          <p:spPr bwMode="auto">
            <a:xfrm>
              <a:off x="3645" y="205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3" name="Line 10995"/>
            <p:cNvSpPr>
              <a:spLocks noChangeShapeType="1"/>
            </p:cNvSpPr>
            <p:nvPr/>
          </p:nvSpPr>
          <p:spPr bwMode="auto">
            <a:xfrm flipH="1" flipV="1">
              <a:off x="3651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4" name="Line 10996"/>
            <p:cNvSpPr>
              <a:spLocks noChangeShapeType="1"/>
            </p:cNvSpPr>
            <p:nvPr/>
          </p:nvSpPr>
          <p:spPr bwMode="auto">
            <a:xfrm>
              <a:off x="3663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5" name="Line 10997"/>
            <p:cNvSpPr>
              <a:spLocks noChangeShapeType="1"/>
            </p:cNvSpPr>
            <p:nvPr/>
          </p:nvSpPr>
          <p:spPr bwMode="auto">
            <a:xfrm flipH="1">
              <a:off x="3651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6" name="Line 10998"/>
            <p:cNvSpPr>
              <a:spLocks noChangeShapeType="1"/>
            </p:cNvSpPr>
            <p:nvPr/>
          </p:nvSpPr>
          <p:spPr bwMode="auto">
            <a:xfrm flipV="1">
              <a:off x="3663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7" name="Line 10999"/>
            <p:cNvSpPr>
              <a:spLocks noChangeShapeType="1"/>
            </p:cNvSpPr>
            <p:nvPr/>
          </p:nvSpPr>
          <p:spPr bwMode="auto">
            <a:xfrm flipV="1">
              <a:off x="3663" y="20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8" name="Line 11000"/>
            <p:cNvSpPr>
              <a:spLocks noChangeShapeType="1"/>
            </p:cNvSpPr>
            <p:nvPr/>
          </p:nvSpPr>
          <p:spPr bwMode="auto">
            <a:xfrm>
              <a:off x="3663" y="20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9" name="Rectangle 11001"/>
            <p:cNvSpPr>
              <a:spLocks noChangeArrowheads="1"/>
            </p:cNvSpPr>
            <p:nvPr/>
          </p:nvSpPr>
          <p:spPr bwMode="auto">
            <a:xfrm>
              <a:off x="3651" y="19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0" name="Line 11002"/>
            <p:cNvSpPr>
              <a:spLocks noChangeShapeType="1"/>
            </p:cNvSpPr>
            <p:nvPr/>
          </p:nvSpPr>
          <p:spPr bwMode="auto">
            <a:xfrm flipH="1" flipV="1">
              <a:off x="3657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1" name="Line 11003"/>
            <p:cNvSpPr>
              <a:spLocks noChangeShapeType="1"/>
            </p:cNvSpPr>
            <p:nvPr/>
          </p:nvSpPr>
          <p:spPr bwMode="auto">
            <a:xfrm>
              <a:off x="3669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2" name="Line 11004"/>
            <p:cNvSpPr>
              <a:spLocks noChangeShapeType="1"/>
            </p:cNvSpPr>
            <p:nvPr/>
          </p:nvSpPr>
          <p:spPr bwMode="auto">
            <a:xfrm flipH="1">
              <a:off x="3657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3" name="Line 11005"/>
            <p:cNvSpPr>
              <a:spLocks noChangeShapeType="1"/>
            </p:cNvSpPr>
            <p:nvPr/>
          </p:nvSpPr>
          <p:spPr bwMode="auto">
            <a:xfrm flipV="1">
              <a:off x="3669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4" name="Line 11006"/>
            <p:cNvSpPr>
              <a:spLocks noChangeShapeType="1"/>
            </p:cNvSpPr>
            <p:nvPr/>
          </p:nvSpPr>
          <p:spPr bwMode="auto">
            <a:xfrm flipV="1">
              <a:off x="3669" y="20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5" name="Line 11007"/>
            <p:cNvSpPr>
              <a:spLocks noChangeShapeType="1"/>
            </p:cNvSpPr>
            <p:nvPr/>
          </p:nvSpPr>
          <p:spPr bwMode="auto">
            <a:xfrm>
              <a:off x="3669" y="20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6" name="Rectangle 11008"/>
            <p:cNvSpPr>
              <a:spLocks noChangeArrowheads="1"/>
            </p:cNvSpPr>
            <p:nvPr/>
          </p:nvSpPr>
          <p:spPr bwMode="auto">
            <a:xfrm>
              <a:off x="3603" y="207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7" name="Line 11009"/>
            <p:cNvSpPr>
              <a:spLocks noChangeShapeType="1"/>
            </p:cNvSpPr>
            <p:nvPr/>
          </p:nvSpPr>
          <p:spPr bwMode="auto">
            <a:xfrm flipH="1" flipV="1">
              <a:off x="3609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8" name="Line 11010"/>
            <p:cNvSpPr>
              <a:spLocks noChangeShapeType="1"/>
            </p:cNvSpPr>
            <p:nvPr/>
          </p:nvSpPr>
          <p:spPr bwMode="auto">
            <a:xfrm>
              <a:off x="3621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9" name="Line 11011"/>
            <p:cNvSpPr>
              <a:spLocks noChangeShapeType="1"/>
            </p:cNvSpPr>
            <p:nvPr/>
          </p:nvSpPr>
          <p:spPr bwMode="auto">
            <a:xfrm flipH="1">
              <a:off x="3609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0" name="Line 11012"/>
            <p:cNvSpPr>
              <a:spLocks noChangeShapeType="1"/>
            </p:cNvSpPr>
            <p:nvPr/>
          </p:nvSpPr>
          <p:spPr bwMode="auto">
            <a:xfrm flipV="1">
              <a:off x="3621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1" name="Line 11013"/>
            <p:cNvSpPr>
              <a:spLocks noChangeShapeType="1"/>
            </p:cNvSpPr>
            <p:nvPr/>
          </p:nvSpPr>
          <p:spPr bwMode="auto">
            <a:xfrm flipV="1">
              <a:off x="3621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2" name="Line 11014"/>
            <p:cNvSpPr>
              <a:spLocks noChangeShapeType="1"/>
            </p:cNvSpPr>
            <p:nvPr/>
          </p:nvSpPr>
          <p:spPr bwMode="auto">
            <a:xfrm>
              <a:off x="3621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3" name="Rectangle 11015"/>
            <p:cNvSpPr>
              <a:spLocks noChangeArrowheads="1"/>
            </p:cNvSpPr>
            <p:nvPr/>
          </p:nvSpPr>
          <p:spPr bwMode="auto">
            <a:xfrm>
              <a:off x="3555" y="208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4" name="Line 11016"/>
            <p:cNvSpPr>
              <a:spLocks noChangeShapeType="1"/>
            </p:cNvSpPr>
            <p:nvPr/>
          </p:nvSpPr>
          <p:spPr bwMode="auto">
            <a:xfrm flipH="1" flipV="1">
              <a:off x="3561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5" name="Line 11017"/>
            <p:cNvSpPr>
              <a:spLocks noChangeShapeType="1"/>
            </p:cNvSpPr>
            <p:nvPr/>
          </p:nvSpPr>
          <p:spPr bwMode="auto">
            <a:xfrm>
              <a:off x="3573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6" name="Line 11018"/>
            <p:cNvSpPr>
              <a:spLocks noChangeShapeType="1"/>
            </p:cNvSpPr>
            <p:nvPr/>
          </p:nvSpPr>
          <p:spPr bwMode="auto">
            <a:xfrm flipH="1">
              <a:off x="3561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7" name="Line 11019"/>
            <p:cNvSpPr>
              <a:spLocks noChangeShapeType="1"/>
            </p:cNvSpPr>
            <p:nvPr/>
          </p:nvSpPr>
          <p:spPr bwMode="auto">
            <a:xfrm flipV="1">
              <a:off x="3573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8" name="Line 11020"/>
            <p:cNvSpPr>
              <a:spLocks noChangeShapeType="1"/>
            </p:cNvSpPr>
            <p:nvPr/>
          </p:nvSpPr>
          <p:spPr bwMode="auto">
            <a:xfrm flipV="1">
              <a:off x="3573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9" name="Line 11021"/>
            <p:cNvSpPr>
              <a:spLocks noChangeShapeType="1"/>
            </p:cNvSpPr>
            <p:nvPr/>
          </p:nvSpPr>
          <p:spPr bwMode="auto">
            <a:xfrm>
              <a:off x="3573" y="21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0" name="Rectangle 11022"/>
            <p:cNvSpPr>
              <a:spLocks noChangeArrowheads="1"/>
            </p:cNvSpPr>
            <p:nvPr/>
          </p:nvSpPr>
          <p:spPr bwMode="auto">
            <a:xfrm>
              <a:off x="3483" y="209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1" name="Group 11023"/>
          <p:cNvGrpSpPr>
            <a:grpSpLocks/>
          </p:cNvGrpSpPr>
          <p:nvPr/>
        </p:nvGrpSpPr>
        <p:grpSpPr bwMode="auto">
          <a:xfrm>
            <a:off x="5021263" y="2981325"/>
            <a:ext cx="2038350" cy="838200"/>
            <a:chOff x="2229" y="2103"/>
            <a:chExt cx="1284" cy="528"/>
          </a:xfrm>
        </p:grpSpPr>
        <p:sp>
          <p:nvSpPr>
            <p:cNvPr id="16851" name="Line 11024"/>
            <p:cNvSpPr>
              <a:spLocks noChangeShapeType="1"/>
            </p:cNvSpPr>
            <p:nvPr/>
          </p:nvSpPr>
          <p:spPr bwMode="auto">
            <a:xfrm flipH="1" flipV="1">
              <a:off x="3489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52" name="Line 11025"/>
            <p:cNvSpPr>
              <a:spLocks noChangeShapeType="1"/>
            </p:cNvSpPr>
            <p:nvPr/>
          </p:nvSpPr>
          <p:spPr bwMode="auto">
            <a:xfrm>
              <a:off x="3501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53" name="Line 11026"/>
            <p:cNvSpPr>
              <a:spLocks noChangeShapeType="1"/>
            </p:cNvSpPr>
            <p:nvPr/>
          </p:nvSpPr>
          <p:spPr bwMode="auto">
            <a:xfrm flipH="1">
              <a:off x="3489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54" name="Line 11027"/>
            <p:cNvSpPr>
              <a:spLocks noChangeShapeType="1"/>
            </p:cNvSpPr>
            <p:nvPr/>
          </p:nvSpPr>
          <p:spPr bwMode="auto">
            <a:xfrm flipV="1">
              <a:off x="3501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55" name="Line 11028"/>
            <p:cNvSpPr>
              <a:spLocks noChangeShapeType="1"/>
            </p:cNvSpPr>
            <p:nvPr/>
          </p:nvSpPr>
          <p:spPr bwMode="auto">
            <a:xfrm flipV="1">
              <a:off x="3501" y="21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56" name="Line 11029"/>
            <p:cNvSpPr>
              <a:spLocks noChangeShapeType="1"/>
            </p:cNvSpPr>
            <p:nvPr/>
          </p:nvSpPr>
          <p:spPr bwMode="auto">
            <a:xfrm>
              <a:off x="3501" y="21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57" name="Rectangle 11030"/>
            <p:cNvSpPr>
              <a:spLocks noChangeArrowheads="1"/>
            </p:cNvSpPr>
            <p:nvPr/>
          </p:nvSpPr>
          <p:spPr bwMode="auto">
            <a:xfrm>
              <a:off x="3351" y="21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58" name="Line 11031"/>
            <p:cNvSpPr>
              <a:spLocks noChangeShapeType="1"/>
            </p:cNvSpPr>
            <p:nvPr/>
          </p:nvSpPr>
          <p:spPr bwMode="auto">
            <a:xfrm flipH="1" flipV="1">
              <a:off x="3357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59" name="Line 11032"/>
            <p:cNvSpPr>
              <a:spLocks noChangeShapeType="1"/>
            </p:cNvSpPr>
            <p:nvPr/>
          </p:nvSpPr>
          <p:spPr bwMode="auto">
            <a:xfrm>
              <a:off x="3369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0" name="Line 11033"/>
            <p:cNvSpPr>
              <a:spLocks noChangeShapeType="1"/>
            </p:cNvSpPr>
            <p:nvPr/>
          </p:nvSpPr>
          <p:spPr bwMode="auto">
            <a:xfrm flipH="1">
              <a:off x="3357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1" name="Line 11034"/>
            <p:cNvSpPr>
              <a:spLocks noChangeShapeType="1"/>
            </p:cNvSpPr>
            <p:nvPr/>
          </p:nvSpPr>
          <p:spPr bwMode="auto">
            <a:xfrm flipV="1">
              <a:off x="3369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2" name="Line 11035"/>
            <p:cNvSpPr>
              <a:spLocks noChangeShapeType="1"/>
            </p:cNvSpPr>
            <p:nvPr/>
          </p:nvSpPr>
          <p:spPr bwMode="auto">
            <a:xfrm flipV="1">
              <a:off x="3369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3" name="Line 11036"/>
            <p:cNvSpPr>
              <a:spLocks noChangeShapeType="1"/>
            </p:cNvSpPr>
            <p:nvPr/>
          </p:nvSpPr>
          <p:spPr bwMode="auto">
            <a:xfrm>
              <a:off x="3369" y="21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4" name="Rectangle 11037"/>
            <p:cNvSpPr>
              <a:spLocks noChangeArrowheads="1"/>
            </p:cNvSpPr>
            <p:nvPr/>
          </p:nvSpPr>
          <p:spPr bwMode="auto">
            <a:xfrm>
              <a:off x="3261" y="22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5" name="Line 11038"/>
            <p:cNvSpPr>
              <a:spLocks noChangeShapeType="1"/>
            </p:cNvSpPr>
            <p:nvPr/>
          </p:nvSpPr>
          <p:spPr bwMode="auto">
            <a:xfrm flipH="1" flipV="1">
              <a:off x="3267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6" name="Line 11039"/>
            <p:cNvSpPr>
              <a:spLocks noChangeShapeType="1"/>
            </p:cNvSpPr>
            <p:nvPr/>
          </p:nvSpPr>
          <p:spPr bwMode="auto">
            <a:xfrm>
              <a:off x="3279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7" name="Line 11040"/>
            <p:cNvSpPr>
              <a:spLocks noChangeShapeType="1"/>
            </p:cNvSpPr>
            <p:nvPr/>
          </p:nvSpPr>
          <p:spPr bwMode="auto">
            <a:xfrm flipH="1">
              <a:off x="3267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8" name="Line 11041"/>
            <p:cNvSpPr>
              <a:spLocks noChangeShapeType="1"/>
            </p:cNvSpPr>
            <p:nvPr/>
          </p:nvSpPr>
          <p:spPr bwMode="auto">
            <a:xfrm flipV="1">
              <a:off x="3279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9" name="Line 11042"/>
            <p:cNvSpPr>
              <a:spLocks noChangeShapeType="1"/>
            </p:cNvSpPr>
            <p:nvPr/>
          </p:nvSpPr>
          <p:spPr bwMode="auto">
            <a:xfrm flipV="1">
              <a:off x="3279" y="22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0" name="Line 11043"/>
            <p:cNvSpPr>
              <a:spLocks noChangeShapeType="1"/>
            </p:cNvSpPr>
            <p:nvPr/>
          </p:nvSpPr>
          <p:spPr bwMode="auto">
            <a:xfrm>
              <a:off x="3279" y="22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1" name="Rectangle 11044"/>
            <p:cNvSpPr>
              <a:spLocks noChangeArrowheads="1"/>
            </p:cNvSpPr>
            <p:nvPr/>
          </p:nvSpPr>
          <p:spPr bwMode="auto">
            <a:xfrm>
              <a:off x="3117" y="22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2" name="Line 11045"/>
            <p:cNvSpPr>
              <a:spLocks noChangeShapeType="1"/>
            </p:cNvSpPr>
            <p:nvPr/>
          </p:nvSpPr>
          <p:spPr bwMode="auto">
            <a:xfrm flipH="1" flipV="1">
              <a:off x="3123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3" name="Line 11046"/>
            <p:cNvSpPr>
              <a:spLocks noChangeShapeType="1"/>
            </p:cNvSpPr>
            <p:nvPr/>
          </p:nvSpPr>
          <p:spPr bwMode="auto">
            <a:xfrm>
              <a:off x="3135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4" name="Line 11047"/>
            <p:cNvSpPr>
              <a:spLocks noChangeShapeType="1"/>
            </p:cNvSpPr>
            <p:nvPr/>
          </p:nvSpPr>
          <p:spPr bwMode="auto">
            <a:xfrm flipH="1">
              <a:off x="3123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5" name="Line 11048"/>
            <p:cNvSpPr>
              <a:spLocks noChangeShapeType="1"/>
            </p:cNvSpPr>
            <p:nvPr/>
          </p:nvSpPr>
          <p:spPr bwMode="auto">
            <a:xfrm flipV="1">
              <a:off x="3135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6" name="Line 11049"/>
            <p:cNvSpPr>
              <a:spLocks noChangeShapeType="1"/>
            </p:cNvSpPr>
            <p:nvPr/>
          </p:nvSpPr>
          <p:spPr bwMode="auto">
            <a:xfrm flipV="1">
              <a:off x="3135" y="22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7" name="Line 11050"/>
            <p:cNvSpPr>
              <a:spLocks noChangeShapeType="1"/>
            </p:cNvSpPr>
            <p:nvPr/>
          </p:nvSpPr>
          <p:spPr bwMode="auto">
            <a:xfrm>
              <a:off x="3135" y="22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8" name="Rectangle 11051"/>
            <p:cNvSpPr>
              <a:spLocks noChangeArrowheads="1"/>
            </p:cNvSpPr>
            <p:nvPr/>
          </p:nvSpPr>
          <p:spPr bwMode="auto">
            <a:xfrm>
              <a:off x="2973" y="23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9" name="Line 11052"/>
            <p:cNvSpPr>
              <a:spLocks noChangeShapeType="1"/>
            </p:cNvSpPr>
            <p:nvPr/>
          </p:nvSpPr>
          <p:spPr bwMode="auto">
            <a:xfrm flipH="1" flipV="1">
              <a:off x="2979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0" name="Line 11053"/>
            <p:cNvSpPr>
              <a:spLocks noChangeShapeType="1"/>
            </p:cNvSpPr>
            <p:nvPr/>
          </p:nvSpPr>
          <p:spPr bwMode="auto">
            <a:xfrm>
              <a:off x="2991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1" name="Line 11054"/>
            <p:cNvSpPr>
              <a:spLocks noChangeShapeType="1"/>
            </p:cNvSpPr>
            <p:nvPr/>
          </p:nvSpPr>
          <p:spPr bwMode="auto">
            <a:xfrm flipH="1">
              <a:off x="2979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2" name="Line 11055"/>
            <p:cNvSpPr>
              <a:spLocks noChangeShapeType="1"/>
            </p:cNvSpPr>
            <p:nvPr/>
          </p:nvSpPr>
          <p:spPr bwMode="auto">
            <a:xfrm flipV="1">
              <a:off x="2991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3" name="Line 11056"/>
            <p:cNvSpPr>
              <a:spLocks noChangeShapeType="1"/>
            </p:cNvSpPr>
            <p:nvPr/>
          </p:nvSpPr>
          <p:spPr bwMode="auto">
            <a:xfrm flipV="1">
              <a:off x="2991" y="23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4" name="Line 11057"/>
            <p:cNvSpPr>
              <a:spLocks noChangeShapeType="1"/>
            </p:cNvSpPr>
            <p:nvPr/>
          </p:nvSpPr>
          <p:spPr bwMode="auto">
            <a:xfrm>
              <a:off x="2991" y="23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5" name="Rectangle 11058"/>
            <p:cNvSpPr>
              <a:spLocks noChangeArrowheads="1"/>
            </p:cNvSpPr>
            <p:nvPr/>
          </p:nvSpPr>
          <p:spPr bwMode="auto">
            <a:xfrm>
              <a:off x="2811" y="242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6" name="Line 11059"/>
            <p:cNvSpPr>
              <a:spLocks noChangeShapeType="1"/>
            </p:cNvSpPr>
            <p:nvPr/>
          </p:nvSpPr>
          <p:spPr bwMode="auto">
            <a:xfrm flipH="1" flipV="1">
              <a:off x="2817" y="24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7" name="Line 11060"/>
            <p:cNvSpPr>
              <a:spLocks noChangeShapeType="1"/>
            </p:cNvSpPr>
            <p:nvPr/>
          </p:nvSpPr>
          <p:spPr bwMode="auto">
            <a:xfrm>
              <a:off x="2829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8" name="Line 11061"/>
            <p:cNvSpPr>
              <a:spLocks noChangeShapeType="1"/>
            </p:cNvSpPr>
            <p:nvPr/>
          </p:nvSpPr>
          <p:spPr bwMode="auto">
            <a:xfrm flipH="1">
              <a:off x="2817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9" name="Line 11062"/>
            <p:cNvSpPr>
              <a:spLocks noChangeShapeType="1"/>
            </p:cNvSpPr>
            <p:nvPr/>
          </p:nvSpPr>
          <p:spPr bwMode="auto">
            <a:xfrm flipV="1">
              <a:off x="2829" y="24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0" name="Line 11063"/>
            <p:cNvSpPr>
              <a:spLocks noChangeShapeType="1"/>
            </p:cNvSpPr>
            <p:nvPr/>
          </p:nvSpPr>
          <p:spPr bwMode="auto">
            <a:xfrm flipV="1">
              <a:off x="2829" y="24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1" name="Line 11064"/>
            <p:cNvSpPr>
              <a:spLocks noChangeShapeType="1"/>
            </p:cNvSpPr>
            <p:nvPr/>
          </p:nvSpPr>
          <p:spPr bwMode="auto">
            <a:xfrm>
              <a:off x="2829" y="24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2" name="Rectangle 11065"/>
            <p:cNvSpPr>
              <a:spLocks noChangeArrowheads="1"/>
            </p:cNvSpPr>
            <p:nvPr/>
          </p:nvSpPr>
          <p:spPr bwMode="auto">
            <a:xfrm>
              <a:off x="2655" y="248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3" name="Line 11066"/>
            <p:cNvSpPr>
              <a:spLocks noChangeShapeType="1"/>
            </p:cNvSpPr>
            <p:nvPr/>
          </p:nvSpPr>
          <p:spPr bwMode="auto">
            <a:xfrm flipH="1" flipV="1">
              <a:off x="2661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4" name="Line 11067"/>
            <p:cNvSpPr>
              <a:spLocks noChangeShapeType="1"/>
            </p:cNvSpPr>
            <p:nvPr/>
          </p:nvSpPr>
          <p:spPr bwMode="auto">
            <a:xfrm>
              <a:off x="2673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5" name="Line 11068"/>
            <p:cNvSpPr>
              <a:spLocks noChangeShapeType="1"/>
            </p:cNvSpPr>
            <p:nvPr/>
          </p:nvSpPr>
          <p:spPr bwMode="auto">
            <a:xfrm flipH="1">
              <a:off x="266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6" name="Line 11069"/>
            <p:cNvSpPr>
              <a:spLocks noChangeShapeType="1"/>
            </p:cNvSpPr>
            <p:nvPr/>
          </p:nvSpPr>
          <p:spPr bwMode="auto">
            <a:xfrm flipV="1">
              <a:off x="2673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7" name="Line 11070"/>
            <p:cNvSpPr>
              <a:spLocks noChangeShapeType="1"/>
            </p:cNvSpPr>
            <p:nvPr/>
          </p:nvSpPr>
          <p:spPr bwMode="auto">
            <a:xfrm flipV="1">
              <a:off x="2673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8" name="Line 11071"/>
            <p:cNvSpPr>
              <a:spLocks noChangeShapeType="1"/>
            </p:cNvSpPr>
            <p:nvPr/>
          </p:nvSpPr>
          <p:spPr bwMode="auto">
            <a:xfrm>
              <a:off x="2673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9" name="Rectangle 11072"/>
            <p:cNvSpPr>
              <a:spLocks noChangeArrowheads="1"/>
            </p:cNvSpPr>
            <p:nvPr/>
          </p:nvSpPr>
          <p:spPr bwMode="auto">
            <a:xfrm>
              <a:off x="2511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" name="Line 11073"/>
            <p:cNvSpPr>
              <a:spLocks noChangeShapeType="1"/>
            </p:cNvSpPr>
            <p:nvPr/>
          </p:nvSpPr>
          <p:spPr bwMode="auto">
            <a:xfrm flipH="1" flipV="1">
              <a:off x="251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1" name="Line 11074"/>
            <p:cNvSpPr>
              <a:spLocks noChangeShapeType="1"/>
            </p:cNvSpPr>
            <p:nvPr/>
          </p:nvSpPr>
          <p:spPr bwMode="auto">
            <a:xfrm>
              <a:off x="252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2" name="Line 11075"/>
            <p:cNvSpPr>
              <a:spLocks noChangeShapeType="1"/>
            </p:cNvSpPr>
            <p:nvPr/>
          </p:nvSpPr>
          <p:spPr bwMode="auto">
            <a:xfrm flipH="1">
              <a:off x="251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3" name="Line 11076"/>
            <p:cNvSpPr>
              <a:spLocks noChangeShapeType="1"/>
            </p:cNvSpPr>
            <p:nvPr/>
          </p:nvSpPr>
          <p:spPr bwMode="auto">
            <a:xfrm flipV="1">
              <a:off x="252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4" name="Line 11077"/>
            <p:cNvSpPr>
              <a:spLocks noChangeShapeType="1"/>
            </p:cNvSpPr>
            <p:nvPr/>
          </p:nvSpPr>
          <p:spPr bwMode="auto">
            <a:xfrm flipV="1">
              <a:off x="252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5" name="Line 11078"/>
            <p:cNvSpPr>
              <a:spLocks noChangeShapeType="1"/>
            </p:cNvSpPr>
            <p:nvPr/>
          </p:nvSpPr>
          <p:spPr bwMode="auto">
            <a:xfrm>
              <a:off x="2529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6" name="Rectangle 11079"/>
            <p:cNvSpPr>
              <a:spLocks noChangeArrowheads="1"/>
            </p:cNvSpPr>
            <p:nvPr/>
          </p:nvSpPr>
          <p:spPr bwMode="auto">
            <a:xfrm>
              <a:off x="2391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7" name="Line 11080"/>
            <p:cNvSpPr>
              <a:spLocks noChangeShapeType="1"/>
            </p:cNvSpPr>
            <p:nvPr/>
          </p:nvSpPr>
          <p:spPr bwMode="auto">
            <a:xfrm flipH="1" flipV="1">
              <a:off x="239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8" name="Line 11081"/>
            <p:cNvSpPr>
              <a:spLocks noChangeShapeType="1"/>
            </p:cNvSpPr>
            <p:nvPr/>
          </p:nvSpPr>
          <p:spPr bwMode="auto">
            <a:xfrm>
              <a:off x="2409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9" name="Line 11082"/>
            <p:cNvSpPr>
              <a:spLocks noChangeShapeType="1"/>
            </p:cNvSpPr>
            <p:nvPr/>
          </p:nvSpPr>
          <p:spPr bwMode="auto">
            <a:xfrm flipH="1">
              <a:off x="239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0" name="Line 11083"/>
            <p:cNvSpPr>
              <a:spLocks noChangeShapeType="1"/>
            </p:cNvSpPr>
            <p:nvPr/>
          </p:nvSpPr>
          <p:spPr bwMode="auto">
            <a:xfrm flipV="1">
              <a:off x="240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1" name="Line 11084"/>
            <p:cNvSpPr>
              <a:spLocks noChangeShapeType="1"/>
            </p:cNvSpPr>
            <p:nvPr/>
          </p:nvSpPr>
          <p:spPr bwMode="auto">
            <a:xfrm flipV="1">
              <a:off x="240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2" name="Line 11085"/>
            <p:cNvSpPr>
              <a:spLocks noChangeShapeType="1"/>
            </p:cNvSpPr>
            <p:nvPr/>
          </p:nvSpPr>
          <p:spPr bwMode="auto">
            <a:xfrm>
              <a:off x="2409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3" name="Rectangle 11086"/>
            <p:cNvSpPr>
              <a:spLocks noChangeArrowheads="1"/>
            </p:cNvSpPr>
            <p:nvPr/>
          </p:nvSpPr>
          <p:spPr bwMode="auto">
            <a:xfrm>
              <a:off x="2295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4" name="Line 11087"/>
            <p:cNvSpPr>
              <a:spLocks noChangeShapeType="1"/>
            </p:cNvSpPr>
            <p:nvPr/>
          </p:nvSpPr>
          <p:spPr bwMode="auto">
            <a:xfrm flipH="1" flipV="1">
              <a:off x="230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5" name="Line 11088"/>
            <p:cNvSpPr>
              <a:spLocks noChangeShapeType="1"/>
            </p:cNvSpPr>
            <p:nvPr/>
          </p:nvSpPr>
          <p:spPr bwMode="auto">
            <a:xfrm>
              <a:off x="231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6" name="Line 11089"/>
            <p:cNvSpPr>
              <a:spLocks noChangeShapeType="1"/>
            </p:cNvSpPr>
            <p:nvPr/>
          </p:nvSpPr>
          <p:spPr bwMode="auto">
            <a:xfrm flipH="1">
              <a:off x="230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7" name="Line 11090"/>
            <p:cNvSpPr>
              <a:spLocks noChangeShapeType="1"/>
            </p:cNvSpPr>
            <p:nvPr/>
          </p:nvSpPr>
          <p:spPr bwMode="auto">
            <a:xfrm flipV="1">
              <a:off x="231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8" name="Line 11091"/>
            <p:cNvSpPr>
              <a:spLocks noChangeShapeType="1"/>
            </p:cNvSpPr>
            <p:nvPr/>
          </p:nvSpPr>
          <p:spPr bwMode="auto">
            <a:xfrm flipV="1">
              <a:off x="2313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9" name="Line 11092"/>
            <p:cNvSpPr>
              <a:spLocks noChangeShapeType="1"/>
            </p:cNvSpPr>
            <p:nvPr/>
          </p:nvSpPr>
          <p:spPr bwMode="auto">
            <a:xfrm>
              <a:off x="2313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0" name="Rectangle 11093"/>
            <p:cNvSpPr>
              <a:spLocks noChangeArrowheads="1"/>
            </p:cNvSpPr>
            <p:nvPr/>
          </p:nvSpPr>
          <p:spPr bwMode="auto">
            <a:xfrm>
              <a:off x="2259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1" name="Line 11094"/>
            <p:cNvSpPr>
              <a:spLocks noChangeShapeType="1"/>
            </p:cNvSpPr>
            <p:nvPr/>
          </p:nvSpPr>
          <p:spPr bwMode="auto">
            <a:xfrm flipH="1" flipV="1">
              <a:off x="226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2" name="Line 11095"/>
            <p:cNvSpPr>
              <a:spLocks noChangeShapeType="1"/>
            </p:cNvSpPr>
            <p:nvPr/>
          </p:nvSpPr>
          <p:spPr bwMode="auto">
            <a:xfrm>
              <a:off x="227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3" name="Line 11096"/>
            <p:cNvSpPr>
              <a:spLocks noChangeShapeType="1"/>
            </p:cNvSpPr>
            <p:nvPr/>
          </p:nvSpPr>
          <p:spPr bwMode="auto">
            <a:xfrm flipH="1">
              <a:off x="2265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4" name="Line 11097"/>
            <p:cNvSpPr>
              <a:spLocks noChangeShapeType="1"/>
            </p:cNvSpPr>
            <p:nvPr/>
          </p:nvSpPr>
          <p:spPr bwMode="auto">
            <a:xfrm flipV="1">
              <a:off x="227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5" name="Line 11098"/>
            <p:cNvSpPr>
              <a:spLocks noChangeShapeType="1"/>
            </p:cNvSpPr>
            <p:nvPr/>
          </p:nvSpPr>
          <p:spPr bwMode="auto">
            <a:xfrm flipV="1">
              <a:off x="2277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6" name="Line 11099"/>
            <p:cNvSpPr>
              <a:spLocks noChangeShapeType="1"/>
            </p:cNvSpPr>
            <p:nvPr/>
          </p:nvSpPr>
          <p:spPr bwMode="auto">
            <a:xfrm>
              <a:off x="2277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7" name="Rectangle 11100"/>
            <p:cNvSpPr>
              <a:spLocks noChangeArrowheads="1"/>
            </p:cNvSpPr>
            <p:nvPr/>
          </p:nvSpPr>
          <p:spPr bwMode="auto">
            <a:xfrm>
              <a:off x="2229" y="25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8" name="Line 11101"/>
            <p:cNvSpPr>
              <a:spLocks noChangeShapeType="1"/>
            </p:cNvSpPr>
            <p:nvPr/>
          </p:nvSpPr>
          <p:spPr bwMode="auto">
            <a:xfrm flipH="1" flipV="1">
              <a:off x="2235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9" name="Line 11102"/>
            <p:cNvSpPr>
              <a:spLocks noChangeShapeType="1"/>
            </p:cNvSpPr>
            <p:nvPr/>
          </p:nvSpPr>
          <p:spPr bwMode="auto">
            <a:xfrm>
              <a:off x="2247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0" name="Line 11103"/>
            <p:cNvSpPr>
              <a:spLocks noChangeShapeType="1"/>
            </p:cNvSpPr>
            <p:nvPr/>
          </p:nvSpPr>
          <p:spPr bwMode="auto">
            <a:xfrm flipH="1">
              <a:off x="2235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1" name="Line 11104"/>
            <p:cNvSpPr>
              <a:spLocks noChangeShapeType="1"/>
            </p:cNvSpPr>
            <p:nvPr/>
          </p:nvSpPr>
          <p:spPr bwMode="auto">
            <a:xfrm flipV="1"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2" name="Line 11105"/>
            <p:cNvSpPr>
              <a:spLocks noChangeShapeType="1"/>
            </p:cNvSpPr>
            <p:nvPr/>
          </p:nvSpPr>
          <p:spPr bwMode="auto">
            <a:xfrm flipV="1">
              <a:off x="2247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3" name="Line 11106"/>
            <p:cNvSpPr>
              <a:spLocks noChangeShapeType="1"/>
            </p:cNvSpPr>
            <p:nvPr/>
          </p:nvSpPr>
          <p:spPr bwMode="auto">
            <a:xfrm>
              <a:off x="2247" y="26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4" name="Rectangle 11107"/>
            <p:cNvSpPr>
              <a:spLocks noChangeArrowheads="1"/>
            </p:cNvSpPr>
            <p:nvPr/>
          </p:nvSpPr>
          <p:spPr bwMode="auto">
            <a:xfrm>
              <a:off x="2229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5" name="Line 11108"/>
            <p:cNvSpPr>
              <a:spLocks noChangeShapeType="1"/>
            </p:cNvSpPr>
            <p:nvPr/>
          </p:nvSpPr>
          <p:spPr bwMode="auto">
            <a:xfrm flipH="1" flipV="1">
              <a:off x="223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6" name="Line 11109"/>
            <p:cNvSpPr>
              <a:spLocks noChangeShapeType="1"/>
            </p:cNvSpPr>
            <p:nvPr/>
          </p:nvSpPr>
          <p:spPr bwMode="auto">
            <a:xfrm>
              <a:off x="224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7" name="Line 11110"/>
            <p:cNvSpPr>
              <a:spLocks noChangeShapeType="1"/>
            </p:cNvSpPr>
            <p:nvPr/>
          </p:nvSpPr>
          <p:spPr bwMode="auto">
            <a:xfrm flipH="1">
              <a:off x="2235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8" name="Line 11111"/>
            <p:cNvSpPr>
              <a:spLocks noChangeShapeType="1"/>
            </p:cNvSpPr>
            <p:nvPr/>
          </p:nvSpPr>
          <p:spPr bwMode="auto">
            <a:xfrm flipV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9" name="Line 11112"/>
            <p:cNvSpPr>
              <a:spLocks noChangeShapeType="1"/>
            </p:cNvSpPr>
            <p:nvPr/>
          </p:nvSpPr>
          <p:spPr bwMode="auto">
            <a:xfrm flipV="1">
              <a:off x="2247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0" name="Line 11113"/>
            <p:cNvSpPr>
              <a:spLocks noChangeShapeType="1"/>
            </p:cNvSpPr>
            <p:nvPr/>
          </p:nvSpPr>
          <p:spPr bwMode="auto">
            <a:xfrm>
              <a:off x="2247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1" name="Rectangle 11114"/>
            <p:cNvSpPr>
              <a:spLocks noChangeArrowheads="1"/>
            </p:cNvSpPr>
            <p:nvPr/>
          </p:nvSpPr>
          <p:spPr bwMode="auto">
            <a:xfrm>
              <a:off x="2235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2" name="Line 11115"/>
            <p:cNvSpPr>
              <a:spLocks noChangeShapeType="1"/>
            </p:cNvSpPr>
            <p:nvPr/>
          </p:nvSpPr>
          <p:spPr bwMode="auto">
            <a:xfrm flipH="1" flipV="1">
              <a:off x="224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3" name="Line 11116"/>
            <p:cNvSpPr>
              <a:spLocks noChangeShapeType="1"/>
            </p:cNvSpPr>
            <p:nvPr/>
          </p:nvSpPr>
          <p:spPr bwMode="auto">
            <a:xfrm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4" name="Line 11117"/>
            <p:cNvSpPr>
              <a:spLocks noChangeShapeType="1"/>
            </p:cNvSpPr>
            <p:nvPr/>
          </p:nvSpPr>
          <p:spPr bwMode="auto">
            <a:xfrm flipH="1">
              <a:off x="224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5" name="Line 11118"/>
            <p:cNvSpPr>
              <a:spLocks noChangeShapeType="1"/>
            </p:cNvSpPr>
            <p:nvPr/>
          </p:nvSpPr>
          <p:spPr bwMode="auto">
            <a:xfrm flipV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6" name="Line 11119"/>
            <p:cNvSpPr>
              <a:spLocks noChangeShapeType="1"/>
            </p:cNvSpPr>
            <p:nvPr/>
          </p:nvSpPr>
          <p:spPr bwMode="auto">
            <a:xfrm flipV="1">
              <a:off x="2253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7" name="Line 11120"/>
            <p:cNvSpPr>
              <a:spLocks noChangeShapeType="1"/>
            </p:cNvSpPr>
            <p:nvPr/>
          </p:nvSpPr>
          <p:spPr bwMode="auto">
            <a:xfrm>
              <a:off x="2253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8" name="Rectangle 11121"/>
            <p:cNvSpPr>
              <a:spLocks noChangeArrowheads="1"/>
            </p:cNvSpPr>
            <p:nvPr/>
          </p:nvSpPr>
          <p:spPr bwMode="auto">
            <a:xfrm>
              <a:off x="2241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9" name="Line 11122"/>
            <p:cNvSpPr>
              <a:spLocks noChangeShapeType="1"/>
            </p:cNvSpPr>
            <p:nvPr/>
          </p:nvSpPr>
          <p:spPr bwMode="auto">
            <a:xfrm flipH="1" flipV="1">
              <a:off x="224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0" name="Line 11123"/>
            <p:cNvSpPr>
              <a:spLocks noChangeShapeType="1"/>
            </p:cNvSpPr>
            <p:nvPr/>
          </p:nvSpPr>
          <p:spPr bwMode="auto">
            <a:xfrm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1" name="Line 11124"/>
            <p:cNvSpPr>
              <a:spLocks noChangeShapeType="1"/>
            </p:cNvSpPr>
            <p:nvPr/>
          </p:nvSpPr>
          <p:spPr bwMode="auto">
            <a:xfrm flipH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2" name="Line 11125"/>
            <p:cNvSpPr>
              <a:spLocks noChangeShapeType="1"/>
            </p:cNvSpPr>
            <p:nvPr/>
          </p:nvSpPr>
          <p:spPr bwMode="auto">
            <a:xfrm flipV="1">
              <a:off x="225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3" name="Line 11126"/>
            <p:cNvSpPr>
              <a:spLocks noChangeShapeType="1"/>
            </p:cNvSpPr>
            <p:nvPr/>
          </p:nvSpPr>
          <p:spPr bwMode="auto">
            <a:xfrm flipV="1">
              <a:off x="2259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4" name="Line 11127"/>
            <p:cNvSpPr>
              <a:spLocks noChangeShapeType="1"/>
            </p:cNvSpPr>
            <p:nvPr/>
          </p:nvSpPr>
          <p:spPr bwMode="auto">
            <a:xfrm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5" name="Rectangle 11128"/>
            <p:cNvSpPr>
              <a:spLocks noChangeArrowheads="1"/>
            </p:cNvSpPr>
            <p:nvPr/>
          </p:nvSpPr>
          <p:spPr bwMode="auto">
            <a:xfrm>
              <a:off x="2241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6" name="Line 11129"/>
            <p:cNvSpPr>
              <a:spLocks noChangeShapeType="1"/>
            </p:cNvSpPr>
            <p:nvPr/>
          </p:nvSpPr>
          <p:spPr bwMode="auto">
            <a:xfrm flipH="1" flipV="1">
              <a:off x="224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7" name="Line 11130"/>
            <p:cNvSpPr>
              <a:spLocks noChangeShapeType="1"/>
            </p:cNvSpPr>
            <p:nvPr/>
          </p:nvSpPr>
          <p:spPr bwMode="auto">
            <a:xfrm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8" name="Line 11131"/>
            <p:cNvSpPr>
              <a:spLocks noChangeShapeType="1"/>
            </p:cNvSpPr>
            <p:nvPr/>
          </p:nvSpPr>
          <p:spPr bwMode="auto">
            <a:xfrm flipH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9" name="Line 11132"/>
            <p:cNvSpPr>
              <a:spLocks noChangeShapeType="1"/>
            </p:cNvSpPr>
            <p:nvPr/>
          </p:nvSpPr>
          <p:spPr bwMode="auto">
            <a:xfrm flipV="1">
              <a:off x="225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0" name="Line 11133"/>
            <p:cNvSpPr>
              <a:spLocks noChangeShapeType="1"/>
            </p:cNvSpPr>
            <p:nvPr/>
          </p:nvSpPr>
          <p:spPr bwMode="auto">
            <a:xfrm flipV="1">
              <a:off x="2259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1" name="Line 11134"/>
            <p:cNvSpPr>
              <a:spLocks noChangeShapeType="1"/>
            </p:cNvSpPr>
            <p:nvPr/>
          </p:nvSpPr>
          <p:spPr bwMode="auto">
            <a:xfrm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2" name="Rectangle 11135"/>
            <p:cNvSpPr>
              <a:spLocks noChangeArrowheads="1"/>
            </p:cNvSpPr>
            <p:nvPr/>
          </p:nvSpPr>
          <p:spPr bwMode="auto">
            <a:xfrm>
              <a:off x="2247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3" name="Line 11136"/>
            <p:cNvSpPr>
              <a:spLocks noChangeShapeType="1"/>
            </p:cNvSpPr>
            <p:nvPr/>
          </p:nvSpPr>
          <p:spPr bwMode="auto">
            <a:xfrm flipH="1" flipV="1"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4" name="Line 11137"/>
            <p:cNvSpPr>
              <a:spLocks noChangeShapeType="1"/>
            </p:cNvSpPr>
            <p:nvPr/>
          </p:nvSpPr>
          <p:spPr bwMode="auto">
            <a:xfrm>
              <a:off x="2265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5" name="Line 11138"/>
            <p:cNvSpPr>
              <a:spLocks noChangeShapeType="1"/>
            </p:cNvSpPr>
            <p:nvPr/>
          </p:nvSpPr>
          <p:spPr bwMode="auto">
            <a:xfrm flipH="1">
              <a:off x="2253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6" name="Line 11139"/>
            <p:cNvSpPr>
              <a:spLocks noChangeShapeType="1"/>
            </p:cNvSpPr>
            <p:nvPr/>
          </p:nvSpPr>
          <p:spPr bwMode="auto">
            <a:xfrm flipV="1">
              <a:off x="226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7" name="Line 11140"/>
            <p:cNvSpPr>
              <a:spLocks noChangeShapeType="1"/>
            </p:cNvSpPr>
            <p:nvPr/>
          </p:nvSpPr>
          <p:spPr bwMode="auto">
            <a:xfrm flipV="1">
              <a:off x="2265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8" name="Line 11141"/>
            <p:cNvSpPr>
              <a:spLocks noChangeShapeType="1"/>
            </p:cNvSpPr>
            <p:nvPr/>
          </p:nvSpPr>
          <p:spPr bwMode="auto">
            <a:xfrm>
              <a:off x="2265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9" name="Rectangle 11142"/>
            <p:cNvSpPr>
              <a:spLocks noChangeArrowheads="1"/>
            </p:cNvSpPr>
            <p:nvPr/>
          </p:nvSpPr>
          <p:spPr bwMode="auto">
            <a:xfrm>
              <a:off x="2253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0" name="Line 11143"/>
            <p:cNvSpPr>
              <a:spLocks noChangeShapeType="1"/>
            </p:cNvSpPr>
            <p:nvPr/>
          </p:nvSpPr>
          <p:spPr bwMode="auto">
            <a:xfrm flipH="1" flipV="1"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1" name="Line 11144"/>
            <p:cNvSpPr>
              <a:spLocks noChangeShapeType="1"/>
            </p:cNvSpPr>
            <p:nvPr/>
          </p:nvSpPr>
          <p:spPr bwMode="auto">
            <a:xfrm>
              <a:off x="227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2" name="Line 11145"/>
            <p:cNvSpPr>
              <a:spLocks noChangeShapeType="1"/>
            </p:cNvSpPr>
            <p:nvPr/>
          </p:nvSpPr>
          <p:spPr bwMode="auto">
            <a:xfrm flipH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3" name="Line 11146"/>
            <p:cNvSpPr>
              <a:spLocks noChangeShapeType="1"/>
            </p:cNvSpPr>
            <p:nvPr/>
          </p:nvSpPr>
          <p:spPr bwMode="auto">
            <a:xfrm flipV="1">
              <a:off x="22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4" name="Line 11147"/>
            <p:cNvSpPr>
              <a:spLocks noChangeShapeType="1"/>
            </p:cNvSpPr>
            <p:nvPr/>
          </p:nvSpPr>
          <p:spPr bwMode="auto">
            <a:xfrm flipV="1">
              <a:off x="2271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5" name="Line 11148"/>
            <p:cNvSpPr>
              <a:spLocks noChangeShapeType="1"/>
            </p:cNvSpPr>
            <p:nvPr/>
          </p:nvSpPr>
          <p:spPr bwMode="auto">
            <a:xfrm>
              <a:off x="2271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6" name="Rectangle 11149"/>
            <p:cNvSpPr>
              <a:spLocks noChangeArrowheads="1"/>
            </p:cNvSpPr>
            <p:nvPr/>
          </p:nvSpPr>
          <p:spPr bwMode="auto">
            <a:xfrm>
              <a:off x="2247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7" name="Line 11150"/>
            <p:cNvSpPr>
              <a:spLocks noChangeShapeType="1"/>
            </p:cNvSpPr>
            <p:nvPr/>
          </p:nvSpPr>
          <p:spPr bwMode="auto">
            <a:xfrm flipH="1" flipV="1"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8" name="Line 11151"/>
            <p:cNvSpPr>
              <a:spLocks noChangeShapeType="1"/>
            </p:cNvSpPr>
            <p:nvPr/>
          </p:nvSpPr>
          <p:spPr bwMode="auto">
            <a:xfrm>
              <a:off x="2265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9" name="Line 11152"/>
            <p:cNvSpPr>
              <a:spLocks noChangeShapeType="1"/>
            </p:cNvSpPr>
            <p:nvPr/>
          </p:nvSpPr>
          <p:spPr bwMode="auto">
            <a:xfrm flipH="1">
              <a:off x="2253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0" name="Line 11153"/>
            <p:cNvSpPr>
              <a:spLocks noChangeShapeType="1"/>
            </p:cNvSpPr>
            <p:nvPr/>
          </p:nvSpPr>
          <p:spPr bwMode="auto">
            <a:xfrm flipV="1">
              <a:off x="226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1" name="Line 11154"/>
            <p:cNvSpPr>
              <a:spLocks noChangeShapeType="1"/>
            </p:cNvSpPr>
            <p:nvPr/>
          </p:nvSpPr>
          <p:spPr bwMode="auto">
            <a:xfrm flipV="1">
              <a:off x="2265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2" name="Line 11155"/>
            <p:cNvSpPr>
              <a:spLocks noChangeShapeType="1"/>
            </p:cNvSpPr>
            <p:nvPr/>
          </p:nvSpPr>
          <p:spPr bwMode="auto">
            <a:xfrm>
              <a:off x="2265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3" name="Rectangle 11156"/>
            <p:cNvSpPr>
              <a:spLocks noChangeArrowheads="1"/>
            </p:cNvSpPr>
            <p:nvPr/>
          </p:nvSpPr>
          <p:spPr bwMode="auto">
            <a:xfrm>
              <a:off x="2253" y="25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4" name="Line 11157"/>
            <p:cNvSpPr>
              <a:spLocks noChangeShapeType="1"/>
            </p:cNvSpPr>
            <p:nvPr/>
          </p:nvSpPr>
          <p:spPr bwMode="auto">
            <a:xfrm flipH="1" flipV="1"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5" name="Line 11158"/>
            <p:cNvSpPr>
              <a:spLocks noChangeShapeType="1"/>
            </p:cNvSpPr>
            <p:nvPr/>
          </p:nvSpPr>
          <p:spPr bwMode="auto">
            <a:xfrm>
              <a:off x="2271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6" name="Line 11159"/>
            <p:cNvSpPr>
              <a:spLocks noChangeShapeType="1"/>
            </p:cNvSpPr>
            <p:nvPr/>
          </p:nvSpPr>
          <p:spPr bwMode="auto">
            <a:xfrm flipH="1">
              <a:off x="2259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7" name="Line 11160"/>
            <p:cNvSpPr>
              <a:spLocks noChangeShapeType="1"/>
            </p:cNvSpPr>
            <p:nvPr/>
          </p:nvSpPr>
          <p:spPr bwMode="auto">
            <a:xfrm flipV="1">
              <a:off x="2271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8" name="Line 11161"/>
            <p:cNvSpPr>
              <a:spLocks noChangeShapeType="1"/>
            </p:cNvSpPr>
            <p:nvPr/>
          </p:nvSpPr>
          <p:spPr bwMode="auto">
            <a:xfrm flipV="1">
              <a:off x="2271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9" name="Line 11162"/>
            <p:cNvSpPr>
              <a:spLocks noChangeShapeType="1"/>
            </p:cNvSpPr>
            <p:nvPr/>
          </p:nvSpPr>
          <p:spPr bwMode="auto">
            <a:xfrm>
              <a:off x="2271" y="26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0" name="Rectangle 11163"/>
            <p:cNvSpPr>
              <a:spLocks noChangeArrowheads="1"/>
            </p:cNvSpPr>
            <p:nvPr/>
          </p:nvSpPr>
          <p:spPr bwMode="auto">
            <a:xfrm>
              <a:off x="2247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1" name="Line 11164"/>
            <p:cNvSpPr>
              <a:spLocks noChangeShapeType="1"/>
            </p:cNvSpPr>
            <p:nvPr/>
          </p:nvSpPr>
          <p:spPr bwMode="auto">
            <a:xfrm flipH="1" flipV="1"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2" name="Line 11165"/>
            <p:cNvSpPr>
              <a:spLocks noChangeShapeType="1"/>
            </p:cNvSpPr>
            <p:nvPr/>
          </p:nvSpPr>
          <p:spPr bwMode="auto">
            <a:xfrm>
              <a:off x="2265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3" name="Line 11166"/>
            <p:cNvSpPr>
              <a:spLocks noChangeShapeType="1"/>
            </p:cNvSpPr>
            <p:nvPr/>
          </p:nvSpPr>
          <p:spPr bwMode="auto">
            <a:xfrm flipH="1">
              <a:off x="2253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4" name="Line 11167"/>
            <p:cNvSpPr>
              <a:spLocks noChangeShapeType="1"/>
            </p:cNvSpPr>
            <p:nvPr/>
          </p:nvSpPr>
          <p:spPr bwMode="auto">
            <a:xfrm flipV="1">
              <a:off x="226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5" name="Line 11168"/>
            <p:cNvSpPr>
              <a:spLocks noChangeShapeType="1"/>
            </p:cNvSpPr>
            <p:nvPr/>
          </p:nvSpPr>
          <p:spPr bwMode="auto">
            <a:xfrm flipV="1">
              <a:off x="2265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6" name="Line 11169"/>
            <p:cNvSpPr>
              <a:spLocks noChangeShapeType="1"/>
            </p:cNvSpPr>
            <p:nvPr/>
          </p:nvSpPr>
          <p:spPr bwMode="auto">
            <a:xfrm>
              <a:off x="2265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7" name="Rectangle 11170"/>
            <p:cNvSpPr>
              <a:spLocks noChangeArrowheads="1"/>
            </p:cNvSpPr>
            <p:nvPr/>
          </p:nvSpPr>
          <p:spPr bwMode="auto">
            <a:xfrm>
              <a:off x="2247" y="25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8" name="Line 11171"/>
            <p:cNvSpPr>
              <a:spLocks noChangeShapeType="1"/>
            </p:cNvSpPr>
            <p:nvPr/>
          </p:nvSpPr>
          <p:spPr bwMode="auto">
            <a:xfrm flipH="1" flipV="1">
              <a:off x="2253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9" name="Line 11172"/>
            <p:cNvSpPr>
              <a:spLocks noChangeShapeType="1"/>
            </p:cNvSpPr>
            <p:nvPr/>
          </p:nvSpPr>
          <p:spPr bwMode="auto">
            <a:xfrm>
              <a:off x="2265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0" name="Line 11173"/>
            <p:cNvSpPr>
              <a:spLocks noChangeShapeType="1"/>
            </p:cNvSpPr>
            <p:nvPr/>
          </p:nvSpPr>
          <p:spPr bwMode="auto">
            <a:xfrm flipH="1">
              <a:off x="2253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" name="Line 11174"/>
            <p:cNvSpPr>
              <a:spLocks noChangeShapeType="1"/>
            </p:cNvSpPr>
            <p:nvPr/>
          </p:nvSpPr>
          <p:spPr bwMode="auto">
            <a:xfrm flipV="1">
              <a:off x="2265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2" name="Line 11175"/>
            <p:cNvSpPr>
              <a:spLocks noChangeShapeType="1"/>
            </p:cNvSpPr>
            <p:nvPr/>
          </p:nvSpPr>
          <p:spPr bwMode="auto">
            <a:xfrm flipV="1">
              <a:off x="2265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3" name="Line 11176"/>
            <p:cNvSpPr>
              <a:spLocks noChangeShapeType="1"/>
            </p:cNvSpPr>
            <p:nvPr/>
          </p:nvSpPr>
          <p:spPr bwMode="auto">
            <a:xfrm>
              <a:off x="2265" y="26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4" name="Rectangle 11177"/>
            <p:cNvSpPr>
              <a:spLocks noChangeArrowheads="1"/>
            </p:cNvSpPr>
            <p:nvPr/>
          </p:nvSpPr>
          <p:spPr bwMode="auto">
            <a:xfrm>
              <a:off x="2247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5" name="Line 11178"/>
            <p:cNvSpPr>
              <a:spLocks noChangeShapeType="1"/>
            </p:cNvSpPr>
            <p:nvPr/>
          </p:nvSpPr>
          <p:spPr bwMode="auto">
            <a:xfrm flipH="1" flipV="1"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6" name="Line 11179"/>
            <p:cNvSpPr>
              <a:spLocks noChangeShapeType="1"/>
            </p:cNvSpPr>
            <p:nvPr/>
          </p:nvSpPr>
          <p:spPr bwMode="auto">
            <a:xfrm>
              <a:off x="2265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7" name="Line 11180"/>
            <p:cNvSpPr>
              <a:spLocks noChangeShapeType="1"/>
            </p:cNvSpPr>
            <p:nvPr/>
          </p:nvSpPr>
          <p:spPr bwMode="auto">
            <a:xfrm flipH="1">
              <a:off x="2253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8" name="Line 11181"/>
            <p:cNvSpPr>
              <a:spLocks noChangeShapeType="1"/>
            </p:cNvSpPr>
            <p:nvPr/>
          </p:nvSpPr>
          <p:spPr bwMode="auto">
            <a:xfrm flipV="1">
              <a:off x="226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9" name="Line 11182"/>
            <p:cNvSpPr>
              <a:spLocks noChangeShapeType="1"/>
            </p:cNvSpPr>
            <p:nvPr/>
          </p:nvSpPr>
          <p:spPr bwMode="auto">
            <a:xfrm flipV="1">
              <a:off x="2265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0" name="Line 11183"/>
            <p:cNvSpPr>
              <a:spLocks noChangeShapeType="1"/>
            </p:cNvSpPr>
            <p:nvPr/>
          </p:nvSpPr>
          <p:spPr bwMode="auto">
            <a:xfrm>
              <a:off x="2265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1" name="Rectangle 11184"/>
            <p:cNvSpPr>
              <a:spLocks noChangeArrowheads="1"/>
            </p:cNvSpPr>
            <p:nvPr/>
          </p:nvSpPr>
          <p:spPr bwMode="auto">
            <a:xfrm>
              <a:off x="2241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2" name="Line 11185"/>
            <p:cNvSpPr>
              <a:spLocks noChangeShapeType="1"/>
            </p:cNvSpPr>
            <p:nvPr/>
          </p:nvSpPr>
          <p:spPr bwMode="auto">
            <a:xfrm flipH="1" flipV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3" name="Line 11186"/>
            <p:cNvSpPr>
              <a:spLocks noChangeShapeType="1"/>
            </p:cNvSpPr>
            <p:nvPr/>
          </p:nvSpPr>
          <p:spPr bwMode="auto">
            <a:xfrm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4" name="Line 11187"/>
            <p:cNvSpPr>
              <a:spLocks noChangeShapeType="1"/>
            </p:cNvSpPr>
            <p:nvPr/>
          </p:nvSpPr>
          <p:spPr bwMode="auto">
            <a:xfrm flipH="1"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5" name="Line 11188"/>
            <p:cNvSpPr>
              <a:spLocks noChangeShapeType="1"/>
            </p:cNvSpPr>
            <p:nvPr/>
          </p:nvSpPr>
          <p:spPr bwMode="auto">
            <a:xfrm flipV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6" name="Line 11189"/>
            <p:cNvSpPr>
              <a:spLocks noChangeShapeType="1"/>
            </p:cNvSpPr>
            <p:nvPr/>
          </p:nvSpPr>
          <p:spPr bwMode="auto">
            <a:xfrm flipV="1">
              <a:off x="225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7" name="Line 11190"/>
            <p:cNvSpPr>
              <a:spLocks noChangeShapeType="1"/>
            </p:cNvSpPr>
            <p:nvPr/>
          </p:nvSpPr>
          <p:spPr bwMode="auto">
            <a:xfrm>
              <a:off x="2259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8" name="Rectangle 11191"/>
            <p:cNvSpPr>
              <a:spLocks noChangeArrowheads="1"/>
            </p:cNvSpPr>
            <p:nvPr/>
          </p:nvSpPr>
          <p:spPr bwMode="auto">
            <a:xfrm>
              <a:off x="2241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9" name="Line 11192"/>
            <p:cNvSpPr>
              <a:spLocks noChangeShapeType="1"/>
            </p:cNvSpPr>
            <p:nvPr/>
          </p:nvSpPr>
          <p:spPr bwMode="auto">
            <a:xfrm flipH="1" flipV="1">
              <a:off x="224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0" name="Line 11193"/>
            <p:cNvSpPr>
              <a:spLocks noChangeShapeType="1"/>
            </p:cNvSpPr>
            <p:nvPr/>
          </p:nvSpPr>
          <p:spPr bwMode="auto">
            <a:xfrm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1" name="Line 11194"/>
            <p:cNvSpPr>
              <a:spLocks noChangeShapeType="1"/>
            </p:cNvSpPr>
            <p:nvPr/>
          </p:nvSpPr>
          <p:spPr bwMode="auto">
            <a:xfrm flipH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2" name="Line 11195"/>
            <p:cNvSpPr>
              <a:spLocks noChangeShapeType="1"/>
            </p:cNvSpPr>
            <p:nvPr/>
          </p:nvSpPr>
          <p:spPr bwMode="auto">
            <a:xfrm flipV="1">
              <a:off x="225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3" name="Line 11196"/>
            <p:cNvSpPr>
              <a:spLocks noChangeShapeType="1"/>
            </p:cNvSpPr>
            <p:nvPr/>
          </p:nvSpPr>
          <p:spPr bwMode="auto">
            <a:xfrm flipV="1">
              <a:off x="2259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4" name="Line 11197"/>
            <p:cNvSpPr>
              <a:spLocks noChangeShapeType="1"/>
            </p:cNvSpPr>
            <p:nvPr/>
          </p:nvSpPr>
          <p:spPr bwMode="auto">
            <a:xfrm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5" name="Rectangle 11198"/>
            <p:cNvSpPr>
              <a:spLocks noChangeArrowheads="1"/>
            </p:cNvSpPr>
            <p:nvPr/>
          </p:nvSpPr>
          <p:spPr bwMode="auto">
            <a:xfrm>
              <a:off x="2241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6" name="Line 11199"/>
            <p:cNvSpPr>
              <a:spLocks noChangeShapeType="1"/>
            </p:cNvSpPr>
            <p:nvPr/>
          </p:nvSpPr>
          <p:spPr bwMode="auto">
            <a:xfrm flipH="1" flipV="1">
              <a:off x="224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7" name="Line 11200"/>
            <p:cNvSpPr>
              <a:spLocks noChangeShapeType="1"/>
            </p:cNvSpPr>
            <p:nvPr/>
          </p:nvSpPr>
          <p:spPr bwMode="auto">
            <a:xfrm>
              <a:off x="225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8" name="Line 11201"/>
            <p:cNvSpPr>
              <a:spLocks noChangeShapeType="1"/>
            </p:cNvSpPr>
            <p:nvPr/>
          </p:nvSpPr>
          <p:spPr bwMode="auto">
            <a:xfrm flipH="1">
              <a:off x="224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9" name="Line 11202"/>
            <p:cNvSpPr>
              <a:spLocks noChangeShapeType="1"/>
            </p:cNvSpPr>
            <p:nvPr/>
          </p:nvSpPr>
          <p:spPr bwMode="auto">
            <a:xfrm flipV="1">
              <a:off x="225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0" name="Line 11203"/>
            <p:cNvSpPr>
              <a:spLocks noChangeShapeType="1"/>
            </p:cNvSpPr>
            <p:nvPr/>
          </p:nvSpPr>
          <p:spPr bwMode="auto">
            <a:xfrm flipV="1">
              <a:off x="225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1" name="Line 11204"/>
            <p:cNvSpPr>
              <a:spLocks noChangeShapeType="1"/>
            </p:cNvSpPr>
            <p:nvPr/>
          </p:nvSpPr>
          <p:spPr bwMode="auto">
            <a:xfrm>
              <a:off x="2259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2" name="Rectangle 11205"/>
            <p:cNvSpPr>
              <a:spLocks noChangeArrowheads="1"/>
            </p:cNvSpPr>
            <p:nvPr/>
          </p:nvSpPr>
          <p:spPr bwMode="auto">
            <a:xfrm>
              <a:off x="224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3" name="Line 11206"/>
            <p:cNvSpPr>
              <a:spLocks noChangeShapeType="1"/>
            </p:cNvSpPr>
            <p:nvPr/>
          </p:nvSpPr>
          <p:spPr bwMode="auto">
            <a:xfrm flipH="1"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4" name="Line 11207"/>
            <p:cNvSpPr>
              <a:spLocks noChangeShapeType="1"/>
            </p:cNvSpPr>
            <p:nvPr/>
          </p:nvSpPr>
          <p:spPr bwMode="auto">
            <a:xfrm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5" name="Line 11208"/>
            <p:cNvSpPr>
              <a:spLocks noChangeShapeType="1"/>
            </p:cNvSpPr>
            <p:nvPr/>
          </p:nvSpPr>
          <p:spPr bwMode="auto">
            <a:xfrm flipH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6" name="Line 11209"/>
            <p:cNvSpPr>
              <a:spLocks noChangeShapeType="1"/>
            </p:cNvSpPr>
            <p:nvPr/>
          </p:nvSpPr>
          <p:spPr bwMode="auto">
            <a:xfrm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7" name="Line 11210"/>
            <p:cNvSpPr>
              <a:spLocks noChangeShapeType="1"/>
            </p:cNvSpPr>
            <p:nvPr/>
          </p:nvSpPr>
          <p:spPr bwMode="auto">
            <a:xfrm flipV="1">
              <a:off x="226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8" name="Line 11211"/>
            <p:cNvSpPr>
              <a:spLocks noChangeShapeType="1"/>
            </p:cNvSpPr>
            <p:nvPr/>
          </p:nvSpPr>
          <p:spPr bwMode="auto">
            <a:xfrm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9" name="Rectangle 11212"/>
            <p:cNvSpPr>
              <a:spLocks noChangeArrowheads="1"/>
            </p:cNvSpPr>
            <p:nvPr/>
          </p:nvSpPr>
          <p:spPr bwMode="auto">
            <a:xfrm>
              <a:off x="224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0" name="Line 11213"/>
            <p:cNvSpPr>
              <a:spLocks noChangeShapeType="1"/>
            </p:cNvSpPr>
            <p:nvPr/>
          </p:nvSpPr>
          <p:spPr bwMode="auto">
            <a:xfrm flipH="1"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1" name="Line 11214"/>
            <p:cNvSpPr>
              <a:spLocks noChangeShapeType="1"/>
            </p:cNvSpPr>
            <p:nvPr/>
          </p:nvSpPr>
          <p:spPr bwMode="auto">
            <a:xfrm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2" name="Line 11215"/>
            <p:cNvSpPr>
              <a:spLocks noChangeShapeType="1"/>
            </p:cNvSpPr>
            <p:nvPr/>
          </p:nvSpPr>
          <p:spPr bwMode="auto">
            <a:xfrm flipH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3" name="Line 11216"/>
            <p:cNvSpPr>
              <a:spLocks noChangeShapeType="1"/>
            </p:cNvSpPr>
            <p:nvPr/>
          </p:nvSpPr>
          <p:spPr bwMode="auto">
            <a:xfrm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4" name="Line 11217"/>
            <p:cNvSpPr>
              <a:spLocks noChangeShapeType="1"/>
            </p:cNvSpPr>
            <p:nvPr/>
          </p:nvSpPr>
          <p:spPr bwMode="auto">
            <a:xfrm flipV="1">
              <a:off x="226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5" name="Line 11218"/>
            <p:cNvSpPr>
              <a:spLocks noChangeShapeType="1"/>
            </p:cNvSpPr>
            <p:nvPr/>
          </p:nvSpPr>
          <p:spPr bwMode="auto">
            <a:xfrm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6" name="Rectangle 11219"/>
            <p:cNvSpPr>
              <a:spLocks noChangeArrowheads="1"/>
            </p:cNvSpPr>
            <p:nvPr/>
          </p:nvSpPr>
          <p:spPr bwMode="auto">
            <a:xfrm>
              <a:off x="2253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7" name="Line 11220"/>
            <p:cNvSpPr>
              <a:spLocks noChangeShapeType="1"/>
            </p:cNvSpPr>
            <p:nvPr/>
          </p:nvSpPr>
          <p:spPr bwMode="auto">
            <a:xfrm flipH="1" flipV="1">
              <a:off x="225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8" name="Line 11221"/>
            <p:cNvSpPr>
              <a:spLocks noChangeShapeType="1"/>
            </p:cNvSpPr>
            <p:nvPr/>
          </p:nvSpPr>
          <p:spPr bwMode="auto">
            <a:xfrm>
              <a:off x="227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9" name="Line 11222"/>
            <p:cNvSpPr>
              <a:spLocks noChangeShapeType="1"/>
            </p:cNvSpPr>
            <p:nvPr/>
          </p:nvSpPr>
          <p:spPr bwMode="auto">
            <a:xfrm flipH="1">
              <a:off x="225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0" name="Line 11223"/>
            <p:cNvSpPr>
              <a:spLocks noChangeShapeType="1"/>
            </p:cNvSpPr>
            <p:nvPr/>
          </p:nvSpPr>
          <p:spPr bwMode="auto">
            <a:xfrm flipV="1">
              <a:off x="227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2" name="Group 11224"/>
          <p:cNvGrpSpPr>
            <a:grpSpLocks/>
          </p:cNvGrpSpPr>
          <p:nvPr/>
        </p:nvGrpSpPr>
        <p:grpSpPr bwMode="auto">
          <a:xfrm>
            <a:off x="5078413" y="2800350"/>
            <a:ext cx="2295525" cy="971550"/>
            <a:chOff x="2265" y="1989"/>
            <a:chExt cx="1446" cy="612"/>
          </a:xfrm>
        </p:grpSpPr>
        <p:sp>
          <p:nvSpPr>
            <p:cNvPr id="16651" name="Line 11225"/>
            <p:cNvSpPr>
              <a:spLocks noChangeShapeType="1"/>
            </p:cNvSpPr>
            <p:nvPr/>
          </p:nvSpPr>
          <p:spPr bwMode="auto">
            <a:xfrm flipV="1">
              <a:off x="2271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2" name="Line 11226"/>
            <p:cNvSpPr>
              <a:spLocks noChangeShapeType="1"/>
            </p:cNvSpPr>
            <p:nvPr/>
          </p:nvSpPr>
          <p:spPr bwMode="auto">
            <a:xfrm>
              <a:off x="2271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3" name="Rectangle 11227"/>
            <p:cNvSpPr>
              <a:spLocks noChangeArrowheads="1"/>
            </p:cNvSpPr>
            <p:nvPr/>
          </p:nvSpPr>
          <p:spPr bwMode="auto">
            <a:xfrm>
              <a:off x="2265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4" name="Line 11228"/>
            <p:cNvSpPr>
              <a:spLocks noChangeShapeType="1"/>
            </p:cNvSpPr>
            <p:nvPr/>
          </p:nvSpPr>
          <p:spPr bwMode="auto">
            <a:xfrm flipH="1" flipV="1">
              <a:off x="227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5" name="Line 11229"/>
            <p:cNvSpPr>
              <a:spLocks noChangeShapeType="1"/>
            </p:cNvSpPr>
            <p:nvPr/>
          </p:nvSpPr>
          <p:spPr bwMode="auto">
            <a:xfrm>
              <a:off x="228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6" name="Line 11230"/>
            <p:cNvSpPr>
              <a:spLocks noChangeShapeType="1"/>
            </p:cNvSpPr>
            <p:nvPr/>
          </p:nvSpPr>
          <p:spPr bwMode="auto">
            <a:xfrm flipH="1">
              <a:off x="22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7" name="Line 11231"/>
            <p:cNvSpPr>
              <a:spLocks noChangeShapeType="1"/>
            </p:cNvSpPr>
            <p:nvPr/>
          </p:nvSpPr>
          <p:spPr bwMode="auto">
            <a:xfrm flipV="1">
              <a:off x="228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8" name="Line 11232"/>
            <p:cNvSpPr>
              <a:spLocks noChangeShapeType="1"/>
            </p:cNvSpPr>
            <p:nvPr/>
          </p:nvSpPr>
          <p:spPr bwMode="auto">
            <a:xfrm flipV="1">
              <a:off x="228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9" name="Line 11233"/>
            <p:cNvSpPr>
              <a:spLocks noChangeShapeType="1"/>
            </p:cNvSpPr>
            <p:nvPr/>
          </p:nvSpPr>
          <p:spPr bwMode="auto">
            <a:xfrm>
              <a:off x="228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0" name="Rectangle 11234"/>
            <p:cNvSpPr>
              <a:spLocks noChangeArrowheads="1"/>
            </p:cNvSpPr>
            <p:nvPr/>
          </p:nvSpPr>
          <p:spPr bwMode="auto">
            <a:xfrm>
              <a:off x="2307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1" name="Line 11235"/>
            <p:cNvSpPr>
              <a:spLocks noChangeShapeType="1"/>
            </p:cNvSpPr>
            <p:nvPr/>
          </p:nvSpPr>
          <p:spPr bwMode="auto">
            <a:xfrm flipH="1" flipV="1">
              <a:off x="231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2" name="Line 11236"/>
            <p:cNvSpPr>
              <a:spLocks noChangeShapeType="1"/>
            </p:cNvSpPr>
            <p:nvPr/>
          </p:nvSpPr>
          <p:spPr bwMode="auto">
            <a:xfrm>
              <a:off x="232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3" name="Line 11237"/>
            <p:cNvSpPr>
              <a:spLocks noChangeShapeType="1"/>
            </p:cNvSpPr>
            <p:nvPr/>
          </p:nvSpPr>
          <p:spPr bwMode="auto">
            <a:xfrm flipH="1">
              <a:off x="231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4" name="Line 11238"/>
            <p:cNvSpPr>
              <a:spLocks noChangeShapeType="1"/>
            </p:cNvSpPr>
            <p:nvPr/>
          </p:nvSpPr>
          <p:spPr bwMode="auto">
            <a:xfrm flipV="1">
              <a:off x="232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5" name="Line 11239"/>
            <p:cNvSpPr>
              <a:spLocks noChangeShapeType="1"/>
            </p:cNvSpPr>
            <p:nvPr/>
          </p:nvSpPr>
          <p:spPr bwMode="auto">
            <a:xfrm flipV="1">
              <a:off x="2325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6" name="Line 11240"/>
            <p:cNvSpPr>
              <a:spLocks noChangeShapeType="1"/>
            </p:cNvSpPr>
            <p:nvPr/>
          </p:nvSpPr>
          <p:spPr bwMode="auto">
            <a:xfrm>
              <a:off x="2325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7" name="Rectangle 11241"/>
            <p:cNvSpPr>
              <a:spLocks noChangeArrowheads="1"/>
            </p:cNvSpPr>
            <p:nvPr/>
          </p:nvSpPr>
          <p:spPr bwMode="auto">
            <a:xfrm>
              <a:off x="2403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8" name="Line 11242"/>
            <p:cNvSpPr>
              <a:spLocks noChangeShapeType="1"/>
            </p:cNvSpPr>
            <p:nvPr/>
          </p:nvSpPr>
          <p:spPr bwMode="auto">
            <a:xfrm flipH="1" flipV="1">
              <a:off x="240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9" name="Line 11243"/>
            <p:cNvSpPr>
              <a:spLocks noChangeShapeType="1"/>
            </p:cNvSpPr>
            <p:nvPr/>
          </p:nvSpPr>
          <p:spPr bwMode="auto">
            <a:xfrm>
              <a:off x="242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0" name="Line 11244"/>
            <p:cNvSpPr>
              <a:spLocks noChangeShapeType="1"/>
            </p:cNvSpPr>
            <p:nvPr/>
          </p:nvSpPr>
          <p:spPr bwMode="auto">
            <a:xfrm flipH="1">
              <a:off x="240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1" name="Line 11245"/>
            <p:cNvSpPr>
              <a:spLocks noChangeShapeType="1"/>
            </p:cNvSpPr>
            <p:nvPr/>
          </p:nvSpPr>
          <p:spPr bwMode="auto">
            <a:xfrm flipV="1">
              <a:off x="2421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2" name="Line 11246"/>
            <p:cNvSpPr>
              <a:spLocks noChangeShapeType="1"/>
            </p:cNvSpPr>
            <p:nvPr/>
          </p:nvSpPr>
          <p:spPr bwMode="auto">
            <a:xfrm flipV="1">
              <a:off x="2421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3" name="Line 11247"/>
            <p:cNvSpPr>
              <a:spLocks noChangeShapeType="1"/>
            </p:cNvSpPr>
            <p:nvPr/>
          </p:nvSpPr>
          <p:spPr bwMode="auto">
            <a:xfrm>
              <a:off x="2421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4" name="Rectangle 11248"/>
            <p:cNvSpPr>
              <a:spLocks noChangeArrowheads="1"/>
            </p:cNvSpPr>
            <p:nvPr/>
          </p:nvSpPr>
          <p:spPr bwMode="auto">
            <a:xfrm>
              <a:off x="2499" y="246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5" name="Line 11249"/>
            <p:cNvSpPr>
              <a:spLocks noChangeShapeType="1"/>
            </p:cNvSpPr>
            <p:nvPr/>
          </p:nvSpPr>
          <p:spPr bwMode="auto">
            <a:xfrm flipH="1" flipV="1">
              <a:off x="2505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6" name="Line 11250"/>
            <p:cNvSpPr>
              <a:spLocks noChangeShapeType="1"/>
            </p:cNvSpPr>
            <p:nvPr/>
          </p:nvSpPr>
          <p:spPr bwMode="auto">
            <a:xfrm>
              <a:off x="2517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7" name="Line 11251"/>
            <p:cNvSpPr>
              <a:spLocks noChangeShapeType="1"/>
            </p:cNvSpPr>
            <p:nvPr/>
          </p:nvSpPr>
          <p:spPr bwMode="auto">
            <a:xfrm flipH="1">
              <a:off x="2505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8" name="Line 11252"/>
            <p:cNvSpPr>
              <a:spLocks noChangeShapeType="1"/>
            </p:cNvSpPr>
            <p:nvPr/>
          </p:nvSpPr>
          <p:spPr bwMode="auto">
            <a:xfrm flipV="1">
              <a:off x="2517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9" name="Line 11253"/>
            <p:cNvSpPr>
              <a:spLocks noChangeShapeType="1"/>
            </p:cNvSpPr>
            <p:nvPr/>
          </p:nvSpPr>
          <p:spPr bwMode="auto">
            <a:xfrm flipV="1">
              <a:off x="2517" y="24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0" name="Line 11254"/>
            <p:cNvSpPr>
              <a:spLocks noChangeShapeType="1"/>
            </p:cNvSpPr>
            <p:nvPr/>
          </p:nvSpPr>
          <p:spPr bwMode="auto">
            <a:xfrm>
              <a:off x="2517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1" name="Rectangle 11255"/>
            <p:cNvSpPr>
              <a:spLocks noChangeArrowheads="1"/>
            </p:cNvSpPr>
            <p:nvPr/>
          </p:nvSpPr>
          <p:spPr bwMode="auto">
            <a:xfrm>
              <a:off x="2643" y="242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2" name="Line 11256"/>
            <p:cNvSpPr>
              <a:spLocks noChangeShapeType="1"/>
            </p:cNvSpPr>
            <p:nvPr/>
          </p:nvSpPr>
          <p:spPr bwMode="auto">
            <a:xfrm flipH="1" flipV="1">
              <a:off x="2649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3" name="Line 11257"/>
            <p:cNvSpPr>
              <a:spLocks noChangeShapeType="1"/>
            </p:cNvSpPr>
            <p:nvPr/>
          </p:nvSpPr>
          <p:spPr bwMode="auto">
            <a:xfrm>
              <a:off x="2661" y="24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4" name="Line 11258"/>
            <p:cNvSpPr>
              <a:spLocks noChangeShapeType="1"/>
            </p:cNvSpPr>
            <p:nvPr/>
          </p:nvSpPr>
          <p:spPr bwMode="auto">
            <a:xfrm flipH="1">
              <a:off x="2649" y="24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5" name="Line 11259"/>
            <p:cNvSpPr>
              <a:spLocks noChangeShapeType="1"/>
            </p:cNvSpPr>
            <p:nvPr/>
          </p:nvSpPr>
          <p:spPr bwMode="auto">
            <a:xfrm flipV="1">
              <a:off x="2661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6" name="Line 11260"/>
            <p:cNvSpPr>
              <a:spLocks noChangeShapeType="1"/>
            </p:cNvSpPr>
            <p:nvPr/>
          </p:nvSpPr>
          <p:spPr bwMode="auto">
            <a:xfrm flipV="1">
              <a:off x="2661" y="24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7" name="Line 11261"/>
            <p:cNvSpPr>
              <a:spLocks noChangeShapeType="1"/>
            </p:cNvSpPr>
            <p:nvPr/>
          </p:nvSpPr>
          <p:spPr bwMode="auto">
            <a:xfrm>
              <a:off x="2661" y="24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8" name="Rectangle 11262"/>
            <p:cNvSpPr>
              <a:spLocks noChangeArrowheads="1"/>
            </p:cNvSpPr>
            <p:nvPr/>
          </p:nvSpPr>
          <p:spPr bwMode="auto">
            <a:xfrm>
              <a:off x="2793" y="236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9" name="Line 11263"/>
            <p:cNvSpPr>
              <a:spLocks noChangeShapeType="1"/>
            </p:cNvSpPr>
            <p:nvPr/>
          </p:nvSpPr>
          <p:spPr bwMode="auto">
            <a:xfrm flipH="1" flipV="1">
              <a:off x="2799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0" name="Line 11264"/>
            <p:cNvSpPr>
              <a:spLocks noChangeShapeType="1"/>
            </p:cNvSpPr>
            <p:nvPr/>
          </p:nvSpPr>
          <p:spPr bwMode="auto">
            <a:xfrm>
              <a:off x="2811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1" name="Line 11265"/>
            <p:cNvSpPr>
              <a:spLocks noChangeShapeType="1"/>
            </p:cNvSpPr>
            <p:nvPr/>
          </p:nvSpPr>
          <p:spPr bwMode="auto">
            <a:xfrm flipH="1">
              <a:off x="2799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2" name="Line 11266"/>
            <p:cNvSpPr>
              <a:spLocks noChangeShapeType="1"/>
            </p:cNvSpPr>
            <p:nvPr/>
          </p:nvSpPr>
          <p:spPr bwMode="auto">
            <a:xfrm flipV="1">
              <a:off x="2811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" name="Line 11267"/>
            <p:cNvSpPr>
              <a:spLocks noChangeShapeType="1"/>
            </p:cNvSpPr>
            <p:nvPr/>
          </p:nvSpPr>
          <p:spPr bwMode="auto">
            <a:xfrm flipV="1">
              <a:off x="2811" y="23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4" name="Line 11268"/>
            <p:cNvSpPr>
              <a:spLocks noChangeShapeType="1"/>
            </p:cNvSpPr>
            <p:nvPr/>
          </p:nvSpPr>
          <p:spPr bwMode="auto">
            <a:xfrm>
              <a:off x="2811" y="23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5" name="Rectangle 11269"/>
            <p:cNvSpPr>
              <a:spLocks noChangeArrowheads="1"/>
            </p:cNvSpPr>
            <p:nvPr/>
          </p:nvSpPr>
          <p:spPr bwMode="auto">
            <a:xfrm>
              <a:off x="2955" y="22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6" name="Line 11270"/>
            <p:cNvSpPr>
              <a:spLocks noChangeShapeType="1"/>
            </p:cNvSpPr>
            <p:nvPr/>
          </p:nvSpPr>
          <p:spPr bwMode="auto">
            <a:xfrm flipH="1" flipV="1">
              <a:off x="2961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7" name="Line 11271"/>
            <p:cNvSpPr>
              <a:spLocks noChangeShapeType="1"/>
            </p:cNvSpPr>
            <p:nvPr/>
          </p:nvSpPr>
          <p:spPr bwMode="auto">
            <a:xfrm>
              <a:off x="2973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8" name="Line 11272"/>
            <p:cNvSpPr>
              <a:spLocks noChangeShapeType="1"/>
            </p:cNvSpPr>
            <p:nvPr/>
          </p:nvSpPr>
          <p:spPr bwMode="auto">
            <a:xfrm flipH="1">
              <a:off x="2961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9" name="Line 11273"/>
            <p:cNvSpPr>
              <a:spLocks noChangeShapeType="1"/>
            </p:cNvSpPr>
            <p:nvPr/>
          </p:nvSpPr>
          <p:spPr bwMode="auto">
            <a:xfrm flipV="1">
              <a:off x="2973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0" name="Line 11274"/>
            <p:cNvSpPr>
              <a:spLocks noChangeShapeType="1"/>
            </p:cNvSpPr>
            <p:nvPr/>
          </p:nvSpPr>
          <p:spPr bwMode="auto">
            <a:xfrm flipV="1">
              <a:off x="2973" y="22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1" name="Line 11275"/>
            <p:cNvSpPr>
              <a:spLocks noChangeShapeType="1"/>
            </p:cNvSpPr>
            <p:nvPr/>
          </p:nvSpPr>
          <p:spPr bwMode="auto">
            <a:xfrm>
              <a:off x="2973" y="23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2" name="Rectangle 11276"/>
            <p:cNvSpPr>
              <a:spLocks noChangeArrowheads="1"/>
            </p:cNvSpPr>
            <p:nvPr/>
          </p:nvSpPr>
          <p:spPr bwMode="auto">
            <a:xfrm>
              <a:off x="3111" y="22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3" name="Line 11277"/>
            <p:cNvSpPr>
              <a:spLocks noChangeShapeType="1"/>
            </p:cNvSpPr>
            <p:nvPr/>
          </p:nvSpPr>
          <p:spPr bwMode="auto">
            <a:xfrm flipH="1" flipV="1">
              <a:off x="3117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4" name="Line 11278"/>
            <p:cNvSpPr>
              <a:spLocks noChangeShapeType="1"/>
            </p:cNvSpPr>
            <p:nvPr/>
          </p:nvSpPr>
          <p:spPr bwMode="auto">
            <a:xfrm>
              <a:off x="3129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5" name="Line 11279"/>
            <p:cNvSpPr>
              <a:spLocks noChangeShapeType="1"/>
            </p:cNvSpPr>
            <p:nvPr/>
          </p:nvSpPr>
          <p:spPr bwMode="auto">
            <a:xfrm flipH="1">
              <a:off x="3117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6" name="Line 11280"/>
            <p:cNvSpPr>
              <a:spLocks noChangeShapeType="1"/>
            </p:cNvSpPr>
            <p:nvPr/>
          </p:nvSpPr>
          <p:spPr bwMode="auto">
            <a:xfrm flipV="1">
              <a:off x="3129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7" name="Line 11281"/>
            <p:cNvSpPr>
              <a:spLocks noChangeShapeType="1"/>
            </p:cNvSpPr>
            <p:nvPr/>
          </p:nvSpPr>
          <p:spPr bwMode="auto">
            <a:xfrm flipV="1">
              <a:off x="3129" y="22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8" name="Line 11282"/>
            <p:cNvSpPr>
              <a:spLocks noChangeShapeType="1"/>
            </p:cNvSpPr>
            <p:nvPr/>
          </p:nvSpPr>
          <p:spPr bwMode="auto">
            <a:xfrm>
              <a:off x="3129" y="22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9" name="Rectangle 11283"/>
            <p:cNvSpPr>
              <a:spLocks noChangeArrowheads="1"/>
            </p:cNvSpPr>
            <p:nvPr/>
          </p:nvSpPr>
          <p:spPr bwMode="auto">
            <a:xfrm>
              <a:off x="3261" y="216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0" name="Line 11284"/>
            <p:cNvSpPr>
              <a:spLocks noChangeShapeType="1"/>
            </p:cNvSpPr>
            <p:nvPr/>
          </p:nvSpPr>
          <p:spPr bwMode="auto">
            <a:xfrm flipH="1" flipV="1">
              <a:off x="3267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1" name="Line 11285"/>
            <p:cNvSpPr>
              <a:spLocks noChangeShapeType="1"/>
            </p:cNvSpPr>
            <p:nvPr/>
          </p:nvSpPr>
          <p:spPr bwMode="auto">
            <a:xfrm>
              <a:off x="3279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2" name="Line 11286"/>
            <p:cNvSpPr>
              <a:spLocks noChangeShapeType="1"/>
            </p:cNvSpPr>
            <p:nvPr/>
          </p:nvSpPr>
          <p:spPr bwMode="auto">
            <a:xfrm flipH="1">
              <a:off x="3267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3" name="Line 11287"/>
            <p:cNvSpPr>
              <a:spLocks noChangeShapeType="1"/>
            </p:cNvSpPr>
            <p:nvPr/>
          </p:nvSpPr>
          <p:spPr bwMode="auto">
            <a:xfrm flipV="1">
              <a:off x="3279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4" name="Line 11288"/>
            <p:cNvSpPr>
              <a:spLocks noChangeShapeType="1"/>
            </p:cNvSpPr>
            <p:nvPr/>
          </p:nvSpPr>
          <p:spPr bwMode="auto">
            <a:xfrm flipV="1">
              <a:off x="3279" y="21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5" name="Line 11289"/>
            <p:cNvSpPr>
              <a:spLocks noChangeShapeType="1"/>
            </p:cNvSpPr>
            <p:nvPr/>
          </p:nvSpPr>
          <p:spPr bwMode="auto">
            <a:xfrm>
              <a:off x="3279" y="21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6" name="Rectangle 11290"/>
            <p:cNvSpPr>
              <a:spLocks noChangeArrowheads="1"/>
            </p:cNvSpPr>
            <p:nvPr/>
          </p:nvSpPr>
          <p:spPr bwMode="auto">
            <a:xfrm>
              <a:off x="3393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7" name="Line 11291"/>
            <p:cNvSpPr>
              <a:spLocks noChangeShapeType="1"/>
            </p:cNvSpPr>
            <p:nvPr/>
          </p:nvSpPr>
          <p:spPr bwMode="auto">
            <a:xfrm flipH="1" flipV="1">
              <a:off x="3399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8" name="Line 11292"/>
            <p:cNvSpPr>
              <a:spLocks noChangeShapeType="1"/>
            </p:cNvSpPr>
            <p:nvPr/>
          </p:nvSpPr>
          <p:spPr bwMode="auto">
            <a:xfrm>
              <a:off x="3411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9" name="Line 11293"/>
            <p:cNvSpPr>
              <a:spLocks noChangeShapeType="1"/>
            </p:cNvSpPr>
            <p:nvPr/>
          </p:nvSpPr>
          <p:spPr bwMode="auto">
            <a:xfrm flipH="1">
              <a:off x="3399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0" name="Line 11294"/>
            <p:cNvSpPr>
              <a:spLocks noChangeShapeType="1"/>
            </p:cNvSpPr>
            <p:nvPr/>
          </p:nvSpPr>
          <p:spPr bwMode="auto">
            <a:xfrm flipV="1">
              <a:off x="3411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1" name="Line 11295"/>
            <p:cNvSpPr>
              <a:spLocks noChangeShapeType="1"/>
            </p:cNvSpPr>
            <p:nvPr/>
          </p:nvSpPr>
          <p:spPr bwMode="auto">
            <a:xfrm flipV="1">
              <a:off x="3411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2" name="Line 11296"/>
            <p:cNvSpPr>
              <a:spLocks noChangeShapeType="1"/>
            </p:cNvSpPr>
            <p:nvPr/>
          </p:nvSpPr>
          <p:spPr bwMode="auto">
            <a:xfrm>
              <a:off x="3411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3" name="Rectangle 11297"/>
            <p:cNvSpPr>
              <a:spLocks noChangeArrowheads="1"/>
            </p:cNvSpPr>
            <p:nvPr/>
          </p:nvSpPr>
          <p:spPr bwMode="auto">
            <a:xfrm>
              <a:off x="3507" y="206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4" name="Line 11298"/>
            <p:cNvSpPr>
              <a:spLocks noChangeShapeType="1"/>
            </p:cNvSpPr>
            <p:nvPr/>
          </p:nvSpPr>
          <p:spPr bwMode="auto">
            <a:xfrm flipH="1" flipV="1">
              <a:off x="3513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5" name="Line 11299"/>
            <p:cNvSpPr>
              <a:spLocks noChangeShapeType="1"/>
            </p:cNvSpPr>
            <p:nvPr/>
          </p:nvSpPr>
          <p:spPr bwMode="auto">
            <a:xfrm>
              <a:off x="3525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6" name="Line 11300"/>
            <p:cNvSpPr>
              <a:spLocks noChangeShapeType="1"/>
            </p:cNvSpPr>
            <p:nvPr/>
          </p:nvSpPr>
          <p:spPr bwMode="auto">
            <a:xfrm flipH="1">
              <a:off x="3513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7" name="Line 11301"/>
            <p:cNvSpPr>
              <a:spLocks noChangeShapeType="1"/>
            </p:cNvSpPr>
            <p:nvPr/>
          </p:nvSpPr>
          <p:spPr bwMode="auto">
            <a:xfrm flipV="1">
              <a:off x="3525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8" name="Line 11302"/>
            <p:cNvSpPr>
              <a:spLocks noChangeShapeType="1"/>
            </p:cNvSpPr>
            <p:nvPr/>
          </p:nvSpPr>
          <p:spPr bwMode="auto">
            <a:xfrm flipV="1">
              <a:off x="3525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9" name="Line 11303"/>
            <p:cNvSpPr>
              <a:spLocks noChangeShapeType="1"/>
            </p:cNvSpPr>
            <p:nvPr/>
          </p:nvSpPr>
          <p:spPr bwMode="auto">
            <a:xfrm>
              <a:off x="3525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0" name="Rectangle 11304"/>
            <p:cNvSpPr>
              <a:spLocks noChangeArrowheads="1"/>
            </p:cNvSpPr>
            <p:nvPr/>
          </p:nvSpPr>
          <p:spPr bwMode="auto">
            <a:xfrm>
              <a:off x="3609" y="201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1" name="Line 11305"/>
            <p:cNvSpPr>
              <a:spLocks noChangeShapeType="1"/>
            </p:cNvSpPr>
            <p:nvPr/>
          </p:nvSpPr>
          <p:spPr bwMode="auto">
            <a:xfrm flipH="1" flipV="1">
              <a:off x="3615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2" name="Line 11306"/>
            <p:cNvSpPr>
              <a:spLocks noChangeShapeType="1"/>
            </p:cNvSpPr>
            <p:nvPr/>
          </p:nvSpPr>
          <p:spPr bwMode="auto">
            <a:xfrm>
              <a:off x="3627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3" name="Line 11307"/>
            <p:cNvSpPr>
              <a:spLocks noChangeShapeType="1"/>
            </p:cNvSpPr>
            <p:nvPr/>
          </p:nvSpPr>
          <p:spPr bwMode="auto">
            <a:xfrm flipH="1">
              <a:off x="3615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4" name="Line 11308"/>
            <p:cNvSpPr>
              <a:spLocks noChangeShapeType="1"/>
            </p:cNvSpPr>
            <p:nvPr/>
          </p:nvSpPr>
          <p:spPr bwMode="auto">
            <a:xfrm flipV="1">
              <a:off x="3627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5" name="Line 11309"/>
            <p:cNvSpPr>
              <a:spLocks noChangeShapeType="1"/>
            </p:cNvSpPr>
            <p:nvPr/>
          </p:nvSpPr>
          <p:spPr bwMode="auto">
            <a:xfrm flipV="1">
              <a:off x="3627" y="20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6" name="Line 11310"/>
            <p:cNvSpPr>
              <a:spLocks noChangeShapeType="1"/>
            </p:cNvSpPr>
            <p:nvPr/>
          </p:nvSpPr>
          <p:spPr bwMode="auto">
            <a:xfrm>
              <a:off x="3627" y="20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7" name="Rectangle 11311"/>
            <p:cNvSpPr>
              <a:spLocks noChangeArrowheads="1"/>
            </p:cNvSpPr>
            <p:nvPr/>
          </p:nvSpPr>
          <p:spPr bwMode="auto">
            <a:xfrm>
              <a:off x="3597" y="20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8" name="Line 11312"/>
            <p:cNvSpPr>
              <a:spLocks noChangeShapeType="1"/>
            </p:cNvSpPr>
            <p:nvPr/>
          </p:nvSpPr>
          <p:spPr bwMode="auto">
            <a:xfrm flipH="1" flipV="1">
              <a:off x="3603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9" name="Line 11313"/>
            <p:cNvSpPr>
              <a:spLocks noChangeShapeType="1"/>
            </p:cNvSpPr>
            <p:nvPr/>
          </p:nvSpPr>
          <p:spPr bwMode="auto">
            <a:xfrm>
              <a:off x="3615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0" name="Line 11314"/>
            <p:cNvSpPr>
              <a:spLocks noChangeShapeType="1"/>
            </p:cNvSpPr>
            <p:nvPr/>
          </p:nvSpPr>
          <p:spPr bwMode="auto">
            <a:xfrm flipH="1">
              <a:off x="3603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1" name="Line 11315"/>
            <p:cNvSpPr>
              <a:spLocks noChangeShapeType="1"/>
            </p:cNvSpPr>
            <p:nvPr/>
          </p:nvSpPr>
          <p:spPr bwMode="auto">
            <a:xfrm flipV="1">
              <a:off x="3615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2" name="Line 11316"/>
            <p:cNvSpPr>
              <a:spLocks noChangeShapeType="1"/>
            </p:cNvSpPr>
            <p:nvPr/>
          </p:nvSpPr>
          <p:spPr bwMode="auto">
            <a:xfrm flipV="1">
              <a:off x="3615" y="2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3" name="Line 11317"/>
            <p:cNvSpPr>
              <a:spLocks noChangeShapeType="1"/>
            </p:cNvSpPr>
            <p:nvPr/>
          </p:nvSpPr>
          <p:spPr bwMode="auto">
            <a:xfrm>
              <a:off x="3615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4" name="Rectangle 11318"/>
            <p:cNvSpPr>
              <a:spLocks noChangeArrowheads="1"/>
            </p:cNvSpPr>
            <p:nvPr/>
          </p:nvSpPr>
          <p:spPr bwMode="auto">
            <a:xfrm>
              <a:off x="3669" y="200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5" name="Line 11319"/>
            <p:cNvSpPr>
              <a:spLocks noChangeShapeType="1"/>
            </p:cNvSpPr>
            <p:nvPr/>
          </p:nvSpPr>
          <p:spPr bwMode="auto">
            <a:xfrm flipH="1" flipV="1">
              <a:off x="3675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6" name="Line 11320"/>
            <p:cNvSpPr>
              <a:spLocks noChangeShapeType="1"/>
            </p:cNvSpPr>
            <p:nvPr/>
          </p:nvSpPr>
          <p:spPr bwMode="auto">
            <a:xfrm>
              <a:off x="3687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7" name="Line 11321"/>
            <p:cNvSpPr>
              <a:spLocks noChangeShapeType="1"/>
            </p:cNvSpPr>
            <p:nvPr/>
          </p:nvSpPr>
          <p:spPr bwMode="auto">
            <a:xfrm flipH="1">
              <a:off x="3675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8" name="Line 11322"/>
            <p:cNvSpPr>
              <a:spLocks noChangeShapeType="1"/>
            </p:cNvSpPr>
            <p:nvPr/>
          </p:nvSpPr>
          <p:spPr bwMode="auto">
            <a:xfrm flipV="1">
              <a:off x="3687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9" name="Line 11323"/>
            <p:cNvSpPr>
              <a:spLocks noChangeShapeType="1"/>
            </p:cNvSpPr>
            <p:nvPr/>
          </p:nvSpPr>
          <p:spPr bwMode="auto">
            <a:xfrm flipV="1">
              <a:off x="3687" y="20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0" name="Line 11324"/>
            <p:cNvSpPr>
              <a:spLocks noChangeShapeType="1"/>
            </p:cNvSpPr>
            <p:nvPr/>
          </p:nvSpPr>
          <p:spPr bwMode="auto">
            <a:xfrm>
              <a:off x="3687" y="20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1" name="Rectangle 11325"/>
            <p:cNvSpPr>
              <a:spLocks noChangeArrowheads="1"/>
            </p:cNvSpPr>
            <p:nvPr/>
          </p:nvSpPr>
          <p:spPr bwMode="auto">
            <a:xfrm>
              <a:off x="3591" y="20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2" name="Line 11326"/>
            <p:cNvSpPr>
              <a:spLocks noChangeShapeType="1"/>
            </p:cNvSpPr>
            <p:nvPr/>
          </p:nvSpPr>
          <p:spPr bwMode="auto">
            <a:xfrm flipH="1" flipV="1">
              <a:off x="3597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3" name="Line 11327"/>
            <p:cNvSpPr>
              <a:spLocks noChangeShapeType="1"/>
            </p:cNvSpPr>
            <p:nvPr/>
          </p:nvSpPr>
          <p:spPr bwMode="auto">
            <a:xfrm>
              <a:off x="3609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4" name="Line 11328"/>
            <p:cNvSpPr>
              <a:spLocks noChangeShapeType="1"/>
            </p:cNvSpPr>
            <p:nvPr/>
          </p:nvSpPr>
          <p:spPr bwMode="auto">
            <a:xfrm flipH="1">
              <a:off x="3597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5" name="Line 11329"/>
            <p:cNvSpPr>
              <a:spLocks noChangeShapeType="1"/>
            </p:cNvSpPr>
            <p:nvPr/>
          </p:nvSpPr>
          <p:spPr bwMode="auto">
            <a:xfrm flipV="1">
              <a:off x="3609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6" name="Line 11330"/>
            <p:cNvSpPr>
              <a:spLocks noChangeShapeType="1"/>
            </p:cNvSpPr>
            <p:nvPr/>
          </p:nvSpPr>
          <p:spPr bwMode="auto">
            <a:xfrm flipV="1">
              <a:off x="3609" y="2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7" name="Line 11331"/>
            <p:cNvSpPr>
              <a:spLocks noChangeShapeType="1"/>
            </p:cNvSpPr>
            <p:nvPr/>
          </p:nvSpPr>
          <p:spPr bwMode="auto">
            <a:xfrm>
              <a:off x="3609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8" name="Rectangle 11332"/>
            <p:cNvSpPr>
              <a:spLocks noChangeArrowheads="1"/>
            </p:cNvSpPr>
            <p:nvPr/>
          </p:nvSpPr>
          <p:spPr bwMode="auto">
            <a:xfrm>
              <a:off x="3663" y="19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9" name="Line 11333"/>
            <p:cNvSpPr>
              <a:spLocks noChangeShapeType="1"/>
            </p:cNvSpPr>
            <p:nvPr/>
          </p:nvSpPr>
          <p:spPr bwMode="auto">
            <a:xfrm flipH="1" flipV="1">
              <a:off x="3669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0" name="Line 11334"/>
            <p:cNvSpPr>
              <a:spLocks noChangeShapeType="1"/>
            </p:cNvSpPr>
            <p:nvPr/>
          </p:nvSpPr>
          <p:spPr bwMode="auto">
            <a:xfrm>
              <a:off x="3681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1" name="Line 11335"/>
            <p:cNvSpPr>
              <a:spLocks noChangeShapeType="1"/>
            </p:cNvSpPr>
            <p:nvPr/>
          </p:nvSpPr>
          <p:spPr bwMode="auto">
            <a:xfrm flipH="1">
              <a:off x="3669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2" name="Line 11336"/>
            <p:cNvSpPr>
              <a:spLocks noChangeShapeType="1"/>
            </p:cNvSpPr>
            <p:nvPr/>
          </p:nvSpPr>
          <p:spPr bwMode="auto">
            <a:xfrm flipV="1">
              <a:off x="3681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3" name="Line 11337"/>
            <p:cNvSpPr>
              <a:spLocks noChangeShapeType="1"/>
            </p:cNvSpPr>
            <p:nvPr/>
          </p:nvSpPr>
          <p:spPr bwMode="auto">
            <a:xfrm flipV="1">
              <a:off x="3681" y="19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4" name="Line 11338"/>
            <p:cNvSpPr>
              <a:spLocks noChangeShapeType="1"/>
            </p:cNvSpPr>
            <p:nvPr/>
          </p:nvSpPr>
          <p:spPr bwMode="auto">
            <a:xfrm>
              <a:off x="3681" y="20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5" name="Rectangle 11339"/>
            <p:cNvSpPr>
              <a:spLocks noChangeArrowheads="1"/>
            </p:cNvSpPr>
            <p:nvPr/>
          </p:nvSpPr>
          <p:spPr bwMode="auto">
            <a:xfrm>
              <a:off x="3645" y="204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6" name="Line 11340"/>
            <p:cNvSpPr>
              <a:spLocks noChangeShapeType="1"/>
            </p:cNvSpPr>
            <p:nvPr/>
          </p:nvSpPr>
          <p:spPr bwMode="auto">
            <a:xfrm flipH="1" flipV="1">
              <a:off x="3651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7" name="Line 11341"/>
            <p:cNvSpPr>
              <a:spLocks noChangeShapeType="1"/>
            </p:cNvSpPr>
            <p:nvPr/>
          </p:nvSpPr>
          <p:spPr bwMode="auto">
            <a:xfrm>
              <a:off x="3663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8" name="Line 11342"/>
            <p:cNvSpPr>
              <a:spLocks noChangeShapeType="1"/>
            </p:cNvSpPr>
            <p:nvPr/>
          </p:nvSpPr>
          <p:spPr bwMode="auto">
            <a:xfrm flipH="1">
              <a:off x="3651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9" name="Line 11343"/>
            <p:cNvSpPr>
              <a:spLocks noChangeShapeType="1"/>
            </p:cNvSpPr>
            <p:nvPr/>
          </p:nvSpPr>
          <p:spPr bwMode="auto">
            <a:xfrm flipV="1">
              <a:off x="3663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0" name="Line 11344"/>
            <p:cNvSpPr>
              <a:spLocks noChangeShapeType="1"/>
            </p:cNvSpPr>
            <p:nvPr/>
          </p:nvSpPr>
          <p:spPr bwMode="auto">
            <a:xfrm flipV="1">
              <a:off x="3663" y="20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1" name="Line 11345"/>
            <p:cNvSpPr>
              <a:spLocks noChangeShapeType="1"/>
            </p:cNvSpPr>
            <p:nvPr/>
          </p:nvSpPr>
          <p:spPr bwMode="auto">
            <a:xfrm>
              <a:off x="3663" y="20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2" name="Rectangle 11346"/>
            <p:cNvSpPr>
              <a:spLocks noChangeArrowheads="1"/>
            </p:cNvSpPr>
            <p:nvPr/>
          </p:nvSpPr>
          <p:spPr bwMode="auto">
            <a:xfrm>
              <a:off x="3621" y="204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3" name="Line 11347"/>
            <p:cNvSpPr>
              <a:spLocks noChangeShapeType="1"/>
            </p:cNvSpPr>
            <p:nvPr/>
          </p:nvSpPr>
          <p:spPr bwMode="auto">
            <a:xfrm flipH="1" flipV="1">
              <a:off x="3627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4" name="Line 11348"/>
            <p:cNvSpPr>
              <a:spLocks noChangeShapeType="1"/>
            </p:cNvSpPr>
            <p:nvPr/>
          </p:nvSpPr>
          <p:spPr bwMode="auto">
            <a:xfrm>
              <a:off x="3639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5" name="Line 11349"/>
            <p:cNvSpPr>
              <a:spLocks noChangeShapeType="1"/>
            </p:cNvSpPr>
            <p:nvPr/>
          </p:nvSpPr>
          <p:spPr bwMode="auto">
            <a:xfrm flipH="1">
              <a:off x="3627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6" name="Line 11350"/>
            <p:cNvSpPr>
              <a:spLocks noChangeShapeType="1"/>
            </p:cNvSpPr>
            <p:nvPr/>
          </p:nvSpPr>
          <p:spPr bwMode="auto">
            <a:xfrm flipV="1">
              <a:off x="3639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7" name="Line 11351"/>
            <p:cNvSpPr>
              <a:spLocks noChangeShapeType="1"/>
            </p:cNvSpPr>
            <p:nvPr/>
          </p:nvSpPr>
          <p:spPr bwMode="auto">
            <a:xfrm flipV="1">
              <a:off x="3639" y="20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8" name="Line 11352"/>
            <p:cNvSpPr>
              <a:spLocks noChangeShapeType="1"/>
            </p:cNvSpPr>
            <p:nvPr/>
          </p:nvSpPr>
          <p:spPr bwMode="auto">
            <a:xfrm>
              <a:off x="3639" y="20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9" name="Rectangle 11353"/>
            <p:cNvSpPr>
              <a:spLocks noChangeArrowheads="1"/>
            </p:cNvSpPr>
            <p:nvPr/>
          </p:nvSpPr>
          <p:spPr bwMode="auto">
            <a:xfrm>
              <a:off x="3513" y="209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0" name="Line 11354"/>
            <p:cNvSpPr>
              <a:spLocks noChangeShapeType="1"/>
            </p:cNvSpPr>
            <p:nvPr/>
          </p:nvSpPr>
          <p:spPr bwMode="auto">
            <a:xfrm flipH="1" flipV="1">
              <a:off x="3519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1" name="Line 11355"/>
            <p:cNvSpPr>
              <a:spLocks noChangeShapeType="1"/>
            </p:cNvSpPr>
            <p:nvPr/>
          </p:nvSpPr>
          <p:spPr bwMode="auto">
            <a:xfrm>
              <a:off x="3531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2" name="Line 11356"/>
            <p:cNvSpPr>
              <a:spLocks noChangeShapeType="1"/>
            </p:cNvSpPr>
            <p:nvPr/>
          </p:nvSpPr>
          <p:spPr bwMode="auto">
            <a:xfrm flipH="1">
              <a:off x="3519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3" name="Line 11357"/>
            <p:cNvSpPr>
              <a:spLocks noChangeShapeType="1"/>
            </p:cNvSpPr>
            <p:nvPr/>
          </p:nvSpPr>
          <p:spPr bwMode="auto">
            <a:xfrm flipV="1">
              <a:off x="3531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4" name="Line 11358"/>
            <p:cNvSpPr>
              <a:spLocks noChangeShapeType="1"/>
            </p:cNvSpPr>
            <p:nvPr/>
          </p:nvSpPr>
          <p:spPr bwMode="auto">
            <a:xfrm flipV="1">
              <a:off x="3531" y="21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5" name="Line 11359"/>
            <p:cNvSpPr>
              <a:spLocks noChangeShapeType="1"/>
            </p:cNvSpPr>
            <p:nvPr/>
          </p:nvSpPr>
          <p:spPr bwMode="auto">
            <a:xfrm>
              <a:off x="3531" y="21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6" name="Rectangle 11360"/>
            <p:cNvSpPr>
              <a:spLocks noChangeArrowheads="1"/>
            </p:cNvSpPr>
            <p:nvPr/>
          </p:nvSpPr>
          <p:spPr bwMode="auto">
            <a:xfrm>
              <a:off x="3375" y="21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7" name="Line 11361"/>
            <p:cNvSpPr>
              <a:spLocks noChangeShapeType="1"/>
            </p:cNvSpPr>
            <p:nvPr/>
          </p:nvSpPr>
          <p:spPr bwMode="auto">
            <a:xfrm flipH="1" flipV="1">
              <a:off x="3381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8" name="Line 11362"/>
            <p:cNvSpPr>
              <a:spLocks noChangeShapeType="1"/>
            </p:cNvSpPr>
            <p:nvPr/>
          </p:nvSpPr>
          <p:spPr bwMode="auto">
            <a:xfrm>
              <a:off x="3393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9" name="Line 11363"/>
            <p:cNvSpPr>
              <a:spLocks noChangeShapeType="1"/>
            </p:cNvSpPr>
            <p:nvPr/>
          </p:nvSpPr>
          <p:spPr bwMode="auto">
            <a:xfrm flipH="1">
              <a:off x="3381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0" name="Line 11364"/>
            <p:cNvSpPr>
              <a:spLocks noChangeShapeType="1"/>
            </p:cNvSpPr>
            <p:nvPr/>
          </p:nvSpPr>
          <p:spPr bwMode="auto">
            <a:xfrm flipV="1">
              <a:off x="3393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1" name="Line 11365"/>
            <p:cNvSpPr>
              <a:spLocks noChangeShapeType="1"/>
            </p:cNvSpPr>
            <p:nvPr/>
          </p:nvSpPr>
          <p:spPr bwMode="auto">
            <a:xfrm flipV="1">
              <a:off x="3393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2" name="Line 11366"/>
            <p:cNvSpPr>
              <a:spLocks noChangeShapeType="1"/>
            </p:cNvSpPr>
            <p:nvPr/>
          </p:nvSpPr>
          <p:spPr bwMode="auto">
            <a:xfrm>
              <a:off x="3393" y="21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3" name="Rectangle 11367"/>
            <p:cNvSpPr>
              <a:spLocks noChangeArrowheads="1"/>
            </p:cNvSpPr>
            <p:nvPr/>
          </p:nvSpPr>
          <p:spPr bwMode="auto">
            <a:xfrm>
              <a:off x="3363" y="216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4" name="Line 11368"/>
            <p:cNvSpPr>
              <a:spLocks noChangeShapeType="1"/>
            </p:cNvSpPr>
            <p:nvPr/>
          </p:nvSpPr>
          <p:spPr bwMode="auto">
            <a:xfrm flipH="1" flipV="1">
              <a:off x="3369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5" name="Line 11369"/>
            <p:cNvSpPr>
              <a:spLocks noChangeShapeType="1"/>
            </p:cNvSpPr>
            <p:nvPr/>
          </p:nvSpPr>
          <p:spPr bwMode="auto">
            <a:xfrm>
              <a:off x="3381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" name="Line 11370"/>
            <p:cNvSpPr>
              <a:spLocks noChangeShapeType="1"/>
            </p:cNvSpPr>
            <p:nvPr/>
          </p:nvSpPr>
          <p:spPr bwMode="auto">
            <a:xfrm flipH="1">
              <a:off x="3369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7" name="Line 11371"/>
            <p:cNvSpPr>
              <a:spLocks noChangeShapeType="1"/>
            </p:cNvSpPr>
            <p:nvPr/>
          </p:nvSpPr>
          <p:spPr bwMode="auto">
            <a:xfrm flipV="1">
              <a:off x="3381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8" name="Line 11372"/>
            <p:cNvSpPr>
              <a:spLocks noChangeShapeType="1"/>
            </p:cNvSpPr>
            <p:nvPr/>
          </p:nvSpPr>
          <p:spPr bwMode="auto">
            <a:xfrm flipV="1">
              <a:off x="3381" y="21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9" name="Line 11373"/>
            <p:cNvSpPr>
              <a:spLocks noChangeShapeType="1"/>
            </p:cNvSpPr>
            <p:nvPr/>
          </p:nvSpPr>
          <p:spPr bwMode="auto">
            <a:xfrm>
              <a:off x="3381" y="21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0" name="Rectangle 11374"/>
            <p:cNvSpPr>
              <a:spLocks noChangeArrowheads="1"/>
            </p:cNvSpPr>
            <p:nvPr/>
          </p:nvSpPr>
          <p:spPr bwMode="auto">
            <a:xfrm>
              <a:off x="3219" y="22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" name="Line 11375"/>
            <p:cNvSpPr>
              <a:spLocks noChangeShapeType="1"/>
            </p:cNvSpPr>
            <p:nvPr/>
          </p:nvSpPr>
          <p:spPr bwMode="auto">
            <a:xfrm flipH="1" flipV="1">
              <a:off x="3225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" name="Line 11376"/>
            <p:cNvSpPr>
              <a:spLocks noChangeShapeType="1"/>
            </p:cNvSpPr>
            <p:nvPr/>
          </p:nvSpPr>
          <p:spPr bwMode="auto">
            <a:xfrm>
              <a:off x="3237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" name="Line 11377"/>
            <p:cNvSpPr>
              <a:spLocks noChangeShapeType="1"/>
            </p:cNvSpPr>
            <p:nvPr/>
          </p:nvSpPr>
          <p:spPr bwMode="auto">
            <a:xfrm flipH="1">
              <a:off x="3225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" name="Line 11378"/>
            <p:cNvSpPr>
              <a:spLocks noChangeShapeType="1"/>
            </p:cNvSpPr>
            <p:nvPr/>
          </p:nvSpPr>
          <p:spPr bwMode="auto">
            <a:xfrm flipV="1">
              <a:off x="3237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" name="Line 11379"/>
            <p:cNvSpPr>
              <a:spLocks noChangeShapeType="1"/>
            </p:cNvSpPr>
            <p:nvPr/>
          </p:nvSpPr>
          <p:spPr bwMode="auto">
            <a:xfrm flipV="1">
              <a:off x="3237" y="22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" name="Line 11380"/>
            <p:cNvSpPr>
              <a:spLocks noChangeShapeType="1"/>
            </p:cNvSpPr>
            <p:nvPr/>
          </p:nvSpPr>
          <p:spPr bwMode="auto">
            <a:xfrm>
              <a:off x="3237" y="22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" name="Rectangle 11381"/>
            <p:cNvSpPr>
              <a:spLocks noChangeArrowheads="1"/>
            </p:cNvSpPr>
            <p:nvPr/>
          </p:nvSpPr>
          <p:spPr bwMode="auto">
            <a:xfrm>
              <a:off x="3105" y="22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" name="Line 11382"/>
            <p:cNvSpPr>
              <a:spLocks noChangeShapeType="1"/>
            </p:cNvSpPr>
            <p:nvPr/>
          </p:nvSpPr>
          <p:spPr bwMode="auto">
            <a:xfrm flipH="1" flipV="1">
              <a:off x="3111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" name="Line 11383"/>
            <p:cNvSpPr>
              <a:spLocks noChangeShapeType="1"/>
            </p:cNvSpPr>
            <p:nvPr/>
          </p:nvSpPr>
          <p:spPr bwMode="auto">
            <a:xfrm>
              <a:off x="3123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" name="Line 11384"/>
            <p:cNvSpPr>
              <a:spLocks noChangeShapeType="1"/>
            </p:cNvSpPr>
            <p:nvPr/>
          </p:nvSpPr>
          <p:spPr bwMode="auto">
            <a:xfrm flipH="1">
              <a:off x="3111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" name="Line 11385"/>
            <p:cNvSpPr>
              <a:spLocks noChangeShapeType="1"/>
            </p:cNvSpPr>
            <p:nvPr/>
          </p:nvSpPr>
          <p:spPr bwMode="auto">
            <a:xfrm flipV="1">
              <a:off x="3123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" name="Line 11386"/>
            <p:cNvSpPr>
              <a:spLocks noChangeShapeType="1"/>
            </p:cNvSpPr>
            <p:nvPr/>
          </p:nvSpPr>
          <p:spPr bwMode="auto">
            <a:xfrm flipV="1">
              <a:off x="3123" y="22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" name="Line 11387"/>
            <p:cNvSpPr>
              <a:spLocks noChangeShapeType="1"/>
            </p:cNvSpPr>
            <p:nvPr/>
          </p:nvSpPr>
          <p:spPr bwMode="auto">
            <a:xfrm>
              <a:off x="3123" y="2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4" name="Rectangle 11388"/>
            <p:cNvSpPr>
              <a:spLocks noChangeArrowheads="1"/>
            </p:cNvSpPr>
            <p:nvPr/>
          </p:nvSpPr>
          <p:spPr bwMode="auto">
            <a:xfrm>
              <a:off x="2967" y="233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5" name="Line 11389"/>
            <p:cNvSpPr>
              <a:spLocks noChangeShapeType="1"/>
            </p:cNvSpPr>
            <p:nvPr/>
          </p:nvSpPr>
          <p:spPr bwMode="auto">
            <a:xfrm flipH="1" flipV="1">
              <a:off x="2973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6" name="Line 11390"/>
            <p:cNvSpPr>
              <a:spLocks noChangeShapeType="1"/>
            </p:cNvSpPr>
            <p:nvPr/>
          </p:nvSpPr>
          <p:spPr bwMode="auto">
            <a:xfrm>
              <a:off x="2985" y="23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7" name="Line 11391"/>
            <p:cNvSpPr>
              <a:spLocks noChangeShapeType="1"/>
            </p:cNvSpPr>
            <p:nvPr/>
          </p:nvSpPr>
          <p:spPr bwMode="auto">
            <a:xfrm flipH="1">
              <a:off x="2973" y="23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8" name="Line 11392"/>
            <p:cNvSpPr>
              <a:spLocks noChangeShapeType="1"/>
            </p:cNvSpPr>
            <p:nvPr/>
          </p:nvSpPr>
          <p:spPr bwMode="auto">
            <a:xfrm flipV="1">
              <a:off x="2985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9" name="Line 11393"/>
            <p:cNvSpPr>
              <a:spLocks noChangeShapeType="1"/>
            </p:cNvSpPr>
            <p:nvPr/>
          </p:nvSpPr>
          <p:spPr bwMode="auto">
            <a:xfrm flipV="1">
              <a:off x="2985" y="23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0" name="Line 11394"/>
            <p:cNvSpPr>
              <a:spLocks noChangeShapeType="1"/>
            </p:cNvSpPr>
            <p:nvPr/>
          </p:nvSpPr>
          <p:spPr bwMode="auto">
            <a:xfrm>
              <a:off x="2985" y="23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1" name="Rectangle 11395"/>
            <p:cNvSpPr>
              <a:spLocks noChangeArrowheads="1"/>
            </p:cNvSpPr>
            <p:nvPr/>
          </p:nvSpPr>
          <p:spPr bwMode="auto">
            <a:xfrm>
              <a:off x="2817" y="239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2" name="Line 11396"/>
            <p:cNvSpPr>
              <a:spLocks noChangeShapeType="1"/>
            </p:cNvSpPr>
            <p:nvPr/>
          </p:nvSpPr>
          <p:spPr bwMode="auto">
            <a:xfrm flipH="1" flipV="1">
              <a:off x="2823" y="24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3" name="Line 11397"/>
            <p:cNvSpPr>
              <a:spLocks noChangeShapeType="1"/>
            </p:cNvSpPr>
            <p:nvPr/>
          </p:nvSpPr>
          <p:spPr bwMode="auto">
            <a:xfrm>
              <a:off x="2835" y="24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4" name="Line 11398"/>
            <p:cNvSpPr>
              <a:spLocks noChangeShapeType="1"/>
            </p:cNvSpPr>
            <p:nvPr/>
          </p:nvSpPr>
          <p:spPr bwMode="auto">
            <a:xfrm flipH="1">
              <a:off x="2823" y="24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5" name="Line 11399"/>
            <p:cNvSpPr>
              <a:spLocks noChangeShapeType="1"/>
            </p:cNvSpPr>
            <p:nvPr/>
          </p:nvSpPr>
          <p:spPr bwMode="auto">
            <a:xfrm flipV="1">
              <a:off x="2835" y="24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6" name="Line 11400"/>
            <p:cNvSpPr>
              <a:spLocks noChangeShapeType="1"/>
            </p:cNvSpPr>
            <p:nvPr/>
          </p:nvSpPr>
          <p:spPr bwMode="auto">
            <a:xfrm flipV="1">
              <a:off x="2835" y="24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7" name="Line 11401"/>
            <p:cNvSpPr>
              <a:spLocks noChangeShapeType="1"/>
            </p:cNvSpPr>
            <p:nvPr/>
          </p:nvSpPr>
          <p:spPr bwMode="auto">
            <a:xfrm>
              <a:off x="2835" y="24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8" name="Rectangle 11402"/>
            <p:cNvSpPr>
              <a:spLocks noChangeArrowheads="1"/>
            </p:cNvSpPr>
            <p:nvPr/>
          </p:nvSpPr>
          <p:spPr bwMode="auto">
            <a:xfrm>
              <a:off x="2679" y="24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9" name="Line 11403"/>
            <p:cNvSpPr>
              <a:spLocks noChangeShapeType="1"/>
            </p:cNvSpPr>
            <p:nvPr/>
          </p:nvSpPr>
          <p:spPr bwMode="auto">
            <a:xfrm flipH="1" flipV="1">
              <a:off x="2685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0" name="Line 11404"/>
            <p:cNvSpPr>
              <a:spLocks noChangeShapeType="1"/>
            </p:cNvSpPr>
            <p:nvPr/>
          </p:nvSpPr>
          <p:spPr bwMode="auto">
            <a:xfrm>
              <a:off x="2697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1" name="Line 11405"/>
            <p:cNvSpPr>
              <a:spLocks noChangeShapeType="1"/>
            </p:cNvSpPr>
            <p:nvPr/>
          </p:nvSpPr>
          <p:spPr bwMode="auto">
            <a:xfrm flipH="1">
              <a:off x="2685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" name="Line 11406"/>
            <p:cNvSpPr>
              <a:spLocks noChangeShapeType="1"/>
            </p:cNvSpPr>
            <p:nvPr/>
          </p:nvSpPr>
          <p:spPr bwMode="auto">
            <a:xfrm flipV="1">
              <a:off x="2697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" name="Line 11407"/>
            <p:cNvSpPr>
              <a:spLocks noChangeShapeType="1"/>
            </p:cNvSpPr>
            <p:nvPr/>
          </p:nvSpPr>
          <p:spPr bwMode="auto">
            <a:xfrm flipV="1">
              <a:off x="2697" y="24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" name="Line 11408"/>
            <p:cNvSpPr>
              <a:spLocks noChangeShapeType="1"/>
            </p:cNvSpPr>
            <p:nvPr/>
          </p:nvSpPr>
          <p:spPr bwMode="auto">
            <a:xfrm>
              <a:off x="2697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" name="Rectangle 11409"/>
            <p:cNvSpPr>
              <a:spLocks noChangeArrowheads="1"/>
            </p:cNvSpPr>
            <p:nvPr/>
          </p:nvSpPr>
          <p:spPr bwMode="auto">
            <a:xfrm>
              <a:off x="2541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" name="Line 11410"/>
            <p:cNvSpPr>
              <a:spLocks noChangeShapeType="1"/>
            </p:cNvSpPr>
            <p:nvPr/>
          </p:nvSpPr>
          <p:spPr bwMode="auto">
            <a:xfrm flipH="1" flipV="1">
              <a:off x="254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" name="Line 11411"/>
            <p:cNvSpPr>
              <a:spLocks noChangeShapeType="1"/>
            </p:cNvSpPr>
            <p:nvPr/>
          </p:nvSpPr>
          <p:spPr bwMode="auto">
            <a:xfrm>
              <a:off x="25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" name="Line 11412"/>
            <p:cNvSpPr>
              <a:spLocks noChangeShapeType="1"/>
            </p:cNvSpPr>
            <p:nvPr/>
          </p:nvSpPr>
          <p:spPr bwMode="auto">
            <a:xfrm flipH="1">
              <a:off x="254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" name="Line 11413"/>
            <p:cNvSpPr>
              <a:spLocks noChangeShapeType="1"/>
            </p:cNvSpPr>
            <p:nvPr/>
          </p:nvSpPr>
          <p:spPr bwMode="auto">
            <a:xfrm flipV="1">
              <a:off x="255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0" name="Line 11414"/>
            <p:cNvSpPr>
              <a:spLocks noChangeShapeType="1"/>
            </p:cNvSpPr>
            <p:nvPr/>
          </p:nvSpPr>
          <p:spPr bwMode="auto">
            <a:xfrm flipV="1">
              <a:off x="2559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1" name="Line 11415"/>
            <p:cNvSpPr>
              <a:spLocks noChangeShapeType="1"/>
            </p:cNvSpPr>
            <p:nvPr/>
          </p:nvSpPr>
          <p:spPr bwMode="auto">
            <a:xfrm>
              <a:off x="2559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2" name="Rectangle 11416"/>
            <p:cNvSpPr>
              <a:spLocks noChangeArrowheads="1"/>
            </p:cNvSpPr>
            <p:nvPr/>
          </p:nvSpPr>
          <p:spPr bwMode="auto">
            <a:xfrm>
              <a:off x="2415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3" name="Line 11417"/>
            <p:cNvSpPr>
              <a:spLocks noChangeShapeType="1"/>
            </p:cNvSpPr>
            <p:nvPr/>
          </p:nvSpPr>
          <p:spPr bwMode="auto">
            <a:xfrm flipH="1" flipV="1">
              <a:off x="242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4" name="Line 11418"/>
            <p:cNvSpPr>
              <a:spLocks noChangeShapeType="1"/>
            </p:cNvSpPr>
            <p:nvPr/>
          </p:nvSpPr>
          <p:spPr bwMode="auto">
            <a:xfrm>
              <a:off x="243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5" name="Line 11419"/>
            <p:cNvSpPr>
              <a:spLocks noChangeShapeType="1"/>
            </p:cNvSpPr>
            <p:nvPr/>
          </p:nvSpPr>
          <p:spPr bwMode="auto">
            <a:xfrm flipH="1">
              <a:off x="242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6" name="Line 11420"/>
            <p:cNvSpPr>
              <a:spLocks noChangeShapeType="1"/>
            </p:cNvSpPr>
            <p:nvPr/>
          </p:nvSpPr>
          <p:spPr bwMode="auto">
            <a:xfrm flipV="1">
              <a:off x="243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7" name="Line 11421"/>
            <p:cNvSpPr>
              <a:spLocks noChangeShapeType="1"/>
            </p:cNvSpPr>
            <p:nvPr/>
          </p:nvSpPr>
          <p:spPr bwMode="auto">
            <a:xfrm flipV="1">
              <a:off x="243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8" name="Line 11422"/>
            <p:cNvSpPr>
              <a:spLocks noChangeShapeType="1"/>
            </p:cNvSpPr>
            <p:nvPr/>
          </p:nvSpPr>
          <p:spPr bwMode="auto">
            <a:xfrm>
              <a:off x="2433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9" name="Rectangle 11423"/>
            <p:cNvSpPr>
              <a:spLocks noChangeArrowheads="1"/>
            </p:cNvSpPr>
            <p:nvPr/>
          </p:nvSpPr>
          <p:spPr bwMode="auto">
            <a:xfrm>
              <a:off x="2343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50" name="Line 11424"/>
            <p:cNvSpPr>
              <a:spLocks noChangeShapeType="1"/>
            </p:cNvSpPr>
            <p:nvPr/>
          </p:nvSpPr>
          <p:spPr bwMode="auto">
            <a:xfrm flipH="1" flipV="1">
              <a:off x="234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3" name="Group 11425"/>
          <p:cNvGrpSpPr>
            <a:grpSpLocks/>
          </p:cNvGrpSpPr>
          <p:nvPr/>
        </p:nvGrpSpPr>
        <p:grpSpPr bwMode="auto">
          <a:xfrm>
            <a:off x="5021263" y="3124200"/>
            <a:ext cx="1733550" cy="704850"/>
            <a:chOff x="2229" y="2193"/>
            <a:chExt cx="1092" cy="444"/>
          </a:xfrm>
        </p:grpSpPr>
        <p:sp>
          <p:nvSpPr>
            <p:cNvPr id="16451" name="Line 11426"/>
            <p:cNvSpPr>
              <a:spLocks noChangeShapeType="1"/>
            </p:cNvSpPr>
            <p:nvPr/>
          </p:nvSpPr>
          <p:spPr bwMode="auto">
            <a:xfrm>
              <a:off x="236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11427"/>
            <p:cNvSpPr>
              <a:spLocks noChangeShapeType="1"/>
            </p:cNvSpPr>
            <p:nvPr/>
          </p:nvSpPr>
          <p:spPr bwMode="auto">
            <a:xfrm flipH="1">
              <a:off x="234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11428"/>
            <p:cNvSpPr>
              <a:spLocks noChangeShapeType="1"/>
            </p:cNvSpPr>
            <p:nvPr/>
          </p:nvSpPr>
          <p:spPr bwMode="auto">
            <a:xfrm flipV="1">
              <a:off x="236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11429"/>
            <p:cNvSpPr>
              <a:spLocks noChangeShapeType="1"/>
            </p:cNvSpPr>
            <p:nvPr/>
          </p:nvSpPr>
          <p:spPr bwMode="auto">
            <a:xfrm flipV="1">
              <a:off x="2361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11430"/>
            <p:cNvSpPr>
              <a:spLocks noChangeShapeType="1"/>
            </p:cNvSpPr>
            <p:nvPr/>
          </p:nvSpPr>
          <p:spPr bwMode="auto">
            <a:xfrm>
              <a:off x="2361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Rectangle 11431"/>
            <p:cNvSpPr>
              <a:spLocks noChangeArrowheads="1"/>
            </p:cNvSpPr>
            <p:nvPr/>
          </p:nvSpPr>
          <p:spPr bwMode="auto">
            <a:xfrm>
              <a:off x="2265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Line 11432"/>
            <p:cNvSpPr>
              <a:spLocks noChangeShapeType="1"/>
            </p:cNvSpPr>
            <p:nvPr/>
          </p:nvSpPr>
          <p:spPr bwMode="auto">
            <a:xfrm flipH="1" flipV="1">
              <a:off x="227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11433"/>
            <p:cNvSpPr>
              <a:spLocks noChangeShapeType="1"/>
            </p:cNvSpPr>
            <p:nvPr/>
          </p:nvSpPr>
          <p:spPr bwMode="auto">
            <a:xfrm>
              <a:off x="2283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11434"/>
            <p:cNvSpPr>
              <a:spLocks noChangeShapeType="1"/>
            </p:cNvSpPr>
            <p:nvPr/>
          </p:nvSpPr>
          <p:spPr bwMode="auto">
            <a:xfrm flipH="1">
              <a:off x="2271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11435"/>
            <p:cNvSpPr>
              <a:spLocks noChangeShapeType="1"/>
            </p:cNvSpPr>
            <p:nvPr/>
          </p:nvSpPr>
          <p:spPr bwMode="auto">
            <a:xfrm flipV="1">
              <a:off x="228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11436"/>
            <p:cNvSpPr>
              <a:spLocks noChangeShapeType="1"/>
            </p:cNvSpPr>
            <p:nvPr/>
          </p:nvSpPr>
          <p:spPr bwMode="auto">
            <a:xfrm flipV="1">
              <a:off x="2283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11437"/>
            <p:cNvSpPr>
              <a:spLocks noChangeShapeType="1"/>
            </p:cNvSpPr>
            <p:nvPr/>
          </p:nvSpPr>
          <p:spPr bwMode="auto">
            <a:xfrm>
              <a:off x="2283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Rectangle 11438"/>
            <p:cNvSpPr>
              <a:spLocks noChangeArrowheads="1"/>
            </p:cNvSpPr>
            <p:nvPr/>
          </p:nvSpPr>
          <p:spPr bwMode="auto">
            <a:xfrm>
              <a:off x="2235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Line 11439"/>
            <p:cNvSpPr>
              <a:spLocks noChangeShapeType="1"/>
            </p:cNvSpPr>
            <p:nvPr/>
          </p:nvSpPr>
          <p:spPr bwMode="auto">
            <a:xfrm flipH="1" flipV="1">
              <a:off x="224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11440"/>
            <p:cNvSpPr>
              <a:spLocks noChangeShapeType="1"/>
            </p:cNvSpPr>
            <p:nvPr/>
          </p:nvSpPr>
          <p:spPr bwMode="auto">
            <a:xfrm>
              <a:off x="2253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11441"/>
            <p:cNvSpPr>
              <a:spLocks noChangeShapeType="1"/>
            </p:cNvSpPr>
            <p:nvPr/>
          </p:nvSpPr>
          <p:spPr bwMode="auto">
            <a:xfrm flipH="1">
              <a:off x="2241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11442"/>
            <p:cNvSpPr>
              <a:spLocks noChangeShapeType="1"/>
            </p:cNvSpPr>
            <p:nvPr/>
          </p:nvSpPr>
          <p:spPr bwMode="auto">
            <a:xfrm flipV="1"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11443"/>
            <p:cNvSpPr>
              <a:spLocks noChangeShapeType="1"/>
            </p:cNvSpPr>
            <p:nvPr/>
          </p:nvSpPr>
          <p:spPr bwMode="auto">
            <a:xfrm flipV="1">
              <a:off x="2253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Line 11444"/>
            <p:cNvSpPr>
              <a:spLocks noChangeShapeType="1"/>
            </p:cNvSpPr>
            <p:nvPr/>
          </p:nvSpPr>
          <p:spPr bwMode="auto">
            <a:xfrm>
              <a:off x="2253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Rectangle 11445"/>
            <p:cNvSpPr>
              <a:spLocks noChangeArrowheads="1"/>
            </p:cNvSpPr>
            <p:nvPr/>
          </p:nvSpPr>
          <p:spPr bwMode="auto">
            <a:xfrm>
              <a:off x="2229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11446"/>
            <p:cNvSpPr>
              <a:spLocks noChangeShapeType="1"/>
            </p:cNvSpPr>
            <p:nvPr/>
          </p:nvSpPr>
          <p:spPr bwMode="auto">
            <a:xfrm flipH="1" flipV="1">
              <a:off x="223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11447"/>
            <p:cNvSpPr>
              <a:spLocks noChangeShapeType="1"/>
            </p:cNvSpPr>
            <p:nvPr/>
          </p:nvSpPr>
          <p:spPr bwMode="auto">
            <a:xfrm>
              <a:off x="224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11448"/>
            <p:cNvSpPr>
              <a:spLocks noChangeShapeType="1"/>
            </p:cNvSpPr>
            <p:nvPr/>
          </p:nvSpPr>
          <p:spPr bwMode="auto">
            <a:xfrm flipH="1">
              <a:off x="2235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11449"/>
            <p:cNvSpPr>
              <a:spLocks noChangeShapeType="1"/>
            </p:cNvSpPr>
            <p:nvPr/>
          </p:nvSpPr>
          <p:spPr bwMode="auto">
            <a:xfrm flipV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11450"/>
            <p:cNvSpPr>
              <a:spLocks noChangeShapeType="1"/>
            </p:cNvSpPr>
            <p:nvPr/>
          </p:nvSpPr>
          <p:spPr bwMode="auto">
            <a:xfrm flipV="1">
              <a:off x="2247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11451"/>
            <p:cNvSpPr>
              <a:spLocks noChangeShapeType="1"/>
            </p:cNvSpPr>
            <p:nvPr/>
          </p:nvSpPr>
          <p:spPr bwMode="auto">
            <a:xfrm>
              <a:off x="2247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Rectangle 11452"/>
            <p:cNvSpPr>
              <a:spLocks noChangeArrowheads="1"/>
            </p:cNvSpPr>
            <p:nvPr/>
          </p:nvSpPr>
          <p:spPr bwMode="auto">
            <a:xfrm>
              <a:off x="2229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Line 11453"/>
            <p:cNvSpPr>
              <a:spLocks noChangeShapeType="1"/>
            </p:cNvSpPr>
            <p:nvPr/>
          </p:nvSpPr>
          <p:spPr bwMode="auto">
            <a:xfrm flipH="1" flipV="1">
              <a:off x="223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11454"/>
            <p:cNvSpPr>
              <a:spLocks noChangeShapeType="1"/>
            </p:cNvSpPr>
            <p:nvPr/>
          </p:nvSpPr>
          <p:spPr bwMode="auto">
            <a:xfrm>
              <a:off x="224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11455"/>
            <p:cNvSpPr>
              <a:spLocks noChangeShapeType="1"/>
            </p:cNvSpPr>
            <p:nvPr/>
          </p:nvSpPr>
          <p:spPr bwMode="auto">
            <a:xfrm flipH="1">
              <a:off x="2235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11456"/>
            <p:cNvSpPr>
              <a:spLocks noChangeShapeType="1"/>
            </p:cNvSpPr>
            <p:nvPr/>
          </p:nvSpPr>
          <p:spPr bwMode="auto">
            <a:xfrm flipV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11457"/>
            <p:cNvSpPr>
              <a:spLocks noChangeShapeType="1"/>
            </p:cNvSpPr>
            <p:nvPr/>
          </p:nvSpPr>
          <p:spPr bwMode="auto">
            <a:xfrm flipV="1">
              <a:off x="2247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11458"/>
            <p:cNvSpPr>
              <a:spLocks noChangeShapeType="1"/>
            </p:cNvSpPr>
            <p:nvPr/>
          </p:nvSpPr>
          <p:spPr bwMode="auto">
            <a:xfrm>
              <a:off x="2247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Rectangle 11459"/>
            <p:cNvSpPr>
              <a:spLocks noChangeArrowheads="1"/>
            </p:cNvSpPr>
            <p:nvPr/>
          </p:nvSpPr>
          <p:spPr bwMode="auto">
            <a:xfrm>
              <a:off x="2235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11460"/>
            <p:cNvSpPr>
              <a:spLocks noChangeShapeType="1"/>
            </p:cNvSpPr>
            <p:nvPr/>
          </p:nvSpPr>
          <p:spPr bwMode="auto">
            <a:xfrm flipH="1" flipV="1">
              <a:off x="22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11461"/>
            <p:cNvSpPr>
              <a:spLocks noChangeShapeType="1"/>
            </p:cNvSpPr>
            <p:nvPr/>
          </p:nvSpPr>
          <p:spPr bwMode="auto">
            <a:xfrm>
              <a:off x="2253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11462"/>
            <p:cNvSpPr>
              <a:spLocks noChangeShapeType="1"/>
            </p:cNvSpPr>
            <p:nvPr/>
          </p:nvSpPr>
          <p:spPr bwMode="auto">
            <a:xfrm flipH="1">
              <a:off x="2241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1463"/>
            <p:cNvSpPr>
              <a:spLocks noChangeShapeType="1"/>
            </p:cNvSpPr>
            <p:nvPr/>
          </p:nvSpPr>
          <p:spPr bwMode="auto">
            <a:xfrm flipV="1"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1464"/>
            <p:cNvSpPr>
              <a:spLocks noChangeShapeType="1"/>
            </p:cNvSpPr>
            <p:nvPr/>
          </p:nvSpPr>
          <p:spPr bwMode="auto">
            <a:xfrm flipV="1">
              <a:off x="225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1465"/>
            <p:cNvSpPr>
              <a:spLocks noChangeShapeType="1"/>
            </p:cNvSpPr>
            <p:nvPr/>
          </p:nvSpPr>
          <p:spPr bwMode="auto">
            <a:xfrm>
              <a:off x="2253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Rectangle 11466"/>
            <p:cNvSpPr>
              <a:spLocks noChangeArrowheads="1"/>
            </p:cNvSpPr>
            <p:nvPr/>
          </p:nvSpPr>
          <p:spPr bwMode="auto">
            <a:xfrm>
              <a:off x="2241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11467"/>
            <p:cNvSpPr>
              <a:spLocks noChangeShapeType="1"/>
            </p:cNvSpPr>
            <p:nvPr/>
          </p:nvSpPr>
          <p:spPr bwMode="auto">
            <a:xfrm flipH="1" flipV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1468"/>
            <p:cNvSpPr>
              <a:spLocks noChangeShapeType="1"/>
            </p:cNvSpPr>
            <p:nvPr/>
          </p:nvSpPr>
          <p:spPr bwMode="auto">
            <a:xfrm>
              <a:off x="2259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1469"/>
            <p:cNvSpPr>
              <a:spLocks noChangeShapeType="1"/>
            </p:cNvSpPr>
            <p:nvPr/>
          </p:nvSpPr>
          <p:spPr bwMode="auto">
            <a:xfrm flipH="1">
              <a:off x="224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1470"/>
            <p:cNvSpPr>
              <a:spLocks noChangeShapeType="1"/>
            </p:cNvSpPr>
            <p:nvPr/>
          </p:nvSpPr>
          <p:spPr bwMode="auto">
            <a:xfrm flipV="1"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1471"/>
            <p:cNvSpPr>
              <a:spLocks noChangeShapeType="1"/>
            </p:cNvSpPr>
            <p:nvPr/>
          </p:nvSpPr>
          <p:spPr bwMode="auto">
            <a:xfrm flipV="1"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1472"/>
            <p:cNvSpPr>
              <a:spLocks noChangeShapeType="1"/>
            </p:cNvSpPr>
            <p:nvPr/>
          </p:nvSpPr>
          <p:spPr bwMode="auto">
            <a:xfrm>
              <a:off x="2259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Rectangle 11473"/>
            <p:cNvSpPr>
              <a:spLocks noChangeArrowheads="1"/>
            </p:cNvSpPr>
            <p:nvPr/>
          </p:nvSpPr>
          <p:spPr bwMode="auto">
            <a:xfrm>
              <a:off x="2241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1474"/>
            <p:cNvSpPr>
              <a:spLocks noChangeShapeType="1"/>
            </p:cNvSpPr>
            <p:nvPr/>
          </p:nvSpPr>
          <p:spPr bwMode="auto">
            <a:xfrm flipH="1" flipV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1475"/>
            <p:cNvSpPr>
              <a:spLocks noChangeShapeType="1"/>
            </p:cNvSpPr>
            <p:nvPr/>
          </p:nvSpPr>
          <p:spPr bwMode="auto">
            <a:xfrm>
              <a:off x="2259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1476"/>
            <p:cNvSpPr>
              <a:spLocks noChangeShapeType="1"/>
            </p:cNvSpPr>
            <p:nvPr/>
          </p:nvSpPr>
          <p:spPr bwMode="auto">
            <a:xfrm flipH="1">
              <a:off x="224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1477"/>
            <p:cNvSpPr>
              <a:spLocks noChangeShapeType="1"/>
            </p:cNvSpPr>
            <p:nvPr/>
          </p:nvSpPr>
          <p:spPr bwMode="auto">
            <a:xfrm flipV="1"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1478"/>
            <p:cNvSpPr>
              <a:spLocks noChangeShapeType="1"/>
            </p:cNvSpPr>
            <p:nvPr/>
          </p:nvSpPr>
          <p:spPr bwMode="auto">
            <a:xfrm flipV="1"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1479"/>
            <p:cNvSpPr>
              <a:spLocks noChangeShapeType="1"/>
            </p:cNvSpPr>
            <p:nvPr/>
          </p:nvSpPr>
          <p:spPr bwMode="auto">
            <a:xfrm>
              <a:off x="2259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Rectangle 11480"/>
            <p:cNvSpPr>
              <a:spLocks noChangeArrowheads="1"/>
            </p:cNvSpPr>
            <p:nvPr/>
          </p:nvSpPr>
          <p:spPr bwMode="auto">
            <a:xfrm>
              <a:off x="2253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1481"/>
            <p:cNvSpPr>
              <a:spLocks noChangeShapeType="1"/>
            </p:cNvSpPr>
            <p:nvPr/>
          </p:nvSpPr>
          <p:spPr bwMode="auto">
            <a:xfrm flipH="1" flipV="1"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1482"/>
            <p:cNvSpPr>
              <a:spLocks noChangeShapeType="1"/>
            </p:cNvSpPr>
            <p:nvPr/>
          </p:nvSpPr>
          <p:spPr bwMode="auto">
            <a:xfrm>
              <a:off x="227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1483"/>
            <p:cNvSpPr>
              <a:spLocks noChangeShapeType="1"/>
            </p:cNvSpPr>
            <p:nvPr/>
          </p:nvSpPr>
          <p:spPr bwMode="auto">
            <a:xfrm flipH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1484"/>
            <p:cNvSpPr>
              <a:spLocks noChangeShapeType="1"/>
            </p:cNvSpPr>
            <p:nvPr/>
          </p:nvSpPr>
          <p:spPr bwMode="auto">
            <a:xfrm flipV="1">
              <a:off x="22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1485"/>
            <p:cNvSpPr>
              <a:spLocks noChangeShapeType="1"/>
            </p:cNvSpPr>
            <p:nvPr/>
          </p:nvSpPr>
          <p:spPr bwMode="auto">
            <a:xfrm flipV="1">
              <a:off x="2271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1486"/>
            <p:cNvSpPr>
              <a:spLocks noChangeShapeType="1"/>
            </p:cNvSpPr>
            <p:nvPr/>
          </p:nvSpPr>
          <p:spPr bwMode="auto">
            <a:xfrm>
              <a:off x="2271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Rectangle 11487"/>
            <p:cNvSpPr>
              <a:spLocks noChangeArrowheads="1"/>
            </p:cNvSpPr>
            <p:nvPr/>
          </p:nvSpPr>
          <p:spPr bwMode="auto">
            <a:xfrm>
              <a:off x="2247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11488"/>
            <p:cNvSpPr>
              <a:spLocks noChangeShapeType="1"/>
            </p:cNvSpPr>
            <p:nvPr/>
          </p:nvSpPr>
          <p:spPr bwMode="auto">
            <a:xfrm flipH="1" flipV="1"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11489"/>
            <p:cNvSpPr>
              <a:spLocks noChangeShapeType="1"/>
            </p:cNvSpPr>
            <p:nvPr/>
          </p:nvSpPr>
          <p:spPr bwMode="auto">
            <a:xfrm>
              <a:off x="2265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Line 11490"/>
            <p:cNvSpPr>
              <a:spLocks noChangeShapeType="1"/>
            </p:cNvSpPr>
            <p:nvPr/>
          </p:nvSpPr>
          <p:spPr bwMode="auto">
            <a:xfrm flipH="1">
              <a:off x="2253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Line 11491"/>
            <p:cNvSpPr>
              <a:spLocks noChangeShapeType="1"/>
            </p:cNvSpPr>
            <p:nvPr/>
          </p:nvSpPr>
          <p:spPr bwMode="auto">
            <a:xfrm flipV="1">
              <a:off x="226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11492"/>
            <p:cNvSpPr>
              <a:spLocks noChangeShapeType="1"/>
            </p:cNvSpPr>
            <p:nvPr/>
          </p:nvSpPr>
          <p:spPr bwMode="auto">
            <a:xfrm flipV="1">
              <a:off x="2265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Line 11493"/>
            <p:cNvSpPr>
              <a:spLocks noChangeShapeType="1"/>
            </p:cNvSpPr>
            <p:nvPr/>
          </p:nvSpPr>
          <p:spPr bwMode="auto">
            <a:xfrm>
              <a:off x="2265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Rectangle 11494"/>
            <p:cNvSpPr>
              <a:spLocks noChangeArrowheads="1"/>
            </p:cNvSpPr>
            <p:nvPr/>
          </p:nvSpPr>
          <p:spPr bwMode="auto">
            <a:xfrm>
              <a:off x="2241" y="25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Line 11495"/>
            <p:cNvSpPr>
              <a:spLocks noChangeShapeType="1"/>
            </p:cNvSpPr>
            <p:nvPr/>
          </p:nvSpPr>
          <p:spPr bwMode="auto">
            <a:xfrm flipH="1" flipV="1"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Line 11496"/>
            <p:cNvSpPr>
              <a:spLocks noChangeShapeType="1"/>
            </p:cNvSpPr>
            <p:nvPr/>
          </p:nvSpPr>
          <p:spPr bwMode="auto">
            <a:xfrm>
              <a:off x="2259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Line 11497"/>
            <p:cNvSpPr>
              <a:spLocks noChangeShapeType="1"/>
            </p:cNvSpPr>
            <p:nvPr/>
          </p:nvSpPr>
          <p:spPr bwMode="auto">
            <a:xfrm flipH="1">
              <a:off x="2247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Line 11498"/>
            <p:cNvSpPr>
              <a:spLocks noChangeShapeType="1"/>
            </p:cNvSpPr>
            <p:nvPr/>
          </p:nvSpPr>
          <p:spPr bwMode="auto">
            <a:xfrm flipV="1"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Line 11499"/>
            <p:cNvSpPr>
              <a:spLocks noChangeShapeType="1"/>
            </p:cNvSpPr>
            <p:nvPr/>
          </p:nvSpPr>
          <p:spPr bwMode="auto">
            <a:xfrm flipV="1">
              <a:off x="2259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Line 11500"/>
            <p:cNvSpPr>
              <a:spLocks noChangeShapeType="1"/>
            </p:cNvSpPr>
            <p:nvPr/>
          </p:nvSpPr>
          <p:spPr bwMode="auto">
            <a:xfrm>
              <a:off x="2259" y="26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Rectangle 11501"/>
            <p:cNvSpPr>
              <a:spLocks noChangeArrowheads="1"/>
            </p:cNvSpPr>
            <p:nvPr/>
          </p:nvSpPr>
          <p:spPr bwMode="auto">
            <a:xfrm>
              <a:off x="2235" y="25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Line 11502"/>
            <p:cNvSpPr>
              <a:spLocks noChangeShapeType="1"/>
            </p:cNvSpPr>
            <p:nvPr/>
          </p:nvSpPr>
          <p:spPr bwMode="auto">
            <a:xfrm flipH="1" flipV="1">
              <a:off x="2241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Line 11503"/>
            <p:cNvSpPr>
              <a:spLocks noChangeShapeType="1"/>
            </p:cNvSpPr>
            <p:nvPr/>
          </p:nvSpPr>
          <p:spPr bwMode="auto">
            <a:xfrm>
              <a:off x="2253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Line 11504"/>
            <p:cNvSpPr>
              <a:spLocks noChangeShapeType="1"/>
            </p:cNvSpPr>
            <p:nvPr/>
          </p:nvSpPr>
          <p:spPr bwMode="auto">
            <a:xfrm flipH="1">
              <a:off x="2241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Line 11505"/>
            <p:cNvSpPr>
              <a:spLocks noChangeShapeType="1"/>
            </p:cNvSpPr>
            <p:nvPr/>
          </p:nvSpPr>
          <p:spPr bwMode="auto">
            <a:xfrm flipV="1">
              <a:off x="2253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Line 11506"/>
            <p:cNvSpPr>
              <a:spLocks noChangeShapeType="1"/>
            </p:cNvSpPr>
            <p:nvPr/>
          </p:nvSpPr>
          <p:spPr bwMode="auto">
            <a:xfrm flipV="1">
              <a:off x="2253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Line 11507"/>
            <p:cNvSpPr>
              <a:spLocks noChangeShapeType="1"/>
            </p:cNvSpPr>
            <p:nvPr/>
          </p:nvSpPr>
          <p:spPr bwMode="auto">
            <a:xfrm>
              <a:off x="2253" y="26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Rectangle 11508"/>
            <p:cNvSpPr>
              <a:spLocks noChangeArrowheads="1"/>
            </p:cNvSpPr>
            <p:nvPr/>
          </p:nvSpPr>
          <p:spPr bwMode="auto">
            <a:xfrm>
              <a:off x="2235" y="25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Line 11509"/>
            <p:cNvSpPr>
              <a:spLocks noChangeShapeType="1"/>
            </p:cNvSpPr>
            <p:nvPr/>
          </p:nvSpPr>
          <p:spPr bwMode="auto">
            <a:xfrm flipH="1" flipV="1">
              <a:off x="2241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Line 11510"/>
            <p:cNvSpPr>
              <a:spLocks noChangeShapeType="1"/>
            </p:cNvSpPr>
            <p:nvPr/>
          </p:nvSpPr>
          <p:spPr bwMode="auto">
            <a:xfrm>
              <a:off x="2253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Line 11511"/>
            <p:cNvSpPr>
              <a:spLocks noChangeShapeType="1"/>
            </p:cNvSpPr>
            <p:nvPr/>
          </p:nvSpPr>
          <p:spPr bwMode="auto">
            <a:xfrm flipH="1">
              <a:off x="2241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Line 11512"/>
            <p:cNvSpPr>
              <a:spLocks noChangeShapeType="1"/>
            </p:cNvSpPr>
            <p:nvPr/>
          </p:nvSpPr>
          <p:spPr bwMode="auto">
            <a:xfrm flipV="1">
              <a:off x="2253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Line 11513"/>
            <p:cNvSpPr>
              <a:spLocks noChangeShapeType="1"/>
            </p:cNvSpPr>
            <p:nvPr/>
          </p:nvSpPr>
          <p:spPr bwMode="auto">
            <a:xfrm flipV="1">
              <a:off x="2253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Line 11514"/>
            <p:cNvSpPr>
              <a:spLocks noChangeShapeType="1"/>
            </p:cNvSpPr>
            <p:nvPr/>
          </p:nvSpPr>
          <p:spPr bwMode="auto">
            <a:xfrm>
              <a:off x="2253" y="26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Rectangle 11515"/>
            <p:cNvSpPr>
              <a:spLocks noChangeArrowheads="1"/>
            </p:cNvSpPr>
            <p:nvPr/>
          </p:nvSpPr>
          <p:spPr bwMode="auto">
            <a:xfrm>
              <a:off x="2235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" name="Line 11516"/>
            <p:cNvSpPr>
              <a:spLocks noChangeShapeType="1"/>
            </p:cNvSpPr>
            <p:nvPr/>
          </p:nvSpPr>
          <p:spPr bwMode="auto">
            <a:xfrm flipH="1" flipV="1">
              <a:off x="224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1517"/>
            <p:cNvSpPr>
              <a:spLocks noChangeShapeType="1"/>
            </p:cNvSpPr>
            <p:nvPr/>
          </p:nvSpPr>
          <p:spPr bwMode="auto">
            <a:xfrm>
              <a:off x="2253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1518"/>
            <p:cNvSpPr>
              <a:spLocks noChangeShapeType="1"/>
            </p:cNvSpPr>
            <p:nvPr/>
          </p:nvSpPr>
          <p:spPr bwMode="auto">
            <a:xfrm flipH="1">
              <a:off x="2241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1519"/>
            <p:cNvSpPr>
              <a:spLocks noChangeShapeType="1"/>
            </p:cNvSpPr>
            <p:nvPr/>
          </p:nvSpPr>
          <p:spPr bwMode="auto">
            <a:xfrm flipV="1"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1520"/>
            <p:cNvSpPr>
              <a:spLocks noChangeShapeType="1"/>
            </p:cNvSpPr>
            <p:nvPr/>
          </p:nvSpPr>
          <p:spPr bwMode="auto">
            <a:xfrm flipV="1">
              <a:off x="2253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Line 11521"/>
            <p:cNvSpPr>
              <a:spLocks noChangeShapeType="1"/>
            </p:cNvSpPr>
            <p:nvPr/>
          </p:nvSpPr>
          <p:spPr bwMode="auto">
            <a:xfrm>
              <a:off x="2253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Rectangle 11522"/>
            <p:cNvSpPr>
              <a:spLocks noChangeArrowheads="1"/>
            </p:cNvSpPr>
            <p:nvPr/>
          </p:nvSpPr>
          <p:spPr bwMode="auto">
            <a:xfrm>
              <a:off x="2241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1523"/>
            <p:cNvSpPr>
              <a:spLocks noChangeShapeType="1"/>
            </p:cNvSpPr>
            <p:nvPr/>
          </p:nvSpPr>
          <p:spPr bwMode="auto">
            <a:xfrm flipH="1" flipV="1">
              <a:off x="224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1524"/>
            <p:cNvSpPr>
              <a:spLocks noChangeShapeType="1"/>
            </p:cNvSpPr>
            <p:nvPr/>
          </p:nvSpPr>
          <p:spPr bwMode="auto">
            <a:xfrm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" name="Line 11525"/>
            <p:cNvSpPr>
              <a:spLocks noChangeShapeType="1"/>
            </p:cNvSpPr>
            <p:nvPr/>
          </p:nvSpPr>
          <p:spPr bwMode="auto">
            <a:xfrm flipH="1">
              <a:off x="2247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" name="Line 11526"/>
            <p:cNvSpPr>
              <a:spLocks noChangeShapeType="1"/>
            </p:cNvSpPr>
            <p:nvPr/>
          </p:nvSpPr>
          <p:spPr bwMode="auto">
            <a:xfrm flipV="1">
              <a:off x="225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" name="Line 11527"/>
            <p:cNvSpPr>
              <a:spLocks noChangeShapeType="1"/>
            </p:cNvSpPr>
            <p:nvPr/>
          </p:nvSpPr>
          <p:spPr bwMode="auto">
            <a:xfrm flipV="1">
              <a:off x="2259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3" name="Line 11528"/>
            <p:cNvSpPr>
              <a:spLocks noChangeShapeType="1"/>
            </p:cNvSpPr>
            <p:nvPr/>
          </p:nvSpPr>
          <p:spPr bwMode="auto">
            <a:xfrm>
              <a:off x="2259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" name="Rectangle 11529"/>
            <p:cNvSpPr>
              <a:spLocks noChangeArrowheads="1"/>
            </p:cNvSpPr>
            <p:nvPr/>
          </p:nvSpPr>
          <p:spPr bwMode="auto">
            <a:xfrm>
              <a:off x="2241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" name="Line 11530"/>
            <p:cNvSpPr>
              <a:spLocks noChangeShapeType="1"/>
            </p:cNvSpPr>
            <p:nvPr/>
          </p:nvSpPr>
          <p:spPr bwMode="auto">
            <a:xfrm flipH="1" flipV="1">
              <a:off x="224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" name="Line 11531"/>
            <p:cNvSpPr>
              <a:spLocks noChangeShapeType="1"/>
            </p:cNvSpPr>
            <p:nvPr/>
          </p:nvSpPr>
          <p:spPr bwMode="auto">
            <a:xfrm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" name="Line 11532"/>
            <p:cNvSpPr>
              <a:spLocks noChangeShapeType="1"/>
            </p:cNvSpPr>
            <p:nvPr/>
          </p:nvSpPr>
          <p:spPr bwMode="auto">
            <a:xfrm flipH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Line 11533"/>
            <p:cNvSpPr>
              <a:spLocks noChangeShapeType="1"/>
            </p:cNvSpPr>
            <p:nvPr/>
          </p:nvSpPr>
          <p:spPr bwMode="auto">
            <a:xfrm flipV="1"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Line 11534"/>
            <p:cNvSpPr>
              <a:spLocks noChangeShapeType="1"/>
            </p:cNvSpPr>
            <p:nvPr/>
          </p:nvSpPr>
          <p:spPr bwMode="auto">
            <a:xfrm flipV="1">
              <a:off x="2259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0" name="Line 11535"/>
            <p:cNvSpPr>
              <a:spLocks noChangeShapeType="1"/>
            </p:cNvSpPr>
            <p:nvPr/>
          </p:nvSpPr>
          <p:spPr bwMode="auto">
            <a:xfrm>
              <a:off x="225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Rectangle 11536"/>
            <p:cNvSpPr>
              <a:spLocks noChangeArrowheads="1"/>
            </p:cNvSpPr>
            <p:nvPr/>
          </p:nvSpPr>
          <p:spPr bwMode="auto">
            <a:xfrm>
              <a:off x="2235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Line 11537"/>
            <p:cNvSpPr>
              <a:spLocks noChangeShapeType="1"/>
            </p:cNvSpPr>
            <p:nvPr/>
          </p:nvSpPr>
          <p:spPr bwMode="auto">
            <a:xfrm flipH="1" flipV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3" name="Line 11538"/>
            <p:cNvSpPr>
              <a:spLocks noChangeShapeType="1"/>
            </p:cNvSpPr>
            <p:nvPr/>
          </p:nvSpPr>
          <p:spPr bwMode="auto">
            <a:xfrm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4" name="Line 11539"/>
            <p:cNvSpPr>
              <a:spLocks noChangeShapeType="1"/>
            </p:cNvSpPr>
            <p:nvPr/>
          </p:nvSpPr>
          <p:spPr bwMode="auto">
            <a:xfrm flipH="1">
              <a:off x="22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5" name="Line 11540"/>
            <p:cNvSpPr>
              <a:spLocks noChangeShapeType="1"/>
            </p:cNvSpPr>
            <p:nvPr/>
          </p:nvSpPr>
          <p:spPr bwMode="auto">
            <a:xfrm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6" name="Line 11541"/>
            <p:cNvSpPr>
              <a:spLocks noChangeShapeType="1"/>
            </p:cNvSpPr>
            <p:nvPr/>
          </p:nvSpPr>
          <p:spPr bwMode="auto">
            <a:xfrm flipV="1"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7" name="Line 11542"/>
            <p:cNvSpPr>
              <a:spLocks noChangeShapeType="1"/>
            </p:cNvSpPr>
            <p:nvPr/>
          </p:nvSpPr>
          <p:spPr bwMode="auto">
            <a:xfrm>
              <a:off x="225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8" name="Rectangle 11543"/>
            <p:cNvSpPr>
              <a:spLocks noChangeArrowheads="1"/>
            </p:cNvSpPr>
            <p:nvPr/>
          </p:nvSpPr>
          <p:spPr bwMode="auto">
            <a:xfrm>
              <a:off x="2235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9" name="Line 11544"/>
            <p:cNvSpPr>
              <a:spLocks noChangeShapeType="1"/>
            </p:cNvSpPr>
            <p:nvPr/>
          </p:nvSpPr>
          <p:spPr bwMode="auto">
            <a:xfrm flipH="1" flipV="1">
              <a:off x="224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Line 11545"/>
            <p:cNvSpPr>
              <a:spLocks noChangeShapeType="1"/>
            </p:cNvSpPr>
            <p:nvPr/>
          </p:nvSpPr>
          <p:spPr bwMode="auto">
            <a:xfrm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1" name="Line 11546"/>
            <p:cNvSpPr>
              <a:spLocks noChangeShapeType="1"/>
            </p:cNvSpPr>
            <p:nvPr/>
          </p:nvSpPr>
          <p:spPr bwMode="auto">
            <a:xfrm flipH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2" name="Line 11547"/>
            <p:cNvSpPr>
              <a:spLocks noChangeShapeType="1"/>
            </p:cNvSpPr>
            <p:nvPr/>
          </p:nvSpPr>
          <p:spPr bwMode="auto">
            <a:xfrm flipV="1">
              <a:off x="225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3" name="Line 11548"/>
            <p:cNvSpPr>
              <a:spLocks noChangeShapeType="1"/>
            </p:cNvSpPr>
            <p:nvPr/>
          </p:nvSpPr>
          <p:spPr bwMode="auto">
            <a:xfrm flipV="1">
              <a:off x="225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4" name="Line 11549"/>
            <p:cNvSpPr>
              <a:spLocks noChangeShapeType="1"/>
            </p:cNvSpPr>
            <p:nvPr/>
          </p:nvSpPr>
          <p:spPr bwMode="auto">
            <a:xfrm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5" name="Rectangle 11550"/>
            <p:cNvSpPr>
              <a:spLocks noChangeArrowheads="1"/>
            </p:cNvSpPr>
            <p:nvPr/>
          </p:nvSpPr>
          <p:spPr bwMode="auto">
            <a:xfrm>
              <a:off x="2235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6" name="Line 11551"/>
            <p:cNvSpPr>
              <a:spLocks noChangeShapeType="1"/>
            </p:cNvSpPr>
            <p:nvPr/>
          </p:nvSpPr>
          <p:spPr bwMode="auto">
            <a:xfrm flipH="1" flipV="1">
              <a:off x="224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7" name="Line 11552"/>
            <p:cNvSpPr>
              <a:spLocks noChangeShapeType="1"/>
            </p:cNvSpPr>
            <p:nvPr/>
          </p:nvSpPr>
          <p:spPr bwMode="auto">
            <a:xfrm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8" name="Line 11553"/>
            <p:cNvSpPr>
              <a:spLocks noChangeShapeType="1"/>
            </p:cNvSpPr>
            <p:nvPr/>
          </p:nvSpPr>
          <p:spPr bwMode="auto">
            <a:xfrm flipH="1">
              <a:off x="224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9" name="Line 11554"/>
            <p:cNvSpPr>
              <a:spLocks noChangeShapeType="1"/>
            </p:cNvSpPr>
            <p:nvPr/>
          </p:nvSpPr>
          <p:spPr bwMode="auto">
            <a:xfrm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0" name="Line 11555"/>
            <p:cNvSpPr>
              <a:spLocks noChangeShapeType="1"/>
            </p:cNvSpPr>
            <p:nvPr/>
          </p:nvSpPr>
          <p:spPr bwMode="auto">
            <a:xfrm flipV="1">
              <a:off x="225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1" name="Line 11556"/>
            <p:cNvSpPr>
              <a:spLocks noChangeShapeType="1"/>
            </p:cNvSpPr>
            <p:nvPr/>
          </p:nvSpPr>
          <p:spPr bwMode="auto">
            <a:xfrm>
              <a:off x="2253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2" name="Rectangle 11557"/>
            <p:cNvSpPr>
              <a:spLocks noChangeArrowheads="1"/>
            </p:cNvSpPr>
            <p:nvPr/>
          </p:nvSpPr>
          <p:spPr bwMode="auto">
            <a:xfrm>
              <a:off x="2241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3" name="Line 11558"/>
            <p:cNvSpPr>
              <a:spLocks noChangeShapeType="1"/>
            </p:cNvSpPr>
            <p:nvPr/>
          </p:nvSpPr>
          <p:spPr bwMode="auto">
            <a:xfrm flipH="1" flipV="1">
              <a:off x="224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4" name="Line 11559"/>
            <p:cNvSpPr>
              <a:spLocks noChangeShapeType="1"/>
            </p:cNvSpPr>
            <p:nvPr/>
          </p:nvSpPr>
          <p:spPr bwMode="auto">
            <a:xfrm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5" name="Line 11560"/>
            <p:cNvSpPr>
              <a:spLocks noChangeShapeType="1"/>
            </p:cNvSpPr>
            <p:nvPr/>
          </p:nvSpPr>
          <p:spPr bwMode="auto">
            <a:xfrm flipH="1">
              <a:off x="224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6" name="Line 11561"/>
            <p:cNvSpPr>
              <a:spLocks noChangeShapeType="1"/>
            </p:cNvSpPr>
            <p:nvPr/>
          </p:nvSpPr>
          <p:spPr bwMode="auto">
            <a:xfrm flipV="1">
              <a:off x="22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7" name="Line 11562"/>
            <p:cNvSpPr>
              <a:spLocks noChangeShapeType="1"/>
            </p:cNvSpPr>
            <p:nvPr/>
          </p:nvSpPr>
          <p:spPr bwMode="auto">
            <a:xfrm flipV="1">
              <a:off x="2259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8" name="Line 11563"/>
            <p:cNvSpPr>
              <a:spLocks noChangeShapeType="1"/>
            </p:cNvSpPr>
            <p:nvPr/>
          </p:nvSpPr>
          <p:spPr bwMode="auto">
            <a:xfrm>
              <a:off x="2259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" name="Rectangle 11564"/>
            <p:cNvSpPr>
              <a:spLocks noChangeArrowheads="1"/>
            </p:cNvSpPr>
            <p:nvPr/>
          </p:nvSpPr>
          <p:spPr bwMode="auto">
            <a:xfrm>
              <a:off x="2253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" name="Line 11565"/>
            <p:cNvSpPr>
              <a:spLocks noChangeShapeType="1"/>
            </p:cNvSpPr>
            <p:nvPr/>
          </p:nvSpPr>
          <p:spPr bwMode="auto">
            <a:xfrm flipH="1" flipV="1">
              <a:off x="22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" name="Line 11566"/>
            <p:cNvSpPr>
              <a:spLocks noChangeShapeType="1"/>
            </p:cNvSpPr>
            <p:nvPr/>
          </p:nvSpPr>
          <p:spPr bwMode="auto">
            <a:xfrm>
              <a:off x="22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" name="Line 11567"/>
            <p:cNvSpPr>
              <a:spLocks noChangeShapeType="1"/>
            </p:cNvSpPr>
            <p:nvPr/>
          </p:nvSpPr>
          <p:spPr bwMode="auto">
            <a:xfrm flipH="1"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3" name="Line 11568"/>
            <p:cNvSpPr>
              <a:spLocks noChangeShapeType="1"/>
            </p:cNvSpPr>
            <p:nvPr/>
          </p:nvSpPr>
          <p:spPr bwMode="auto">
            <a:xfrm flipV="1">
              <a:off x="227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4" name="Line 11569"/>
            <p:cNvSpPr>
              <a:spLocks noChangeShapeType="1"/>
            </p:cNvSpPr>
            <p:nvPr/>
          </p:nvSpPr>
          <p:spPr bwMode="auto">
            <a:xfrm flipV="1">
              <a:off x="227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" name="Line 11570"/>
            <p:cNvSpPr>
              <a:spLocks noChangeShapeType="1"/>
            </p:cNvSpPr>
            <p:nvPr/>
          </p:nvSpPr>
          <p:spPr bwMode="auto">
            <a:xfrm>
              <a:off x="2271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6" name="Rectangle 11571"/>
            <p:cNvSpPr>
              <a:spLocks noChangeArrowheads="1"/>
            </p:cNvSpPr>
            <p:nvPr/>
          </p:nvSpPr>
          <p:spPr bwMode="auto">
            <a:xfrm>
              <a:off x="2301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7" name="Line 11572"/>
            <p:cNvSpPr>
              <a:spLocks noChangeShapeType="1"/>
            </p:cNvSpPr>
            <p:nvPr/>
          </p:nvSpPr>
          <p:spPr bwMode="auto">
            <a:xfrm flipH="1" flipV="1">
              <a:off x="230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8" name="Line 11573"/>
            <p:cNvSpPr>
              <a:spLocks noChangeShapeType="1"/>
            </p:cNvSpPr>
            <p:nvPr/>
          </p:nvSpPr>
          <p:spPr bwMode="auto">
            <a:xfrm>
              <a:off x="231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9" name="Line 11574"/>
            <p:cNvSpPr>
              <a:spLocks noChangeShapeType="1"/>
            </p:cNvSpPr>
            <p:nvPr/>
          </p:nvSpPr>
          <p:spPr bwMode="auto">
            <a:xfrm flipH="1">
              <a:off x="230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0" name="Line 11575"/>
            <p:cNvSpPr>
              <a:spLocks noChangeShapeType="1"/>
            </p:cNvSpPr>
            <p:nvPr/>
          </p:nvSpPr>
          <p:spPr bwMode="auto">
            <a:xfrm flipV="1">
              <a:off x="231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1" name="Line 11576"/>
            <p:cNvSpPr>
              <a:spLocks noChangeShapeType="1"/>
            </p:cNvSpPr>
            <p:nvPr/>
          </p:nvSpPr>
          <p:spPr bwMode="auto">
            <a:xfrm flipV="1">
              <a:off x="2319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2" name="Line 11577"/>
            <p:cNvSpPr>
              <a:spLocks noChangeShapeType="1"/>
            </p:cNvSpPr>
            <p:nvPr/>
          </p:nvSpPr>
          <p:spPr bwMode="auto">
            <a:xfrm>
              <a:off x="231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3" name="Rectangle 11578"/>
            <p:cNvSpPr>
              <a:spLocks noChangeArrowheads="1"/>
            </p:cNvSpPr>
            <p:nvPr/>
          </p:nvSpPr>
          <p:spPr bwMode="auto">
            <a:xfrm>
              <a:off x="2397" y="25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4" name="Line 11579"/>
            <p:cNvSpPr>
              <a:spLocks noChangeShapeType="1"/>
            </p:cNvSpPr>
            <p:nvPr/>
          </p:nvSpPr>
          <p:spPr bwMode="auto">
            <a:xfrm flipH="1" flipV="1">
              <a:off x="2403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5" name="Line 11580"/>
            <p:cNvSpPr>
              <a:spLocks noChangeShapeType="1"/>
            </p:cNvSpPr>
            <p:nvPr/>
          </p:nvSpPr>
          <p:spPr bwMode="auto">
            <a:xfrm>
              <a:off x="241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6" name="Line 11581"/>
            <p:cNvSpPr>
              <a:spLocks noChangeShapeType="1"/>
            </p:cNvSpPr>
            <p:nvPr/>
          </p:nvSpPr>
          <p:spPr bwMode="auto">
            <a:xfrm flipH="1">
              <a:off x="2403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7" name="Line 11582"/>
            <p:cNvSpPr>
              <a:spLocks noChangeShapeType="1"/>
            </p:cNvSpPr>
            <p:nvPr/>
          </p:nvSpPr>
          <p:spPr bwMode="auto">
            <a:xfrm flipV="1">
              <a:off x="2415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8" name="Line 11583"/>
            <p:cNvSpPr>
              <a:spLocks noChangeShapeType="1"/>
            </p:cNvSpPr>
            <p:nvPr/>
          </p:nvSpPr>
          <p:spPr bwMode="auto">
            <a:xfrm flipV="1">
              <a:off x="2415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9" name="Line 11584"/>
            <p:cNvSpPr>
              <a:spLocks noChangeShapeType="1"/>
            </p:cNvSpPr>
            <p:nvPr/>
          </p:nvSpPr>
          <p:spPr bwMode="auto">
            <a:xfrm>
              <a:off x="2415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0" name="Rectangle 11585"/>
            <p:cNvSpPr>
              <a:spLocks noChangeArrowheads="1"/>
            </p:cNvSpPr>
            <p:nvPr/>
          </p:nvSpPr>
          <p:spPr bwMode="auto">
            <a:xfrm>
              <a:off x="2517" y="24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1" name="Line 11586"/>
            <p:cNvSpPr>
              <a:spLocks noChangeShapeType="1"/>
            </p:cNvSpPr>
            <p:nvPr/>
          </p:nvSpPr>
          <p:spPr bwMode="auto">
            <a:xfrm flipH="1" flipV="1">
              <a:off x="2523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2" name="Line 11587"/>
            <p:cNvSpPr>
              <a:spLocks noChangeShapeType="1"/>
            </p:cNvSpPr>
            <p:nvPr/>
          </p:nvSpPr>
          <p:spPr bwMode="auto">
            <a:xfrm>
              <a:off x="2535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3" name="Line 11588"/>
            <p:cNvSpPr>
              <a:spLocks noChangeShapeType="1"/>
            </p:cNvSpPr>
            <p:nvPr/>
          </p:nvSpPr>
          <p:spPr bwMode="auto">
            <a:xfrm flipH="1">
              <a:off x="2523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4" name="Line 11589"/>
            <p:cNvSpPr>
              <a:spLocks noChangeShapeType="1"/>
            </p:cNvSpPr>
            <p:nvPr/>
          </p:nvSpPr>
          <p:spPr bwMode="auto">
            <a:xfrm flipV="1">
              <a:off x="2535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5" name="Line 11590"/>
            <p:cNvSpPr>
              <a:spLocks noChangeShapeType="1"/>
            </p:cNvSpPr>
            <p:nvPr/>
          </p:nvSpPr>
          <p:spPr bwMode="auto">
            <a:xfrm flipV="1">
              <a:off x="2535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6" name="Line 11591"/>
            <p:cNvSpPr>
              <a:spLocks noChangeShapeType="1"/>
            </p:cNvSpPr>
            <p:nvPr/>
          </p:nvSpPr>
          <p:spPr bwMode="auto">
            <a:xfrm>
              <a:off x="2535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7" name="Rectangle 11592"/>
            <p:cNvSpPr>
              <a:spLocks noChangeArrowheads="1"/>
            </p:cNvSpPr>
            <p:nvPr/>
          </p:nvSpPr>
          <p:spPr bwMode="auto">
            <a:xfrm>
              <a:off x="2655" y="24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8" name="Line 11593"/>
            <p:cNvSpPr>
              <a:spLocks noChangeShapeType="1"/>
            </p:cNvSpPr>
            <p:nvPr/>
          </p:nvSpPr>
          <p:spPr bwMode="auto">
            <a:xfrm flipH="1" flipV="1">
              <a:off x="2661" y="24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9" name="Line 11594"/>
            <p:cNvSpPr>
              <a:spLocks noChangeShapeType="1"/>
            </p:cNvSpPr>
            <p:nvPr/>
          </p:nvSpPr>
          <p:spPr bwMode="auto">
            <a:xfrm>
              <a:off x="2673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0" name="Line 11595"/>
            <p:cNvSpPr>
              <a:spLocks noChangeShapeType="1"/>
            </p:cNvSpPr>
            <p:nvPr/>
          </p:nvSpPr>
          <p:spPr bwMode="auto">
            <a:xfrm flipH="1">
              <a:off x="2661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1" name="Line 11596"/>
            <p:cNvSpPr>
              <a:spLocks noChangeShapeType="1"/>
            </p:cNvSpPr>
            <p:nvPr/>
          </p:nvSpPr>
          <p:spPr bwMode="auto">
            <a:xfrm flipV="1">
              <a:off x="2673" y="24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2" name="Line 11597"/>
            <p:cNvSpPr>
              <a:spLocks noChangeShapeType="1"/>
            </p:cNvSpPr>
            <p:nvPr/>
          </p:nvSpPr>
          <p:spPr bwMode="auto">
            <a:xfrm flipV="1">
              <a:off x="2673" y="24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3" name="Line 11598"/>
            <p:cNvSpPr>
              <a:spLocks noChangeShapeType="1"/>
            </p:cNvSpPr>
            <p:nvPr/>
          </p:nvSpPr>
          <p:spPr bwMode="auto">
            <a:xfrm>
              <a:off x="2673" y="24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4" name="Rectangle 11599"/>
            <p:cNvSpPr>
              <a:spLocks noChangeArrowheads="1"/>
            </p:cNvSpPr>
            <p:nvPr/>
          </p:nvSpPr>
          <p:spPr bwMode="auto">
            <a:xfrm>
              <a:off x="2805" y="236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5" name="Line 11600"/>
            <p:cNvSpPr>
              <a:spLocks noChangeShapeType="1"/>
            </p:cNvSpPr>
            <p:nvPr/>
          </p:nvSpPr>
          <p:spPr bwMode="auto">
            <a:xfrm flipH="1" flipV="1">
              <a:off x="2811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6" name="Line 11601"/>
            <p:cNvSpPr>
              <a:spLocks noChangeShapeType="1"/>
            </p:cNvSpPr>
            <p:nvPr/>
          </p:nvSpPr>
          <p:spPr bwMode="auto">
            <a:xfrm>
              <a:off x="2823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7" name="Line 11602"/>
            <p:cNvSpPr>
              <a:spLocks noChangeShapeType="1"/>
            </p:cNvSpPr>
            <p:nvPr/>
          </p:nvSpPr>
          <p:spPr bwMode="auto">
            <a:xfrm flipH="1">
              <a:off x="2811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8" name="Line 11603"/>
            <p:cNvSpPr>
              <a:spLocks noChangeShapeType="1"/>
            </p:cNvSpPr>
            <p:nvPr/>
          </p:nvSpPr>
          <p:spPr bwMode="auto">
            <a:xfrm flipV="1">
              <a:off x="2823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9" name="Line 11604"/>
            <p:cNvSpPr>
              <a:spLocks noChangeShapeType="1"/>
            </p:cNvSpPr>
            <p:nvPr/>
          </p:nvSpPr>
          <p:spPr bwMode="auto">
            <a:xfrm flipV="1">
              <a:off x="2823" y="23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0" name="Line 11605"/>
            <p:cNvSpPr>
              <a:spLocks noChangeShapeType="1"/>
            </p:cNvSpPr>
            <p:nvPr/>
          </p:nvSpPr>
          <p:spPr bwMode="auto">
            <a:xfrm>
              <a:off x="2823" y="23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1" name="Rectangle 11606"/>
            <p:cNvSpPr>
              <a:spLocks noChangeArrowheads="1"/>
            </p:cNvSpPr>
            <p:nvPr/>
          </p:nvSpPr>
          <p:spPr bwMode="auto">
            <a:xfrm>
              <a:off x="2967" y="230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2" name="Line 11607"/>
            <p:cNvSpPr>
              <a:spLocks noChangeShapeType="1"/>
            </p:cNvSpPr>
            <p:nvPr/>
          </p:nvSpPr>
          <p:spPr bwMode="auto">
            <a:xfrm flipH="1" flipV="1">
              <a:off x="2973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3" name="Line 11608"/>
            <p:cNvSpPr>
              <a:spLocks noChangeShapeType="1"/>
            </p:cNvSpPr>
            <p:nvPr/>
          </p:nvSpPr>
          <p:spPr bwMode="auto">
            <a:xfrm>
              <a:off x="2985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4" name="Line 11609"/>
            <p:cNvSpPr>
              <a:spLocks noChangeShapeType="1"/>
            </p:cNvSpPr>
            <p:nvPr/>
          </p:nvSpPr>
          <p:spPr bwMode="auto">
            <a:xfrm flipH="1">
              <a:off x="2973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5" name="Line 11610"/>
            <p:cNvSpPr>
              <a:spLocks noChangeShapeType="1"/>
            </p:cNvSpPr>
            <p:nvPr/>
          </p:nvSpPr>
          <p:spPr bwMode="auto">
            <a:xfrm flipV="1">
              <a:off x="2985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6" name="Line 11611"/>
            <p:cNvSpPr>
              <a:spLocks noChangeShapeType="1"/>
            </p:cNvSpPr>
            <p:nvPr/>
          </p:nvSpPr>
          <p:spPr bwMode="auto">
            <a:xfrm flipV="1">
              <a:off x="2985" y="23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7" name="Line 11612"/>
            <p:cNvSpPr>
              <a:spLocks noChangeShapeType="1"/>
            </p:cNvSpPr>
            <p:nvPr/>
          </p:nvSpPr>
          <p:spPr bwMode="auto">
            <a:xfrm>
              <a:off x="2985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8" name="Rectangle 11613"/>
            <p:cNvSpPr>
              <a:spLocks noChangeArrowheads="1"/>
            </p:cNvSpPr>
            <p:nvPr/>
          </p:nvSpPr>
          <p:spPr bwMode="auto">
            <a:xfrm>
              <a:off x="3129" y="22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9" name="Line 11614"/>
            <p:cNvSpPr>
              <a:spLocks noChangeShapeType="1"/>
            </p:cNvSpPr>
            <p:nvPr/>
          </p:nvSpPr>
          <p:spPr bwMode="auto">
            <a:xfrm flipH="1" flipV="1">
              <a:off x="3135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0" name="Line 11615"/>
            <p:cNvSpPr>
              <a:spLocks noChangeShapeType="1"/>
            </p:cNvSpPr>
            <p:nvPr/>
          </p:nvSpPr>
          <p:spPr bwMode="auto">
            <a:xfrm>
              <a:off x="3147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1" name="Line 11616"/>
            <p:cNvSpPr>
              <a:spLocks noChangeShapeType="1"/>
            </p:cNvSpPr>
            <p:nvPr/>
          </p:nvSpPr>
          <p:spPr bwMode="auto">
            <a:xfrm flipH="1">
              <a:off x="3135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2" name="Line 11617"/>
            <p:cNvSpPr>
              <a:spLocks noChangeShapeType="1"/>
            </p:cNvSpPr>
            <p:nvPr/>
          </p:nvSpPr>
          <p:spPr bwMode="auto">
            <a:xfrm flipV="1">
              <a:off x="3147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3" name="Line 11618"/>
            <p:cNvSpPr>
              <a:spLocks noChangeShapeType="1"/>
            </p:cNvSpPr>
            <p:nvPr/>
          </p:nvSpPr>
          <p:spPr bwMode="auto">
            <a:xfrm flipV="1">
              <a:off x="3147" y="22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4" name="Line 11619"/>
            <p:cNvSpPr>
              <a:spLocks noChangeShapeType="1"/>
            </p:cNvSpPr>
            <p:nvPr/>
          </p:nvSpPr>
          <p:spPr bwMode="auto">
            <a:xfrm>
              <a:off x="3147" y="22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5" name="Rectangle 11620"/>
            <p:cNvSpPr>
              <a:spLocks noChangeArrowheads="1"/>
            </p:cNvSpPr>
            <p:nvPr/>
          </p:nvSpPr>
          <p:spPr bwMode="auto">
            <a:xfrm>
              <a:off x="3279" y="21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6" name="Line 11621"/>
            <p:cNvSpPr>
              <a:spLocks noChangeShapeType="1"/>
            </p:cNvSpPr>
            <p:nvPr/>
          </p:nvSpPr>
          <p:spPr bwMode="auto">
            <a:xfrm flipH="1" flipV="1">
              <a:off x="3285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7" name="Line 11622"/>
            <p:cNvSpPr>
              <a:spLocks noChangeShapeType="1"/>
            </p:cNvSpPr>
            <p:nvPr/>
          </p:nvSpPr>
          <p:spPr bwMode="auto">
            <a:xfrm>
              <a:off x="3297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8" name="Line 11623"/>
            <p:cNvSpPr>
              <a:spLocks noChangeShapeType="1"/>
            </p:cNvSpPr>
            <p:nvPr/>
          </p:nvSpPr>
          <p:spPr bwMode="auto">
            <a:xfrm flipH="1">
              <a:off x="3285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9" name="Line 11624"/>
            <p:cNvSpPr>
              <a:spLocks noChangeShapeType="1"/>
            </p:cNvSpPr>
            <p:nvPr/>
          </p:nvSpPr>
          <p:spPr bwMode="auto">
            <a:xfrm flipV="1">
              <a:off x="3297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0" name="Line 11625"/>
            <p:cNvSpPr>
              <a:spLocks noChangeShapeType="1"/>
            </p:cNvSpPr>
            <p:nvPr/>
          </p:nvSpPr>
          <p:spPr bwMode="auto">
            <a:xfrm flipV="1">
              <a:off x="3297" y="21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4" name="Group 11626"/>
          <p:cNvGrpSpPr>
            <a:grpSpLocks/>
          </p:cNvGrpSpPr>
          <p:nvPr/>
        </p:nvGrpSpPr>
        <p:grpSpPr bwMode="auto">
          <a:xfrm>
            <a:off x="5068888" y="2876550"/>
            <a:ext cx="2362200" cy="885825"/>
            <a:chOff x="2259" y="2037"/>
            <a:chExt cx="1488" cy="558"/>
          </a:xfrm>
        </p:grpSpPr>
        <p:sp>
          <p:nvSpPr>
            <p:cNvPr id="16251" name="Line 11627"/>
            <p:cNvSpPr>
              <a:spLocks noChangeShapeType="1"/>
            </p:cNvSpPr>
            <p:nvPr/>
          </p:nvSpPr>
          <p:spPr bwMode="auto">
            <a:xfrm>
              <a:off x="3297" y="22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2" name="Rectangle 11628"/>
            <p:cNvSpPr>
              <a:spLocks noChangeArrowheads="1"/>
            </p:cNvSpPr>
            <p:nvPr/>
          </p:nvSpPr>
          <p:spPr bwMode="auto">
            <a:xfrm>
              <a:off x="3423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3" name="Line 11629"/>
            <p:cNvSpPr>
              <a:spLocks noChangeShapeType="1"/>
            </p:cNvSpPr>
            <p:nvPr/>
          </p:nvSpPr>
          <p:spPr bwMode="auto">
            <a:xfrm flipH="1" flipV="1">
              <a:off x="3429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4" name="Line 11630"/>
            <p:cNvSpPr>
              <a:spLocks noChangeShapeType="1"/>
            </p:cNvSpPr>
            <p:nvPr/>
          </p:nvSpPr>
          <p:spPr bwMode="auto">
            <a:xfrm>
              <a:off x="3441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5" name="Line 11631"/>
            <p:cNvSpPr>
              <a:spLocks noChangeShapeType="1"/>
            </p:cNvSpPr>
            <p:nvPr/>
          </p:nvSpPr>
          <p:spPr bwMode="auto">
            <a:xfrm flipH="1">
              <a:off x="3429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6" name="Line 11632"/>
            <p:cNvSpPr>
              <a:spLocks noChangeShapeType="1"/>
            </p:cNvSpPr>
            <p:nvPr/>
          </p:nvSpPr>
          <p:spPr bwMode="auto">
            <a:xfrm flipV="1">
              <a:off x="3441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7" name="Line 11633"/>
            <p:cNvSpPr>
              <a:spLocks noChangeShapeType="1"/>
            </p:cNvSpPr>
            <p:nvPr/>
          </p:nvSpPr>
          <p:spPr bwMode="auto">
            <a:xfrm flipV="1">
              <a:off x="3441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8" name="Line 11634"/>
            <p:cNvSpPr>
              <a:spLocks noChangeShapeType="1"/>
            </p:cNvSpPr>
            <p:nvPr/>
          </p:nvSpPr>
          <p:spPr bwMode="auto">
            <a:xfrm>
              <a:off x="3441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9" name="Rectangle 11635"/>
            <p:cNvSpPr>
              <a:spLocks noChangeArrowheads="1"/>
            </p:cNvSpPr>
            <p:nvPr/>
          </p:nvSpPr>
          <p:spPr bwMode="auto">
            <a:xfrm>
              <a:off x="3525" y="210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0" name="Line 11636"/>
            <p:cNvSpPr>
              <a:spLocks noChangeShapeType="1"/>
            </p:cNvSpPr>
            <p:nvPr/>
          </p:nvSpPr>
          <p:spPr bwMode="auto">
            <a:xfrm flipH="1" flipV="1">
              <a:off x="3531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1" name="Line 11637"/>
            <p:cNvSpPr>
              <a:spLocks noChangeShapeType="1"/>
            </p:cNvSpPr>
            <p:nvPr/>
          </p:nvSpPr>
          <p:spPr bwMode="auto">
            <a:xfrm>
              <a:off x="3543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2" name="Line 11638"/>
            <p:cNvSpPr>
              <a:spLocks noChangeShapeType="1"/>
            </p:cNvSpPr>
            <p:nvPr/>
          </p:nvSpPr>
          <p:spPr bwMode="auto">
            <a:xfrm flipH="1">
              <a:off x="3531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3" name="Line 11639"/>
            <p:cNvSpPr>
              <a:spLocks noChangeShapeType="1"/>
            </p:cNvSpPr>
            <p:nvPr/>
          </p:nvSpPr>
          <p:spPr bwMode="auto">
            <a:xfrm flipV="1">
              <a:off x="3543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4" name="Line 11640"/>
            <p:cNvSpPr>
              <a:spLocks noChangeShapeType="1"/>
            </p:cNvSpPr>
            <p:nvPr/>
          </p:nvSpPr>
          <p:spPr bwMode="auto">
            <a:xfrm flipV="1">
              <a:off x="3543" y="21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5" name="Line 11641"/>
            <p:cNvSpPr>
              <a:spLocks noChangeShapeType="1"/>
            </p:cNvSpPr>
            <p:nvPr/>
          </p:nvSpPr>
          <p:spPr bwMode="auto">
            <a:xfrm>
              <a:off x="3543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6" name="Rectangle 11642"/>
            <p:cNvSpPr>
              <a:spLocks noChangeArrowheads="1"/>
            </p:cNvSpPr>
            <p:nvPr/>
          </p:nvSpPr>
          <p:spPr bwMode="auto">
            <a:xfrm>
              <a:off x="3615" y="207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7" name="Line 11643"/>
            <p:cNvSpPr>
              <a:spLocks noChangeShapeType="1"/>
            </p:cNvSpPr>
            <p:nvPr/>
          </p:nvSpPr>
          <p:spPr bwMode="auto">
            <a:xfrm flipH="1" flipV="1">
              <a:off x="3621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8" name="Line 11644"/>
            <p:cNvSpPr>
              <a:spLocks noChangeShapeType="1"/>
            </p:cNvSpPr>
            <p:nvPr/>
          </p:nvSpPr>
          <p:spPr bwMode="auto">
            <a:xfrm>
              <a:off x="3633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9" name="Line 11645"/>
            <p:cNvSpPr>
              <a:spLocks noChangeShapeType="1"/>
            </p:cNvSpPr>
            <p:nvPr/>
          </p:nvSpPr>
          <p:spPr bwMode="auto">
            <a:xfrm flipH="1">
              <a:off x="3621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0" name="Line 11646"/>
            <p:cNvSpPr>
              <a:spLocks noChangeShapeType="1"/>
            </p:cNvSpPr>
            <p:nvPr/>
          </p:nvSpPr>
          <p:spPr bwMode="auto">
            <a:xfrm flipV="1">
              <a:off x="3633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1" name="Line 11647"/>
            <p:cNvSpPr>
              <a:spLocks noChangeShapeType="1"/>
            </p:cNvSpPr>
            <p:nvPr/>
          </p:nvSpPr>
          <p:spPr bwMode="auto">
            <a:xfrm flipV="1">
              <a:off x="3633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2" name="Line 11648"/>
            <p:cNvSpPr>
              <a:spLocks noChangeShapeType="1"/>
            </p:cNvSpPr>
            <p:nvPr/>
          </p:nvSpPr>
          <p:spPr bwMode="auto">
            <a:xfrm>
              <a:off x="3633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3" name="Rectangle 11649"/>
            <p:cNvSpPr>
              <a:spLocks noChangeArrowheads="1"/>
            </p:cNvSpPr>
            <p:nvPr/>
          </p:nvSpPr>
          <p:spPr bwMode="auto">
            <a:xfrm>
              <a:off x="3693" y="20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4" name="Line 11650"/>
            <p:cNvSpPr>
              <a:spLocks noChangeShapeType="1"/>
            </p:cNvSpPr>
            <p:nvPr/>
          </p:nvSpPr>
          <p:spPr bwMode="auto">
            <a:xfrm flipH="1" flipV="1">
              <a:off x="3699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5" name="Line 11651"/>
            <p:cNvSpPr>
              <a:spLocks noChangeShapeType="1"/>
            </p:cNvSpPr>
            <p:nvPr/>
          </p:nvSpPr>
          <p:spPr bwMode="auto">
            <a:xfrm>
              <a:off x="3711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6" name="Line 11652"/>
            <p:cNvSpPr>
              <a:spLocks noChangeShapeType="1"/>
            </p:cNvSpPr>
            <p:nvPr/>
          </p:nvSpPr>
          <p:spPr bwMode="auto">
            <a:xfrm flipH="1">
              <a:off x="3699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7" name="Line 11653"/>
            <p:cNvSpPr>
              <a:spLocks noChangeShapeType="1"/>
            </p:cNvSpPr>
            <p:nvPr/>
          </p:nvSpPr>
          <p:spPr bwMode="auto">
            <a:xfrm flipV="1">
              <a:off x="3711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8" name="Line 11654"/>
            <p:cNvSpPr>
              <a:spLocks noChangeShapeType="1"/>
            </p:cNvSpPr>
            <p:nvPr/>
          </p:nvSpPr>
          <p:spPr bwMode="auto">
            <a:xfrm flipV="1">
              <a:off x="3711" y="2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9" name="Line 11655"/>
            <p:cNvSpPr>
              <a:spLocks noChangeShapeType="1"/>
            </p:cNvSpPr>
            <p:nvPr/>
          </p:nvSpPr>
          <p:spPr bwMode="auto">
            <a:xfrm>
              <a:off x="3711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0" name="Rectangle 11656"/>
            <p:cNvSpPr>
              <a:spLocks noChangeArrowheads="1"/>
            </p:cNvSpPr>
            <p:nvPr/>
          </p:nvSpPr>
          <p:spPr bwMode="auto">
            <a:xfrm>
              <a:off x="3615" y="208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1" name="Line 11657"/>
            <p:cNvSpPr>
              <a:spLocks noChangeShapeType="1"/>
            </p:cNvSpPr>
            <p:nvPr/>
          </p:nvSpPr>
          <p:spPr bwMode="auto">
            <a:xfrm flipH="1" flipV="1">
              <a:off x="3621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2" name="Line 11658"/>
            <p:cNvSpPr>
              <a:spLocks noChangeShapeType="1"/>
            </p:cNvSpPr>
            <p:nvPr/>
          </p:nvSpPr>
          <p:spPr bwMode="auto">
            <a:xfrm>
              <a:off x="3633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3" name="Line 11659"/>
            <p:cNvSpPr>
              <a:spLocks noChangeShapeType="1"/>
            </p:cNvSpPr>
            <p:nvPr/>
          </p:nvSpPr>
          <p:spPr bwMode="auto">
            <a:xfrm flipH="1">
              <a:off x="3621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4" name="Line 11660"/>
            <p:cNvSpPr>
              <a:spLocks noChangeShapeType="1"/>
            </p:cNvSpPr>
            <p:nvPr/>
          </p:nvSpPr>
          <p:spPr bwMode="auto">
            <a:xfrm flipV="1">
              <a:off x="3633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" name="Line 11661"/>
            <p:cNvSpPr>
              <a:spLocks noChangeShapeType="1"/>
            </p:cNvSpPr>
            <p:nvPr/>
          </p:nvSpPr>
          <p:spPr bwMode="auto">
            <a:xfrm flipV="1">
              <a:off x="3633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6" name="Line 11662"/>
            <p:cNvSpPr>
              <a:spLocks noChangeShapeType="1"/>
            </p:cNvSpPr>
            <p:nvPr/>
          </p:nvSpPr>
          <p:spPr bwMode="auto">
            <a:xfrm>
              <a:off x="3633" y="21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" name="Rectangle 11663"/>
            <p:cNvSpPr>
              <a:spLocks noChangeArrowheads="1"/>
            </p:cNvSpPr>
            <p:nvPr/>
          </p:nvSpPr>
          <p:spPr bwMode="auto">
            <a:xfrm>
              <a:off x="3585" y="210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8" name="Line 11664"/>
            <p:cNvSpPr>
              <a:spLocks noChangeShapeType="1"/>
            </p:cNvSpPr>
            <p:nvPr/>
          </p:nvSpPr>
          <p:spPr bwMode="auto">
            <a:xfrm flipH="1" flipV="1">
              <a:off x="3591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9" name="Line 11665"/>
            <p:cNvSpPr>
              <a:spLocks noChangeShapeType="1"/>
            </p:cNvSpPr>
            <p:nvPr/>
          </p:nvSpPr>
          <p:spPr bwMode="auto">
            <a:xfrm>
              <a:off x="3603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0" name="Line 11666"/>
            <p:cNvSpPr>
              <a:spLocks noChangeShapeType="1"/>
            </p:cNvSpPr>
            <p:nvPr/>
          </p:nvSpPr>
          <p:spPr bwMode="auto">
            <a:xfrm flipH="1">
              <a:off x="3591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1" name="Line 11667"/>
            <p:cNvSpPr>
              <a:spLocks noChangeShapeType="1"/>
            </p:cNvSpPr>
            <p:nvPr/>
          </p:nvSpPr>
          <p:spPr bwMode="auto">
            <a:xfrm flipV="1">
              <a:off x="3603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2" name="Line 11668"/>
            <p:cNvSpPr>
              <a:spLocks noChangeShapeType="1"/>
            </p:cNvSpPr>
            <p:nvPr/>
          </p:nvSpPr>
          <p:spPr bwMode="auto">
            <a:xfrm flipV="1">
              <a:off x="3603" y="21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3" name="Line 11669"/>
            <p:cNvSpPr>
              <a:spLocks noChangeShapeType="1"/>
            </p:cNvSpPr>
            <p:nvPr/>
          </p:nvSpPr>
          <p:spPr bwMode="auto">
            <a:xfrm>
              <a:off x="3603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4" name="Rectangle 11670"/>
            <p:cNvSpPr>
              <a:spLocks noChangeArrowheads="1"/>
            </p:cNvSpPr>
            <p:nvPr/>
          </p:nvSpPr>
          <p:spPr bwMode="auto">
            <a:xfrm>
              <a:off x="3687" y="206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5" name="Line 11671"/>
            <p:cNvSpPr>
              <a:spLocks noChangeShapeType="1"/>
            </p:cNvSpPr>
            <p:nvPr/>
          </p:nvSpPr>
          <p:spPr bwMode="auto">
            <a:xfrm flipH="1" flipV="1">
              <a:off x="3693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6" name="Line 11672"/>
            <p:cNvSpPr>
              <a:spLocks noChangeShapeType="1"/>
            </p:cNvSpPr>
            <p:nvPr/>
          </p:nvSpPr>
          <p:spPr bwMode="auto">
            <a:xfrm>
              <a:off x="3705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7" name="Line 11673"/>
            <p:cNvSpPr>
              <a:spLocks noChangeShapeType="1"/>
            </p:cNvSpPr>
            <p:nvPr/>
          </p:nvSpPr>
          <p:spPr bwMode="auto">
            <a:xfrm flipH="1">
              <a:off x="3693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8" name="Line 11674"/>
            <p:cNvSpPr>
              <a:spLocks noChangeShapeType="1"/>
            </p:cNvSpPr>
            <p:nvPr/>
          </p:nvSpPr>
          <p:spPr bwMode="auto">
            <a:xfrm flipV="1">
              <a:off x="3705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9" name="Line 11675"/>
            <p:cNvSpPr>
              <a:spLocks noChangeShapeType="1"/>
            </p:cNvSpPr>
            <p:nvPr/>
          </p:nvSpPr>
          <p:spPr bwMode="auto">
            <a:xfrm flipV="1">
              <a:off x="3705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0" name="Line 11676"/>
            <p:cNvSpPr>
              <a:spLocks noChangeShapeType="1"/>
            </p:cNvSpPr>
            <p:nvPr/>
          </p:nvSpPr>
          <p:spPr bwMode="auto">
            <a:xfrm>
              <a:off x="3705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1" name="Rectangle 11677"/>
            <p:cNvSpPr>
              <a:spLocks noChangeArrowheads="1"/>
            </p:cNvSpPr>
            <p:nvPr/>
          </p:nvSpPr>
          <p:spPr bwMode="auto">
            <a:xfrm>
              <a:off x="3705" y="203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2" name="Line 11678"/>
            <p:cNvSpPr>
              <a:spLocks noChangeShapeType="1"/>
            </p:cNvSpPr>
            <p:nvPr/>
          </p:nvSpPr>
          <p:spPr bwMode="auto">
            <a:xfrm flipH="1" flipV="1">
              <a:off x="3711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3" name="Line 11679"/>
            <p:cNvSpPr>
              <a:spLocks noChangeShapeType="1"/>
            </p:cNvSpPr>
            <p:nvPr/>
          </p:nvSpPr>
          <p:spPr bwMode="auto">
            <a:xfrm>
              <a:off x="3723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4" name="Line 11680"/>
            <p:cNvSpPr>
              <a:spLocks noChangeShapeType="1"/>
            </p:cNvSpPr>
            <p:nvPr/>
          </p:nvSpPr>
          <p:spPr bwMode="auto">
            <a:xfrm flipH="1">
              <a:off x="3711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5" name="Line 11681"/>
            <p:cNvSpPr>
              <a:spLocks noChangeShapeType="1"/>
            </p:cNvSpPr>
            <p:nvPr/>
          </p:nvSpPr>
          <p:spPr bwMode="auto">
            <a:xfrm flipV="1">
              <a:off x="3723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6" name="Line 11682"/>
            <p:cNvSpPr>
              <a:spLocks noChangeShapeType="1"/>
            </p:cNvSpPr>
            <p:nvPr/>
          </p:nvSpPr>
          <p:spPr bwMode="auto">
            <a:xfrm flipV="1">
              <a:off x="3723" y="20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7" name="Line 11683"/>
            <p:cNvSpPr>
              <a:spLocks noChangeShapeType="1"/>
            </p:cNvSpPr>
            <p:nvPr/>
          </p:nvSpPr>
          <p:spPr bwMode="auto">
            <a:xfrm>
              <a:off x="3723" y="2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8" name="Rectangle 11684"/>
            <p:cNvSpPr>
              <a:spLocks noChangeArrowheads="1"/>
            </p:cNvSpPr>
            <p:nvPr/>
          </p:nvSpPr>
          <p:spPr bwMode="auto">
            <a:xfrm>
              <a:off x="3657" y="20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9" name="Line 11685"/>
            <p:cNvSpPr>
              <a:spLocks noChangeShapeType="1"/>
            </p:cNvSpPr>
            <p:nvPr/>
          </p:nvSpPr>
          <p:spPr bwMode="auto">
            <a:xfrm flipH="1" flipV="1">
              <a:off x="3663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0" name="Line 11686"/>
            <p:cNvSpPr>
              <a:spLocks noChangeShapeType="1"/>
            </p:cNvSpPr>
            <p:nvPr/>
          </p:nvSpPr>
          <p:spPr bwMode="auto">
            <a:xfrm>
              <a:off x="3675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1" name="Line 11687"/>
            <p:cNvSpPr>
              <a:spLocks noChangeShapeType="1"/>
            </p:cNvSpPr>
            <p:nvPr/>
          </p:nvSpPr>
          <p:spPr bwMode="auto">
            <a:xfrm flipH="1">
              <a:off x="3663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2" name="Line 11688"/>
            <p:cNvSpPr>
              <a:spLocks noChangeShapeType="1"/>
            </p:cNvSpPr>
            <p:nvPr/>
          </p:nvSpPr>
          <p:spPr bwMode="auto">
            <a:xfrm flipV="1">
              <a:off x="3675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3" name="Line 11689"/>
            <p:cNvSpPr>
              <a:spLocks noChangeShapeType="1"/>
            </p:cNvSpPr>
            <p:nvPr/>
          </p:nvSpPr>
          <p:spPr bwMode="auto">
            <a:xfrm flipV="1">
              <a:off x="3675" y="2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4" name="Line 11690"/>
            <p:cNvSpPr>
              <a:spLocks noChangeShapeType="1"/>
            </p:cNvSpPr>
            <p:nvPr/>
          </p:nvSpPr>
          <p:spPr bwMode="auto">
            <a:xfrm>
              <a:off x="3675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5" name="Rectangle 11691"/>
            <p:cNvSpPr>
              <a:spLocks noChangeArrowheads="1"/>
            </p:cNvSpPr>
            <p:nvPr/>
          </p:nvSpPr>
          <p:spPr bwMode="auto">
            <a:xfrm>
              <a:off x="3579" y="207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6" name="Line 11692"/>
            <p:cNvSpPr>
              <a:spLocks noChangeShapeType="1"/>
            </p:cNvSpPr>
            <p:nvPr/>
          </p:nvSpPr>
          <p:spPr bwMode="auto">
            <a:xfrm flipH="1" flipV="1">
              <a:off x="3585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7" name="Line 11693"/>
            <p:cNvSpPr>
              <a:spLocks noChangeShapeType="1"/>
            </p:cNvSpPr>
            <p:nvPr/>
          </p:nvSpPr>
          <p:spPr bwMode="auto">
            <a:xfrm>
              <a:off x="3597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8" name="Line 11694"/>
            <p:cNvSpPr>
              <a:spLocks noChangeShapeType="1"/>
            </p:cNvSpPr>
            <p:nvPr/>
          </p:nvSpPr>
          <p:spPr bwMode="auto">
            <a:xfrm flipH="1">
              <a:off x="3585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9" name="Line 11695"/>
            <p:cNvSpPr>
              <a:spLocks noChangeShapeType="1"/>
            </p:cNvSpPr>
            <p:nvPr/>
          </p:nvSpPr>
          <p:spPr bwMode="auto">
            <a:xfrm flipV="1">
              <a:off x="3597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0" name="Line 11696"/>
            <p:cNvSpPr>
              <a:spLocks noChangeShapeType="1"/>
            </p:cNvSpPr>
            <p:nvPr/>
          </p:nvSpPr>
          <p:spPr bwMode="auto">
            <a:xfrm flipV="1">
              <a:off x="3597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1" name="Line 11697"/>
            <p:cNvSpPr>
              <a:spLocks noChangeShapeType="1"/>
            </p:cNvSpPr>
            <p:nvPr/>
          </p:nvSpPr>
          <p:spPr bwMode="auto">
            <a:xfrm>
              <a:off x="3597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2" name="Rectangle 11698"/>
            <p:cNvSpPr>
              <a:spLocks noChangeArrowheads="1"/>
            </p:cNvSpPr>
            <p:nvPr/>
          </p:nvSpPr>
          <p:spPr bwMode="auto">
            <a:xfrm>
              <a:off x="3495" y="210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3" name="Line 11699"/>
            <p:cNvSpPr>
              <a:spLocks noChangeShapeType="1"/>
            </p:cNvSpPr>
            <p:nvPr/>
          </p:nvSpPr>
          <p:spPr bwMode="auto">
            <a:xfrm flipH="1" flipV="1">
              <a:off x="3501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4" name="Line 11700"/>
            <p:cNvSpPr>
              <a:spLocks noChangeShapeType="1"/>
            </p:cNvSpPr>
            <p:nvPr/>
          </p:nvSpPr>
          <p:spPr bwMode="auto">
            <a:xfrm>
              <a:off x="3513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5" name="Line 11701"/>
            <p:cNvSpPr>
              <a:spLocks noChangeShapeType="1"/>
            </p:cNvSpPr>
            <p:nvPr/>
          </p:nvSpPr>
          <p:spPr bwMode="auto">
            <a:xfrm flipH="1">
              <a:off x="3501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6" name="Line 11702"/>
            <p:cNvSpPr>
              <a:spLocks noChangeShapeType="1"/>
            </p:cNvSpPr>
            <p:nvPr/>
          </p:nvSpPr>
          <p:spPr bwMode="auto">
            <a:xfrm flipV="1">
              <a:off x="3513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7" name="Line 11703"/>
            <p:cNvSpPr>
              <a:spLocks noChangeShapeType="1"/>
            </p:cNvSpPr>
            <p:nvPr/>
          </p:nvSpPr>
          <p:spPr bwMode="auto">
            <a:xfrm flipV="1">
              <a:off x="3513" y="21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8" name="Line 11704"/>
            <p:cNvSpPr>
              <a:spLocks noChangeShapeType="1"/>
            </p:cNvSpPr>
            <p:nvPr/>
          </p:nvSpPr>
          <p:spPr bwMode="auto">
            <a:xfrm>
              <a:off x="3513" y="21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9" name="Rectangle 11705"/>
            <p:cNvSpPr>
              <a:spLocks noChangeArrowheads="1"/>
            </p:cNvSpPr>
            <p:nvPr/>
          </p:nvSpPr>
          <p:spPr bwMode="auto">
            <a:xfrm>
              <a:off x="3399" y="215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0" name="Line 11706"/>
            <p:cNvSpPr>
              <a:spLocks noChangeShapeType="1"/>
            </p:cNvSpPr>
            <p:nvPr/>
          </p:nvSpPr>
          <p:spPr bwMode="auto">
            <a:xfrm flipH="1" flipV="1">
              <a:off x="3405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1" name="Line 11707"/>
            <p:cNvSpPr>
              <a:spLocks noChangeShapeType="1"/>
            </p:cNvSpPr>
            <p:nvPr/>
          </p:nvSpPr>
          <p:spPr bwMode="auto">
            <a:xfrm>
              <a:off x="3417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" name="Line 11708"/>
            <p:cNvSpPr>
              <a:spLocks noChangeShapeType="1"/>
            </p:cNvSpPr>
            <p:nvPr/>
          </p:nvSpPr>
          <p:spPr bwMode="auto">
            <a:xfrm flipH="1">
              <a:off x="3405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3" name="Line 11709"/>
            <p:cNvSpPr>
              <a:spLocks noChangeShapeType="1"/>
            </p:cNvSpPr>
            <p:nvPr/>
          </p:nvSpPr>
          <p:spPr bwMode="auto">
            <a:xfrm flipV="1">
              <a:off x="3417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4" name="Line 11710"/>
            <p:cNvSpPr>
              <a:spLocks noChangeShapeType="1"/>
            </p:cNvSpPr>
            <p:nvPr/>
          </p:nvSpPr>
          <p:spPr bwMode="auto">
            <a:xfrm flipV="1">
              <a:off x="3417" y="21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5" name="Line 11711"/>
            <p:cNvSpPr>
              <a:spLocks noChangeShapeType="1"/>
            </p:cNvSpPr>
            <p:nvPr/>
          </p:nvSpPr>
          <p:spPr bwMode="auto">
            <a:xfrm>
              <a:off x="3417" y="21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6" name="Rectangle 11712"/>
            <p:cNvSpPr>
              <a:spLocks noChangeArrowheads="1"/>
            </p:cNvSpPr>
            <p:nvPr/>
          </p:nvSpPr>
          <p:spPr bwMode="auto">
            <a:xfrm>
              <a:off x="3279" y="22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7" name="Line 11713"/>
            <p:cNvSpPr>
              <a:spLocks noChangeShapeType="1"/>
            </p:cNvSpPr>
            <p:nvPr/>
          </p:nvSpPr>
          <p:spPr bwMode="auto">
            <a:xfrm flipH="1" flipV="1">
              <a:off x="3285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8" name="Line 11714"/>
            <p:cNvSpPr>
              <a:spLocks noChangeShapeType="1"/>
            </p:cNvSpPr>
            <p:nvPr/>
          </p:nvSpPr>
          <p:spPr bwMode="auto">
            <a:xfrm>
              <a:off x="3297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9" name="Line 11715"/>
            <p:cNvSpPr>
              <a:spLocks noChangeShapeType="1"/>
            </p:cNvSpPr>
            <p:nvPr/>
          </p:nvSpPr>
          <p:spPr bwMode="auto">
            <a:xfrm flipH="1">
              <a:off x="3285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0" name="Line 11716"/>
            <p:cNvSpPr>
              <a:spLocks noChangeShapeType="1"/>
            </p:cNvSpPr>
            <p:nvPr/>
          </p:nvSpPr>
          <p:spPr bwMode="auto">
            <a:xfrm flipV="1">
              <a:off x="3297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1" name="Line 11717"/>
            <p:cNvSpPr>
              <a:spLocks noChangeShapeType="1"/>
            </p:cNvSpPr>
            <p:nvPr/>
          </p:nvSpPr>
          <p:spPr bwMode="auto">
            <a:xfrm flipV="1">
              <a:off x="3297" y="22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2" name="Line 11718"/>
            <p:cNvSpPr>
              <a:spLocks noChangeShapeType="1"/>
            </p:cNvSpPr>
            <p:nvPr/>
          </p:nvSpPr>
          <p:spPr bwMode="auto">
            <a:xfrm>
              <a:off x="3297" y="22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3" name="Rectangle 11719"/>
            <p:cNvSpPr>
              <a:spLocks noChangeArrowheads="1"/>
            </p:cNvSpPr>
            <p:nvPr/>
          </p:nvSpPr>
          <p:spPr bwMode="auto">
            <a:xfrm>
              <a:off x="3141" y="22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4" name="Line 11720"/>
            <p:cNvSpPr>
              <a:spLocks noChangeShapeType="1"/>
            </p:cNvSpPr>
            <p:nvPr/>
          </p:nvSpPr>
          <p:spPr bwMode="auto">
            <a:xfrm flipH="1" flipV="1">
              <a:off x="3147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5" name="Line 11721"/>
            <p:cNvSpPr>
              <a:spLocks noChangeShapeType="1"/>
            </p:cNvSpPr>
            <p:nvPr/>
          </p:nvSpPr>
          <p:spPr bwMode="auto">
            <a:xfrm>
              <a:off x="3159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6" name="Line 11722"/>
            <p:cNvSpPr>
              <a:spLocks noChangeShapeType="1"/>
            </p:cNvSpPr>
            <p:nvPr/>
          </p:nvSpPr>
          <p:spPr bwMode="auto">
            <a:xfrm flipH="1">
              <a:off x="3147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7" name="Line 11723"/>
            <p:cNvSpPr>
              <a:spLocks noChangeShapeType="1"/>
            </p:cNvSpPr>
            <p:nvPr/>
          </p:nvSpPr>
          <p:spPr bwMode="auto">
            <a:xfrm flipV="1">
              <a:off x="3159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8" name="Line 11724"/>
            <p:cNvSpPr>
              <a:spLocks noChangeShapeType="1"/>
            </p:cNvSpPr>
            <p:nvPr/>
          </p:nvSpPr>
          <p:spPr bwMode="auto">
            <a:xfrm flipV="1">
              <a:off x="3159" y="22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9" name="Line 11725"/>
            <p:cNvSpPr>
              <a:spLocks noChangeShapeType="1"/>
            </p:cNvSpPr>
            <p:nvPr/>
          </p:nvSpPr>
          <p:spPr bwMode="auto">
            <a:xfrm>
              <a:off x="3159" y="22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0" name="Rectangle 11726"/>
            <p:cNvSpPr>
              <a:spLocks noChangeArrowheads="1"/>
            </p:cNvSpPr>
            <p:nvPr/>
          </p:nvSpPr>
          <p:spPr bwMode="auto">
            <a:xfrm>
              <a:off x="2997" y="22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1" name="Line 11727"/>
            <p:cNvSpPr>
              <a:spLocks noChangeShapeType="1"/>
            </p:cNvSpPr>
            <p:nvPr/>
          </p:nvSpPr>
          <p:spPr bwMode="auto">
            <a:xfrm flipH="1" flipV="1">
              <a:off x="3003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2" name="Line 11728"/>
            <p:cNvSpPr>
              <a:spLocks noChangeShapeType="1"/>
            </p:cNvSpPr>
            <p:nvPr/>
          </p:nvSpPr>
          <p:spPr bwMode="auto">
            <a:xfrm>
              <a:off x="3015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3" name="Line 11729"/>
            <p:cNvSpPr>
              <a:spLocks noChangeShapeType="1"/>
            </p:cNvSpPr>
            <p:nvPr/>
          </p:nvSpPr>
          <p:spPr bwMode="auto">
            <a:xfrm flipH="1">
              <a:off x="3003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4" name="Line 11730"/>
            <p:cNvSpPr>
              <a:spLocks noChangeShapeType="1"/>
            </p:cNvSpPr>
            <p:nvPr/>
          </p:nvSpPr>
          <p:spPr bwMode="auto">
            <a:xfrm flipV="1">
              <a:off x="3015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5" name="Line 11731"/>
            <p:cNvSpPr>
              <a:spLocks noChangeShapeType="1"/>
            </p:cNvSpPr>
            <p:nvPr/>
          </p:nvSpPr>
          <p:spPr bwMode="auto">
            <a:xfrm flipV="1">
              <a:off x="3015" y="23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6" name="Line 11732"/>
            <p:cNvSpPr>
              <a:spLocks noChangeShapeType="1"/>
            </p:cNvSpPr>
            <p:nvPr/>
          </p:nvSpPr>
          <p:spPr bwMode="auto">
            <a:xfrm>
              <a:off x="3015" y="23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7" name="Rectangle 11733"/>
            <p:cNvSpPr>
              <a:spLocks noChangeArrowheads="1"/>
            </p:cNvSpPr>
            <p:nvPr/>
          </p:nvSpPr>
          <p:spPr bwMode="auto">
            <a:xfrm>
              <a:off x="2841" y="237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8" name="Line 11734"/>
            <p:cNvSpPr>
              <a:spLocks noChangeShapeType="1"/>
            </p:cNvSpPr>
            <p:nvPr/>
          </p:nvSpPr>
          <p:spPr bwMode="auto">
            <a:xfrm flipH="1" flipV="1">
              <a:off x="2847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9" name="Line 11735"/>
            <p:cNvSpPr>
              <a:spLocks noChangeShapeType="1"/>
            </p:cNvSpPr>
            <p:nvPr/>
          </p:nvSpPr>
          <p:spPr bwMode="auto">
            <a:xfrm>
              <a:off x="2859" y="23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0" name="Line 11736"/>
            <p:cNvSpPr>
              <a:spLocks noChangeShapeType="1"/>
            </p:cNvSpPr>
            <p:nvPr/>
          </p:nvSpPr>
          <p:spPr bwMode="auto">
            <a:xfrm flipH="1">
              <a:off x="2847" y="23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1" name="Line 11737"/>
            <p:cNvSpPr>
              <a:spLocks noChangeShapeType="1"/>
            </p:cNvSpPr>
            <p:nvPr/>
          </p:nvSpPr>
          <p:spPr bwMode="auto">
            <a:xfrm flipV="1">
              <a:off x="2859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2" name="Line 11738"/>
            <p:cNvSpPr>
              <a:spLocks noChangeShapeType="1"/>
            </p:cNvSpPr>
            <p:nvPr/>
          </p:nvSpPr>
          <p:spPr bwMode="auto">
            <a:xfrm flipV="1">
              <a:off x="2859" y="23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3" name="Line 11739"/>
            <p:cNvSpPr>
              <a:spLocks noChangeShapeType="1"/>
            </p:cNvSpPr>
            <p:nvPr/>
          </p:nvSpPr>
          <p:spPr bwMode="auto">
            <a:xfrm>
              <a:off x="2859" y="23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4" name="Rectangle 11740"/>
            <p:cNvSpPr>
              <a:spLocks noChangeArrowheads="1"/>
            </p:cNvSpPr>
            <p:nvPr/>
          </p:nvSpPr>
          <p:spPr bwMode="auto">
            <a:xfrm>
              <a:off x="2685" y="24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5" name="Line 11741"/>
            <p:cNvSpPr>
              <a:spLocks noChangeShapeType="1"/>
            </p:cNvSpPr>
            <p:nvPr/>
          </p:nvSpPr>
          <p:spPr bwMode="auto">
            <a:xfrm flipH="1" flipV="1">
              <a:off x="2691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6" name="Line 11742"/>
            <p:cNvSpPr>
              <a:spLocks noChangeShapeType="1"/>
            </p:cNvSpPr>
            <p:nvPr/>
          </p:nvSpPr>
          <p:spPr bwMode="auto">
            <a:xfrm>
              <a:off x="2703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7" name="Line 11743"/>
            <p:cNvSpPr>
              <a:spLocks noChangeShapeType="1"/>
            </p:cNvSpPr>
            <p:nvPr/>
          </p:nvSpPr>
          <p:spPr bwMode="auto">
            <a:xfrm flipH="1">
              <a:off x="2691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8" name="Line 11744"/>
            <p:cNvSpPr>
              <a:spLocks noChangeShapeType="1"/>
            </p:cNvSpPr>
            <p:nvPr/>
          </p:nvSpPr>
          <p:spPr bwMode="auto">
            <a:xfrm flipV="1">
              <a:off x="2703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9" name="Line 11745"/>
            <p:cNvSpPr>
              <a:spLocks noChangeShapeType="1"/>
            </p:cNvSpPr>
            <p:nvPr/>
          </p:nvSpPr>
          <p:spPr bwMode="auto">
            <a:xfrm flipV="1">
              <a:off x="2703" y="24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0" name="Line 11746"/>
            <p:cNvSpPr>
              <a:spLocks noChangeShapeType="1"/>
            </p:cNvSpPr>
            <p:nvPr/>
          </p:nvSpPr>
          <p:spPr bwMode="auto">
            <a:xfrm>
              <a:off x="2703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1" name="Rectangle 11747"/>
            <p:cNvSpPr>
              <a:spLocks noChangeArrowheads="1"/>
            </p:cNvSpPr>
            <p:nvPr/>
          </p:nvSpPr>
          <p:spPr bwMode="auto">
            <a:xfrm>
              <a:off x="2541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2" name="Line 11748"/>
            <p:cNvSpPr>
              <a:spLocks noChangeShapeType="1"/>
            </p:cNvSpPr>
            <p:nvPr/>
          </p:nvSpPr>
          <p:spPr bwMode="auto">
            <a:xfrm flipH="1" flipV="1">
              <a:off x="254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" name="Line 11749"/>
            <p:cNvSpPr>
              <a:spLocks noChangeShapeType="1"/>
            </p:cNvSpPr>
            <p:nvPr/>
          </p:nvSpPr>
          <p:spPr bwMode="auto">
            <a:xfrm>
              <a:off x="255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4" name="Line 11750"/>
            <p:cNvSpPr>
              <a:spLocks noChangeShapeType="1"/>
            </p:cNvSpPr>
            <p:nvPr/>
          </p:nvSpPr>
          <p:spPr bwMode="auto">
            <a:xfrm flipH="1">
              <a:off x="254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5" name="Line 11751"/>
            <p:cNvSpPr>
              <a:spLocks noChangeShapeType="1"/>
            </p:cNvSpPr>
            <p:nvPr/>
          </p:nvSpPr>
          <p:spPr bwMode="auto">
            <a:xfrm flipV="1">
              <a:off x="255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6" name="Line 11752"/>
            <p:cNvSpPr>
              <a:spLocks noChangeShapeType="1"/>
            </p:cNvSpPr>
            <p:nvPr/>
          </p:nvSpPr>
          <p:spPr bwMode="auto">
            <a:xfrm flipV="1">
              <a:off x="255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7" name="Line 11753"/>
            <p:cNvSpPr>
              <a:spLocks noChangeShapeType="1"/>
            </p:cNvSpPr>
            <p:nvPr/>
          </p:nvSpPr>
          <p:spPr bwMode="auto">
            <a:xfrm>
              <a:off x="255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8" name="Rectangle 11754"/>
            <p:cNvSpPr>
              <a:spLocks noChangeArrowheads="1"/>
            </p:cNvSpPr>
            <p:nvPr/>
          </p:nvSpPr>
          <p:spPr bwMode="auto">
            <a:xfrm>
              <a:off x="2421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9" name="Line 11755"/>
            <p:cNvSpPr>
              <a:spLocks noChangeShapeType="1"/>
            </p:cNvSpPr>
            <p:nvPr/>
          </p:nvSpPr>
          <p:spPr bwMode="auto">
            <a:xfrm flipH="1" flipV="1">
              <a:off x="242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0" name="Line 11756"/>
            <p:cNvSpPr>
              <a:spLocks noChangeShapeType="1"/>
            </p:cNvSpPr>
            <p:nvPr/>
          </p:nvSpPr>
          <p:spPr bwMode="auto">
            <a:xfrm>
              <a:off x="243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1" name="Line 11757"/>
            <p:cNvSpPr>
              <a:spLocks noChangeShapeType="1"/>
            </p:cNvSpPr>
            <p:nvPr/>
          </p:nvSpPr>
          <p:spPr bwMode="auto">
            <a:xfrm flipH="1">
              <a:off x="242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2" name="Line 11758"/>
            <p:cNvSpPr>
              <a:spLocks noChangeShapeType="1"/>
            </p:cNvSpPr>
            <p:nvPr/>
          </p:nvSpPr>
          <p:spPr bwMode="auto">
            <a:xfrm flipV="1">
              <a:off x="243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3" name="Line 11759"/>
            <p:cNvSpPr>
              <a:spLocks noChangeShapeType="1"/>
            </p:cNvSpPr>
            <p:nvPr/>
          </p:nvSpPr>
          <p:spPr bwMode="auto">
            <a:xfrm flipV="1">
              <a:off x="243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4" name="Line 11760"/>
            <p:cNvSpPr>
              <a:spLocks noChangeShapeType="1"/>
            </p:cNvSpPr>
            <p:nvPr/>
          </p:nvSpPr>
          <p:spPr bwMode="auto">
            <a:xfrm>
              <a:off x="2439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" name="Rectangle 11761"/>
            <p:cNvSpPr>
              <a:spLocks noChangeArrowheads="1"/>
            </p:cNvSpPr>
            <p:nvPr/>
          </p:nvSpPr>
          <p:spPr bwMode="auto">
            <a:xfrm>
              <a:off x="2331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6" name="Line 11762"/>
            <p:cNvSpPr>
              <a:spLocks noChangeShapeType="1"/>
            </p:cNvSpPr>
            <p:nvPr/>
          </p:nvSpPr>
          <p:spPr bwMode="auto">
            <a:xfrm flipH="1" flipV="1">
              <a:off x="233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7" name="Line 11763"/>
            <p:cNvSpPr>
              <a:spLocks noChangeShapeType="1"/>
            </p:cNvSpPr>
            <p:nvPr/>
          </p:nvSpPr>
          <p:spPr bwMode="auto">
            <a:xfrm>
              <a:off x="234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Line 11764"/>
            <p:cNvSpPr>
              <a:spLocks noChangeShapeType="1"/>
            </p:cNvSpPr>
            <p:nvPr/>
          </p:nvSpPr>
          <p:spPr bwMode="auto">
            <a:xfrm flipH="1">
              <a:off x="233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Line 11765"/>
            <p:cNvSpPr>
              <a:spLocks noChangeShapeType="1"/>
            </p:cNvSpPr>
            <p:nvPr/>
          </p:nvSpPr>
          <p:spPr bwMode="auto">
            <a:xfrm flipV="1">
              <a:off x="234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Line 11766"/>
            <p:cNvSpPr>
              <a:spLocks noChangeShapeType="1"/>
            </p:cNvSpPr>
            <p:nvPr/>
          </p:nvSpPr>
          <p:spPr bwMode="auto">
            <a:xfrm flipV="1">
              <a:off x="234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11767"/>
            <p:cNvSpPr>
              <a:spLocks noChangeShapeType="1"/>
            </p:cNvSpPr>
            <p:nvPr/>
          </p:nvSpPr>
          <p:spPr bwMode="auto">
            <a:xfrm>
              <a:off x="2349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Rectangle 11768"/>
            <p:cNvSpPr>
              <a:spLocks noChangeArrowheads="1"/>
            </p:cNvSpPr>
            <p:nvPr/>
          </p:nvSpPr>
          <p:spPr bwMode="auto">
            <a:xfrm>
              <a:off x="2283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11769"/>
            <p:cNvSpPr>
              <a:spLocks noChangeShapeType="1"/>
            </p:cNvSpPr>
            <p:nvPr/>
          </p:nvSpPr>
          <p:spPr bwMode="auto">
            <a:xfrm flipH="1" flipV="1">
              <a:off x="228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11770"/>
            <p:cNvSpPr>
              <a:spLocks noChangeShapeType="1"/>
            </p:cNvSpPr>
            <p:nvPr/>
          </p:nvSpPr>
          <p:spPr bwMode="auto">
            <a:xfrm>
              <a:off x="230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1771"/>
            <p:cNvSpPr>
              <a:spLocks noChangeShapeType="1"/>
            </p:cNvSpPr>
            <p:nvPr/>
          </p:nvSpPr>
          <p:spPr bwMode="auto">
            <a:xfrm flipH="1">
              <a:off x="228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1772"/>
            <p:cNvSpPr>
              <a:spLocks noChangeShapeType="1"/>
            </p:cNvSpPr>
            <p:nvPr/>
          </p:nvSpPr>
          <p:spPr bwMode="auto">
            <a:xfrm flipV="1">
              <a:off x="230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1773"/>
            <p:cNvSpPr>
              <a:spLocks noChangeShapeType="1"/>
            </p:cNvSpPr>
            <p:nvPr/>
          </p:nvSpPr>
          <p:spPr bwMode="auto">
            <a:xfrm flipV="1">
              <a:off x="230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1774"/>
            <p:cNvSpPr>
              <a:spLocks noChangeShapeType="1"/>
            </p:cNvSpPr>
            <p:nvPr/>
          </p:nvSpPr>
          <p:spPr bwMode="auto">
            <a:xfrm>
              <a:off x="230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Rectangle 11775"/>
            <p:cNvSpPr>
              <a:spLocks noChangeArrowheads="1"/>
            </p:cNvSpPr>
            <p:nvPr/>
          </p:nvSpPr>
          <p:spPr bwMode="auto">
            <a:xfrm>
              <a:off x="2271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1776"/>
            <p:cNvSpPr>
              <a:spLocks noChangeShapeType="1"/>
            </p:cNvSpPr>
            <p:nvPr/>
          </p:nvSpPr>
          <p:spPr bwMode="auto">
            <a:xfrm flipH="1" flipV="1">
              <a:off x="227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1777"/>
            <p:cNvSpPr>
              <a:spLocks noChangeShapeType="1"/>
            </p:cNvSpPr>
            <p:nvPr/>
          </p:nvSpPr>
          <p:spPr bwMode="auto">
            <a:xfrm>
              <a:off x="228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11778"/>
            <p:cNvSpPr>
              <a:spLocks noChangeShapeType="1"/>
            </p:cNvSpPr>
            <p:nvPr/>
          </p:nvSpPr>
          <p:spPr bwMode="auto">
            <a:xfrm flipH="1">
              <a:off x="227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1779"/>
            <p:cNvSpPr>
              <a:spLocks noChangeShapeType="1"/>
            </p:cNvSpPr>
            <p:nvPr/>
          </p:nvSpPr>
          <p:spPr bwMode="auto">
            <a:xfrm flipV="1">
              <a:off x="228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11780"/>
            <p:cNvSpPr>
              <a:spLocks noChangeShapeType="1"/>
            </p:cNvSpPr>
            <p:nvPr/>
          </p:nvSpPr>
          <p:spPr bwMode="auto">
            <a:xfrm flipV="1">
              <a:off x="228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11781"/>
            <p:cNvSpPr>
              <a:spLocks noChangeShapeType="1"/>
            </p:cNvSpPr>
            <p:nvPr/>
          </p:nvSpPr>
          <p:spPr bwMode="auto">
            <a:xfrm>
              <a:off x="2289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Rectangle 11782"/>
            <p:cNvSpPr>
              <a:spLocks noChangeArrowheads="1"/>
            </p:cNvSpPr>
            <p:nvPr/>
          </p:nvSpPr>
          <p:spPr bwMode="auto">
            <a:xfrm>
              <a:off x="2271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11783"/>
            <p:cNvSpPr>
              <a:spLocks noChangeShapeType="1"/>
            </p:cNvSpPr>
            <p:nvPr/>
          </p:nvSpPr>
          <p:spPr bwMode="auto">
            <a:xfrm flipH="1" flipV="1">
              <a:off x="227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1784"/>
            <p:cNvSpPr>
              <a:spLocks noChangeShapeType="1"/>
            </p:cNvSpPr>
            <p:nvPr/>
          </p:nvSpPr>
          <p:spPr bwMode="auto">
            <a:xfrm>
              <a:off x="228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11785"/>
            <p:cNvSpPr>
              <a:spLocks noChangeShapeType="1"/>
            </p:cNvSpPr>
            <p:nvPr/>
          </p:nvSpPr>
          <p:spPr bwMode="auto">
            <a:xfrm flipH="1">
              <a:off x="227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1786"/>
            <p:cNvSpPr>
              <a:spLocks noChangeShapeType="1"/>
            </p:cNvSpPr>
            <p:nvPr/>
          </p:nvSpPr>
          <p:spPr bwMode="auto">
            <a:xfrm flipV="1">
              <a:off x="228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1787"/>
            <p:cNvSpPr>
              <a:spLocks noChangeShapeType="1"/>
            </p:cNvSpPr>
            <p:nvPr/>
          </p:nvSpPr>
          <p:spPr bwMode="auto">
            <a:xfrm flipV="1">
              <a:off x="228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11788"/>
            <p:cNvSpPr>
              <a:spLocks noChangeShapeType="1"/>
            </p:cNvSpPr>
            <p:nvPr/>
          </p:nvSpPr>
          <p:spPr bwMode="auto">
            <a:xfrm>
              <a:off x="228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Rectangle 11789"/>
            <p:cNvSpPr>
              <a:spLocks noChangeArrowheads="1"/>
            </p:cNvSpPr>
            <p:nvPr/>
          </p:nvSpPr>
          <p:spPr bwMode="auto">
            <a:xfrm>
              <a:off x="2271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11790"/>
            <p:cNvSpPr>
              <a:spLocks noChangeShapeType="1"/>
            </p:cNvSpPr>
            <p:nvPr/>
          </p:nvSpPr>
          <p:spPr bwMode="auto">
            <a:xfrm flipH="1" flipV="1">
              <a:off x="227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11791"/>
            <p:cNvSpPr>
              <a:spLocks noChangeShapeType="1"/>
            </p:cNvSpPr>
            <p:nvPr/>
          </p:nvSpPr>
          <p:spPr bwMode="auto">
            <a:xfrm>
              <a:off x="228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11792"/>
            <p:cNvSpPr>
              <a:spLocks noChangeShapeType="1"/>
            </p:cNvSpPr>
            <p:nvPr/>
          </p:nvSpPr>
          <p:spPr bwMode="auto">
            <a:xfrm flipH="1">
              <a:off x="227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11793"/>
            <p:cNvSpPr>
              <a:spLocks noChangeShapeType="1"/>
            </p:cNvSpPr>
            <p:nvPr/>
          </p:nvSpPr>
          <p:spPr bwMode="auto">
            <a:xfrm flipV="1">
              <a:off x="228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11794"/>
            <p:cNvSpPr>
              <a:spLocks noChangeShapeType="1"/>
            </p:cNvSpPr>
            <p:nvPr/>
          </p:nvSpPr>
          <p:spPr bwMode="auto">
            <a:xfrm flipV="1">
              <a:off x="228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11795"/>
            <p:cNvSpPr>
              <a:spLocks noChangeShapeType="1"/>
            </p:cNvSpPr>
            <p:nvPr/>
          </p:nvSpPr>
          <p:spPr bwMode="auto">
            <a:xfrm>
              <a:off x="2289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Rectangle 11796"/>
            <p:cNvSpPr>
              <a:spLocks noChangeArrowheads="1"/>
            </p:cNvSpPr>
            <p:nvPr/>
          </p:nvSpPr>
          <p:spPr bwMode="auto">
            <a:xfrm>
              <a:off x="2271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11797"/>
            <p:cNvSpPr>
              <a:spLocks noChangeShapeType="1"/>
            </p:cNvSpPr>
            <p:nvPr/>
          </p:nvSpPr>
          <p:spPr bwMode="auto">
            <a:xfrm flipH="1" flipV="1">
              <a:off x="227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11798"/>
            <p:cNvSpPr>
              <a:spLocks noChangeShapeType="1"/>
            </p:cNvSpPr>
            <p:nvPr/>
          </p:nvSpPr>
          <p:spPr bwMode="auto">
            <a:xfrm>
              <a:off x="228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11799"/>
            <p:cNvSpPr>
              <a:spLocks noChangeShapeType="1"/>
            </p:cNvSpPr>
            <p:nvPr/>
          </p:nvSpPr>
          <p:spPr bwMode="auto">
            <a:xfrm flipH="1">
              <a:off x="227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11800"/>
            <p:cNvSpPr>
              <a:spLocks noChangeShapeType="1"/>
            </p:cNvSpPr>
            <p:nvPr/>
          </p:nvSpPr>
          <p:spPr bwMode="auto">
            <a:xfrm flipV="1">
              <a:off x="228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11801"/>
            <p:cNvSpPr>
              <a:spLocks noChangeShapeType="1"/>
            </p:cNvSpPr>
            <p:nvPr/>
          </p:nvSpPr>
          <p:spPr bwMode="auto">
            <a:xfrm flipV="1">
              <a:off x="228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11802"/>
            <p:cNvSpPr>
              <a:spLocks noChangeShapeType="1"/>
            </p:cNvSpPr>
            <p:nvPr/>
          </p:nvSpPr>
          <p:spPr bwMode="auto">
            <a:xfrm>
              <a:off x="2289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Rectangle 11803"/>
            <p:cNvSpPr>
              <a:spLocks noChangeArrowheads="1"/>
            </p:cNvSpPr>
            <p:nvPr/>
          </p:nvSpPr>
          <p:spPr bwMode="auto">
            <a:xfrm>
              <a:off x="2259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11804"/>
            <p:cNvSpPr>
              <a:spLocks noChangeShapeType="1"/>
            </p:cNvSpPr>
            <p:nvPr/>
          </p:nvSpPr>
          <p:spPr bwMode="auto">
            <a:xfrm flipH="1" flipV="1">
              <a:off x="226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11805"/>
            <p:cNvSpPr>
              <a:spLocks noChangeShapeType="1"/>
            </p:cNvSpPr>
            <p:nvPr/>
          </p:nvSpPr>
          <p:spPr bwMode="auto">
            <a:xfrm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11806"/>
            <p:cNvSpPr>
              <a:spLocks noChangeShapeType="1"/>
            </p:cNvSpPr>
            <p:nvPr/>
          </p:nvSpPr>
          <p:spPr bwMode="auto">
            <a:xfrm flipH="1"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11807"/>
            <p:cNvSpPr>
              <a:spLocks noChangeShapeType="1"/>
            </p:cNvSpPr>
            <p:nvPr/>
          </p:nvSpPr>
          <p:spPr bwMode="auto">
            <a:xfrm flipV="1">
              <a:off x="227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11808"/>
            <p:cNvSpPr>
              <a:spLocks noChangeShapeType="1"/>
            </p:cNvSpPr>
            <p:nvPr/>
          </p:nvSpPr>
          <p:spPr bwMode="auto">
            <a:xfrm flipV="1">
              <a:off x="227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11809"/>
            <p:cNvSpPr>
              <a:spLocks noChangeShapeType="1"/>
            </p:cNvSpPr>
            <p:nvPr/>
          </p:nvSpPr>
          <p:spPr bwMode="auto">
            <a:xfrm>
              <a:off x="227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Rectangle 11810"/>
            <p:cNvSpPr>
              <a:spLocks noChangeArrowheads="1"/>
            </p:cNvSpPr>
            <p:nvPr/>
          </p:nvSpPr>
          <p:spPr bwMode="auto">
            <a:xfrm>
              <a:off x="2265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11811"/>
            <p:cNvSpPr>
              <a:spLocks noChangeShapeType="1"/>
            </p:cNvSpPr>
            <p:nvPr/>
          </p:nvSpPr>
          <p:spPr bwMode="auto">
            <a:xfrm flipH="1" flipV="1">
              <a:off x="227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11812"/>
            <p:cNvSpPr>
              <a:spLocks noChangeShapeType="1"/>
            </p:cNvSpPr>
            <p:nvPr/>
          </p:nvSpPr>
          <p:spPr bwMode="auto">
            <a:xfrm>
              <a:off x="228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11813"/>
            <p:cNvSpPr>
              <a:spLocks noChangeShapeType="1"/>
            </p:cNvSpPr>
            <p:nvPr/>
          </p:nvSpPr>
          <p:spPr bwMode="auto">
            <a:xfrm flipH="1">
              <a:off x="22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11814"/>
            <p:cNvSpPr>
              <a:spLocks noChangeShapeType="1"/>
            </p:cNvSpPr>
            <p:nvPr/>
          </p:nvSpPr>
          <p:spPr bwMode="auto">
            <a:xfrm flipV="1">
              <a:off x="228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11815"/>
            <p:cNvSpPr>
              <a:spLocks noChangeShapeType="1"/>
            </p:cNvSpPr>
            <p:nvPr/>
          </p:nvSpPr>
          <p:spPr bwMode="auto">
            <a:xfrm flipV="1">
              <a:off x="228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11816"/>
            <p:cNvSpPr>
              <a:spLocks noChangeShapeType="1"/>
            </p:cNvSpPr>
            <p:nvPr/>
          </p:nvSpPr>
          <p:spPr bwMode="auto">
            <a:xfrm>
              <a:off x="228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Rectangle 11817"/>
            <p:cNvSpPr>
              <a:spLocks noChangeArrowheads="1"/>
            </p:cNvSpPr>
            <p:nvPr/>
          </p:nvSpPr>
          <p:spPr bwMode="auto">
            <a:xfrm>
              <a:off x="2265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11818"/>
            <p:cNvSpPr>
              <a:spLocks noChangeShapeType="1"/>
            </p:cNvSpPr>
            <p:nvPr/>
          </p:nvSpPr>
          <p:spPr bwMode="auto">
            <a:xfrm flipH="1" flipV="1">
              <a:off x="227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11819"/>
            <p:cNvSpPr>
              <a:spLocks noChangeShapeType="1"/>
            </p:cNvSpPr>
            <p:nvPr/>
          </p:nvSpPr>
          <p:spPr bwMode="auto">
            <a:xfrm>
              <a:off x="228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11820"/>
            <p:cNvSpPr>
              <a:spLocks noChangeShapeType="1"/>
            </p:cNvSpPr>
            <p:nvPr/>
          </p:nvSpPr>
          <p:spPr bwMode="auto">
            <a:xfrm flipH="1">
              <a:off x="22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11821"/>
            <p:cNvSpPr>
              <a:spLocks noChangeShapeType="1"/>
            </p:cNvSpPr>
            <p:nvPr/>
          </p:nvSpPr>
          <p:spPr bwMode="auto">
            <a:xfrm flipV="1">
              <a:off x="228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11822"/>
            <p:cNvSpPr>
              <a:spLocks noChangeShapeType="1"/>
            </p:cNvSpPr>
            <p:nvPr/>
          </p:nvSpPr>
          <p:spPr bwMode="auto">
            <a:xfrm flipV="1">
              <a:off x="228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11823"/>
            <p:cNvSpPr>
              <a:spLocks noChangeShapeType="1"/>
            </p:cNvSpPr>
            <p:nvPr/>
          </p:nvSpPr>
          <p:spPr bwMode="auto">
            <a:xfrm>
              <a:off x="228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Rectangle 11824"/>
            <p:cNvSpPr>
              <a:spLocks noChangeArrowheads="1"/>
            </p:cNvSpPr>
            <p:nvPr/>
          </p:nvSpPr>
          <p:spPr bwMode="auto">
            <a:xfrm>
              <a:off x="2259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11825"/>
            <p:cNvSpPr>
              <a:spLocks noChangeShapeType="1"/>
            </p:cNvSpPr>
            <p:nvPr/>
          </p:nvSpPr>
          <p:spPr bwMode="auto">
            <a:xfrm flipH="1" flipV="1"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11826"/>
            <p:cNvSpPr>
              <a:spLocks noChangeShapeType="1"/>
            </p:cNvSpPr>
            <p:nvPr/>
          </p:nvSpPr>
          <p:spPr bwMode="auto">
            <a:xfrm>
              <a:off x="227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5" name="Group 11827"/>
          <p:cNvGrpSpPr>
            <a:grpSpLocks/>
          </p:cNvGrpSpPr>
          <p:nvPr/>
        </p:nvGrpSpPr>
        <p:grpSpPr bwMode="auto">
          <a:xfrm>
            <a:off x="5068888" y="2809875"/>
            <a:ext cx="2305050" cy="962025"/>
            <a:chOff x="2259" y="1995"/>
            <a:chExt cx="1452" cy="606"/>
          </a:xfrm>
        </p:grpSpPr>
        <p:sp>
          <p:nvSpPr>
            <p:cNvPr id="16051" name="Line 11828"/>
            <p:cNvSpPr>
              <a:spLocks noChangeShapeType="1"/>
            </p:cNvSpPr>
            <p:nvPr/>
          </p:nvSpPr>
          <p:spPr bwMode="auto">
            <a:xfrm flipH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2" name="Line 11829"/>
            <p:cNvSpPr>
              <a:spLocks noChangeShapeType="1"/>
            </p:cNvSpPr>
            <p:nvPr/>
          </p:nvSpPr>
          <p:spPr bwMode="auto">
            <a:xfrm flipV="1"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3" name="Line 11830"/>
            <p:cNvSpPr>
              <a:spLocks noChangeShapeType="1"/>
            </p:cNvSpPr>
            <p:nvPr/>
          </p:nvSpPr>
          <p:spPr bwMode="auto">
            <a:xfrm flipV="1">
              <a:off x="227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4" name="Line 11831"/>
            <p:cNvSpPr>
              <a:spLocks noChangeShapeType="1"/>
            </p:cNvSpPr>
            <p:nvPr/>
          </p:nvSpPr>
          <p:spPr bwMode="auto">
            <a:xfrm>
              <a:off x="2277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5" name="Rectangle 11832"/>
            <p:cNvSpPr>
              <a:spLocks noChangeArrowheads="1"/>
            </p:cNvSpPr>
            <p:nvPr/>
          </p:nvSpPr>
          <p:spPr bwMode="auto">
            <a:xfrm>
              <a:off x="2259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6" name="Line 11833"/>
            <p:cNvSpPr>
              <a:spLocks noChangeShapeType="1"/>
            </p:cNvSpPr>
            <p:nvPr/>
          </p:nvSpPr>
          <p:spPr bwMode="auto">
            <a:xfrm flipH="1"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7" name="Line 11834"/>
            <p:cNvSpPr>
              <a:spLocks noChangeShapeType="1"/>
            </p:cNvSpPr>
            <p:nvPr/>
          </p:nvSpPr>
          <p:spPr bwMode="auto">
            <a:xfrm>
              <a:off x="227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8" name="Line 11835"/>
            <p:cNvSpPr>
              <a:spLocks noChangeShapeType="1"/>
            </p:cNvSpPr>
            <p:nvPr/>
          </p:nvSpPr>
          <p:spPr bwMode="auto">
            <a:xfrm flipH="1"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9" name="Line 11836"/>
            <p:cNvSpPr>
              <a:spLocks noChangeShapeType="1"/>
            </p:cNvSpPr>
            <p:nvPr/>
          </p:nvSpPr>
          <p:spPr bwMode="auto">
            <a:xfrm flipV="1"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0" name="Line 11837"/>
            <p:cNvSpPr>
              <a:spLocks noChangeShapeType="1"/>
            </p:cNvSpPr>
            <p:nvPr/>
          </p:nvSpPr>
          <p:spPr bwMode="auto">
            <a:xfrm flipV="1">
              <a:off x="2277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1" name="Line 11838"/>
            <p:cNvSpPr>
              <a:spLocks noChangeShapeType="1"/>
            </p:cNvSpPr>
            <p:nvPr/>
          </p:nvSpPr>
          <p:spPr bwMode="auto">
            <a:xfrm>
              <a:off x="2277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2" name="Rectangle 11839"/>
            <p:cNvSpPr>
              <a:spLocks noChangeArrowheads="1"/>
            </p:cNvSpPr>
            <p:nvPr/>
          </p:nvSpPr>
          <p:spPr bwMode="auto">
            <a:xfrm>
              <a:off x="2259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3" name="Line 11840"/>
            <p:cNvSpPr>
              <a:spLocks noChangeShapeType="1"/>
            </p:cNvSpPr>
            <p:nvPr/>
          </p:nvSpPr>
          <p:spPr bwMode="auto">
            <a:xfrm flipH="1"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4" name="Line 11841"/>
            <p:cNvSpPr>
              <a:spLocks noChangeShapeType="1"/>
            </p:cNvSpPr>
            <p:nvPr/>
          </p:nvSpPr>
          <p:spPr bwMode="auto">
            <a:xfrm>
              <a:off x="227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5" name="Line 11842"/>
            <p:cNvSpPr>
              <a:spLocks noChangeShapeType="1"/>
            </p:cNvSpPr>
            <p:nvPr/>
          </p:nvSpPr>
          <p:spPr bwMode="auto">
            <a:xfrm flipH="1"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6" name="Line 11843"/>
            <p:cNvSpPr>
              <a:spLocks noChangeShapeType="1"/>
            </p:cNvSpPr>
            <p:nvPr/>
          </p:nvSpPr>
          <p:spPr bwMode="auto">
            <a:xfrm flipV="1"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7" name="Line 11844"/>
            <p:cNvSpPr>
              <a:spLocks noChangeShapeType="1"/>
            </p:cNvSpPr>
            <p:nvPr/>
          </p:nvSpPr>
          <p:spPr bwMode="auto">
            <a:xfrm flipV="1">
              <a:off x="2277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8" name="Line 11845"/>
            <p:cNvSpPr>
              <a:spLocks noChangeShapeType="1"/>
            </p:cNvSpPr>
            <p:nvPr/>
          </p:nvSpPr>
          <p:spPr bwMode="auto">
            <a:xfrm>
              <a:off x="2277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9" name="Rectangle 11846"/>
            <p:cNvSpPr>
              <a:spLocks noChangeArrowheads="1"/>
            </p:cNvSpPr>
            <p:nvPr/>
          </p:nvSpPr>
          <p:spPr bwMode="auto">
            <a:xfrm>
              <a:off x="2259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0" name="Line 11847"/>
            <p:cNvSpPr>
              <a:spLocks noChangeShapeType="1"/>
            </p:cNvSpPr>
            <p:nvPr/>
          </p:nvSpPr>
          <p:spPr bwMode="auto">
            <a:xfrm flipH="1"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1" name="Line 11848"/>
            <p:cNvSpPr>
              <a:spLocks noChangeShapeType="1"/>
            </p:cNvSpPr>
            <p:nvPr/>
          </p:nvSpPr>
          <p:spPr bwMode="auto">
            <a:xfrm>
              <a:off x="227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2" name="Line 11849"/>
            <p:cNvSpPr>
              <a:spLocks noChangeShapeType="1"/>
            </p:cNvSpPr>
            <p:nvPr/>
          </p:nvSpPr>
          <p:spPr bwMode="auto">
            <a:xfrm flipH="1"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3" name="Line 11850"/>
            <p:cNvSpPr>
              <a:spLocks noChangeShapeType="1"/>
            </p:cNvSpPr>
            <p:nvPr/>
          </p:nvSpPr>
          <p:spPr bwMode="auto">
            <a:xfrm flipV="1"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4" name="Line 11851"/>
            <p:cNvSpPr>
              <a:spLocks noChangeShapeType="1"/>
            </p:cNvSpPr>
            <p:nvPr/>
          </p:nvSpPr>
          <p:spPr bwMode="auto">
            <a:xfrm flipV="1">
              <a:off x="2277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5" name="Line 11852"/>
            <p:cNvSpPr>
              <a:spLocks noChangeShapeType="1"/>
            </p:cNvSpPr>
            <p:nvPr/>
          </p:nvSpPr>
          <p:spPr bwMode="auto">
            <a:xfrm>
              <a:off x="2277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6" name="Rectangle 11853"/>
            <p:cNvSpPr>
              <a:spLocks noChangeArrowheads="1"/>
            </p:cNvSpPr>
            <p:nvPr/>
          </p:nvSpPr>
          <p:spPr bwMode="auto">
            <a:xfrm>
              <a:off x="2259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7" name="Line 11854"/>
            <p:cNvSpPr>
              <a:spLocks noChangeShapeType="1"/>
            </p:cNvSpPr>
            <p:nvPr/>
          </p:nvSpPr>
          <p:spPr bwMode="auto">
            <a:xfrm flipH="1"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8" name="Line 11855"/>
            <p:cNvSpPr>
              <a:spLocks noChangeShapeType="1"/>
            </p:cNvSpPr>
            <p:nvPr/>
          </p:nvSpPr>
          <p:spPr bwMode="auto">
            <a:xfrm>
              <a:off x="227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9" name="Line 11856"/>
            <p:cNvSpPr>
              <a:spLocks noChangeShapeType="1"/>
            </p:cNvSpPr>
            <p:nvPr/>
          </p:nvSpPr>
          <p:spPr bwMode="auto">
            <a:xfrm flipH="1"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0" name="Line 11857"/>
            <p:cNvSpPr>
              <a:spLocks noChangeShapeType="1"/>
            </p:cNvSpPr>
            <p:nvPr/>
          </p:nvSpPr>
          <p:spPr bwMode="auto">
            <a:xfrm flipV="1"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1" name="Line 11858"/>
            <p:cNvSpPr>
              <a:spLocks noChangeShapeType="1"/>
            </p:cNvSpPr>
            <p:nvPr/>
          </p:nvSpPr>
          <p:spPr bwMode="auto">
            <a:xfrm flipV="1">
              <a:off x="2277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2" name="Line 11859"/>
            <p:cNvSpPr>
              <a:spLocks noChangeShapeType="1"/>
            </p:cNvSpPr>
            <p:nvPr/>
          </p:nvSpPr>
          <p:spPr bwMode="auto">
            <a:xfrm>
              <a:off x="2277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3" name="Rectangle 11860"/>
            <p:cNvSpPr>
              <a:spLocks noChangeArrowheads="1"/>
            </p:cNvSpPr>
            <p:nvPr/>
          </p:nvSpPr>
          <p:spPr bwMode="auto">
            <a:xfrm>
              <a:off x="2259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4" name="Line 11861"/>
            <p:cNvSpPr>
              <a:spLocks noChangeShapeType="1"/>
            </p:cNvSpPr>
            <p:nvPr/>
          </p:nvSpPr>
          <p:spPr bwMode="auto">
            <a:xfrm flipH="1" flipV="1"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5" name="Line 11862"/>
            <p:cNvSpPr>
              <a:spLocks noChangeShapeType="1"/>
            </p:cNvSpPr>
            <p:nvPr/>
          </p:nvSpPr>
          <p:spPr bwMode="auto">
            <a:xfrm>
              <a:off x="227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6" name="Line 11863"/>
            <p:cNvSpPr>
              <a:spLocks noChangeShapeType="1"/>
            </p:cNvSpPr>
            <p:nvPr/>
          </p:nvSpPr>
          <p:spPr bwMode="auto">
            <a:xfrm flipH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7" name="Line 11864"/>
            <p:cNvSpPr>
              <a:spLocks noChangeShapeType="1"/>
            </p:cNvSpPr>
            <p:nvPr/>
          </p:nvSpPr>
          <p:spPr bwMode="auto">
            <a:xfrm flipV="1"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8" name="Line 11865"/>
            <p:cNvSpPr>
              <a:spLocks noChangeShapeType="1"/>
            </p:cNvSpPr>
            <p:nvPr/>
          </p:nvSpPr>
          <p:spPr bwMode="auto">
            <a:xfrm flipV="1">
              <a:off x="227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9" name="Line 11866"/>
            <p:cNvSpPr>
              <a:spLocks noChangeShapeType="1"/>
            </p:cNvSpPr>
            <p:nvPr/>
          </p:nvSpPr>
          <p:spPr bwMode="auto">
            <a:xfrm>
              <a:off x="2277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0" name="Rectangle 11867"/>
            <p:cNvSpPr>
              <a:spLocks noChangeArrowheads="1"/>
            </p:cNvSpPr>
            <p:nvPr/>
          </p:nvSpPr>
          <p:spPr bwMode="auto">
            <a:xfrm>
              <a:off x="2259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1" name="Line 11868"/>
            <p:cNvSpPr>
              <a:spLocks noChangeShapeType="1"/>
            </p:cNvSpPr>
            <p:nvPr/>
          </p:nvSpPr>
          <p:spPr bwMode="auto">
            <a:xfrm flipH="1" flipV="1"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2" name="Line 11869"/>
            <p:cNvSpPr>
              <a:spLocks noChangeShapeType="1"/>
            </p:cNvSpPr>
            <p:nvPr/>
          </p:nvSpPr>
          <p:spPr bwMode="auto">
            <a:xfrm>
              <a:off x="227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3" name="Line 11870"/>
            <p:cNvSpPr>
              <a:spLocks noChangeShapeType="1"/>
            </p:cNvSpPr>
            <p:nvPr/>
          </p:nvSpPr>
          <p:spPr bwMode="auto">
            <a:xfrm flipH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4" name="Line 11871"/>
            <p:cNvSpPr>
              <a:spLocks noChangeShapeType="1"/>
            </p:cNvSpPr>
            <p:nvPr/>
          </p:nvSpPr>
          <p:spPr bwMode="auto">
            <a:xfrm flipV="1"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5" name="Line 11872"/>
            <p:cNvSpPr>
              <a:spLocks noChangeShapeType="1"/>
            </p:cNvSpPr>
            <p:nvPr/>
          </p:nvSpPr>
          <p:spPr bwMode="auto">
            <a:xfrm flipV="1">
              <a:off x="227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6" name="Line 11873"/>
            <p:cNvSpPr>
              <a:spLocks noChangeShapeType="1"/>
            </p:cNvSpPr>
            <p:nvPr/>
          </p:nvSpPr>
          <p:spPr bwMode="auto">
            <a:xfrm>
              <a:off x="2277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7" name="Rectangle 11874"/>
            <p:cNvSpPr>
              <a:spLocks noChangeArrowheads="1"/>
            </p:cNvSpPr>
            <p:nvPr/>
          </p:nvSpPr>
          <p:spPr bwMode="auto">
            <a:xfrm>
              <a:off x="2265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8" name="Line 11875"/>
            <p:cNvSpPr>
              <a:spLocks noChangeShapeType="1"/>
            </p:cNvSpPr>
            <p:nvPr/>
          </p:nvSpPr>
          <p:spPr bwMode="auto">
            <a:xfrm flipH="1" flipV="1"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9" name="Line 11876"/>
            <p:cNvSpPr>
              <a:spLocks noChangeShapeType="1"/>
            </p:cNvSpPr>
            <p:nvPr/>
          </p:nvSpPr>
          <p:spPr bwMode="auto">
            <a:xfrm>
              <a:off x="228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0" name="Line 11877"/>
            <p:cNvSpPr>
              <a:spLocks noChangeShapeType="1"/>
            </p:cNvSpPr>
            <p:nvPr/>
          </p:nvSpPr>
          <p:spPr bwMode="auto">
            <a:xfrm flipH="1">
              <a:off x="227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1" name="Line 11878"/>
            <p:cNvSpPr>
              <a:spLocks noChangeShapeType="1"/>
            </p:cNvSpPr>
            <p:nvPr/>
          </p:nvSpPr>
          <p:spPr bwMode="auto">
            <a:xfrm flipV="1">
              <a:off x="228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2" name="Line 11879"/>
            <p:cNvSpPr>
              <a:spLocks noChangeShapeType="1"/>
            </p:cNvSpPr>
            <p:nvPr/>
          </p:nvSpPr>
          <p:spPr bwMode="auto">
            <a:xfrm flipV="1">
              <a:off x="228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3" name="Line 11880"/>
            <p:cNvSpPr>
              <a:spLocks noChangeShapeType="1"/>
            </p:cNvSpPr>
            <p:nvPr/>
          </p:nvSpPr>
          <p:spPr bwMode="auto">
            <a:xfrm>
              <a:off x="228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4" name="Rectangle 11881"/>
            <p:cNvSpPr>
              <a:spLocks noChangeArrowheads="1"/>
            </p:cNvSpPr>
            <p:nvPr/>
          </p:nvSpPr>
          <p:spPr bwMode="auto">
            <a:xfrm>
              <a:off x="2265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5" name="Line 11882"/>
            <p:cNvSpPr>
              <a:spLocks noChangeShapeType="1"/>
            </p:cNvSpPr>
            <p:nvPr/>
          </p:nvSpPr>
          <p:spPr bwMode="auto">
            <a:xfrm flipH="1" flipV="1">
              <a:off x="227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6" name="Line 11883"/>
            <p:cNvSpPr>
              <a:spLocks noChangeShapeType="1"/>
            </p:cNvSpPr>
            <p:nvPr/>
          </p:nvSpPr>
          <p:spPr bwMode="auto">
            <a:xfrm>
              <a:off x="228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7" name="Line 11884"/>
            <p:cNvSpPr>
              <a:spLocks noChangeShapeType="1"/>
            </p:cNvSpPr>
            <p:nvPr/>
          </p:nvSpPr>
          <p:spPr bwMode="auto">
            <a:xfrm flipH="1">
              <a:off x="227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8" name="Line 11885"/>
            <p:cNvSpPr>
              <a:spLocks noChangeShapeType="1"/>
            </p:cNvSpPr>
            <p:nvPr/>
          </p:nvSpPr>
          <p:spPr bwMode="auto">
            <a:xfrm flipV="1">
              <a:off x="228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9" name="Line 11886"/>
            <p:cNvSpPr>
              <a:spLocks noChangeShapeType="1"/>
            </p:cNvSpPr>
            <p:nvPr/>
          </p:nvSpPr>
          <p:spPr bwMode="auto">
            <a:xfrm flipV="1">
              <a:off x="2283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0" name="Line 11887"/>
            <p:cNvSpPr>
              <a:spLocks noChangeShapeType="1"/>
            </p:cNvSpPr>
            <p:nvPr/>
          </p:nvSpPr>
          <p:spPr bwMode="auto">
            <a:xfrm>
              <a:off x="228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1" name="Rectangle 11888"/>
            <p:cNvSpPr>
              <a:spLocks noChangeArrowheads="1"/>
            </p:cNvSpPr>
            <p:nvPr/>
          </p:nvSpPr>
          <p:spPr bwMode="auto">
            <a:xfrm>
              <a:off x="2271" y="25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2" name="Line 11889"/>
            <p:cNvSpPr>
              <a:spLocks noChangeShapeType="1"/>
            </p:cNvSpPr>
            <p:nvPr/>
          </p:nvSpPr>
          <p:spPr bwMode="auto">
            <a:xfrm flipH="1" flipV="1">
              <a:off x="227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3" name="Line 11890"/>
            <p:cNvSpPr>
              <a:spLocks noChangeShapeType="1"/>
            </p:cNvSpPr>
            <p:nvPr/>
          </p:nvSpPr>
          <p:spPr bwMode="auto">
            <a:xfrm>
              <a:off x="228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4" name="Line 11891"/>
            <p:cNvSpPr>
              <a:spLocks noChangeShapeType="1"/>
            </p:cNvSpPr>
            <p:nvPr/>
          </p:nvSpPr>
          <p:spPr bwMode="auto">
            <a:xfrm flipH="1">
              <a:off x="227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5" name="Line 11892"/>
            <p:cNvSpPr>
              <a:spLocks noChangeShapeType="1"/>
            </p:cNvSpPr>
            <p:nvPr/>
          </p:nvSpPr>
          <p:spPr bwMode="auto">
            <a:xfrm flipV="1">
              <a:off x="228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6" name="Line 11893"/>
            <p:cNvSpPr>
              <a:spLocks noChangeShapeType="1"/>
            </p:cNvSpPr>
            <p:nvPr/>
          </p:nvSpPr>
          <p:spPr bwMode="auto">
            <a:xfrm flipV="1">
              <a:off x="2289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7" name="Line 11894"/>
            <p:cNvSpPr>
              <a:spLocks noChangeShapeType="1"/>
            </p:cNvSpPr>
            <p:nvPr/>
          </p:nvSpPr>
          <p:spPr bwMode="auto">
            <a:xfrm>
              <a:off x="228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8" name="Rectangle 11895"/>
            <p:cNvSpPr>
              <a:spLocks noChangeArrowheads="1"/>
            </p:cNvSpPr>
            <p:nvPr/>
          </p:nvSpPr>
          <p:spPr bwMode="auto">
            <a:xfrm>
              <a:off x="2271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9" name="Line 11896"/>
            <p:cNvSpPr>
              <a:spLocks noChangeShapeType="1"/>
            </p:cNvSpPr>
            <p:nvPr/>
          </p:nvSpPr>
          <p:spPr bwMode="auto">
            <a:xfrm flipH="1" flipV="1">
              <a:off x="227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0" name="Line 11897"/>
            <p:cNvSpPr>
              <a:spLocks noChangeShapeType="1"/>
            </p:cNvSpPr>
            <p:nvPr/>
          </p:nvSpPr>
          <p:spPr bwMode="auto">
            <a:xfrm>
              <a:off x="228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1" name="Line 11898"/>
            <p:cNvSpPr>
              <a:spLocks noChangeShapeType="1"/>
            </p:cNvSpPr>
            <p:nvPr/>
          </p:nvSpPr>
          <p:spPr bwMode="auto">
            <a:xfrm flipH="1">
              <a:off x="227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2" name="Line 11899"/>
            <p:cNvSpPr>
              <a:spLocks noChangeShapeType="1"/>
            </p:cNvSpPr>
            <p:nvPr/>
          </p:nvSpPr>
          <p:spPr bwMode="auto">
            <a:xfrm flipV="1">
              <a:off x="228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3" name="Line 11900"/>
            <p:cNvSpPr>
              <a:spLocks noChangeShapeType="1"/>
            </p:cNvSpPr>
            <p:nvPr/>
          </p:nvSpPr>
          <p:spPr bwMode="auto">
            <a:xfrm flipV="1">
              <a:off x="228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4" name="Line 11901"/>
            <p:cNvSpPr>
              <a:spLocks noChangeShapeType="1"/>
            </p:cNvSpPr>
            <p:nvPr/>
          </p:nvSpPr>
          <p:spPr bwMode="auto">
            <a:xfrm>
              <a:off x="228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5" name="Rectangle 11902"/>
            <p:cNvSpPr>
              <a:spLocks noChangeArrowheads="1"/>
            </p:cNvSpPr>
            <p:nvPr/>
          </p:nvSpPr>
          <p:spPr bwMode="auto">
            <a:xfrm>
              <a:off x="2289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6" name="Line 11903"/>
            <p:cNvSpPr>
              <a:spLocks noChangeShapeType="1"/>
            </p:cNvSpPr>
            <p:nvPr/>
          </p:nvSpPr>
          <p:spPr bwMode="auto">
            <a:xfrm flipH="1" flipV="1">
              <a:off x="229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7" name="Line 11904"/>
            <p:cNvSpPr>
              <a:spLocks noChangeShapeType="1"/>
            </p:cNvSpPr>
            <p:nvPr/>
          </p:nvSpPr>
          <p:spPr bwMode="auto">
            <a:xfrm>
              <a:off x="230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8" name="Line 11905"/>
            <p:cNvSpPr>
              <a:spLocks noChangeShapeType="1"/>
            </p:cNvSpPr>
            <p:nvPr/>
          </p:nvSpPr>
          <p:spPr bwMode="auto">
            <a:xfrm flipH="1">
              <a:off x="229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9" name="Line 11906"/>
            <p:cNvSpPr>
              <a:spLocks noChangeShapeType="1"/>
            </p:cNvSpPr>
            <p:nvPr/>
          </p:nvSpPr>
          <p:spPr bwMode="auto">
            <a:xfrm flipV="1">
              <a:off x="230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0" name="Line 11907"/>
            <p:cNvSpPr>
              <a:spLocks noChangeShapeType="1"/>
            </p:cNvSpPr>
            <p:nvPr/>
          </p:nvSpPr>
          <p:spPr bwMode="auto">
            <a:xfrm flipV="1">
              <a:off x="230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1" name="Line 11908"/>
            <p:cNvSpPr>
              <a:spLocks noChangeShapeType="1"/>
            </p:cNvSpPr>
            <p:nvPr/>
          </p:nvSpPr>
          <p:spPr bwMode="auto">
            <a:xfrm>
              <a:off x="230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2" name="Rectangle 11909"/>
            <p:cNvSpPr>
              <a:spLocks noChangeArrowheads="1"/>
            </p:cNvSpPr>
            <p:nvPr/>
          </p:nvSpPr>
          <p:spPr bwMode="auto">
            <a:xfrm>
              <a:off x="2331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3" name="Line 11910"/>
            <p:cNvSpPr>
              <a:spLocks noChangeShapeType="1"/>
            </p:cNvSpPr>
            <p:nvPr/>
          </p:nvSpPr>
          <p:spPr bwMode="auto">
            <a:xfrm flipH="1" flipV="1">
              <a:off x="233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4" name="Line 11911"/>
            <p:cNvSpPr>
              <a:spLocks noChangeShapeType="1"/>
            </p:cNvSpPr>
            <p:nvPr/>
          </p:nvSpPr>
          <p:spPr bwMode="auto">
            <a:xfrm>
              <a:off x="234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5" name="Line 11912"/>
            <p:cNvSpPr>
              <a:spLocks noChangeShapeType="1"/>
            </p:cNvSpPr>
            <p:nvPr/>
          </p:nvSpPr>
          <p:spPr bwMode="auto">
            <a:xfrm flipH="1">
              <a:off x="233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6" name="Line 11913"/>
            <p:cNvSpPr>
              <a:spLocks noChangeShapeType="1"/>
            </p:cNvSpPr>
            <p:nvPr/>
          </p:nvSpPr>
          <p:spPr bwMode="auto">
            <a:xfrm flipV="1">
              <a:off x="234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7" name="Line 11914"/>
            <p:cNvSpPr>
              <a:spLocks noChangeShapeType="1"/>
            </p:cNvSpPr>
            <p:nvPr/>
          </p:nvSpPr>
          <p:spPr bwMode="auto">
            <a:xfrm flipV="1">
              <a:off x="2349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8" name="Line 11915"/>
            <p:cNvSpPr>
              <a:spLocks noChangeShapeType="1"/>
            </p:cNvSpPr>
            <p:nvPr/>
          </p:nvSpPr>
          <p:spPr bwMode="auto">
            <a:xfrm>
              <a:off x="2349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9" name="Rectangle 11916"/>
            <p:cNvSpPr>
              <a:spLocks noChangeArrowheads="1"/>
            </p:cNvSpPr>
            <p:nvPr/>
          </p:nvSpPr>
          <p:spPr bwMode="auto">
            <a:xfrm>
              <a:off x="2421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0" name="Line 11917"/>
            <p:cNvSpPr>
              <a:spLocks noChangeShapeType="1"/>
            </p:cNvSpPr>
            <p:nvPr/>
          </p:nvSpPr>
          <p:spPr bwMode="auto">
            <a:xfrm flipH="1" flipV="1">
              <a:off x="242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1" name="Line 11918"/>
            <p:cNvSpPr>
              <a:spLocks noChangeShapeType="1"/>
            </p:cNvSpPr>
            <p:nvPr/>
          </p:nvSpPr>
          <p:spPr bwMode="auto">
            <a:xfrm>
              <a:off x="243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2" name="Line 11919"/>
            <p:cNvSpPr>
              <a:spLocks noChangeShapeType="1"/>
            </p:cNvSpPr>
            <p:nvPr/>
          </p:nvSpPr>
          <p:spPr bwMode="auto">
            <a:xfrm flipH="1">
              <a:off x="242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3" name="Line 11920"/>
            <p:cNvSpPr>
              <a:spLocks noChangeShapeType="1"/>
            </p:cNvSpPr>
            <p:nvPr/>
          </p:nvSpPr>
          <p:spPr bwMode="auto">
            <a:xfrm flipV="1">
              <a:off x="243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4" name="Line 11921"/>
            <p:cNvSpPr>
              <a:spLocks noChangeShapeType="1"/>
            </p:cNvSpPr>
            <p:nvPr/>
          </p:nvSpPr>
          <p:spPr bwMode="auto">
            <a:xfrm flipV="1">
              <a:off x="243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5" name="Line 11922"/>
            <p:cNvSpPr>
              <a:spLocks noChangeShapeType="1"/>
            </p:cNvSpPr>
            <p:nvPr/>
          </p:nvSpPr>
          <p:spPr bwMode="auto">
            <a:xfrm>
              <a:off x="243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6" name="Rectangle 11923"/>
            <p:cNvSpPr>
              <a:spLocks noChangeArrowheads="1"/>
            </p:cNvSpPr>
            <p:nvPr/>
          </p:nvSpPr>
          <p:spPr bwMode="auto">
            <a:xfrm>
              <a:off x="2541" y="247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7" name="Line 11924"/>
            <p:cNvSpPr>
              <a:spLocks noChangeShapeType="1"/>
            </p:cNvSpPr>
            <p:nvPr/>
          </p:nvSpPr>
          <p:spPr bwMode="auto">
            <a:xfrm flipH="1" flipV="1">
              <a:off x="2547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8" name="Line 11925"/>
            <p:cNvSpPr>
              <a:spLocks noChangeShapeType="1"/>
            </p:cNvSpPr>
            <p:nvPr/>
          </p:nvSpPr>
          <p:spPr bwMode="auto">
            <a:xfrm>
              <a:off x="2559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9" name="Line 11926"/>
            <p:cNvSpPr>
              <a:spLocks noChangeShapeType="1"/>
            </p:cNvSpPr>
            <p:nvPr/>
          </p:nvSpPr>
          <p:spPr bwMode="auto">
            <a:xfrm flipH="1">
              <a:off x="2547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0" name="Line 11927"/>
            <p:cNvSpPr>
              <a:spLocks noChangeShapeType="1"/>
            </p:cNvSpPr>
            <p:nvPr/>
          </p:nvSpPr>
          <p:spPr bwMode="auto">
            <a:xfrm flipV="1">
              <a:off x="2559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1" name="Line 11928"/>
            <p:cNvSpPr>
              <a:spLocks noChangeShapeType="1"/>
            </p:cNvSpPr>
            <p:nvPr/>
          </p:nvSpPr>
          <p:spPr bwMode="auto">
            <a:xfrm flipV="1">
              <a:off x="2559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2" name="Line 11929"/>
            <p:cNvSpPr>
              <a:spLocks noChangeShapeType="1"/>
            </p:cNvSpPr>
            <p:nvPr/>
          </p:nvSpPr>
          <p:spPr bwMode="auto">
            <a:xfrm>
              <a:off x="2559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3" name="Rectangle 11930"/>
            <p:cNvSpPr>
              <a:spLocks noChangeArrowheads="1"/>
            </p:cNvSpPr>
            <p:nvPr/>
          </p:nvSpPr>
          <p:spPr bwMode="auto">
            <a:xfrm>
              <a:off x="2673" y="242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4" name="Line 11931"/>
            <p:cNvSpPr>
              <a:spLocks noChangeShapeType="1"/>
            </p:cNvSpPr>
            <p:nvPr/>
          </p:nvSpPr>
          <p:spPr bwMode="auto">
            <a:xfrm flipH="1" flipV="1">
              <a:off x="2679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5" name="Line 11932"/>
            <p:cNvSpPr>
              <a:spLocks noChangeShapeType="1"/>
            </p:cNvSpPr>
            <p:nvPr/>
          </p:nvSpPr>
          <p:spPr bwMode="auto">
            <a:xfrm>
              <a:off x="2691" y="24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6" name="Line 11933"/>
            <p:cNvSpPr>
              <a:spLocks noChangeShapeType="1"/>
            </p:cNvSpPr>
            <p:nvPr/>
          </p:nvSpPr>
          <p:spPr bwMode="auto">
            <a:xfrm flipH="1">
              <a:off x="2679" y="24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7" name="Line 11934"/>
            <p:cNvSpPr>
              <a:spLocks noChangeShapeType="1"/>
            </p:cNvSpPr>
            <p:nvPr/>
          </p:nvSpPr>
          <p:spPr bwMode="auto">
            <a:xfrm flipV="1">
              <a:off x="2691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8" name="Line 11935"/>
            <p:cNvSpPr>
              <a:spLocks noChangeShapeType="1"/>
            </p:cNvSpPr>
            <p:nvPr/>
          </p:nvSpPr>
          <p:spPr bwMode="auto">
            <a:xfrm flipV="1">
              <a:off x="2691" y="24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9" name="Line 11936"/>
            <p:cNvSpPr>
              <a:spLocks noChangeShapeType="1"/>
            </p:cNvSpPr>
            <p:nvPr/>
          </p:nvSpPr>
          <p:spPr bwMode="auto">
            <a:xfrm>
              <a:off x="2691" y="24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0" name="Rectangle 11937"/>
            <p:cNvSpPr>
              <a:spLocks noChangeArrowheads="1"/>
            </p:cNvSpPr>
            <p:nvPr/>
          </p:nvSpPr>
          <p:spPr bwMode="auto">
            <a:xfrm>
              <a:off x="2817" y="23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1" name="Line 11938"/>
            <p:cNvSpPr>
              <a:spLocks noChangeShapeType="1"/>
            </p:cNvSpPr>
            <p:nvPr/>
          </p:nvSpPr>
          <p:spPr bwMode="auto">
            <a:xfrm flipH="1" flipV="1">
              <a:off x="2823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2" name="Line 11939"/>
            <p:cNvSpPr>
              <a:spLocks noChangeShapeType="1"/>
            </p:cNvSpPr>
            <p:nvPr/>
          </p:nvSpPr>
          <p:spPr bwMode="auto">
            <a:xfrm>
              <a:off x="2835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3" name="Line 11940"/>
            <p:cNvSpPr>
              <a:spLocks noChangeShapeType="1"/>
            </p:cNvSpPr>
            <p:nvPr/>
          </p:nvSpPr>
          <p:spPr bwMode="auto">
            <a:xfrm flipH="1">
              <a:off x="2823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4" name="Line 11941"/>
            <p:cNvSpPr>
              <a:spLocks noChangeShapeType="1"/>
            </p:cNvSpPr>
            <p:nvPr/>
          </p:nvSpPr>
          <p:spPr bwMode="auto">
            <a:xfrm flipV="1">
              <a:off x="2835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5" name="Line 11942"/>
            <p:cNvSpPr>
              <a:spLocks noChangeShapeType="1"/>
            </p:cNvSpPr>
            <p:nvPr/>
          </p:nvSpPr>
          <p:spPr bwMode="auto">
            <a:xfrm flipV="1">
              <a:off x="2835" y="23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6" name="Line 11943"/>
            <p:cNvSpPr>
              <a:spLocks noChangeShapeType="1"/>
            </p:cNvSpPr>
            <p:nvPr/>
          </p:nvSpPr>
          <p:spPr bwMode="auto">
            <a:xfrm>
              <a:off x="2835" y="23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7" name="Rectangle 11944"/>
            <p:cNvSpPr>
              <a:spLocks noChangeArrowheads="1"/>
            </p:cNvSpPr>
            <p:nvPr/>
          </p:nvSpPr>
          <p:spPr bwMode="auto">
            <a:xfrm>
              <a:off x="2967" y="231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8" name="Line 11945"/>
            <p:cNvSpPr>
              <a:spLocks noChangeShapeType="1"/>
            </p:cNvSpPr>
            <p:nvPr/>
          </p:nvSpPr>
          <p:spPr bwMode="auto">
            <a:xfrm flipH="1" flipV="1">
              <a:off x="2973" y="23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9" name="Line 11946"/>
            <p:cNvSpPr>
              <a:spLocks noChangeShapeType="1"/>
            </p:cNvSpPr>
            <p:nvPr/>
          </p:nvSpPr>
          <p:spPr bwMode="auto">
            <a:xfrm>
              <a:off x="2985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0" name="Line 11947"/>
            <p:cNvSpPr>
              <a:spLocks noChangeShapeType="1"/>
            </p:cNvSpPr>
            <p:nvPr/>
          </p:nvSpPr>
          <p:spPr bwMode="auto">
            <a:xfrm flipH="1">
              <a:off x="2973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1" name="Line 11948"/>
            <p:cNvSpPr>
              <a:spLocks noChangeShapeType="1"/>
            </p:cNvSpPr>
            <p:nvPr/>
          </p:nvSpPr>
          <p:spPr bwMode="auto">
            <a:xfrm flipV="1">
              <a:off x="2985" y="23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2" name="Line 11949"/>
            <p:cNvSpPr>
              <a:spLocks noChangeShapeType="1"/>
            </p:cNvSpPr>
            <p:nvPr/>
          </p:nvSpPr>
          <p:spPr bwMode="auto">
            <a:xfrm flipV="1">
              <a:off x="2985" y="23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3" name="Line 11950"/>
            <p:cNvSpPr>
              <a:spLocks noChangeShapeType="1"/>
            </p:cNvSpPr>
            <p:nvPr/>
          </p:nvSpPr>
          <p:spPr bwMode="auto">
            <a:xfrm>
              <a:off x="2985" y="23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4" name="Rectangle 11951"/>
            <p:cNvSpPr>
              <a:spLocks noChangeArrowheads="1"/>
            </p:cNvSpPr>
            <p:nvPr/>
          </p:nvSpPr>
          <p:spPr bwMode="auto">
            <a:xfrm>
              <a:off x="3093" y="22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5" name="Line 11952"/>
            <p:cNvSpPr>
              <a:spLocks noChangeShapeType="1"/>
            </p:cNvSpPr>
            <p:nvPr/>
          </p:nvSpPr>
          <p:spPr bwMode="auto">
            <a:xfrm flipH="1" flipV="1">
              <a:off x="3099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6" name="Line 11953"/>
            <p:cNvSpPr>
              <a:spLocks noChangeShapeType="1"/>
            </p:cNvSpPr>
            <p:nvPr/>
          </p:nvSpPr>
          <p:spPr bwMode="auto">
            <a:xfrm>
              <a:off x="3111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7" name="Line 11954"/>
            <p:cNvSpPr>
              <a:spLocks noChangeShapeType="1"/>
            </p:cNvSpPr>
            <p:nvPr/>
          </p:nvSpPr>
          <p:spPr bwMode="auto">
            <a:xfrm flipH="1">
              <a:off x="3099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8" name="Line 11955"/>
            <p:cNvSpPr>
              <a:spLocks noChangeShapeType="1"/>
            </p:cNvSpPr>
            <p:nvPr/>
          </p:nvSpPr>
          <p:spPr bwMode="auto">
            <a:xfrm flipV="1">
              <a:off x="3111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9" name="Line 11956"/>
            <p:cNvSpPr>
              <a:spLocks noChangeShapeType="1"/>
            </p:cNvSpPr>
            <p:nvPr/>
          </p:nvSpPr>
          <p:spPr bwMode="auto">
            <a:xfrm flipV="1">
              <a:off x="3111" y="22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0" name="Line 11957"/>
            <p:cNvSpPr>
              <a:spLocks noChangeShapeType="1"/>
            </p:cNvSpPr>
            <p:nvPr/>
          </p:nvSpPr>
          <p:spPr bwMode="auto">
            <a:xfrm>
              <a:off x="3111" y="2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" name="Rectangle 11958"/>
            <p:cNvSpPr>
              <a:spLocks noChangeArrowheads="1"/>
            </p:cNvSpPr>
            <p:nvPr/>
          </p:nvSpPr>
          <p:spPr bwMode="auto">
            <a:xfrm>
              <a:off x="3255" y="21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2" name="Line 11959"/>
            <p:cNvSpPr>
              <a:spLocks noChangeShapeType="1"/>
            </p:cNvSpPr>
            <p:nvPr/>
          </p:nvSpPr>
          <p:spPr bwMode="auto">
            <a:xfrm flipH="1" flipV="1">
              <a:off x="3261" y="22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3" name="Line 11960"/>
            <p:cNvSpPr>
              <a:spLocks noChangeShapeType="1"/>
            </p:cNvSpPr>
            <p:nvPr/>
          </p:nvSpPr>
          <p:spPr bwMode="auto">
            <a:xfrm>
              <a:off x="3273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4" name="Line 11961"/>
            <p:cNvSpPr>
              <a:spLocks noChangeShapeType="1"/>
            </p:cNvSpPr>
            <p:nvPr/>
          </p:nvSpPr>
          <p:spPr bwMode="auto">
            <a:xfrm flipH="1">
              <a:off x="3261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5" name="Line 11962"/>
            <p:cNvSpPr>
              <a:spLocks noChangeShapeType="1"/>
            </p:cNvSpPr>
            <p:nvPr/>
          </p:nvSpPr>
          <p:spPr bwMode="auto">
            <a:xfrm flipV="1">
              <a:off x="3273" y="22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6" name="Line 11963"/>
            <p:cNvSpPr>
              <a:spLocks noChangeShapeType="1"/>
            </p:cNvSpPr>
            <p:nvPr/>
          </p:nvSpPr>
          <p:spPr bwMode="auto">
            <a:xfrm flipV="1">
              <a:off x="3273" y="22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7" name="Line 11964"/>
            <p:cNvSpPr>
              <a:spLocks noChangeShapeType="1"/>
            </p:cNvSpPr>
            <p:nvPr/>
          </p:nvSpPr>
          <p:spPr bwMode="auto">
            <a:xfrm>
              <a:off x="3273" y="22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8" name="Rectangle 11965"/>
            <p:cNvSpPr>
              <a:spLocks noChangeArrowheads="1"/>
            </p:cNvSpPr>
            <p:nvPr/>
          </p:nvSpPr>
          <p:spPr bwMode="auto">
            <a:xfrm>
              <a:off x="3375" y="21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" name="Line 11966"/>
            <p:cNvSpPr>
              <a:spLocks noChangeShapeType="1"/>
            </p:cNvSpPr>
            <p:nvPr/>
          </p:nvSpPr>
          <p:spPr bwMode="auto">
            <a:xfrm flipH="1" flipV="1">
              <a:off x="3381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" name="Line 11967"/>
            <p:cNvSpPr>
              <a:spLocks noChangeShapeType="1"/>
            </p:cNvSpPr>
            <p:nvPr/>
          </p:nvSpPr>
          <p:spPr bwMode="auto">
            <a:xfrm>
              <a:off x="3393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1" name="Line 11968"/>
            <p:cNvSpPr>
              <a:spLocks noChangeShapeType="1"/>
            </p:cNvSpPr>
            <p:nvPr/>
          </p:nvSpPr>
          <p:spPr bwMode="auto">
            <a:xfrm flipH="1">
              <a:off x="3381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2" name="Line 11969"/>
            <p:cNvSpPr>
              <a:spLocks noChangeShapeType="1"/>
            </p:cNvSpPr>
            <p:nvPr/>
          </p:nvSpPr>
          <p:spPr bwMode="auto">
            <a:xfrm flipV="1">
              <a:off x="3393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3" name="Line 11970"/>
            <p:cNvSpPr>
              <a:spLocks noChangeShapeType="1"/>
            </p:cNvSpPr>
            <p:nvPr/>
          </p:nvSpPr>
          <p:spPr bwMode="auto">
            <a:xfrm flipV="1">
              <a:off x="3393" y="21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4" name="Line 11971"/>
            <p:cNvSpPr>
              <a:spLocks noChangeShapeType="1"/>
            </p:cNvSpPr>
            <p:nvPr/>
          </p:nvSpPr>
          <p:spPr bwMode="auto">
            <a:xfrm>
              <a:off x="3393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5" name="Rectangle 11972"/>
            <p:cNvSpPr>
              <a:spLocks noChangeArrowheads="1"/>
            </p:cNvSpPr>
            <p:nvPr/>
          </p:nvSpPr>
          <p:spPr bwMode="auto">
            <a:xfrm>
              <a:off x="3477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6" name="Line 11973"/>
            <p:cNvSpPr>
              <a:spLocks noChangeShapeType="1"/>
            </p:cNvSpPr>
            <p:nvPr/>
          </p:nvSpPr>
          <p:spPr bwMode="auto">
            <a:xfrm flipH="1" flipV="1">
              <a:off x="3483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7" name="Line 11974"/>
            <p:cNvSpPr>
              <a:spLocks noChangeShapeType="1"/>
            </p:cNvSpPr>
            <p:nvPr/>
          </p:nvSpPr>
          <p:spPr bwMode="auto">
            <a:xfrm>
              <a:off x="3495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8" name="Line 11975"/>
            <p:cNvSpPr>
              <a:spLocks noChangeShapeType="1"/>
            </p:cNvSpPr>
            <p:nvPr/>
          </p:nvSpPr>
          <p:spPr bwMode="auto">
            <a:xfrm flipH="1">
              <a:off x="3483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9" name="Line 11976"/>
            <p:cNvSpPr>
              <a:spLocks noChangeShapeType="1"/>
            </p:cNvSpPr>
            <p:nvPr/>
          </p:nvSpPr>
          <p:spPr bwMode="auto">
            <a:xfrm flipV="1">
              <a:off x="3495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0" name="Line 11977"/>
            <p:cNvSpPr>
              <a:spLocks noChangeShapeType="1"/>
            </p:cNvSpPr>
            <p:nvPr/>
          </p:nvSpPr>
          <p:spPr bwMode="auto">
            <a:xfrm flipV="1">
              <a:off x="3495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1" name="Line 11978"/>
            <p:cNvSpPr>
              <a:spLocks noChangeShapeType="1"/>
            </p:cNvSpPr>
            <p:nvPr/>
          </p:nvSpPr>
          <p:spPr bwMode="auto">
            <a:xfrm>
              <a:off x="3495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2" name="Rectangle 11979"/>
            <p:cNvSpPr>
              <a:spLocks noChangeArrowheads="1"/>
            </p:cNvSpPr>
            <p:nvPr/>
          </p:nvSpPr>
          <p:spPr bwMode="auto">
            <a:xfrm>
              <a:off x="3555" y="208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3" name="Line 11980"/>
            <p:cNvSpPr>
              <a:spLocks noChangeShapeType="1"/>
            </p:cNvSpPr>
            <p:nvPr/>
          </p:nvSpPr>
          <p:spPr bwMode="auto">
            <a:xfrm flipH="1" flipV="1">
              <a:off x="3561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4" name="Line 11981"/>
            <p:cNvSpPr>
              <a:spLocks noChangeShapeType="1"/>
            </p:cNvSpPr>
            <p:nvPr/>
          </p:nvSpPr>
          <p:spPr bwMode="auto">
            <a:xfrm>
              <a:off x="3573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5" name="Line 11982"/>
            <p:cNvSpPr>
              <a:spLocks noChangeShapeType="1"/>
            </p:cNvSpPr>
            <p:nvPr/>
          </p:nvSpPr>
          <p:spPr bwMode="auto">
            <a:xfrm flipH="1">
              <a:off x="3561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6" name="Line 11983"/>
            <p:cNvSpPr>
              <a:spLocks noChangeShapeType="1"/>
            </p:cNvSpPr>
            <p:nvPr/>
          </p:nvSpPr>
          <p:spPr bwMode="auto">
            <a:xfrm flipV="1">
              <a:off x="3573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7" name="Line 11984"/>
            <p:cNvSpPr>
              <a:spLocks noChangeShapeType="1"/>
            </p:cNvSpPr>
            <p:nvPr/>
          </p:nvSpPr>
          <p:spPr bwMode="auto">
            <a:xfrm flipV="1">
              <a:off x="3573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8" name="Line 11985"/>
            <p:cNvSpPr>
              <a:spLocks noChangeShapeType="1"/>
            </p:cNvSpPr>
            <p:nvPr/>
          </p:nvSpPr>
          <p:spPr bwMode="auto">
            <a:xfrm>
              <a:off x="3573" y="21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9" name="Rectangle 11986"/>
            <p:cNvSpPr>
              <a:spLocks noChangeArrowheads="1"/>
            </p:cNvSpPr>
            <p:nvPr/>
          </p:nvSpPr>
          <p:spPr bwMode="auto">
            <a:xfrm>
              <a:off x="3639" y="204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0" name="Line 11987"/>
            <p:cNvSpPr>
              <a:spLocks noChangeShapeType="1"/>
            </p:cNvSpPr>
            <p:nvPr/>
          </p:nvSpPr>
          <p:spPr bwMode="auto">
            <a:xfrm flipH="1" flipV="1">
              <a:off x="3645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1" name="Line 11988"/>
            <p:cNvSpPr>
              <a:spLocks noChangeShapeType="1"/>
            </p:cNvSpPr>
            <p:nvPr/>
          </p:nvSpPr>
          <p:spPr bwMode="auto">
            <a:xfrm>
              <a:off x="3657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2" name="Line 11989"/>
            <p:cNvSpPr>
              <a:spLocks noChangeShapeType="1"/>
            </p:cNvSpPr>
            <p:nvPr/>
          </p:nvSpPr>
          <p:spPr bwMode="auto">
            <a:xfrm flipH="1">
              <a:off x="3645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3" name="Line 11990"/>
            <p:cNvSpPr>
              <a:spLocks noChangeShapeType="1"/>
            </p:cNvSpPr>
            <p:nvPr/>
          </p:nvSpPr>
          <p:spPr bwMode="auto">
            <a:xfrm flipV="1">
              <a:off x="3657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4" name="Line 11991"/>
            <p:cNvSpPr>
              <a:spLocks noChangeShapeType="1"/>
            </p:cNvSpPr>
            <p:nvPr/>
          </p:nvSpPr>
          <p:spPr bwMode="auto">
            <a:xfrm flipV="1">
              <a:off x="3657" y="20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5" name="Line 11992"/>
            <p:cNvSpPr>
              <a:spLocks noChangeShapeType="1"/>
            </p:cNvSpPr>
            <p:nvPr/>
          </p:nvSpPr>
          <p:spPr bwMode="auto">
            <a:xfrm>
              <a:off x="3657" y="20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6" name="Rectangle 11993"/>
            <p:cNvSpPr>
              <a:spLocks noChangeArrowheads="1"/>
            </p:cNvSpPr>
            <p:nvPr/>
          </p:nvSpPr>
          <p:spPr bwMode="auto">
            <a:xfrm>
              <a:off x="3651" y="19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7" name="Line 11994"/>
            <p:cNvSpPr>
              <a:spLocks noChangeShapeType="1"/>
            </p:cNvSpPr>
            <p:nvPr/>
          </p:nvSpPr>
          <p:spPr bwMode="auto">
            <a:xfrm flipH="1" flipV="1">
              <a:off x="3657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8" name="Line 11995"/>
            <p:cNvSpPr>
              <a:spLocks noChangeShapeType="1"/>
            </p:cNvSpPr>
            <p:nvPr/>
          </p:nvSpPr>
          <p:spPr bwMode="auto">
            <a:xfrm>
              <a:off x="3669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9" name="Line 11996"/>
            <p:cNvSpPr>
              <a:spLocks noChangeShapeType="1"/>
            </p:cNvSpPr>
            <p:nvPr/>
          </p:nvSpPr>
          <p:spPr bwMode="auto">
            <a:xfrm flipH="1">
              <a:off x="3657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0" name="Line 11997"/>
            <p:cNvSpPr>
              <a:spLocks noChangeShapeType="1"/>
            </p:cNvSpPr>
            <p:nvPr/>
          </p:nvSpPr>
          <p:spPr bwMode="auto">
            <a:xfrm flipV="1">
              <a:off x="3669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1" name="Line 11998"/>
            <p:cNvSpPr>
              <a:spLocks noChangeShapeType="1"/>
            </p:cNvSpPr>
            <p:nvPr/>
          </p:nvSpPr>
          <p:spPr bwMode="auto">
            <a:xfrm flipV="1">
              <a:off x="3669" y="20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2" name="Line 11999"/>
            <p:cNvSpPr>
              <a:spLocks noChangeShapeType="1"/>
            </p:cNvSpPr>
            <p:nvPr/>
          </p:nvSpPr>
          <p:spPr bwMode="auto">
            <a:xfrm>
              <a:off x="3669" y="20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3" name="Rectangle 12000"/>
            <p:cNvSpPr>
              <a:spLocks noChangeArrowheads="1"/>
            </p:cNvSpPr>
            <p:nvPr/>
          </p:nvSpPr>
          <p:spPr bwMode="auto">
            <a:xfrm>
              <a:off x="3519" y="210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4" name="Line 12001"/>
            <p:cNvSpPr>
              <a:spLocks noChangeShapeType="1"/>
            </p:cNvSpPr>
            <p:nvPr/>
          </p:nvSpPr>
          <p:spPr bwMode="auto">
            <a:xfrm flipH="1" flipV="1">
              <a:off x="3525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5" name="Line 12002"/>
            <p:cNvSpPr>
              <a:spLocks noChangeShapeType="1"/>
            </p:cNvSpPr>
            <p:nvPr/>
          </p:nvSpPr>
          <p:spPr bwMode="auto">
            <a:xfrm>
              <a:off x="3537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6" name="Line 12003"/>
            <p:cNvSpPr>
              <a:spLocks noChangeShapeType="1"/>
            </p:cNvSpPr>
            <p:nvPr/>
          </p:nvSpPr>
          <p:spPr bwMode="auto">
            <a:xfrm flipH="1">
              <a:off x="3525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7" name="Line 12004"/>
            <p:cNvSpPr>
              <a:spLocks noChangeShapeType="1"/>
            </p:cNvSpPr>
            <p:nvPr/>
          </p:nvSpPr>
          <p:spPr bwMode="auto">
            <a:xfrm flipV="1">
              <a:off x="3537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8" name="Line 12005"/>
            <p:cNvSpPr>
              <a:spLocks noChangeShapeType="1"/>
            </p:cNvSpPr>
            <p:nvPr/>
          </p:nvSpPr>
          <p:spPr bwMode="auto">
            <a:xfrm flipV="1">
              <a:off x="3537" y="21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9" name="Line 12006"/>
            <p:cNvSpPr>
              <a:spLocks noChangeShapeType="1"/>
            </p:cNvSpPr>
            <p:nvPr/>
          </p:nvSpPr>
          <p:spPr bwMode="auto">
            <a:xfrm>
              <a:off x="3537" y="21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0" name="Rectangle 12007"/>
            <p:cNvSpPr>
              <a:spLocks noChangeArrowheads="1"/>
            </p:cNvSpPr>
            <p:nvPr/>
          </p:nvSpPr>
          <p:spPr bwMode="auto">
            <a:xfrm>
              <a:off x="3555" y="209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1" name="Line 12008"/>
            <p:cNvSpPr>
              <a:spLocks noChangeShapeType="1"/>
            </p:cNvSpPr>
            <p:nvPr/>
          </p:nvSpPr>
          <p:spPr bwMode="auto">
            <a:xfrm flipH="1" flipV="1">
              <a:off x="3561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2" name="Line 12009"/>
            <p:cNvSpPr>
              <a:spLocks noChangeShapeType="1"/>
            </p:cNvSpPr>
            <p:nvPr/>
          </p:nvSpPr>
          <p:spPr bwMode="auto">
            <a:xfrm>
              <a:off x="3573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3" name="Line 12010"/>
            <p:cNvSpPr>
              <a:spLocks noChangeShapeType="1"/>
            </p:cNvSpPr>
            <p:nvPr/>
          </p:nvSpPr>
          <p:spPr bwMode="auto">
            <a:xfrm flipH="1">
              <a:off x="3561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4" name="Line 12011"/>
            <p:cNvSpPr>
              <a:spLocks noChangeShapeType="1"/>
            </p:cNvSpPr>
            <p:nvPr/>
          </p:nvSpPr>
          <p:spPr bwMode="auto">
            <a:xfrm flipV="1">
              <a:off x="3573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5" name="Line 12012"/>
            <p:cNvSpPr>
              <a:spLocks noChangeShapeType="1"/>
            </p:cNvSpPr>
            <p:nvPr/>
          </p:nvSpPr>
          <p:spPr bwMode="auto">
            <a:xfrm flipV="1">
              <a:off x="3573" y="20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6" name="Line 12013"/>
            <p:cNvSpPr>
              <a:spLocks noChangeShapeType="1"/>
            </p:cNvSpPr>
            <p:nvPr/>
          </p:nvSpPr>
          <p:spPr bwMode="auto">
            <a:xfrm>
              <a:off x="3573" y="21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7" name="Rectangle 12014"/>
            <p:cNvSpPr>
              <a:spLocks noChangeArrowheads="1"/>
            </p:cNvSpPr>
            <p:nvPr/>
          </p:nvSpPr>
          <p:spPr bwMode="auto">
            <a:xfrm>
              <a:off x="3669" y="203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8" name="Line 12015"/>
            <p:cNvSpPr>
              <a:spLocks noChangeShapeType="1"/>
            </p:cNvSpPr>
            <p:nvPr/>
          </p:nvSpPr>
          <p:spPr bwMode="auto">
            <a:xfrm flipH="1" flipV="1">
              <a:off x="3675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9" name="Line 12016"/>
            <p:cNvSpPr>
              <a:spLocks noChangeShapeType="1"/>
            </p:cNvSpPr>
            <p:nvPr/>
          </p:nvSpPr>
          <p:spPr bwMode="auto">
            <a:xfrm>
              <a:off x="3687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0" name="Line 12017"/>
            <p:cNvSpPr>
              <a:spLocks noChangeShapeType="1"/>
            </p:cNvSpPr>
            <p:nvPr/>
          </p:nvSpPr>
          <p:spPr bwMode="auto">
            <a:xfrm flipH="1">
              <a:off x="3675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1" name="Line 12018"/>
            <p:cNvSpPr>
              <a:spLocks noChangeShapeType="1"/>
            </p:cNvSpPr>
            <p:nvPr/>
          </p:nvSpPr>
          <p:spPr bwMode="auto">
            <a:xfrm flipV="1">
              <a:off x="3687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2" name="Line 12019"/>
            <p:cNvSpPr>
              <a:spLocks noChangeShapeType="1"/>
            </p:cNvSpPr>
            <p:nvPr/>
          </p:nvSpPr>
          <p:spPr bwMode="auto">
            <a:xfrm flipV="1">
              <a:off x="3687" y="20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3" name="Line 12020"/>
            <p:cNvSpPr>
              <a:spLocks noChangeShapeType="1"/>
            </p:cNvSpPr>
            <p:nvPr/>
          </p:nvSpPr>
          <p:spPr bwMode="auto">
            <a:xfrm>
              <a:off x="3687" y="2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4" name="Rectangle 12021"/>
            <p:cNvSpPr>
              <a:spLocks noChangeArrowheads="1"/>
            </p:cNvSpPr>
            <p:nvPr/>
          </p:nvSpPr>
          <p:spPr bwMode="auto">
            <a:xfrm>
              <a:off x="3639" y="201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5" name="Line 12022"/>
            <p:cNvSpPr>
              <a:spLocks noChangeShapeType="1"/>
            </p:cNvSpPr>
            <p:nvPr/>
          </p:nvSpPr>
          <p:spPr bwMode="auto">
            <a:xfrm flipH="1" flipV="1">
              <a:off x="3645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6" name="Line 12023"/>
            <p:cNvSpPr>
              <a:spLocks noChangeShapeType="1"/>
            </p:cNvSpPr>
            <p:nvPr/>
          </p:nvSpPr>
          <p:spPr bwMode="auto">
            <a:xfrm>
              <a:off x="3657" y="20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7" name="Line 12024"/>
            <p:cNvSpPr>
              <a:spLocks noChangeShapeType="1"/>
            </p:cNvSpPr>
            <p:nvPr/>
          </p:nvSpPr>
          <p:spPr bwMode="auto">
            <a:xfrm flipH="1">
              <a:off x="3645" y="20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8" name="Line 12025"/>
            <p:cNvSpPr>
              <a:spLocks noChangeShapeType="1"/>
            </p:cNvSpPr>
            <p:nvPr/>
          </p:nvSpPr>
          <p:spPr bwMode="auto">
            <a:xfrm flipV="1">
              <a:off x="3657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9" name="Line 12026"/>
            <p:cNvSpPr>
              <a:spLocks noChangeShapeType="1"/>
            </p:cNvSpPr>
            <p:nvPr/>
          </p:nvSpPr>
          <p:spPr bwMode="auto">
            <a:xfrm flipV="1">
              <a:off x="3657" y="20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0" name="Line 12027"/>
            <p:cNvSpPr>
              <a:spLocks noChangeShapeType="1"/>
            </p:cNvSpPr>
            <p:nvPr/>
          </p:nvSpPr>
          <p:spPr bwMode="auto">
            <a:xfrm>
              <a:off x="3657" y="20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6" name="Group 12028"/>
          <p:cNvGrpSpPr>
            <a:grpSpLocks/>
          </p:cNvGrpSpPr>
          <p:nvPr/>
        </p:nvGrpSpPr>
        <p:grpSpPr bwMode="auto">
          <a:xfrm>
            <a:off x="5040313" y="2990850"/>
            <a:ext cx="2000250" cy="809625"/>
            <a:chOff x="2241" y="2109"/>
            <a:chExt cx="1260" cy="510"/>
          </a:xfrm>
        </p:grpSpPr>
        <p:sp>
          <p:nvSpPr>
            <p:cNvPr id="15851" name="Rectangle 12029"/>
            <p:cNvSpPr>
              <a:spLocks noChangeArrowheads="1"/>
            </p:cNvSpPr>
            <p:nvPr/>
          </p:nvSpPr>
          <p:spPr bwMode="auto">
            <a:xfrm>
              <a:off x="3459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2" name="Line 12030"/>
            <p:cNvSpPr>
              <a:spLocks noChangeShapeType="1"/>
            </p:cNvSpPr>
            <p:nvPr/>
          </p:nvSpPr>
          <p:spPr bwMode="auto">
            <a:xfrm flipH="1" flipV="1">
              <a:off x="3465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3" name="Line 12031"/>
            <p:cNvSpPr>
              <a:spLocks noChangeShapeType="1"/>
            </p:cNvSpPr>
            <p:nvPr/>
          </p:nvSpPr>
          <p:spPr bwMode="auto">
            <a:xfrm>
              <a:off x="3477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4" name="Line 12032"/>
            <p:cNvSpPr>
              <a:spLocks noChangeShapeType="1"/>
            </p:cNvSpPr>
            <p:nvPr/>
          </p:nvSpPr>
          <p:spPr bwMode="auto">
            <a:xfrm flipH="1">
              <a:off x="3465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5" name="Line 12033"/>
            <p:cNvSpPr>
              <a:spLocks noChangeShapeType="1"/>
            </p:cNvSpPr>
            <p:nvPr/>
          </p:nvSpPr>
          <p:spPr bwMode="auto">
            <a:xfrm flipV="1">
              <a:off x="3477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6" name="Line 12034"/>
            <p:cNvSpPr>
              <a:spLocks noChangeShapeType="1"/>
            </p:cNvSpPr>
            <p:nvPr/>
          </p:nvSpPr>
          <p:spPr bwMode="auto">
            <a:xfrm flipV="1">
              <a:off x="3477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7" name="Line 12035"/>
            <p:cNvSpPr>
              <a:spLocks noChangeShapeType="1"/>
            </p:cNvSpPr>
            <p:nvPr/>
          </p:nvSpPr>
          <p:spPr bwMode="auto">
            <a:xfrm>
              <a:off x="3477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8" name="Rectangle 12036"/>
            <p:cNvSpPr>
              <a:spLocks noChangeArrowheads="1"/>
            </p:cNvSpPr>
            <p:nvPr/>
          </p:nvSpPr>
          <p:spPr bwMode="auto">
            <a:xfrm>
              <a:off x="3441" y="210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9" name="Line 12037"/>
            <p:cNvSpPr>
              <a:spLocks noChangeShapeType="1"/>
            </p:cNvSpPr>
            <p:nvPr/>
          </p:nvSpPr>
          <p:spPr bwMode="auto">
            <a:xfrm flipH="1" flipV="1">
              <a:off x="3447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0" name="Line 12038"/>
            <p:cNvSpPr>
              <a:spLocks noChangeShapeType="1"/>
            </p:cNvSpPr>
            <p:nvPr/>
          </p:nvSpPr>
          <p:spPr bwMode="auto">
            <a:xfrm>
              <a:off x="3459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1" name="Line 12039"/>
            <p:cNvSpPr>
              <a:spLocks noChangeShapeType="1"/>
            </p:cNvSpPr>
            <p:nvPr/>
          </p:nvSpPr>
          <p:spPr bwMode="auto">
            <a:xfrm flipH="1">
              <a:off x="3447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2" name="Line 12040"/>
            <p:cNvSpPr>
              <a:spLocks noChangeShapeType="1"/>
            </p:cNvSpPr>
            <p:nvPr/>
          </p:nvSpPr>
          <p:spPr bwMode="auto">
            <a:xfrm flipV="1">
              <a:off x="3459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3" name="Line 12041"/>
            <p:cNvSpPr>
              <a:spLocks noChangeShapeType="1"/>
            </p:cNvSpPr>
            <p:nvPr/>
          </p:nvSpPr>
          <p:spPr bwMode="auto">
            <a:xfrm flipV="1">
              <a:off x="3459" y="21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4" name="Line 12042"/>
            <p:cNvSpPr>
              <a:spLocks noChangeShapeType="1"/>
            </p:cNvSpPr>
            <p:nvPr/>
          </p:nvSpPr>
          <p:spPr bwMode="auto">
            <a:xfrm>
              <a:off x="3459" y="21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5" name="Rectangle 12043"/>
            <p:cNvSpPr>
              <a:spLocks noChangeArrowheads="1"/>
            </p:cNvSpPr>
            <p:nvPr/>
          </p:nvSpPr>
          <p:spPr bwMode="auto">
            <a:xfrm>
              <a:off x="3339" y="215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6" name="Line 12044"/>
            <p:cNvSpPr>
              <a:spLocks noChangeShapeType="1"/>
            </p:cNvSpPr>
            <p:nvPr/>
          </p:nvSpPr>
          <p:spPr bwMode="auto">
            <a:xfrm flipH="1" flipV="1">
              <a:off x="3345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7" name="Line 12045"/>
            <p:cNvSpPr>
              <a:spLocks noChangeShapeType="1"/>
            </p:cNvSpPr>
            <p:nvPr/>
          </p:nvSpPr>
          <p:spPr bwMode="auto">
            <a:xfrm>
              <a:off x="3357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8" name="Line 12046"/>
            <p:cNvSpPr>
              <a:spLocks noChangeShapeType="1"/>
            </p:cNvSpPr>
            <p:nvPr/>
          </p:nvSpPr>
          <p:spPr bwMode="auto">
            <a:xfrm flipH="1">
              <a:off x="3345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9" name="Line 12047"/>
            <p:cNvSpPr>
              <a:spLocks noChangeShapeType="1"/>
            </p:cNvSpPr>
            <p:nvPr/>
          </p:nvSpPr>
          <p:spPr bwMode="auto">
            <a:xfrm flipV="1">
              <a:off x="3357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0" name="Line 12048"/>
            <p:cNvSpPr>
              <a:spLocks noChangeShapeType="1"/>
            </p:cNvSpPr>
            <p:nvPr/>
          </p:nvSpPr>
          <p:spPr bwMode="auto">
            <a:xfrm flipV="1">
              <a:off x="3357" y="21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1" name="Line 12049"/>
            <p:cNvSpPr>
              <a:spLocks noChangeShapeType="1"/>
            </p:cNvSpPr>
            <p:nvPr/>
          </p:nvSpPr>
          <p:spPr bwMode="auto">
            <a:xfrm>
              <a:off x="3357" y="21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2" name="Rectangle 12050"/>
            <p:cNvSpPr>
              <a:spLocks noChangeArrowheads="1"/>
            </p:cNvSpPr>
            <p:nvPr/>
          </p:nvSpPr>
          <p:spPr bwMode="auto">
            <a:xfrm>
              <a:off x="3219" y="21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" name="Line 12051"/>
            <p:cNvSpPr>
              <a:spLocks noChangeShapeType="1"/>
            </p:cNvSpPr>
            <p:nvPr/>
          </p:nvSpPr>
          <p:spPr bwMode="auto">
            <a:xfrm flipH="1" flipV="1">
              <a:off x="3225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" name="Line 12052"/>
            <p:cNvSpPr>
              <a:spLocks noChangeShapeType="1"/>
            </p:cNvSpPr>
            <p:nvPr/>
          </p:nvSpPr>
          <p:spPr bwMode="auto">
            <a:xfrm>
              <a:off x="3237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" name="Line 12053"/>
            <p:cNvSpPr>
              <a:spLocks noChangeShapeType="1"/>
            </p:cNvSpPr>
            <p:nvPr/>
          </p:nvSpPr>
          <p:spPr bwMode="auto">
            <a:xfrm flipH="1">
              <a:off x="3225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" name="Line 12054"/>
            <p:cNvSpPr>
              <a:spLocks noChangeShapeType="1"/>
            </p:cNvSpPr>
            <p:nvPr/>
          </p:nvSpPr>
          <p:spPr bwMode="auto">
            <a:xfrm flipV="1">
              <a:off x="3237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7" name="Line 12055"/>
            <p:cNvSpPr>
              <a:spLocks noChangeShapeType="1"/>
            </p:cNvSpPr>
            <p:nvPr/>
          </p:nvSpPr>
          <p:spPr bwMode="auto">
            <a:xfrm flipV="1">
              <a:off x="3237" y="21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8" name="Line 12056"/>
            <p:cNvSpPr>
              <a:spLocks noChangeShapeType="1"/>
            </p:cNvSpPr>
            <p:nvPr/>
          </p:nvSpPr>
          <p:spPr bwMode="auto">
            <a:xfrm>
              <a:off x="3237" y="22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9" name="Rectangle 12057"/>
            <p:cNvSpPr>
              <a:spLocks noChangeArrowheads="1"/>
            </p:cNvSpPr>
            <p:nvPr/>
          </p:nvSpPr>
          <p:spPr bwMode="auto">
            <a:xfrm>
              <a:off x="3129" y="22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0" name="Line 12058"/>
            <p:cNvSpPr>
              <a:spLocks noChangeShapeType="1"/>
            </p:cNvSpPr>
            <p:nvPr/>
          </p:nvSpPr>
          <p:spPr bwMode="auto">
            <a:xfrm flipH="1" flipV="1">
              <a:off x="3135" y="22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1" name="Line 12059"/>
            <p:cNvSpPr>
              <a:spLocks noChangeShapeType="1"/>
            </p:cNvSpPr>
            <p:nvPr/>
          </p:nvSpPr>
          <p:spPr bwMode="auto">
            <a:xfrm>
              <a:off x="3147" y="22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2" name="Line 12060"/>
            <p:cNvSpPr>
              <a:spLocks noChangeShapeType="1"/>
            </p:cNvSpPr>
            <p:nvPr/>
          </p:nvSpPr>
          <p:spPr bwMode="auto">
            <a:xfrm flipH="1">
              <a:off x="3135" y="22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3" name="Line 12061"/>
            <p:cNvSpPr>
              <a:spLocks noChangeShapeType="1"/>
            </p:cNvSpPr>
            <p:nvPr/>
          </p:nvSpPr>
          <p:spPr bwMode="auto">
            <a:xfrm flipV="1">
              <a:off x="3147" y="22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4" name="Line 12062"/>
            <p:cNvSpPr>
              <a:spLocks noChangeShapeType="1"/>
            </p:cNvSpPr>
            <p:nvPr/>
          </p:nvSpPr>
          <p:spPr bwMode="auto">
            <a:xfrm flipV="1">
              <a:off x="3147" y="22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5" name="Line 12063"/>
            <p:cNvSpPr>
              <a:spLocks noChangeShapeType="1"/>
            </p:cNvSpPr>
            <p:nvPr/>
          </p:nvSpPr>
          <p:spPr bwMode="auto">
            <a:xfrm>
              <a:off x="3147" y="22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6" name="Rectangle 12064"/>
            <p:cNvSpPr>
              <a:spLocks noChangeArrowheads="1"/>
            </p:cNvSpPr>
            <p:nvPr/>
          </p:nvSpPr>
          <p:spPr bwMode="auto">
            <a:xfrm>
              <a:off x="2967" y="231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7" name="Line 12065"/>
            <p:cNvSpPr>
              <a:spLocks noChangeShapeType="1"/>
            </p:cNvSpPr>
            <p:nvPr/>
          </p:nvSpPr>
          <p:spPr bwMode="auto">
            <a:xfrm flipH="1" flipV="1">
              <a:off x="2973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8" name="Line 12066"/>
            <p:cNvSpPr>
              <a:spLocks noChangeShapeType="1"/>
            </p:cNvSpPr>
            <p:nvPr/>
          </p:nvSpPr>
          <p:spPr bwMode="auto">
            <a:xfrm>
              <a:off x="2985" y="23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9" name="Line 12067"/>
            <p:cNvSpPr>
              <a:spLocks noChangeShapeType="1"/>
            </p:cNvSpPr>
            <p:nvPr/>
          </p:nvSpPr>
          <p:spPr bwMode="auto">
            <a:xfrm flipH="1">
              <a:off x="2973" y="23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0" name="Line 12068"/>
            <p:cNvSpPr>
              <a:spLocks noChangeShapeType="1"/>
            </p:cNvSpPr>
            <p:nvPr/>
          </p:nvSpPr>
          <p:spPr bwMode="auto">
            <a:xfrm flipV="1">
              <a:off x="2985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1" name="Line 12069"/>
            <p:cNvSpPr>
              <a:spLocks noChangeShapeType="1"/>
            </p:cNvSpPr>
            <p:nvPr/>
          </p:nvSpPr>
          <p:spPr bwMode="auto">
            <a:xfrm flipV="1">
              <a:off x="2985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2" name="Line 12070"/>
            <p:cNvSpPr>
              <a:spLocks noChangeShapeType="1"/>
            </p:cNvSpPr>
            <p:nvPr/>
          </p:nvSpPr>
          <p:spPr bwMode="auto">
            <a:xfrm>
              <a:off x="2985" y="23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3" name="Rectangle 12071"/>
            <p:cNvSpPr>
              <a:spLocks noChangeArrowheads="1"/>
            </p:cNvSpPr>
            <p:nvPr/>
          </p:nvSpPr>
          <p:spPr bwMode="auto">
            <a:xfrm>
              <a:off x="2805" y="238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4" name="Line 12072"/>
            <p:cNvSpPr>
              <a:spLocks noChangeShapeType="1"/>
            </p:cNvSpPr>
            <p:nvPr/>
          </p:nvSpPr>
          <p:spPr bwMode="auto">
            <a:xfrm flipH="1" flipV="1">
              <a:off x="2811" y="23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5" name="Line 12073"/>
            <p:cNvSpPr>
              <a:spLocks noChangeShapeType="1"/>
            </p:cNvSpPr>
            <p:nvPr/>
          </p:nvSpPr>
          <p:spPr bwMode="auto">
            <a:xfrm>
              <a:off x="2823" y="24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6" name="Line 12074"/>
            <p:cNvSpPr>
              <a:spLocks noChangeShapeType="1"/>
            </p:cNvSpPr>
            <p:nvPr/>
          </p:nvSpPr>
          <p:spPr bwMode="auto">
            <a:xfrm flipH="1">
              <a:off x="2811" y="24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7" name="Line 12075"/>
            <p:cNvSpPr>
              <a:spLocks noChangeShapeType="1"/>
            </p:cNvSpPr>
            <p:nvPr/>
          </p:nvSpPr>
          <p:spPr bwMode="auto">
            <a:xfrm flipV="1">
              <a:off x="2823" y="23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8" name="Line 12076"/>
            <p:cNvSpPr>
              <a:spLocks noChangeShapeType="1"/>
            </p:cNvSpPr>
            <p:nvPr/>
          </p:nvSpPr>
          <p:spPr bwMode="auto">
            <a:xfrm flipV="1">
              <a:off x="2823" y="23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9" name="Line 12077"/>
            <p:cNvSpPr>
              <a:spLocks noChangeShapeType="1"/>
            </p:cNvSpPr>
            <p:nvPr/>
          </p:nvSpPr>
          <p:spPr bwMode="auto">
            <a:xfrm>
              <a:off x="2823" y="24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0" name="Rectangle 12078"/>
            <p:cNvSpPr>
              <a:spLocks noChangeArrowheads="1"/>
            </p:cNvSpPr>
            <p:nvPr/>
          </p:nvSpPr>
          <p:spPr bwMode="auto">
            <a:xfrm>
              <a:off x="2655" y="244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1" name="Line 12079"/>
            <p:cNvSpPr>
              <a:spLocks noChangeShapeType="1"/>
            </p:cNvSpPr>
            <p:nvPr/>
          </p:nvSpPr>
          <p:spPr bwMode="auto">
            <a:xfrm flipH="1" flipV="1">
              <a:off x="2661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2" name="Line 12080"/>
            <p:cNvSpPr>
              <a:spLocks noChangeShapeType="1"/>
            </p:cNvSpPr>
            <p:nvPr/>
          </p:nvSpPr>
          <p:spPr bwMode="auto">
            <a:xfrm>
              <a:off x="2673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3" name="Line 12081"/>
            <p:cNvSpPr>
              <a:spLocks noChangeShapeType="1"/>
            </p:cNvSpPr>
            <p:nvPr/>
          </p:nvSpPr>
          <p:spPr bwMode="auto">
            <a:xfrm flipH="1">
              <a:off x="2661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4" name="Line 12082"/>
            <p:cNvSpPr>
              <a:spLocks noChangeShapeType="1"/>
            </p:cNvSpPr>
            <p:nvPr/>
          </p:nvSpPr>
          <p:spPr bwMode="auto">
            <a:xfrm flipV="1">
              <a:off x="2673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5" name="Line 12083"/>
            <p:cNvSpPr>
              <a:spLocks noChangeShapeType="1"/>
            </p:cNvSpPr>
            <p:nvPr/>
          </p:nvSpPr>
          <p:spPr bwMode="auto">
            <a:xfrm flipV="1">
              <a:off x="2673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6" name="Line 12084"/>
            <p:cNvSpPr>
              <a:spLocks noChangeShapeType="1"/>
            </p:cNvSpPr>
            <p:nvPr/>
          </p:nvSpPr>
          <p:spPr bwMode="auto">
            <a:xfrm>
              <a:off x="2673" y="24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7" name="Rectangle 12085"/>
            <p:cNvSpPr>
              <a:spLocks noChangeArrowheads="1"/>
            </p:cNvSpPr>
            <p:nvPr/>
          </p:nvSpPr>
          <p:spPr bwMode="auto">
            <a:xfrm>
              <a:off x="2523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8" name="Line 12086"/>
            <p:cNvSpPr>
              <a:spLocks noChangeShapeType="1"/>
            </p:cNvSpPr>
            <p:nvPr/>
          </p:nvSpPr>
          <p:spPr bwMode="auto">
            <a:xfrm flipH="1" flipV="1">
              <a:off x="252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9" name="Line 12087"/>
            <p:cNvSpPr>
              <a:spLocks noChangeShapeType="1"/>
            </p:cNvSpPr>
            <p:nvPr/>
          </p:nvSpPr>
          <p:spPr bwMode="auto">
            <a:xfrm>
              <a:off x="254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0" name="Line 12088"/>
            <p:cNvSpPr>
              <a:spLocks noChangeShapeType="1"/>
            </p:cNvSpPr>
            <p:nvPr/>
          </p:nvSpPr>
          <p:spPr bwMode="auto">
            <a:xfrm flipH="1">
              <a:off x="252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1" name="Line 12089"/>
            <p:cNvSpPr>
              <a:spLocks noChangeShapeType="1"/>
            </p:cNvSpPr>
            <p:nvPr/>
          </p:nvSpPr>
          <p:spPr bwMode="auto">
            <a:xfrm flipV="1">
              <a:off x="2541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2" name="Line 12090"/>
            <p:cNvSpPr>
              <a:spLocks noChangeShapeType="1"/>
            </p:cNvSpPr>
            <p:nvPr/>
          </p:nvSpPr>
          <p:spPr bwMode="auto">
            <a:xfrm flipV="1">
              <a:off x="2541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3" name="Line 12091"/>
            <p:cNvSpPr>
              <a:spLocks noChangeShapeType="1"/>
            </p:cNvSpPr>
            <p:nvPr/>
          </p:nvSpPr>
          <p:spPr bwMode="auto">
            <a:xfrm>
              <a:off x="2541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4" name="Rectangle 12092"/>
            <p:cNvSpPr>
              <a:spLocks noChangeArrowheads="1"/>
            </p:cNvSpPr>
            <p:nvPr/>
          </p:nvSpPr>
          <p:spPr bwMode="auto">
            <a:xfrm>
              <a:off x="2403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5" name="Line 12093"/>
            <p:cNvSpPr>
              <a:spLocks noChangeShapeType="1"/>
            </p:cNvSpPr>
            <p:nvPr/>
          </p:nvSpPr>
          <p:spPr bwMode="auto">
            <a:xfrm flipH="1" flipV="1">
              <a:off x="240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6" name="Line 12094"/>
            <p:cNvSpPr>
              <a:spLocks noChangeShapeType="1"/>
            </p:cNvSpPr>
            <p:nvPr/>
          </p:nvSpPr>
          <p:spPr bwMode="auto">
            <a:xfrm>
              <a:off x="242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7" name="Line 12095"/>
            <p:cNvSpPr>
              <a:spLocks noChangeShapeType="1"/>
            </p:cNvSpPr>
            <p:nvPr/>
          </p:nvSpPr>
          <p:spPr bwMode="auto">
            <a:xfrm flipH="1">
              <a:off x="240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8" name="Line 12096"/>
            <p:cNvSpPr>
              <a:spLocks noChangeShapeType="1"/>
            </p:cNvSpPr>
            <p:nvPr/>
          </p:nvSpPr>
          <p:spPr bwMode="auto">
            <a:xfrm flipV="1">
              <a:off x="242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9" name="Line 12097"/>
            <p:cNvSpPr>
              <a:spLocks noChangeShapeType="1"/>
            </p:cNvSpPr>
            <p:nvPr/>
          </p:nvSpPr>
          <p:spPr bwMode="auto">
            <a:xfrm flipV="1">
              <a:off x="2421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0" name="Line 12098"/>
            <p:cNvSpPr>
              <a:spLocks noChangeShapeType="1"/>
            </p:cNvSpPr>
            <p:nvPr/>
          </p:nvSpPr>
          <p:spPr bwMode="auto">
            <a:xfrm>
              <a:off x="242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1" name="Rectangle 12099"/>
            <p:cNvSpPr>
              <a:spLocks noChangeArrowheads="1"/>
            </p:cNvSpPr>
            <p:nvPr/>
          </p:nvSpPr>
          <p:spPr bwMode="auto">
            <a:xfrm>
              <a:off x="2319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2" name="Line 12100"/>
            <p:cNvSpPr>
              <a:spLocks noChangeShapeType="1"/>
            </p:cNvSpPr>
            <p:nvPr/>
          </p:nvSpPr>
          <p:spPr bwMode="auto">
            <a:xfrm flipH="1" flipV="1">
              <a:off x="232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3" name="Line 12101"/>
            <p:cNvSpPr>
              <a:spLocks noChangeShapeType="1"/>
            </p:cNvSpPr>
            <p:nvPr/>
          </p:nvSpPr>
          <p:spPr bwMode="auto">
            <a:xfrm>
              <a:off x="233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4" name="Line 12102"/>
            <p:cNvSpPr>
              <a:spLocks noChangeShapeType="1"/>
            </p:cNvSpPr>
            <p:nvPr/>
          </p:nvSpPr>
          <p:spPr bwMode="auto">
            <a:xfrm flipH="1">
              <a:off x="232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5" name="Line 12103"/>
            <p:cNvSpPr>
              <a:spLocks noChangeShapeType="1"/>
            </p:cNvSpPr>
            <p:nvPr/>
          </p:nvSpPr>
          <p:spPr bwMode="auto">
            <a:xfrm flipV="1">
              <a:off x="233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6" name="Line 12104"/>
            <p:cNvSpPr>
              <a:spLocks noChangeShapeType="1"/>
            </p:cNvSpPr>
            <p:nvPr/>
          </p:nvSpPr>
          <p:spPr bwMode="auto">
            <a:xfrm flipV="1">
              <a:off x="233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7" name="Line 12105"/>
            <p:cNvSpPr>
              <a:spLocks noChangeShapeType="1"/>
            </p:cNvSpPr>
            <p:nvPr/>
          </p:nvSpPr>
          <p:spPr bwMode="auto">
            <a:xfrm>
              <a:off x="233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8" name="Rectangle 12106"/>
            <p:cNvSpPr>
              <a:spLocks noChangeArrowheads="1"/>
            </p:cNvSpPr>
            <p:nvPr/>
          </p:nvSpPr>
          <p:spPr bwMode="auto">
            <a:xfrm>
              <a:off x="2289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9" name="Line 12107"/>
            <p:cNvSpPr>
              <a:spLocks noChangeShapeType="1"/>
            </p:cNvSpPr>
            <p:nvPr/>
          </p:nvSpPr>
          <p:spPr bwMode="auto">
            <a:xfrm flipH="1" flipV="1">
              <a:off x="229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0" name="Line 12108"/>
            <p:cNvSpPr>
              <a:spLocks noChangeShapeType="1"/>
            </p:cNvSpPr>
            <p:nvPr/>
          </p:nvSpPr>
          <p:spPr bwMode="auto">
            <a:xfrm>
              <a:off x="230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1" name="Line 12109"/>
            <p:cNvSpPr>
              <a:spLocks noChangeShapeType="1"/>
            </p:cNvSpPr>
            <p:nvPr/>
          </p:nvSpPr>
          <p:spPr bwMode="auto">
            <a:xfrm flipH="1">
              <a:off x="229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2" name="Line 12110"/>
            <p:cNvSpPr>
              <a:spLocks noChangeShapeType="1"/>
            </p:cNvSpPr>
            <p:nvPr/>
          </p:nvSpPr>
          <p:spPr bwMode="auto">
            <a:xfrm flipV="1">
              <a:off x="230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3" name="Line 12111"/>
            <p:cNvSpPr>
              <a:spLocks noChangeShapeType="1"/>
            </p:cNvSpPr>
            <p:nvPr/>
          </p:nvSpPr>
          <p:spPr bwMode="auto">
            <a:xfrm flipV="1">
              <a:off x="230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4" name="Line 12112"/>
            <p:cNvSpPr>
              <a:spLocks noChangeShapeType="1"/>
            </p:cNvSpPr>
            <p:nvPr/>
          </p:nvSpPr>
          <p:spPr bwMode="auto">
            <a:xfrm>
              <a:off x="2307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5" name="Rectangle 12113"/>
            <p:cNvSpPr>
              <a:spLocks noChangeArrowheads="1"/>
            </p:cNvSpPr>
            <p:nvPr/>
          </p:nvSpPr>
          <p:spPr bwMode="auto">
            <a:xfrm>
              <a:off x="2295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6" name="Line 12114"/>
            <p:cNvSpPr>
              <a:spLocks noChangeShapeType="1"/>
            </p:cNvSpPr>
            <p:nvPr/>
          </p:nvSpPr>
          <p:spPr bwMode="auto">
            <a:xfrm flipH="1" flipV="1">
              <a:off x="230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7" name="Line 12115"/>
            <p:cNvSpPr>
              <a:spLocks noChangeShapeType="1"/>
            </p:cNvSpPr>
            <p:nvPr/>
          </p:nvSpPr>
          <p:spPr bwMode="auto">
            <a:xfrm>
              <a:off x="231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8" name="Line 12116"/>
            <p:cNvSpPr>
              <a:spLocks noChangeShapeType="1"/>
            </p:cNvSpPr>
            <p:nvPr/>
          </p:nvSpPr>
          <p:spPr bwMode="auto">
            <a:xfrm flipH="1">
              <a:off x="230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9" name="Line 12117"/>
            <p:cNvSpPr>
              <a:spLocks noChangeShapeType="1"/>
            </p:cNvSpPr>
            <p:nvPr/>
          </p:nvSpPr>
          <p:spPr bwMode="auto">
            <a:xfrm flipV="1">
              <a:off x="231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0" name="Line 12118"/>
            <p:cNvSpPr>
              <a:spLocks noChangeShapeType="1"/>
            </p:cNvSpPr>
            <p:nvPr/>
          </p:nvSpPr>
          <p:spPr bwMode="auto">
            <a:xfrm flipV="1">
              <a:off x="231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1" name="Line 12119"/>
            <p:cNvSpPr>
              <a:spLocks noChangeShapeType="1"/>
            </p:cNvSpPr>
            <p:nvPr/>
          </p:nvSpPr>
          <p:spPr bwMode="auto">
            <a:xfrm>
              <a:off x="231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2" name="Rectangle 12120"/>
            <p:cNvSpPr>
              <a:spLocks noChangeArrowheads="1"/>
            </p:cNvSpPr>
            <p:nvPr/>
          </p:nvSpPr>
          <p:spPr bwMode="auto">
            <a:xfrm>
              <a:off x="2277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3" name="Line 12121"/>
            <p:cNvSpPr>
              <a:spLocks noChangeShapeType="1"/>
            </p:cNvSpPr>
            <p:nvPr/>
          </p:nvSpPr>
          <p:spPr bwMode="auto">
            <a:xfrm flipH="1" flipV="1">
              <a:off x="228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4" name="Line 12122"/>
            <p:cNvSpPr>
              <a:spLocks noChangeShapeType="1"/>
            </p:cNvSpPr>
            <p:nvPr/>
          </p:nvSpPr>
          <p:spPr bwMode="auto">
            <a:xfrm>
              <a:off x="229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5" name="Line 12123"/>
            <p:cNvSpPr>
              <a:spLocks noChangeShapeType="1"/>
            </p:cNvSpPr>
            <p:nvPr/>
          </p:nvSpPr>
          <p:spPr bwMode="auto">
            <a:xfrm flipH="1">
              <a:off x="228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6" name="Line 12124"/>
            <p:cNvSpPr>
              <a:spLocks noChangeShapeType="1"/>
            </p:cNvSpPr>
            <p:nvPr/>
          </p:nvSpPr>
          <p:spPr bwMode="auto">
            <a:xfrm flipV="1">
              <a:off x="229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7" name="Line 12125"/>
            <p:cNvSpPr>
              <a:spLocks noChangeShapeType="1"/>
            </p:cNvSpPr>
            <p:nvPr/>
          </p:nvSpPr>
          <p:spPr bwMode="auto">
            <a:xfrm flipV="1">
              <a:off x="2295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8" name="Line 12126"/>
            <p:cNvSpPr>
              <a:spLocks noChangeShapeType="1"/>
            </p:cNvSpPr>
            <p:nvPr/>
          </p:nvSpPr>
          <p:spPr bwMode="auto">
            <a:xfrm>
              <a:off x="2295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9" name="Rectangle 12127"/>
            <p:cNvSpPr>
              <a:spLocks noChangeArrowheads="1"/>
            </p:cNvSpPr>
            <p:nvPr/>
          </p:nvSpPr>
          <p:spPr bwMode="auto">
            <a:xfrm>
              <a:off x="2265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0" name="Line 12128"/>
            <p:cNvSpPr>
              <a:spLocks noChangeShapeType="1"/>
            </p:cNvSpPr>
            <p:nvPr/>
          </p:nvSpPr>
          <p:spPr bwMode="auto">
            <a:xfrm flipH="1" flipV="1">
              <a:off x="227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1" name="Line 12129"/>
            <p:cNvSpPr>
              <a:spLocks noChangeShapeType="1"/>
            </p:cNvSpPr>
            <p:nvPr/>
          </p:nvSpPr>
          <p:spPr bwMode="auto">
            <a:xfrm>
              <a:off x="228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2" name="Line 12130"/>
            <p:cNvSpPr>
              <a:spLocks noChangeShapeType="1"/>
            </p:cNvSpPr>
            <p:nvPr/>
          </p:nvSpPr>
          <p:spPr bwMode="auto">
            <a:xfrm flipH="1"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3" name="Line 12131"/>
            <p:cNvSpPr>
              <a:spLocks noChangeShapeType="1"/>
            </p:cNvSpPr>
            <p:nvPr/>
          </p:nvSpPr>
          <p:spPr bwMode="auto">
            <a:xfrm flipV="1">
              <a:off x="228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4" name="Line 12132"/>
            <p:cNvSpPr>
              <a:spLocks noChangeShapeType="1"/>
            </p:cNvSpPr>
            <p:nvPr/>
          </p:nvSpPr>
          <p:spPr bwMode="auto">
            <a:xfrm flipV="1">
              <a:off x="228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5" name="Line 12133"/>
            <p:cNvSpPr>
              <a:spLocks noChangeShapeType="1"/>
            </p:cNvSpPr>
            <p:nvPr/>
          </p:nvSpPr>
          <p:spPr bwMode="auto">
            <a:xfrm>
              <a:off x="228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6" name="Rectangle 12134"/>
            <p:cNvSpPr>
              <a:spLocks noChangeArrowheads="1"/>
            </p:cNvSpPr>
            <p:nvPr/>
          </p:nvSpPr>
          <p:spPr bwMode="auto">
            <a:xfrm>
              <a:off x="2265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7" name="Line 12135"/>
            <p:cNvSpPr>
              <a:spLocks noChangeShapeType="1"/>
            </p:cNvSpPr>
            <p:nvPr/>
          </p:nvSpPr>
          <p:spPr bwMode="auto">
            <a:xfrm flipH="1" flipV="1">
              <a:off x="227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8" name="Line 12136"/>
            <p:cNvSpPr>
              <a:spLocks noChangeShapeType="1"/>
            </p:cNvSpPr>
            <p:nvPr/>
          </p:nvSpPr>
          <p:spPr bwMode="auto">
            <a:xfrm>
              <a:off x="228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9" name="Line 12137"/>
            <p:cNvSpPr>
              <a:spLocks noChangeShapeType="1"/>
            </p:cNvSpPr>
            <p:nvPr/>
          </p:nvSpPr>
          <p:spPr bwMode="auto">
            <a:xfrm flipH="1">
              <a:off x="227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0" name="Line 12138"/>
            <p:cNvSpPr>
              <a:spLocks noChangeShapeType="1"/>
            </p:cNvSpPr>
            <p:nvPr/>
          </p:nvSpPr>
          <p:spPr bwMode="auto">
            <a:xfrm flipV="1">
              <a:off x="228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1" name="Line 12139"/>
            <p:cNvSpPr>
              <a:spLocks noChangeShapeType="1"/>
            </p:cNvSpPr>
            <p:nvPr/>
          </p:nvSpPr>
          <p:spPr bwMode="auto">
            <a:xfrm flipV="1">
              <a:off x="2283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2" name="Line 12140"/>
            <p:cNvSpPr>
              <a:spLocks noChangeShapeType="1"/>
            </p:cNvSpPr>
            <p:nvPr/>
          </p:nvSpPr>
          <p:spPr bwMode="auto">
            <a:xfrm>
              <a:off x="228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3" name="Rectangle 12141"/>
            <p:cNvSpPr>
              <a:spLocks noChangeArrowheads="1"/>
            </p:cNvSpPr>
            <p:nvPr/>
          </p:nvSpPr>
          <p:spPr bwMode="auto">
            <a:xfrm>
              <a:off x="2271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4" name="Line 12142"/>
            <p:cNvSpPr>
              <a:spLocks noChangeShapeType="1"/>
            </p:cNvSpPr>
            <p:nvPr/>
          </p:nvSpPr>
          <p:spPr bwMode="auto">
            <a:xfrm flipH="1" flipV="1">
              <a:off x="227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5" name="Line 12143"/>
            <p:cNvSpPr>
              <a:spLocks noChangeShapeType="1"/>
            </p:cNvSpPr>
            <p:nvPr/>
          </p:nvSpPr>
          <p:spPr bwMode="auto">
            <a:xfrm>
              <a:off x="228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6" name="Line 12144"/>
            <p:cNvSpPr>
              <a:spLocks noChangeShapeType="1"/>
            </p:cNvSpPr>
            <p:nvPr/>
          </p:nvSpPr>
          <p:spPr bwMode="auto">
            <a:xfrm flipH="1">
              <a:off x="227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7" name="Line 12145"/>
            <p:cNvSpPr>
              <a:spLocks noChangeShapeType="1"/>
            </p:cNvSpPr>
            <p:nvPr/>
          </p:nvSpPr>
          <p:spPr bwMode="auto">
            <a:xfrm flipV="1">
              <a:off x="228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8" name="Line 12146"/>
            <p:cNvSpPr>
              <a:spLocks noChangeShapeType="1"/>
            </p:cNvSpPr>
            <p:nvPr/>
          </p:nvSpPr>
          <p:spPr bwMode="auto">
            <a:xfrm flipV="1">
              <a:off x="228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9" name="Line 12147"/>
            <p:cNvSpPr>
              <a:spLocks noChangeShapeType="1"/>
            </p:cNvSpPr>
            <p:nvPr/>
          </p:nvSpPr>
          <p:spPr bwMode="auto">
            <a:xfrm>
              <a:off x="2289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0" name="Rectangle 12148"/>
            <p:cNvSpPr>
              <a:spLocks noChangeArrowheads="1"/>
            </p:cNvSpPr>
            <p:nvPr/>
          </p:nvSpPr>
          <p:spPr bwMode="auto">
            <a:xfrm>
              <a:off x="2265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1" name="Line 12149"/>
            <p:cNvSpPr>
              <a:spLocks noChangeShapeType="1"/>
            </p:cNvSpPr>
            <p:nvPr/>
          </p:nvSpPr>
          <p:spPr bwMode="auto">
            <a:xfrm flipH="1" flipV="1">
              <a:off x="227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2" name="Line 12150"/>
            <p:cNvSpPr>
              <a:spLocks noChangeShapeType="1"/>
            </p:cNvSpPr>
            <p:nvPr/>
          </p:nvSpPr>
          <p:spPr bwMode="auto">
            <a:xfrm>
              <a:off x="228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3" name="Line 12151"/>
            <p:cNvSpPr>
              <a:spLocks noChangeShapeType="1"/>
            </p:cNvSpPr>
            <p:nvPr/>
          </p:nvSpPr>
          <p:spPr bwMode="auto">
            <a:xfrm flipH="1"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4" name="Line 12152"/>
            <p:cNvSpPr>
              <a:spLocks noChangeShapeType="1"/>
            </p:cNvSpPr>
            <p:nvPr/>
          </p:nvSpPr>
          <p:spPr bwMode="auto">
            <a:xfrm flipV="1">
              <a:off x="228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5" name="Line 12153"/>
            <p:cNvSpPr>
              <a:spLocks noChangeShapeType="1"/>
            </p:cNvSpPr>
            <p:nvPr/>
          </p:nvSpPr>
          <p:spPr bwMode="auto">
            <a:xfrm flipV="1">
              <a:off x="228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6" name="Line 12154"/>
            <p:cNvSpPr>
              <a:spLocks noChangeShapeType="1"/>
            </p:cNvSpPr>
            <p:nvPr/>
          </p:nvSpPr>
          <p:spPr bwMode="auto">
            <a:xfrm>
              <a:off x="228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7" name="Rectangle 12155"/>
            <p:cNvSpPr>
              <a:spLocks noChangeArrowheads="1"/>
            </p:cNvSpPr>
            <p:nvPr/>
          </p:nvSpPr>
          <p:spPr bwMode="auto">
            <a:xfrm>
              <a:off x="2247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8" name="Line 12156"/>
            <p:cNvSpPr>
              <a:spLocks noChangeShapeType="1"/>
            </p:cNvSpPr>
            <p:nvPr/>
          </p:nvSpPr>
          <p:spPr bwMode="auto">
            <a:xfrm flipH="1"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9" name="Line 12157"/>
            <p:cNvSpPr>
              <a:spLocks noChangeShapeType="1"/>
            </p:cNvSpPr>
            <p:nvPr/>
          </p:nvSpPr>
          <p:spPr bwMode="auto">
            <a:xfrm>
              <a:off x="226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0" name="Line 12158"/>
            <p:cNvSpPr>
              <a:spLocks noChangeShapeType="1"/>
            </p:cNvSpPr>
            <p:nvPr/>
          </p:nvSpPr>
          <p:spPr bwMode="auto">
            <a:xfrm flipH="1"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1" name="Line 12159"/>
            <p:cNvSpPr>
              <a:spLocks noChangeShapeType="1"/>
            </p:cNvSpPr>
            <p:nvPr/>
          </p:nvSpPr>
          <p:spPr bwMode="auto">
            <a:xfrm flipV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2" name="Line 12160"/>
            <p:cNvSpPr>
              <a:spLocks noChangeShapeType="1"/>
            </p:cNvSpPr>
            <p:nvPr/>
          </p:nvSpPr>
          <p:spPr bwMode="auto">
            <a:xfrm flipV="1">
              <a:off x="2265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3" name="Line 12161"/>
            <p:cNvSpPr>
              <a:spLocks noChangeShapeType="1"/>
            </p:cNvSpPr>
            <p:nvPr/>
          </p:nvSpPr>
          <p:spPr bwMode="auto">
            <a:xfrm>
              <a:off x="2265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4" name="Rectangle 12162"/>
            <p:cNvSpPr>
              <a:spLocks noChangeArrowheads="1"/>
            </p:cNvSpPr>
            <p:nvPr/>
          </p:nvSpPr>
          <p:spPr bwMode="auto">
            <a:xfrm>
              <a:off x="2241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5" name="Line 12163"/>
            <p:cNvSpPr>
              <a:spLocks noChangeShapeType="1"/>
            </p:cNvSpPr>
            <p:nvPr/>
          </p:nvSpPr>
          <p:spPr bwMode="auto">
            <a:xfrm flipH="1" flipV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6" name="Line 12164"/>
            <p:cNvSpPr>
              <a:spLocks noChangeShapeType="1"/>
            </p:cNvSpPr>
            <p:nvPr/>
          </p:nvSpPr>
          <p:spPr bwMode="auto">
            <a:xfrm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7" name="Line 12165"/>
            <p:cNvSpPr>
              <a:spLocks noChangeShapeType="1"/>
            </p:cNvSpPr>
            <p:nvPr/>
          </p:nvSpPr>
          <p:spPr bwMode="auto">
            <a:xfrm flipH="1"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8" name="Line 12166"/>
            <p:cNvSpPr>
              <a:spLocks noChangeShapeType="1"/>
            </p:cNvSpPr>
            <p:nvPr/>
          </p:nvSpPr>
          <p:spPr bwMode="auto">
            <a:xfrm flipV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9" name="Line 12167"/>
            <p:cNvSpPr>
              <a:spLocks noChangeShapeType="1"/>
            </p:cNvSpPr>
            <p:nvPr/>
          </p:nvSpPr>
          <p:spPr bwMode="auto">
            <a:xfrm flipV="1">
              <a:off x="225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0" name="Line 12168"/>
            <p:cNvSpPr>
              <a:spLocks noChangeShapeType="1"/>
            </p:cNvSpPr>
            <p:nvPr/>
          </p:nvSpPr>
          <p:spPr bwMode="auto">
            <a:xfrm>
              <a:off x="2259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1" name="Rectangle 12169"/>
            <p:cNvSpPr>
              <a:spLocks noChangeArrowheads="1"/>
            </p:cNvSpPr>
            <p:nvPr/>
          </p:nvSpPr>
          <p:spPr bwMode="auto">
            <a:xfrm>
              <a:off x="2247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2" name="Line 12170"/>
            <p:cNvSpPr>
              <a:spLocks noChangeShapeType="1"/>
            </p:cNvSpPr>
            <p:nvPr/>
          </p:nvSpPr>
          <p:spPr bwMode="auto">
            <a:xfrm flipH="1" flipV="1"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3" name="Line 12171"/>
            <p:cNvSpPr>
              <a:spLocks noChangeShapeType="1"/>
            </p:cNvSpPr>
            <p:nvPr/>
          </p:nvSpPr>
          <p:spPr bwMode="auto">
            <a:xfrm>
              <a:off x="2265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4" name="Line 12172"/>
            <p:cNvSpPr>
              <a:spLocks noChangeShapeType="1"/>
            </p:cNvSpPr>
            <p:nvPr/>
          </p:nvSpPr>
          <p:spPr bwMode="auto">
            <a:xfrm flipH="1">
              <a:off x="2253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5" name="Line 12173"/>
            <p:cNvSpPr>
              <a:spLocks noChangeShapeType="1"/>
            </p:cNvSpPr>
            <p:nvPr/>
          </p:nvSpPr>
          <p:spPr bwMode="auto">
            <a:xfrm flipV="1">
              <a:off x="226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6" name="Line 12174"/>
            <p:cNvSpPr>
              <a:spLocks noChangeShapeType="1"/>
            </p:cNvSpPr>
            <p:nvPr/>
          </p:nvSpPr>
          <p:spPr bwMode="auto">
            <a:xfrm flipV="1">
              <a:off x="2265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7" name="Line 12175"/>
            <p:cNvSpPr>
              <a:spLocks noChangeShapeType="1"/>
            </p:cNvSpPr>
            <p:nvPr/>
          </p:nvSpPr>
          <p:spPr bwMode="auto">
            <a:xfrm>
              <a:off x="2265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8" name="Rectangle 12176"/>
            <p:cNvSpPr>
              <a:spLocks noChangeArrowheads="1"/>
            </p:cNvSpPr>
            <p:nvPr/>
          </p:nvSpPr>
          <p:spPr bwMode="auto">
            <a:xfrm>
              <a:off x="2247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9" name="Line 12177"/>
            <p:cNvSpPr>
              <a:spLocks noChangeShapeType="1"/>
            </p:cNvSpPr>
            <p:nvPr/>
          </p:nvSpPr>
          <p:spPr bwMode="auto">
            <a:xfrm flipH="1"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0" name="Line 12178"/>
            <p:cNvSpPr>
              <a:spLocks noChangeShapeType="1"/>
            </p:cNvSpPr>
            <p:nvPr/>
          </p:nvSpPr>
          <p:spPr bwMode="auto">
            <a:xfrm>
              <a:off x="226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1" name="Line 12179"/>
            <p:cNvSpPr>
              <a:spLocks noChangeShapeType="1"/>
            </p:cNvSpPr>
            <p:nvPr/>
          </p:nvSpPr>
          <p:spPr bwMode="auto">
            <a:xfrm flipH="1"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2" name="Line 12180"/>
            <p:cNvSpPr>
              <a:spLocks noChangeShapeType="1"/>
            </p:cNvSpPr>
            <p:nvPr/>
          </p:nvSpPr>
          <p:spPr bwMode="auto">
            <a:xfrm flipV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3" name="Line 12181"/>
            <p:cNvSpPr>
              <a:spLocks noChangeShapeType="1"/>
            </p:cNvSpPr>
            <p:nvPr/>
          </p:nvSpPr>
          <p:spPr bwMode="auto">
            <a:xfrm flipV="1">
              <a:off x="2265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4" name="Line 12182"/>
            <p:cNvSpPr>
              <a:spLocks noChangeShapeType="1"/>
            </p:cNvSpPr>
            <p:nvPr/>
          </p:nvSpPr>
          <p:spPr bwMode="auto">
            <a:xfrm>
              <a:off x="2265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5" name="Rectangle 12183"/>
            <p:cNvSpPr>
              <a:spLocks noChangeArrowheads="1"/>
            </p:cNvSpPr>
            <p:nvPr/>
          </p:nvSpPr>
          <p:spPr bwMode="auto">
            <a:xfrm>
              <a:off x="2253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6" name="Line 12184"/>
            <p:cNvSpPr>
              <a:spLocks noChangeShapeType="1"/>
            </p:cNvSpPr>
            <p:nvPr/>
          </p:nvSpPr>
          <p:spPr bwMode="auto">
            <a:xfrm flipH="1" flipV="1">
              <a:off x="225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7" name="Line 12185"/>
            <p:cNvSpPr>
              <a:spLocks noChangeShapeType="1"/>
            </p:cNvSpPr>
            <p:nvPr/>
          </p:nvSpPr>
          <p:spPr bwMode="auto">
            <a:xfrm>
              <a:off x="227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8" name="Line 12186"/>
            <p:cNvSpPr>
              <a:spLocks noChangeShapeType="1"/>
            </p:cNvSpPr>
            <p:nvPr/>
          </p:nvSpPr>
          <p:spPr bwMode="auto">
            <a:xfrm flipH="1">
              <a:off x="225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9" name="Line 12187"/>
            <p:cNvSpPr>
              <a:spLocks noChangeShapeType="1"/>
            </p:cNvSpPr>
            <p:nvPr/>
          </p:nvSpPr>
          <p:spPr bwMode="auto">
            <a:xfrm flipV="1"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0" name="Line 12188"/>
            <p:cNvSpPr>
              <a:spLocks noChangeShapeType="1"/>
            </p:cNvSpPr>
            <p:nvPr/>
          </p:nvSpPr>
          <p:spPr bwMode="auto">
            <a:xfrm flipV="1">
              <a:off x="2271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1" name="Line 12189"/>
            <p:cNvSpPr>
              <a:spLocks noChangeShapeType="1"/>
            </p:cNvSpPr>
            <p:nvPr/>
          </p:nvSpPr>
          <p:spPr bwMode="auto">
            <a:xfrm>
              <a:off x="2271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2" name="Rectangle 12190"/>
            <p:cNvSpPr>
              <a:spLocks noChangeArrowheads="1"/>
            </p:cNvSpPr>
            <p:nvPr/>
          </p:nvSpPr>
          <p:spPr bwMode="auto">
            <a:xfrm>
              <a:off x="2259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3" name="Line 12191"/>
            <p:cNvSpPr>
              <a:spLocks noChangeShapeType="1"/>
            </p:cNvSpPr>
            <p:nvPr/>
          </p:nvSpPr>
          <p:spPr bwMode="auto">
            <a:xfrm flipH="1" flipV="1">
              <a:off x="226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4" name="Line 12192"/>
            <p:cNvSpPr>
              <a:spLocks noChangeShapeType="1"/>
            </p:cNvSpPr>
            <p:nvPr/>
          </p:nvSpPr>
          <p:spPr bwMode="auto">
            <a:xfrm>
              <a:off x="227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5" name="Line 12193"/>
            <p:cNvSpPr>
              <a:spLocks noChangeShapeType="1"/>
            </p:cNvSpPr>
            <p:nvPr/>
          </p:nvSpPr>
          <p:spPr bwMode="auto">
            <a:xfrm flipH="1">
              <a:off x="226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6" name="Line 12194"/>
            <p:cNvSpPr>
              <a:spLocks noChangeShapeType="1"/>
            </p:cNvSpPr>
            <p:nvPr/>
          </p:nvSpPr>
          <p:spPr bwMode="auto">
            <a:xfrm flipV="1">
              <a:off x="227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7" name="Line 12195"/>
            <p:cNvSpPr>
              <a:spLocks noChangeShapeType="1"/>
            </p:cNvSpPr>
            <p:nvPr/>
          </p:nvSpPr>
          <p:spPr bwMode="auto">
            <a:xfrm flipV="1">
              <a:off x="2277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8" name="Line 12196"/>
            <p:cNvSpPr>
              <a:spLocks noChangeShapeType="1"/>
            </p:cNvSpPr>
            <p:nvPr/>
          </p:nvSpPr>
          <p:spPr bwMode="auto">
            <a:xfrm>
              <a:off x="227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9" name="Rectangle 12197"/>
            <p:cNvSpPr>
              <a:spLocks noChangeArrowheads="1"/>
            </p:cNvSpPr>
            <p:nvPr/>
          </p:nvSpPr>
          <p:spPr bwMode="auto">
            <a:xfrm>
              <a:off x="2265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0" name="Line 12198"/>
            <p:cNvSpPr>
              <a:spLocks noChangeShapeType="1"/>
            </p:cNvSpPr>
            <p:nvPr/>
          </p:nvSpPr>
          <p:spPr bwMode="auto">
            <a:xfrm flipH="1" flipV="1">
              <a:off x="227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1" name="Line 12199"/>
            <p:cNvSpPr>
              <a:spLocks noChangeShapeType="1"/>
            </p:cNvSpPr>
            <p:nvPr/>
          </p:nvSpPr>
          <p:spPr bwMode="auto">
            <a:xfrm>
              <a:off x="228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2" name="Line 12200"/>
            <p:cNvSpPr>
              <a:spLocks noChangeShapeType="1"/>
            </p:cNvSpPr>
            <p:nvPr/>
          </p:nvSpPr>
          <p:spPr bwMode="auto">
            <a:xfrm flipH="1">
              <a:off x="227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3" name="Line 12201"/>
            <p:cNvSpPr>
              <a:spLocks noChangeShapeType="1"/>
            </p:cNvSpPr>
            <p:nvPr/>
          </p:nvSpPr>
          <p:spPr bwMode="auto">
            <a:xfrm flipV="1">
              <a:off x="228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4" name="Line 12202"/>
            <p:cNvSpPr>
              <a:spLocks noChangeShapeType="1"/>
            </p:cNvSpPr>
            <p:nvPr/>
          </p:nvSpPr>
          <p:spPr bwMode="auto">
            <a:xfrm flipV="1">
              <a:off x="2283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5" name="Line 12203"/>
            <p:cNvSpPr>
              <a:spLocks noChangeShapeType="1"/>
            </p:cNvSpPr>
            <p:nvPr/>
          </p:nvSpPr>
          <p:spPr bwMode="auto">
            <a:xfrm>
              <a:off x="2283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6" name="Rectangle 12204"/>
            <p:cNvSpPr>
              <a:spLocks noChangeArrowheads="1"/>
            </p:cNvSpPr>
            <p:nvPr/>
          </p:nvSpPr>
          <p:spPr bwMode="auto">
            <a:xfrm>
              <a:off x="2265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7" name="Line 12205"/>
            <p:cNvSpPr>
              <a:spLocks noChangeShapeType="1"/>
            </p:cNvSpPr>
            <p:nvPr/>
          </p:nvSpPr>
          <p:spPr bwMode="auto">
            <a:xfrm flipH="1" flipV="1">
              <a:off x="227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8" name="Line 12206"/>
            <p:cNvSpPr>
              <a:spLocks noChangeShapeType="1"/>
            </p:cNvSpPr>
            <p:nvPr/>
          </p:nvSpPr>
          <p:spPr bwMode="auto">
            <a:xfrm>
              <a:off x="2283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9" name="Line 12207"/>
            <p:cNvSpPr>
              <a:spLocks noChangeShapeType="1"/>
            </p:cNvSpPr>
            <p:nvPr/>
          </p:nvSpPr>
          <p:spPr bwMode="auto">
            <a:xfrm flipH="1">
              <a:off x="227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0" name="Line 12208"/>
            <p:cNvSpPr>
              <a:spLocks noChangeShapeType="1"/>
            </p:cNvSpPr>
            <p:nvPr/>
          </p:nvSpPr>
          <p:spPr bwMode="auto">
            <a:xfrm flipV="1">
              <a:off x="2283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1" name="Line 12209"/>
            <p:cNvSpPr>
              <a:spLocks noChangeShapeType="1"/>
            </p:cNvSpPr>
            <p:nvPr/>
          </p:nvSpPr>
          <p:spPr bwMode="auto">
            <a:xfrm flipV="1">
              <a:off x="2283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2" name="Line 12210"/>
            <p:cNvSpPr>
              <a:spLocks noChangeShapeType="1"/>
            </p:cNvSpPr>
            <p:nvPr/>
          </p:nvSpPr>
          <p:spPr bwMode="auto">
            <a:xfrm>
              <a:off x="2283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3" name="Rectangle 12211"/>
            <p:cNvSpPr>
              <a:spLocks noChangeArrowheads="1"/>
            </p:cNvSpPr>
            <p:nvPr/>
          </p:nvSpPr>
          <p:spPr bwMode="auto">
            <a:xfrm>
              <a:off x="2265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4" name="Line 12212"/>
            <p:cNvSpPr>
              <a:spLocks noChangeShapeType="1"/>
            </p:cNvSpPr>
            <p:nvPr/>
          </p:nvSpPr>
          <p:spPr bwMode="auto">
            <a:xfrm flipH="1" flipV="1">
              <a:off x="227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5" name="Line 12213"/>
            <p:cNvSpPr>
              <a:spLocks noChangeShapeType="1"/>
            </p:cNvSpPr>
            <p:nvPr/>
          </p:nvSpPr>
          <p:spPr bwMode="auto">
            <a:xfrm>
              <a:off x="2283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6" name="Line 12214"/>
            <p:cNvSpPr>
              <a:spLocks noChangeShapeType="1"/>
            </p:cNvSpPr>
            <p:nvPr/>
          </p:nvSpPr>
          <p:spPr bwMode="auto">
            <a:xfrm flipH="1">
              <a:off x="227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7" name="Line 12215"/>
            <p:cNvSpPr>
              <a:spLocks noChangeShapeType="1"/>
            </p:cNvSpPr>
            <p:nvPr/>
          </p:nvSpPr>
          <p:spPr bwMode="auto">
            <a:xfrm flipV="1">
              <a:off x="2283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8" name="Line 12216"/>
            <p:cNvSpPr>
              <a:spLocks noChangeShapeType="1"/>
            </p:cNvSpPr>
            <p:nvPr/>
          </p:nvSpPr>
          <p:spPr bwMode="auto">
            <a:xfrm flipV="1">
              <a:off x="2283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9" name="Line 12217"/>
            <p:cNvSpPr>
              <a:spLocks noChangeShapeType="1"/>
            </p:cNvSpPr>
            <p:nvPr/>
          </p:nvSpPr>
          <p:spPr bwMode="auto">
            <a:xfrm>
              <a:off x="2283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0" name="Rectangle 12218"/>
            <p:cNvSpPr>
              <a:spLocks noChangeArrowheads="1"/>
            </p:cNvSpPr>
            <p:nvPr/>
          </p:nvSpPr>
          <p:spPr bwMode="auto">
            <a:xfrm>
              <a:off x="2259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1" name="Line 12219"/>
            <p:cNvSpPr>
              <a:spLocks noChangeShapeType="1"/>
            </p:cNvSpPr>
            <p:nvPr/>
          </p:nvSpPr>
          <p:spPr bwMode="auto">
            <a:xfrm flipH="1" flipV="1">
              <a:off x="2265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2" name="Line 12220"/>
            <p:cNvSpPr>
              <a:spLocks noChangeShapeType="1"/>
            </p:cNvSpPr>
            <p:nvPr/>
          </p:nvSpPr>
          <p:spPr bwMode="auto">
            <a:xfrm>
              <a:off x="227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3" name="Line 12221"/>
            <p:cNvSpPr>
              <a:spLocks noChangeShapeType="1"/>
            </p:cNvSpPr>
            <p:nvPr/>
          </p:nvSpPr>
          <p:spPr bwMode="auto">
            <a:xfrm flipH="1">
              <a:off x="226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4" name="Line 12222"/>
            <p:cNvSpPr>
              <a:spLocks noChangeShapeType="1"/>
            </p:cNvSpPr>
            <p:nvPr/>
          </p:nvSpPr>
          <p:spPr bwMode="auto">
            <a:xfrm flipV="1">
              <a:off x="227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5" name="Line 12223"/>
            <p:cNvSpPr>
              <a:spLocks noChangeShapeType="1"/>
            </p:cNvSpPr>
            <p:nvPr/>
          </p:nvSpPr>
          <p:spPr bwMode="auto">
            <a:xfrm flipV="1">
              <a:off x="2277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" name="Line 12224"/>
            <p:cNvSpPr>
              <a:spLocks noChangeShapeType="1"/>
            </p:cNvSpPr>
            <p:nvPr/>
          </p:nvSpPr>
          <p:spPr bwMode="auto">
            <a:xfrm>
              <a:off x="2277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7" name="Rectangle 12225"/>
            <p:cNvSpPr>
              <a:spLocks noChangeArrowheads="1"/>
            </p:cNvSpPr>
            <p:nvPr/>
          </p:nvSpPr>
          <p:spPr bwMode="auto">
            <a:xfrm>
              <a:off x="2253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8" name="Line 12226"/>
            <p:cNvSpPr>
              <a:spLocks noChangeShapeType="1"/>
            </p:cNvSpPr>
            <p:nvPr/>
          </p:nvSpPr>
          <p:spPr bwMode="auto">
            <a:xfrm flipH="1" flipV="1">
              <a:off x="225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9" name="Line 12227"/>
            <p:cNvSpPr>
              <a:spLocks noChangeShapeType="1"/>
            </p:cNvSpPr>
            <p:nvPr/>
          </p:nvSpPr>
          <p:spPr bwMode="auto">
            <a:xfrm>
              <a:off x="227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0" name="Line 12228"/>
            <p:cNvSpPr>
              <a:spLocks noChangeShapeType="1"/>
            </p:cNvSpPr>
            <p:nvPr/>
          </p:nvSpPr>
          <p:spPr bwMode="auto">
            <a:xfrm flipH="1">
              <a:off x="225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7" name="Group 12229"/>
          <p:cNvGrpSpPr>
            <a:grpSpLocks/>
          </p:cNvGrpSpPr>
          <p:nvPr/>
        </p:nvGrpSpPr>
        <p:grpSpPr bwMode="auto">
          <a:xfrm>
            <a:off x="5068888" y="2676525"/>
            <a:ext cx="2409825" cy="1047750"/>
            <a:chOff x="2259" y="1911"/>
            <a:chExt cx="1518" cy="660"/>
          </a:xfrm>
        </p:grpSpPr>
        <p:sp>
          <p:nvSpPr>
            <p:cNvPr id="15651" name="Line 12230"/>
            <p:cNvSpPr>
              <a:spLocks noChangeShapeType="1"/>
            </p:cNvSpPr>
            <p:nvPr/>
          </p:nvSpPr>
          <p:spPr bwMode="auto">
            <a:xfrm flipV="1">
              <a:off x="227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2" name="Line 12231"/>
            <p:cNvSpPr>
              <a:spLocks noChangeShapeType="1"/>
            </p:cNvSpPr>
            <p:nvPr/>
          </p:nvSpPr>
          <p:spPr bwMode="auto">
            <a:xfrm flipV="1">
              <a:off x="227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3" name="Line 12232"/>
            <p:cNvSpPr>
              <a:spLocks noChangeShapeType="1"/>
            </p:cNvSpPr>
            <p:nvPr/>
          </p:nvSpPr>
          <p:spPr bwMode="auto">
            <a:xfrm>
              <a:off x="227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4" name="Rectangle 12233"/>
            <p:cNvSpPr>
              <a:spLocks noChangeArrowheads="1"/>
            </p:cNvSpPr>
            <p:nvPr/>
          </p:nvSpPr>
          <p:spPr bwMode="auto">
            <a:xfrm>
              <a:off x="2259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5" name="Line 12234"/>
            <p:cNvSpPr>
              <a:spLocks noChangeShapeType="1"/>
            </p:cNvSpPr>
            <p:nvPr/>
          </p:nvSpPr>
          <p:spPr bwMode="auto">
            <a:xfrm flipH="1" flipV="1">
              <a:off x="226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6" name="Line 12235"/>
            <p:cNvSpPr>
              <a:spLocks noChangeShapeType="1"/>
            </p:cNvSpPr>
            <p:nvPr/>
          </p:nvSpPr>
          <p:spPr bwMode="auto">
            <a:xfrm>
              <a:off x="227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7" name="Line 12236"/>
            <p:cNvSpPr>
              <a:spLocks noChangeShapeType="1"/>
            </p:cNvSpPr>
            <p:nvPr/>
          </p:nvSpPr>
          <p:spPr bwMode="auto">
            <a:xfrm flipH="1">
              <a:off x="226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8" name="Line 12237"/>
            <p:cNvSpPr>
              <a:spLocks noChangeShapeType="1"/>
            </p:cNvSpPr>
            <p:nvPr/>
          </p:nvSpPr>
          <p:spPr bwMode="auto">
            <a:xfrm flipV="1">
              <a:off x="227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9" name="Line 12238"/>
            <p:cNvSpPr>
              <a:spLocks noChangeShapeType="1"/>
            </p:cNvSpPr>
            <p:nvPr/>
          </p:nvSpPr>
          <p:spPr bwMode="auto">
            <a:xfrm flipV="1">
              <a:off x="2277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0" name="Line 12239"/>
            <p:cNvSpPr>
              <a:spLocks noChangeShapeType="1"/>
            </p:cNvSpPr>
            <p:nvPr/>
          </p:nvSpPr>
          <p:spPr bwMode="auto">
            <a:xfrm>
              <a:off x="2277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1" name="Rectangle 12240"/>
            <p:cNvSpPr>
              <a:spLocks noChangeArrowheads="1"/>
            </p:cNvSpPr>
            <p:nvPr/>
          </p:nvSpPr>
          <p:spPr bwMode="auto">
            <a:xfrm>
              <a:off x="2271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2" name="Line 12241"/>
            <p:cNvSpPr>
              <a:spLocks noChangeShapeType="1"/>
            </p:cNvSpPr>
            <p:nvPr/>
          </p:nvSpPr>
          <p:spPr bwMode="auto">
            <a:xfrm flipH="1" flipV="1">
              <a:off x="227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3" name="Line 12242"/>
            <p:cNvSpPr>
              <a:spLocks noChangeShapeType="1"/>
            </p:cNvSpPr>
            <p:nvPr/>
          </p:nvSpPr>
          <p:spPr bwMode="auto">
            <a:xfrm>
              <a:off x="228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4" name="Line 12243"/>
            <p:cNvSpPr>
              <a:spLocks noChangeShapeType="1"/>
            </p:cNvSpPr>
            <p:nvPr/>
          </p:nvSpPr>
          <p:spPr bwMode="auto">
            <a:xfrm flipH="1">
              <a:off x="227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5" name="Line 12244"/>
            <p:cNvSpPr>
              <a:spLocks noChangeShapeType="1"/>
            </p:cNvSpPr>
            <p:nvPr/>
          </p:nvSpPr>
          <p:spPr bwMode="auto">
            <a:xfrm flipV="1">
              <a:off x="228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6" name="Line 12245"/>
            <p:cNvSpPr>
              <a:spLocks noChangeShapeType="1"/>
            </p:cNvSpPr>
            <p:nvPr/>
          </p:nvSpPr>
          <p:spPr bwMode="auto">
            <a:xfrm flipV="1">
              <a:off x="228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7" name="Line 12246"/>
            <p:cNvSpPr>
              <a:spLocks noChangeShapeType="1"/>
            </p:cNvSpPr>
            <p:nvPr/>
          </p:nvSpPr>
          <p:spPr bwMode="auto">
            <a:xfrm>
              <a:off x="2289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8" name="Rectangle 12247"/>
            <p:cNvSpPr>
              <a:spLocks noChangeArrowheads="1"/>
            </p:cNvSpPr>
            <p:nvPr/>
          </p:nvSpPr>
          <p:spPr bwMode="auto">
            <a:xfrm>
              <a:off x="2319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" name="Line 12248"/>
            <p:cNvSpPr>
              <a:spLocks noChangeShapeType="1"/>
            </p:cNvSpPr>
            <p:nvPr/>
          </p:nvSpPr>
          <p:spPr bwMode="auto">
            <a:xfrm flipH="1" flipV="1">
              <a:off x="232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0" name="Line 12249"/>
            <p:cNvSpPr>
              <a:spLocks noChangeShapeType="1"/>
            </p:cNvSpPr>
            <p:nvPr/>
          </p:nvSpPr>
          <p:spPr bwMode="auto">
            <a:xfrm>
              <a:off x="233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1" name="Line 12250"/>
            <p:cNvSpPr>
              <a:spLocks noChangeShapeType="1"/>
            </p:cNvSpPr>
            <p:nvPr/>
          </p:nvSpPr>
          <p:spPr bwMode="auto">
            <a:xfrm flipH="1">
              <a:off x="232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2" name="Line 12251"/>
            <p:cNvSpPr>
              <a:spLocks noChangeShapeType="1"/>
            </p:cNvSpPr>
            <p:nvPr/>
          </p:nvSpPr>
          <p:spPr bwMode="auto">
            <a:xfrm flipV="1">
              <a:off x="233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3" name="Line 12252"/>
            <p:cNvSpPr>
              <a:spLocks noChangeShapeType="1"/>
            </p:cNvSpPr>
            <p:nvPr/>
          </p:nvSpPr>
          <p:spPr bwMode="auto">
            <a:xfrm flipV="1">
              <a:off x="2337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4" name="Line 12253"/>
            <p:cNvSpPr>
              <a:spLocks noChangeShapeType="1"/>
            </p:cNvSpPr>
            <p:nvPr/>
          </p:nvSpPr>
          <p:spPr bwMode="auto">
            <a:xfrm>
              <a:off x="2337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5" name="Rectangle 12254"/>
            <p:cNvSpPr>
              <a:spLocks noChangeArrowheads="1"/>
            </p:cNvSpPr>
            <p:nvPr/>
          </p:nvSpPr>
          <p:spPr bwMode="auto">
            <a:xfrm>
              <a:off x="2391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6" name="Line 12255"/>
            <p:cNvSpPr>
              <a:spLocks noChangeShapeType="1"/>
            </p:cNvSpPr>
            <p:nvPr/>
          </p:nvSpPr>
          <p:spPr bwMode="auto">
            <a:xfrm flipH="1" flipV="1">
              <a:off x="239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7" name="Line 12256"/>
            <p:cNvSpPr>
              <a:spLocks noChangeShapeType="1"/>
            </p:cNvSpPr>
            <p:nvPr/>
          </p:nvSpPr>
          <p:spPr bwMode="auto">
            <a:xfrm>
              <a:off x="240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8" name="Line 12257"/>
            <p:cNvSpPr>
              <a:spLocks noChangeShapeType="1"/>
            </p:cNvSpPr>
            <p:nvPr/>
          </p:nvSpPr>
          <p:spPr bwMode="auto">
            <a:xfrm flipH="1">
              <a:off x="239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9" name="Line 12258"/>
            <p:cNvSpPr>
              <a:spLocks noChangeShapeType="1"/>
            </p:cNvSpPr>
            <p:nvPr/>
          </p:nvSpPr>
          <p:spPr bwMode="auto">
            <a:xfrm flipV="1">
              <a:off x="240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0" name="Line 12259"/>
            <p:cNvSpPr>
              <a:spLocks noChangeShapeType="1"/>
            </p:cNvSpPr>
            <p:nvPr/>
          </p:nvSpPr>
          <p:spPr bwMode="auto">
            <a:xfrm flipV="1">
              <a:off x="2409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1" name="Line 12260"/>
            <p:cNvSpPr>
              <a:spLocks noChangeShapeType="1"/>
            </p:cNvSpPr>
            <p:nvPr/>
          </p:nvSpPr>
          <p:spPr bwMode="auto">
            <a:xfrm>
              <a:off x="240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2" name="Rectangle 12261"/>
            <p:cNvSpPr>
              <a:spLocks noChangeArrowheads="1"/>
            </p:cNvSpPr>
            <p:nvPr/>
          </p:nvSpPr>
          <p:spPr bwMode="auto">
            <a:xfrm>
              <a:off x="2499" y="24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3" name="Line 12262"/>
            <p:cNvSpPr>
              <a:spLocks noChangeShapeType="1"/>
            </p:cNvSpPr>
            <p:nvPr/>
          </p:nvSpPr>
          <p:spPr bwMode="auto">
            <a:xfrm flipH="1" flipV="1">
              <a:off x="2505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4" name="Line 12263"/>
            <p:cNvSpPr>
              <a:spLocks noChangeShapeType="1"/>
            </p:cNvSpPr>
            <p:nvPr/>
          </p:nvSpPr>
          <p:spPr bwMode="auto">
            <a:xfrm>
              <a:off x="2517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5" name="Line 12264"/>
            <p:cNvSpPr>
              <a:spLocks noChangeShapeType="1"/>
            </p:cNvSpPr>
            <p:nvPr/>
          </p:nvSpPr>
          <p:spPr bwMode="auto">
            <a:xfrm flipH="1">
              <a:off x="2505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6" name="Line 12265"/>
            <p:cNvSpPr>
              <a:spLocks noChangeShapeType="1"/>
            </p:cNvSpPr>
            <p:nvPr/>
          </p:nvSpPr>
          <p:spPr bwMode="auto">
            <a:xfrm flipV="1">
              <a:off x="2517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7" name="Line 12266"/>
            <p:cNvSpPr>
              <a:spLocks noChangeShapeType="1"/>
            </p:cNvSpPr>
            <p:nvPr/>
          </p:nvSpPr>
          <p:spPr bwMode="auto">
            <a:xfrm flipV="1">
              <a:off x="2517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8" name="Line 12267"/>
            <p:cNvSpPr>
              <a:spLocks noChangeShapeType="1"/>
            </p:cNvSpPr>
            <p:nvPr/>
          </p:nvSpPr>
          <p:spPr bwMode="auto">
            <a:xfrm>
              <a:off x="2517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9" name="Rectangle 12268"/>
            <p:cNvSpPr>
              <a:spLocks noChangeArrowheads="1"/>
            </p:cNvSpPr>
            <p:nvPr/>
          </p:nvSpPr>
          <p:spPr bwMode="auto">
            <a:xfrm>
              <a:off x="2637" y="240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0" name="Line 12269"/>
            <p:cNvSpPr>
              <a:spLocks noChangeShapeType="1"/>
            </p:cNvSpPr>
            <p:nvPr/>
          </p:nvSpPr>
          <p:spPr bwMode="auto">
            <a:xfrm flipH="1" flipV="1">
              <a:off x="2643" y="24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1" name="Line 12270"/>
            <p:cNvSpPr>
              <a:spLocks noChangeShapeType="1"/>
            </p:cNvSpPr>
            <p:nvPr/>
          </p:nvSpPr>
          <p:spPr bwMode="auto">
            <a:xfrm>
              <a:off x="2655" y="24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2" name="Line 12271"/>
            <p:cNvSpPr>
              <a:spLocks noChangeShapeType="1"/>
            </p:cNvSpPr>
            <p:nvPr/>
          </p:nvSpPr>
          <p:spPr bwMode="auto">
            <a:xfrm flipH="1">
              <a:off x="2643" y="24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3" name="Line 12272"/>
            <p:cNvSpPr>
              <a:spLocks noChangeShapeType="1"/>
            </p:cNvSpPr>
            <p:nvPr/>
          </p:nvSpPr>
          <p:spPr bwMode="auto">
            <a:xfrm flipV="1">
              <a:off x="2655" y="24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4" name="Line 12273"/>
            <p:cNvSpPr>
              <a:spLocks noChangeShapeType="1"/>
            </p:cNvSpPr>
            <p:nvPr/>
          </p:nvSpPr>
          <p:spPr bwMode="auto">
            <a:xfrm flipV="1">
              <a:off x="2655" y="24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5" name="Line 12274"/>
            <p:cNvSpPr>
              <a:spLocks noChangeShapeType="1"/>
            </p:cNvSpPr>
            <p:nvPr/>
          </p:nvSpPr>
          <p:spPr bwMode="auto">
            <a:xfrm>
              <a:off x="2655" y="24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6" name="Rectangle 12275"/>
            <p:cNvSpPr>
              <a:spLocks noChangeArrowheads="1"/>
            </p:cNvSpPr>
            <p:nvPr/>
          </p:nvSpPr>
          <p:spPr bwMode="auto">
            <a:xfrm>
              <a:off x="2781" y="235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7" name="Line 12276"/>
            <p:cNvSpPr>
              <a:spLocks noChangeShapeType="1"/>
            </p:cNvSpPr>
            <p:nvPr/>
          </p:nvSpPr>
          <p:spPr bwMode="auto">
            <a:xfrm flipH="1" flipV="1">
              <a:off x="2787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8" name="Line 12277"/>
            <p:cNvSpPr>
              <a:spLocks noChangeShapeType="1"/>
            </p:cNvSpPr>
            <p:nvPr/>
          </p:nvSpPr>
          <p:spPr bwMode="auto">
            <a:xfrm>
              <a:off x="2799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9" name="Line 12278"/>
            <p:cNvSpPr>
              <a:spLocks noChangeShapeType="1"/>
            </p:cNvSpPr>
            <p:nvPr/>
          </p:nvSpPr>
          <p:spPr bwMode="auto">
            <a:xfrm flipH="1">
              <a:off x="2787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0" name="Line 12279"/>
            <p:cNvSpPr>
              <a:spLocks noChangeShapeType="1"/>
            </p:cNvSpPr>
            <p:nvPr/>
          </p:nvSpPr>
          <p:spPr bwMode="auto">
            <a:xfrm flipV="1">
              <a:off x="2799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1" name="Line 12280"/>
            <p:cNvSpPr>
              <a:spLocks noChangeShapeType="1"/>
            </p:cNvSpPr>
            <p:nvPr/>
          </p:nvSpPr>
          <p:spPr bwMode="auto">
            <a:xfrm flipV="1">
              <a:off x="2799" y="23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2" name="Line 12281"/>
            <p:cNvSpPr>
              <a:spLocks noChangeShapeType="1"/>
            </p:cNvSpPr>
            <p:nvPr/>
          </p:nvSpPr>
          <p:spPr bwMode="auto">
            <a:xfrm>
              <a:off x="2799" y="23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3" name="Rectangle 12282"/>
            <p:cNvSpPr>
              <a:spLocks noChangeArrowheads="1"/>
            </p:cNvSpPr>
            <p:nvPr/>
          </p:nvSpPr>
          <p:spPr bwMode="auto">
            <a:xfrm>
              <a:off x="2937" y="22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4" name="Line 12283"/>
            <p:cNvSpPr>
              <a:spLocks noChangeShapeType="1"/>
            </p:cNvSpPr>
            <p:nvPr/>
          </p:nvSpPr>
          <p:spPr bwMode="auto">
            <a:xfrm flipH="1" flipV="1">
              <a:off x="2943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5" name="Line 12284"/>
            <p:cNvSpPr>
              <a:spLocks noChangeShapeType="1"/>
            </p:cNvSpPr>
            <p:nvPr/>
          </p:nvSpPr>
          <p:spPr bwMode="auto">
            <a:xfrm>
              <a:off x="2955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6" name="Line 12285"/>
            <p:cNvSpPr>
              <a:spLocks noChangeShapeType="1"/>
            </p:cNvSpPr>
            <p:nvPr/>
          </p:nvSpPr>
          <p:spPr bwMode="auto">
            <a:xfrm flipH="1">
              <a:off x="2943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7" name="Line 12286"/>
            <p:cNvSpPr>
              <a:spLocks noChangeShapeType="1"/>
            </p:cNvSpPr>
            <p:nvPr/>
          </p:nvSpPr>
          <p:spPr bwMode="auto">
            <a:xfrm flipV="1">
              <a:off x="2955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8" name="Line 12287"/>
            <p:cNvSpPr>
              <a:spLocks noChangeShapeType="1"/>
            </p:cNvSpPr>
            <p:nvPr/>
          </p:nvSpPr>
          <p:spPr bwMode="auto">
            <a:xfrm flipV="1">
              <a:off x="2955" y="23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9" name="Line 12288"/>
            <p:cNvSpPr>
              <a:spLocks noChangeShapeType="1"/>
            </p:cNvSpPr>
            <p:nvPr/>
          </p:nvSpPr>
          <p:spPr bwMode="auto">
            <a:xfrm>
              <a:off x="2955" y="23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0" name="Rectangle 12289"/>
            <p:cNvSpPr>
              <a:spLocks noChangeArrowheads="1"/>
            </p:cNvSpPr>
            <p:nvPr/>
          </p:nvSpPr>
          <p:spPr bwMode="auto">
            <a:xfrm>
              <a:off x="3093" y="22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1" name="Line 12290"/>
            <p:cNvSpPr>
              <a:spLocks noChangeShapeType="1"/>
            </p:cNvSpPr>
            <p:nvPr/>
          </p:nvSpPr>
          <p:spPr bwMode="auto">
            <a:xfrm flipH="1" flipV="1">
              <a:off x="3099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2" name="Line 12291"/>
            <p:cNvSpPr>
              <a:spLocks noChangeShapeType="1"/>
            </p:cNvSpPr>
            <p:nvPr/>
          </p:nvSpPr>
          <p:spPr bwMode="auto">
            <a:xfrm>
              <a:off x="3111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3" name="Line 12292"/>
            <p:cNvSpPr>
              <a:spLocks noChangeShapeType="1"/>
            </p:cNvSpPr>
            <p:nvPr/>
          </p:nvSpPr>
          <p:spPr bwMode="auto">
            <a:xfrm flipH="1">
              <a:off x="3099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4" name="Line 12293"/>
            <p:cNvSpPr>
              <a:spLocks noChangeShapeType="1"/>
            </p:cNvSpPr>
            <p:nvPr/>
          </p:nvSpPr>
          <p:spPr bwMode="auto">
            <a:xfrm flipV="1">
              <a:off x="3111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5" name="Line 12294"/>
            <p:cNvSpPr>
              <a:spLocks noChangeShapeType="1"/>
            </p:cNvSpPr>
            <p:nvPr/>
          </p:nvSpPr>
          <p:spPr bwMode="auto">
            <a:xfrm flipV="1">
              <a:off x="3111" y="22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6" name="Line 12295"/>
            <p:cNvSpPr>
              <a:spLocks noChangeShapeType="1"/>
            </p:cNvSpPr>
            <p:nvPr/>
          </p:nvSpPr>
          <p:spPr bwMode="auto">
            <a:xfrm>
              <a:off x="3111" y="22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7" name="Rectangle 12296"/>
            <p:cNvSpPr>
              <a:spLocks noChangeArrowheads="1"/>
            </p:cNvSpPr>
            <p:nvPr/>
          </p:nvSpPr>
          <p:spPr bwMode="auto">
            <a:xfrm>
              <a:off x="3237" y="217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8" name="Line 12297"/>
            <p:cNvSpPr>
              <a:spLocks noChangeShapeType="1"/>
            </p:cNvSpPr>
            <p:nvPr/>
          </p:nvSpPr>
          <p:spPr bwMode="auto">
            <a:xfrm flipH="1" flipV="1">
              <a:off x="3243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9" name="Line 12298"/>
            <p:cNvSpPr>
              <a:spLocks noChangeShapeType="1"/>
            </p:cNvSpPr>
            <p:nvPr/>
          </p:nvSpPr>
          <p:spPr bwMode="auto">
            <a:xfrm>
              <a:off x="3255" y="21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0" name="Line 12299"/>
            <p:cNvSpPr>
              <a:spLocks noChangeShapeType="1"/>
            </p:cNvSpPr>
            <p:nvPr/>
          </p:nvSpPr>
          <p:spPr bwMode="auto">
            <a:xfrm flipH="1">
              <a:off x="3243" y="21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1" name="Line 12300"/>
            <p:cNvSpPr>
              <a:spLocks noChangeShapeType="1"/>
            </p:cNvSpPr>
            <p:nvPr/>
          </p:nvSpPr>
          <p:spPr bwMode="auto">
            <a:xfrm flipV="1">
              <a:off x="3255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2" name="Line 12301"/>
            <p:cNvSpPr>
              <a:spLocks noChangeShapeType="1"/>
            </p:cNvSpPr>
            <p:nvPr/>
          </p:nvSpPr>
          <p:spPr bwMode="auto">
            <a:xfrm flipV="1">
              <a:off x="3255" y="21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3" name="Line 12302"/>
            <p:cNvSpPr>
              <a:spLocks noChangeShapeType="1"/>
            </p:cNvSpPr>
            <p:nvPr/>
          </p:nvSpPr>
          <p:spPr bwMode="auto">
            <a:xfrm>
              <a:off x="3255" y="21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4" name="Rectangle 12303"/>
            <p:cNvSpPr>
              <a:spLocks noChangeArrowheads="1"/>
            </p:cNvSpPr>
            <p:nvPr/>
          </p:nvSpPr>
          <p:spPr bwMode="auto">
            <a:xfrm>
              <a:off x="3369" y="21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5" name="Line 12304"/>
            <p:cNvSpPr>
              <a:spLocks noChangeShapeType="1"/>
            </p:cNvSpPr>
            <p:nvPr/>
          </p:nvSpPr>
          <p:spPr bwMode="auto">
            <a:xfrm flipH="1" flipV="1">
              <a:off x="3375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6" name="Line 12305"/>
            <p:cNvSpPr>
              <a:spLocks noChangeShapeType="1"/>
            </p:cNvSpPr>
            <p:nvPr/>
          </p:nvSpPr>
          <p:spPr bwMode="auto">
            <a:xfrm>
              <a:off x="3387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7" name="Line 12306"/>
            <p:cNvSpPr>
              <a:spLocks noChangeShapeType="1"/>
            </p:cNvSpPr>
            <p:nvPr/>
          </p:nvSpPr>
          <p:spPr bwMode="auto">
            <a:xfrm flipH="1">
              <a:off x="3375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8" name="Line 12307"/>
            <p:cNvSpPr>
              <a:spLocks noChangeShapeType="1"/>
            </p:cNvSpPr>
            <p:nvPr/>
          </p:nvSpPr>
          <p:spPr bwMode="auto">
            <a:xfrm flipV="1">
              <a:off x="3387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9" name="Line 12308"/>
            <p:cNvSpPr>
              <a:spLocks noChangeShapeType="1"/>
            </p:cNvSpPr>
            <p:nvPr/>
          </p:nvSpPr>
          <p:spPr bwMode="auto">
            <a:xfrm flipV="1">
              <a:off x="3387" y="21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0" name="Line 12309"/>
            <p:cNvSpPr>
              <a:spLocks noChangeShapeType="1"/>
            </p:cNvSpPr>
            <p:nvPr/>
          </p:nvSpPr>
          <p:spPr bwMode="auto">
            <a:xfrm>
              <a:off x="3387" y="21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1" name="Rectangle 12310"/>
            <p:cNvSpPr>
              <a:spLocks noChangeArrowheads="1"/>
            </p:cNvSpPr>
            <p:nvPr/>
          </p:nvSpPr>
          <p:spPr bwMode="auto">
            <a:xfrm>
              <a:off x="3483" y="20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2" name="Line 12311"/>
            <p:cNvSpPr>
              <a:spLocks noChangeShapeType="1"/>
            </p:cNvSpPr>
            <p:nvPr/>
          </p:nvSpPr>
          <p:spPr bwMode="auto">
            <a:xfrm flipH="1" flipV="1">
              <a:off x="3489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3" name="Line 12312"/>
            <p:cNvSpPr>
              <a:spLocks noChangeShapeType="1"/>
            </p:cNvSpPr>
            <p:nvPr/>
          </p:nvSpPr>
          <p:spPr bwMode="auto">
            <a:xfrm>
              <a:off x="3501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4" name="Line 12313"/>
            <p:cNvSpPr>
              <a:spLocks noChangeShapeType="1"/>
            </p:cNvSpPr>
            <p:nvPr/>
          </p:nvSpPr>
          <p:spPr bwMode="auto">
            <a:xfrm flipH="1">
              <a:off x="3489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5" name="Line 12314"/>
            <p:cNvSpPr>
              <a:spLocks noChangeShapeType="1"/>
            </p:cNvSpPr>
            <p:nvPr/>
          </p:nvSpPr>
          <p:spPr bwMode="auto">
            <a:xfrm flipV="1">
              <a:off x="3501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6" name="Line 12315"/>
            <p:cNvSpPr>
              <a:spLocks noChangeShapeType="1"/>
            </p:cNvSpPr>
            <p:nvPr/>
          </p:nvSpPr>
          <p:spPr bwMode="auto">
            <a:xfrm flipV="1">
              <a:off x="3501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7" name="Line 12316"/>
            <p:cNvSpPr>
              <a:spLocks noChangeShapeType="1"/>
            </p:cNvSpPr>
            <p:nvPr/>
          </p:nvSpPr>
          <p:spPr bwMode="auto">
            <a:xfrm>
              <a:off x="3501" y="20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8" name="Rectangle 12317"/>
            <p:cNvSpPr>
              <a:spLocks noChangeArrowheads="1"/>
            </p:cNvSpPr>
            <p:nvPr/>
          </p:nvSpPr>
          <p:spPr bwMode="auto">
            <a:xfrm>
              <a:off x="3573" y="20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9" name="Line 12318"/>
            <p:cNvSpPr>
              <a:spLocks noChangeShapeType="1"/>
            </p:cNvSpPr>
            <p:nvPr/>
          </p:nvSpPr>
          <p:spPr bwMode="auto">
            <a:xfrm flipH="1" flipV="1">
              <a:off x="3579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0" name="Line 12319"/>
            <p:cNvSpPr>
              <a:spLocks noChangeShapeType="1"/>
            </p:cNvSpPr>
            <p:nvPr/>
          </p:nvSpPr>
          <p:spPr bwMode="auto">
            <a:xfrm>
              <a:off x="3591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1" name="Line 12320"/>
            <p:cNvSpPr>
              <a:spLocks noChangeShapeType="1"/>
            </p:cNvSpPr>
            <p:nvPr/>
          </p:nvSpPr>
          <p:spPr bwMode="auto">
            <a:xfrm flipH="1">
              <a:off x="3579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2" name="Line 12321"/>
            <p:cNvSpPr>
              <a:spLocks noChangeShapeType="1"/>
            </p:cNvSpPr>
            <p:nvPr/>
          </p:nvSpPr>
          <p:spPr bwMode="auto">
            <a:xfrm flipV="1">
              <a:off x="3591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3" name="Line 12322"/>
            <p:cNvSpPr>
              <a:spLocks noChangeShapeType="1"/>
            </p:cNvSpPr>
            <p:nvPr/>
          </p:nvSpPr>
          <p:spPr bwMode="auto">
            <a:xfrm flipV="1">
              <a:off x="3591" y="2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4" name="Line 12323"/>
            <p:cNvSpPr>
              <a:spLocks noChangeShapeType="1"/>
            </p:cNvSpPr>
            <p:nvPr/>
          </p:nvSpPr>
          <p:spPr bwMode="auto">
            <a:xfrm>
              <a:off x="3591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5" name="Rectangle 12324"/>
            <p:cNvSpPr>
              <a:spLocks noChangeArrowheads="1"/>
            </p:cNvSpPr>
            <p:nvPr/>
          </p:nvSpPr>
          <p:spPr bwMode="auto">
            <a:xfrm>
              <a:off x="3645" y="201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6" name="Line 12325"/>
            <p:cNvSpPr>
              <a:spLocks noChangeShapeType="1"/>
            </p:cNvSpPr>
            <p:nvPr/>
          </p:nvSpPr>
          <p:spPr bwMode="auto">
            <a:xfrm flipH="1" flipV="1">
              <a:off x="3651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7" name="Line 12326"/>
            <p:cNvSpPr>
              <a:spLocks noChangeShapeType="1"/>
            </p:cNvSpPr>
            <p:nvPr/>
          </p:nvSpPr>
          <p:spPr bwMode="auto">
            <a:xfrm>
              <a:off x="3663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8" name="Line 12327"/>
            <p:cNvSpPr>
              <a:spLocks noChangeShapeType="1"/>
            </p:cNvSpPr>
            <p:nvPr/>
          </p:nvSpPr>
          <p:spPr bwMode="auto">
            <a:xfrm flipH="1">
              <a:off x="3651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9" name="Line 12328"/>
            <p:cNvSpPr>
              <a:spLocks noChangeShapeType="1"/>
            </p:cNvSpPr>
            <p:nvPr/>
          </p:nvSpPr>
          <p:spPr bwMode="auto">
            <a:xfrm flipV="1">
              <a:off x="3663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0" name="Line 12329"/>
            <p:cNvSpPr>
              <a:spLocks noChangeShapeType="1"/>
            </p:cNvSpPr>
            <p:nvPr/>
          </p:nvSpPr>
          <p:spPr bwMode="auto">
            <a:xfrm flipV="1">
              <a:off x="3663" y="20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1" name="Line 12330"/>
            <p:cNvSpPr>
              <a:spLocks noChangeShapeType="1"/>
            </p:cNvSpPr>
            <p:nvPr/>
          </p:nvSpPr>
          <p:spPr bwMode="auto">
            <a:xfrm>
              <a:off x="3663" y="20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2" name="Rectangle 12331"/>
            <p:cNvSpPr>
              <a:spLocks noChangeArrowheads="1"/>
            </p:cNvSpPr>
            <p:nvPr/>
          </p:nvSpPr>
          <p:spPr bwMode="auto">
            <a:xfrm>
              <a:off x="3693" y="200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3" name="Line 12332"/>
            <p:cNvSpPr>
              <a:spLocks noChangeShapeType="1"/>
            </p:cNvSpPr>
            <p:nvPr/>
          </p:nvSpPr>
          <p:spPr bwMode="auto">
            <a:xfrm flipH="1" flipV="1">
              <a:off x="3699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4" name="Line 12333"/>
            <p:cNvSpPr>
              <a:spLocks noChangeShapeType="1"/>
            </p:cNvSpPr>
            <p:nvPr/>
          </p:nvSpPr>
          <p:spPr bwMode="auto">
            <a:xfrm>
              <a:off x="3711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5" name="Line 12334"/>
            <p:cNvSpPr>
              <a:spLocks noChangeShapeType="1"/>
            </p:cNvSpPr>
            <p:nvPr/>
          </p:nvSpPr>
          <p:spPr bwMode="auto">
            <a:xfrm flipH="1">
              <a:off x="3699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6" name="Line 12335"/>
            <p:cNvSpPr>
              <a:spLocks noChangeShapeType="1"/>
            </p:cNvSpPr>
            <p:nvPr/>
          </p:nvSpPr>
          <p:spPr bwMode="auto">
            <a:xfrm flipV="1">
              <a:off x="3711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7" name="Line 12336"/>
            <p:cNvSpPr>
              <a:spLocks noChangeShapeType="1"/>
            </p:cNvSpPr>
            <p:nvPr/>
          </p:nvSpPr>
          <p:spPr bwMode="auto">
            <a:xfrm flipV="1">
              <a:off x="3711" y="20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8" name="Line 12337"/>
            <p:cNvSpPr>
              <a:spLocks noChangeShapeType="1"/>
            </p:cNvSpPr>
            <p:nvPr/>
          </p:nvSpPr>
          <p:spPr bwMode="auto">
            <a:xfrm>
              <a:off x="3711" y="20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9" name="Rectangle 12338"/>
            <p:cNvSpPr>
              <a:spLocks noChangeArrowheads="1"/>
            </p:cNvSpPr>
            <p:nvPr/>
          </p:nvSpPr>
          <p:spPr bwMode="auto">
            <a:xfrm>
              <a:off x="3729" y="19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0" name="Line 12339"/>
            <p:cNvSpPr>
              <a:spLocks noChangeShapeType="1"/>
            </p:cNvSpPr>
            <p:nvPr/>
          </p:nvSpPr>
          <p:spPr bwMode="auto">
            <a:xfrm flipH="1" flipV="1">
              <a:off x="3735" y="19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1" name="Line 12340"/>
            <p:cNvSpPr>
              <a:spLocks noChangeShapeType="1"/>
            </p:cNvSpPr>
            <p:nvPr/>
          </p:nvSpPr>
          <p:spPr bwMode="auto">
            <a:xfrm>
              <a:off x="3747" y="19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2" name="Line 12341"/>
            <p:cNvSpPr>
              <a:spLocks noChangeShapeType="1"/>
            </p:cNvSpPr>
            <p:nvPr/>
          </p:nvSpPr>
          <p:spPr bwMode="auto">
            <a:xfrm flipH="1">
              <a:off x="3735" y="19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3" name="Line 12342"/>
            <p:cNvSpPr>
              <a:spLocks noChangeShapeType="1"/>
            </p:cNvSpPr>
            <p:nvPr/>
          </p:nvSpPr>
          <p:spPr bwMode="auto">
            <a:xfrm flipV="1">
              <a:off x="3747" y="19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4" name="Line 12343"/>
            <p:cNvSpPr>
              <a:spLocks noChangeShapeType="1"/>
            </p:cNvSpPr>
            <p:nvPr/>
          </p:nvSpPr>
          <p:spPr bwMode="auto">
            <a:xfrm flipV="1">
              <a:off x="3747" y="19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5" name="Line 12344"/>
            <p:cNvSpPr>
              <a:spLocks noChangeShapeType="1"/>
            </p:cNvSpPr>
            <p:nvPr/>
          </p:nvSpPr>
          <p:spPr bwMode="auto">
            <a:xfrm>
              <a:off x="3747" y="19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6" name="Rectangle 12345"/>
            <p:cNvSpPr>
              <a:spLocks noChangeArrowheads="1"/>
            </p:cNvSpPr>
            <p:nvPr/>
          </p:nvSpPr>
          <p:spPr bwMode="auto">
            <a:xfrm>
              <a:off x="3735" y="19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7" name="Line 12346"/>
            <p:cNvSpPr>
              <a:spLocks noChangeShapeType="1"/>
            </p:cNvSpPr>
            <p:nvPr/>
          </p:nvSpPr>
          <p:spPr bwMode="auto">
            <a:xfrm flipH="1" flipV="1">
              <a:off x="3741" y="19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8" name="Line 12347"/>
            <p:cNvSpPr>
              <a:spLocks noChangeShapeType="1"/>
            </p:cNvSpPr>
            <p:nvPr/>
          </p:nvSpPr>
          <p:spPr bwMode="auto">
            <a:xfrm>
              <a:off x="3753" y="19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9" name="Line 12348"/>
            <p:cNvSpPr>
              <a:spLocks noChangeShapeType="1"/>
            </p:cNvSpPr>
            <p:nvPr/>
          </p:nvSpPr>
          <p:spPr bwMode="auto">
            <a:xfrm flipH="1">
              <a:off x="3741" y="19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" name="Line 12349"/>
            <p:cNvSpPr>
              <a:spLocks noChangeShapeType="1"/>
            </p:cNvSpPr>
            <p:nvPr/>
          </p:nvSpPr>
          <p:spPr bwMode="auto">
            <a:xfrm flipV="1">
              <a:off x="3753" y="19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" name="Line 12350"/>
            <p:cNvSpPr>
              <a:spLocks noChangeShapeType="1"/>
            </p:cNvSpPr>
            <p:nvPr/>
          </p:nvSpPr>
          <p:spPr bwMode="auto">
            <a:xfrm flipV="1">
              <a:off x="3753" y="19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" name="Line 12351"/>
            <p:cNvSpPr>
              <a:spLocks noChangeShapeType="1"/>
            </p:cNvSpPr>
            <p:nvPr/>
          </p:nvSpPr>
          <p:spPr bwMode="auto">
            <a:xfrm>
              <a:off x="3753" y="19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" name="Rectangle 12352"/>
            <p:cNvSpPr>
              <a:spLocks noChangeArrowheads="1"/>
            </p:cNvSpPr>
            <p:nvPr/>
          </p:nvSpPr>
          <p:spPr bwMode="auto">
            <a:xfrm>
              <a:off x="3699" y="19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" name="Line 12353"/>
            <p:cNvSpPr>
              <a:spLocks noChangeShapeType="1"/>
            </p:cNvSpPr>
            <p:nvPr/>
          </p:nvSpPr>
          <p:spPr bwMode="auto">
            <a:xfrm flipH="1" flipV="1">
              <a:off x="3705" y="19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" name="Line 12354"/>
            <p:cNvSpPr>
              <a:spLocks noChangeShapeType="1"/>
            </p:cNvSpPr>
            <p:nvPr/>
          </p:nvSpPr>
          <p:spPr bwMode="auto">
            <a:xfrm>
              <a:off x="3717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6" name="Line 12355"/>
            <p:cNvSpPr>
              <a:spLocks noChangeShapeType="1"/>
            </p:cNvSpPr>
            <p:nvPr/>
          </p:nvSpPr>
          <p:spPr bwMode="auto">
            <a:xfrm flipH="1">
              <a:off x="3705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7" name="Line 12356"/>
            <p:cNvSpPr>
              <a:spLocks noChangeShapeType="1"/>
            </p:cNvSpPr>
            <p:nvPr/>
          </p:nvSpPr>
          <p:spPr bwMode="auto">
            <a:xfrm flipV="1">
              <a:off x="3717" y="19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8" name="Line 12357"/>
            <p:cNvSpPr>
              <a:spLocks noChangeShapeType="1"/>
            </p:cNvSpPr>
            <p:nvPr/>
          </p:nvSpPr>
          <p:spPr bwMode="auto">
            <a:xfrm flipV="1">
              <a:off x="3717" y="19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9" name="Line 12358"/>
            <p:cNvSpPr>
              <a:spLocks noChangeShapeType="1"/>
            </p:cNvSpPr>
            <p:nvPr/>
          </p:nvSpPr>
          <p:spPr bwMode="auto">
            <a:xfrm>
              <a:off x="3717" y="19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0" name="Rectangle 12359"/>
            <p:cNvSpPr>
              <a:spLocks noChangeArrowheads="1"/>
            </p:cNvSpPr>
            <p:nvPr/>
          </p:nvSpPr>
          <p:spPr bwMode="auto">
            <a:xfrm>
              <a:off x="3651" y="19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1" name="Line 12360"/>
            <p:cNvSpPr>
              <a:spLocks noChangeShapeType="1"/>
            </p:cNvSpPr>
            <p:nvPr/>
          </p:nvSpPr>
          <p:spPr bwMode="auto">
            <a:xfrm flipH="1" flipV="1">
              <a:off x="3657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2" name="Line 12361"/>
            <p:cNvSpPr>
              <a:spLocks noChangeShapeType="1"/>
            </p:cNvSpPr>
            <p:nvPr/>
          </p:nvSpPr>
          <p:spPr bwMode="auto">
            <a:xfrm>
              <a:off x="3669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3" name="Line 12362"/>
            <p:cNvSpPr>
              <a:spLocks noChangeShapeType="1"/>
            </p:cNvSpPr>
            <p:nvPr/>
          </p:nvSpPr>
          <p:spPr bwMode="auto">
            <a:xfrm flipH="1">
              <a:off x="3657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4" name="Line 12363"/>
            <p:cNvSpPr>
              <a:spLocks noChangeShapeType="1"/>
            </p:cNvSpPr>
            <p:nvPr/>
          </p:nvSpPr>
          <p:spPr bwMode="auto">
            <a:xfrm flipV="1">
              <a:off x="3669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5" name="Line 12364"/>
            <p:cNvSpPr>
              <a:spLocks noChangeShapeType="1"/>
            </p:cNvSpPr>
            <p:nvPr/>
          </p:nvSpPr>
          <p:spPr bwMode="auto">
            <a:xfrm flipV="1">
              <a:off x="3669" y="19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6" name="Line 12365"/>
            <p:cNvSpPr>
              <a:spLocks noChangeShapeType="1"/>
            </p:cNvSpPr>
            <p:nvPr/>
          </p:nvSpPr>
          <p:spPr bwMode="auto">
            <a:xfrm>
              <a:off x="3669" y="19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7" name="Rectangle 12366"/>
            <p:cNvSpPr>
              <a:spLocks noChangeArrowheads="1"/>
            </p:cNvSpPr>
            <p:nvPr/>
          </p:nvSpPr>
          <p:spPr bwMode="auto">
            <a:xfrm>
              <a:off x="3573" y="201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8" name="Line 12367"/>
            <p:cNvSpPr>
              <a:spLocks noChangeShapeType="1"/>
            </p:cNvSpPr>
            <p:nvPr/>
          </p:nvSpPr>
          <p:spPr bwMode="auto">
            <a:xfrm flipH="1" flipV="1">
              <a:off x="3579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9" name="Line 12368"/>
            <p:cNvSpPr>
              <a:spLocks noChangeShapeType="1"/>
            </p:cNvSpPr>
            <p:nvPr/>
          </p:nvSpPr>
          <p:spPr bwMode="auto">
            <a:xfrm>
              <a:off x="3591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0" name="Line 12369"/>
            <p:cNvSpPr>
              <a:spLocks noChangeShapeType="1"/>
            </p:cNvSpPr>
            <p:nvPr/>
          </p:nvSpPr>
          <p:spPr bwMode="auto">
            <a:xfrm flipH="1">
              <a:off x="3579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1" name="Line 12370"/>
            <p:cNvSpPr>
              <a:spLocks noChangeShapeType="1"/>
            </p:cNvSpPr>
            <p:nvPr/>
          </p:nvSpPr>
          <p:spPr bwMode="auto">
            <a:xfrm flipV="1">
              <a:off x="3591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2" name="Line 12371"/>
            <p:cNvSpPr>
              <a:spLocks noChangeShapeType="1"/>
            </p:cNvSpPr>
            <p:nvPr/>
          </p:nvSpPr>
          <p:spPr bwMode="auto">
            <a:xfrm flipV="1">
              <a:off x="3591" y="20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3" name="Line 12372"/>
            <p:cNvSpPr>
              <a:spLocks noChangeShapeType="1"/>
            </p:cNvSpPr>
            <p:nvPr/>
          </p:nvSpPr>
          <p:spPr bwMode="auto">
            <a:xfrm>
              <a:off x="3591" y="20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4" name="Rectangle 12373"/>
            <p:cNvSpPr>
              <a:spLocks noChangeArrowheads="1"/>
            </p:cNvSpPr>
            <p:nvPr/>
          </p:nvSpPr>
          <p:spPr bwMode="auto">
            <a:xfrm>
              <a:off x="3441" y="205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5" name="Line 12374"/>
            <p:cNvSpPr>
              <a:spLocks noChangeShapeType="1"/>
            </p:cNvSpPr>
            <p:nvPr/>
          </p:nvSpPr>
          <p:spPr bwMode="auto">
            <a:xfrm flipH="1" flipV="1">
              <a:off x="3447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6" name="Line 12375"/>
            <p:cNvSpPr>
              <a:spLocks noChangeShapeType="1"/>
            </p:cNvSpPr>
            <p:nvPr/>
          </p:nvSpPr>
          <p:spPr bwMode="auto">
            <a:xfrm>
              <a:off x="3459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7" name="Line 12376"/>
            <p:cNvSpPr>
              <a:spLocks noChangeShapeType="1"/>
            </p:cNvSpPr>
            <p:nvPr/>
          </p:nvSpPr>
          <p:spPr bwMode="auto">
            <a:xfrm flipH="1">
              <a:off x="3447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8" name="Line 12377"/>
            <p:cNvSpPr>
              <a:spLocks noChangeShapeType="1"/>
            </p:cNvSpPr>
            <p:nvPr/>
          </p:nvSpPr>
          <p:spPr bwMode="auto">
            <a:xfrm flipV="1">
              <a:off x="3459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9" name="Line 12378"/>
            <p:cNvSpPr>
              <a:spLocks noChangeShapeType="1"/>
            </p:cNvSpPr>
            <p:nvPr/>
          </p:nvSpPr>
          <p:spPr bwMode="auto">
            <a:xfrm flipV="1">
              <a:off x="3459" y="20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0" name="Line 12379"/>
            <p:cNvSpPr>
              <a:spLocks noChangeShapeType="1"/>
            </p:cNvSpPr>
            <p:nvPr/>
          </p:nvSpPr>
          <p:spPr bwMode="auto">
            <a:xfrm>
              <a:off x="3459" y="20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1" name="Rectangle 12380"/>
            <p:cNvSpPr>
              <a:spLocks noChangeArrowheads="1"/>
            </p:cNvSpPr>
            <p:nvPr/>
          </p:nvSpPr>
          <p:spPr bwMode="auto">
            <a:xfrm>
              <a:off x="3363" y="209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2" name="Line 12381"/>
            <p:cNvSpPr>
              <a:spLocks noChangeShapeType="1"/>
            </p:cNvSpPr>
            <p:nvPr/>
          </p:nvSpPr>
          <p:spPr bwMode="auto">
            <a:xfrm flipH="1" flipV="1">
              <a:off x="3369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3" name="Line 12382"/>
            <p:cNvSpPr>
              <a:spLocks noChangeShapeType="1"/>
            </p:cNvSpPr>
            <p:nvPr/>
          </p:nvSpPr>
          <p:spPr bwMode="auto">
            <a:xfrm>
              <a:off x="3381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4" name="Line 12383"/>
            <p:cNvSpPr>
              <a:spLocks noChangeShapeType="1"/>
            </p:cNvSpPr>
            <p:nvPr/>
          </p:nvSpPr>
          <p:spPr bwMode="auto">
            <a:xfrm flipH="1">
              <a:off x="3369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5" name="Line 12384"/>
            <p:cNvSpPr>
              <a:spLocks noChangeShapeType="1"/>
            </p:cNvSpPr>
            <p:nvPr/>
          </p:nvSpPr>
          <p:spPr bwMode="auto">
            <a:xfrm flipV="1">
              <a:off x="3381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6" name="Line 12385"/>
            <p:cNvSpPr>
              <a:spLocks noChangeShapeType="1"/>
            </p:cNvSpPr>
            <p:nvPr/>
          </p:nvSpPr>
          <p:spPr bwMode="auto">
            <a:xfrm flipV="1">
              <a:off x="3381" y="20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7" name="Line 12386"/>
            <p:cNvSpPr>
              <a:spLocks noChangeShapeType="1"/>
            </p:cNvSpPr>
            <p:nvPr/>
          </p:nvSpPr>
          <p:spPr bwMode="auto">
            <a:xfrm>
              <a:off x="3381" y="21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8" name="Rectangle 12387"/>
            <p:cNvSpPr>
              <a:spLocks noChangeArrowheads="1"/>
            </p:cNvSpPr>
            <p:nvPr/>
          </p:nvSpPr>
          <p:spPr bwMode="auto">
            <a:xfrm>
              <a:off x="3225" y="215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9" name="Line 12388"/>
            <p:cNvSpPr>
              <a:spLocks noChangeShapeType="1"/>
            </p:cNvSpPr>
            <p:nvPr/>
          </p:nvSpPr>
          <p:spPr bwMode="auto">
            <a:xfrm flipH="1" flipV="1">
              <a:off x="3231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0" name="Line 12389"/>
            <p:cNvSpPr>
              <a:spLocks noChangeShapeType="1"/>
            </p:cNvSpPr>
            <p:nvPr/>
          </p:nvSpPr>
          <p:spPr bwMode="auto">
            <a:xfrm>
              <a:off x="3243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1" name="Line 12390"/>
            <p:cNvSpPr>
              <a:spLocks noChangeShapeType="1"/>
            </p:cNvSpPr>
            <p:nvPr/>
          </p:nvSpPr>
          <p:spPr bwMode="auto">
            <a:xfrm flipH="1">
              <a:off x="3231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2" name="Line 12391"/>
            <p:cNvSpPr>
              <a:spLocks noChangeShapeType="1"/>
            </p:cNvSpPr>
            <p:nvPr/>
          </p:nvSpPr>
          <p:spPr bwMode="auto">
            <a:xfrm flipV="1">
              <a:off x="3243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3" name="Line 12392"/>
            <p:cNvSpPr>
              <a:spLocks noChangeShapeType="1"/>
            </p:cNvSpPr>
            <p:nvPr/>
          </p:nvSpPr>
          <p:spPr bwMode="auto">
            <a:xfrm flipV="1">
              <a:off x="3243" y="21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4" name="Line 12393"/>
            <p:cNvSpPr>
              <a:spLocks noChangeShapeType="1"/>
            </p:cNvSpPr>
            <p:nvPr/>
          </p:nvSpPr>
          <p:spPr bwMode="auto">
            <a:xfrm>
              <a:off x="3243" y="21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5" name="Rectangle 12394"/>
            <p:cNvSpPr>
              <a:spLocks noChangeArrowheads="1"/>
            </p:cNvSpPr>
            <p:nvPr/>
          </p:nvSpPr>
          <p:spPr bwMode="auto">
            <a:xfrm>
              <a:off x="3087" y="22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6" name="Line 12395"/>
            <p:cNvSpPr>
              <a:spLocks noChangeShapeType="1"/>
            </p:cNvSpPr>
            <p:nvPr/>
          </p:nvSpPr>
          <p:spPr bwMode="auto">
            <a:xfrm flipH="1" flipV="1">
              <a:off x="3093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7" name="Line 12396"/>
            <p:cNvSpPr>
              <a:spLocks noChangeShapeType="1"/>
            </p:cNvSpPr>
            <p:nvPr/>
          </p:nvSpPr>
          <p:spPr bwMode="auto">
            <a:xfrm>
              <a:off x="3105" y="22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8" name="Line 12397"/>
            <p:cNvSpPr>
              <a:spLocks noChangeShapeType="1"/>
            </p:cNvSpPr>
            <p:nvPr/>
          </p:nvSpPr>
          <p:spPr bwMode="auto">
            <a:xfrm flipH="1">
              <a:off x="3093" y="22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9" name="Line 12398"/>
            <p:cNvSpPr>
              <a:spLocks noChangeShapeType="1"/>
            </p:cNvSpPr>
            <p:nvPr/>
          </p:nvSpPr>
          <p:spPr bwMode="auto">
            <a:xfrm flipV="1">
              <a:off x="3105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0" name="Line 12399"/>
            <p:cNvSpPr>
              <a:spLocks noChangeShapeType="1"/>
            </p:cNvSpPr>
            <p:nvPr/>
          </p:nvSpPr>
          <p:spPr bwMode="auto">
            <a:xfrm flipV="1">
              <a:off x="3105" y="22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1" name="Line 12400"/>
            <p:cNvSpPr>
              <a:spLocks noChangeShapeType="1"/>
            </p:cNvSpPr>
            <p:nvPr/>
          </p:nvSpPr>
          <p:spPr bwMode="auto">
            <a:xfrm>
              <a:off x="3105" y="22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2" name="Rectangle 12401"/>
            <p:cNvSpPr>
              <a:spLocks noChangeArrowheads="1"/>
            </p:cNvSpPr>
            <p:nvPr/>
          </p:nvSpPr>
          <p:spPr bwMode="auto">
            <a:xfrm>
              <a:off x="2937" y="230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3" name="Line 12402"/>
            <p:cNvSpPr>
              <a:spLocks noChangeShapeType="1"/>
            </p:cNvSpPr>
            <p:nvPr/>
          </p:nvSpPr>
          <p:spPr bwMode="auto">
            <a:xfrm flipH="1" flipV="1">
              <a:off x="2943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4" name="Line 12403"/>
            <p:cNvSpPr>
              <a:spLocks noChangeShapeType="1"/>
            </p:cNvSpPr>
            <p:nvPr/>
          </p:nvSpPr>
          <p:spPr bwMode="auto">
            <a:xfrm>
              <a:off x="2955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5" name="Line 12404"/>
            <p:cNvSpPr>
              <a:spLocks noChangeShapeType="1"/>
            </p:cNvSpPr>
            <p:nvPr/>
          </p:nvSpPr>
          <p:spPr bwMode="auto">
            <a:xfrm flipH="1">
              <a:off x="2943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6" name="Line 12405"/>
            <p:cNvSpPr>
              <a:spLocks noChangeShapeType="1"/>
            </p:cNvSpPr>
            <p:nvPr/>
          </p:nvSpPr>
          <p:spPr bwMode="auto">
            <a:xfrm flipV="1">
              <a:off x="2955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7" name="Line 12406"/>
            <p:cNvSpPr>
              <a:spLocks noChangeShapeType="1"/>
            </p:cNvSpPr>
            <p:nvPr/>
          </p:nvSpPr>
          <p:spPr bwMode="auto">
            <a:xfrm flipV="1">
              <a:off x="2955" y="23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8" name="Line 12407"/>
            <p:cNvSpPr>
              <a:spLocks noChangeShapeType="1"/>
            </p:cNvSpPr>
            <p:nvPr/>
          </p:nvSpPr>
          <p:spPr bwMode="auto">
            <a:xfrm>
              <a:off x="2955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9" name="Rectangle 12408"/>
            <p:cNvSpPr>
              <a:spLocks noChangeArrowheads="1"/>
            </p:cNvSpPr>
            <p:nvPr/>
          </p:nvSpPr>
          <p:spPr bwMode="auto">
            <a:xfrm>
              <a:off x="2781" y="23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0" name="Line 12409"/>
            <p:cNvSpPr>
              <a:spLocks noChangeShapeType="1"/>
            </p:cNvSpPr>
            <p:nvPr/>
          </p:nvSpPr>
          <p:spPr bwMode="auto">
            <a:xfrm flipH="1" flipV="1">
              <a:off x="2787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1" name="Line 12410"/>
            <p:cNvSpPr>
              <a:spLocks noChangeShapeType="1"/>
            </p:cNvSpPr>
            <p:nvPr/>
          </p:nvSpPr>
          <p:spPr bwMode="auto">
            <a:xfrm>
              <a:off x="2799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2" name="Line 12411"/>
            <p:cNvSpPr>
              <a:spLocks noChangeShapeType="1"/>
            </p:cNvSpPr>
            <p:nvPr/>
          </p:nvSpPr>
          <p:spPr bwMode="auto">
            <a:xfrm flipH="1">
              <a:off x="2787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3" name="Line 12412"/>
            <p:cNvSpPr>
              <a:spLocks noChangeShapeType="1"/>
            </p:cNvSpPr>
            <p:nvPr/>
          </p:nvSpPr>
          <p:spPr bwMode="auto">
            <a:xfrm flipV="1">
              <a:off x="2799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4" name="Line 12413"/>
            <p:cNvSpPr>
              <a:spLocks noChangeShapeType="1"/>
            </p:cNvSpPr>
            <p:nvPr/>
          </p:nvSpPr>
          <p:spPr bwMode="auto">
            <a:xfrm flipV="1">
              <a:off x="2799" y="23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5" name="Line 12414"/>
            <p:cNvSpPr>
              <a:spLocks noChangeShapeType="1"/>
            </p:cNvSpPr>
            <p:nvPr/>
          </p:nvSpPr>
          <p:spPr bwMode="auto">
            <a:xfrm>
              <a:off x="2799" y="23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6" name="Rectangle 12415"/>
            <p:cNvSpPr>
              <a:spLocks noChangeArrowheads="1"/>
            </p:cNvSpPr>
            <p:nvPr/>
          </p:nvSpPr>
          <p:spPr bwMode="auto">
            <a:xfrm>
              <a:off x="2637" y="24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7" name="Line 12416"/>
            <p:cNvSpPr>
              <a:spLocks noChangeShapeType="1"/>
            </p:cNvSpPr>
            <p:nvPr/>
          </p:nvSpPr>
          <p:spPr bwMode="auto">
            <a:xfrm flipH="1" flipV="1">
              <a:off x="2643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8" name="Line 12417"/>
            <p:cNvSpPr>
              <a:spLocks noChangeShapeType="1"/>
            </p:cNvSpPr>
            <p:nvPr/>
          </p:nvSpPr>
          <p:spPr bwMode="auto">
            <a:xfrm>
              <a:off x="2655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9" name="Line 12418"/>
            <p:cNvSpPr>
              <a:spLocks noChangeShapeType="1"/>
            </p:cNvSpPr>
            <p:nvPr/>
          </p:nvSpPr>
          <p:spPr bwMode="auto">
            <a:xfrm flipH="1">
              <a:off x="2643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0" name="Line 12419"/>
            <p:cNvSpPr>
              <a:spLocks noChangeShapeType="1"/>
            </p:cNvSpPr>
            <p:nvPr/>
          </p:nvSpPr>
          <p:spPr bwMode="auto">
            <a:xfrm flipV="1">
              <a:off x="2655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1" name="Line 12420"/>
            <p:cNvSpPr>
              <a:spLocks noChangeShapeType="1"/>
            </p:cNvSpPr>
            <p:nvPr/>
          </p:nvSpPr>
          <p:spPr bwMode="auto">
            <a:xfrm flipV="1">
              <a:off x="2655" y="24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2" name="Line 12421"/>
            <p:cNvSpPr>
              <a:spLocks noChangeShapeType="1"/>
            </p:cNvSpPr>
            <p:nvPr/>
          </p:nvSpPr>
          <p:spPr bwMode="auto">
            <a:xfrm>
              <a:off x="2655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3" name="Rectangle 12422"/>
            <p:cNvSpPr>
              <a:spLocks noChangeArrowheads="1"/>
            </p:cNvSpPr>
            <p:nvPr/>
          </p:nvSpPr>
          <p:spPr bwMode="auto">
            <a:xfrm>
              <a:off x="2511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4" name="Line 12423"/>
            <p:cNvSpPr>
              <a:spLocks noChangeShapeType="1"/>
            </p:cNvSpPr>
            <p:nvPr/>
          </p:nvSpPr>
          <p:spPr bwMode="auto">
            <a:xfrm flipH="1" flipV="1">
              <a:off x="251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5" name="Line 12424"/>
            <p:cNvSpPr>
              <a:spLocks noChangeShapeType="1"/>
            </p:cNvSpPr>
            <p:nvPr/>
          </p:nvSpPr>
          <p:spPr bwMode="auto">
            <a:xfrm>
              <a:off x="252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6" name="Line 12425"/>
            <p:cNvSpPr>
              <a:spLocks noChangeShapeType="1"/>
            </p:cNvSpPr>
            <p:nvPr/>
          </p:nvSpPr>
          <p:spPr bwMode="auto">
            <a:xfrm flipH="1">
              <a:off x="251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7" name="Line 12426"/>
            <p:cNvSpPr>
              <a:spLocks noChangeShapeType="1"/>
            </p:cNvSpPr>
            <p:nvPr/>
          </p:nvSpPr>
          <p:spPr bwMode="auto">
            <a:xfrm flipV="1">
              <a:off x="252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8" name="Line 12427"/>
            <p:cNvSpPr>
              <a:spLocks noChangeShapeType="1"/>
            </p:cNvSpPr>
            <p:nvPr/>
          </p:nvSpPr>
          <p:spPr bwMode="auto">
            <a:xfrm flipV="1">
              <a:off x="2529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9" name="Line 12428"/>
            <p:cNvSpPr>
              <a:spLocks noChangeShapeType="1"/>
            </p:cNvSpPr>
            <p:nvPr/>
          </p:nvSpPr>
          <p:spPr bwMode="auto">
            <a:xfrm>
              <a:off x="252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0" name="Rectangle 12429"/>
            <p:cNvSpPr>
              <a:spLocks noChangeArrowheads="1"/>
            </p:cNvSpPr>
            <p:nvPr/>
          </p:nvSpPr>
          <p:spPr bwMode="auto">
            <a:xfrm>
              <a:off x="2403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8" name="Group 12430"/>
          <p:cNvGrpSpPr>
            <a:grpSpLocks/>
          </p:cNvGrpSpPr>
          <p:nvPr/>
        </p:nvGrpSpPr>
        <p:grpSpPr bwMode="auto">
          <a:xfrm>
            <a:off x="5030788" y="3209925"/>
            <a:ext cx="1400175" cy="609600"/>
            <a:chOff x="2235" y="2247"/>
            <a:chExt cx="882" cy="384"/>
          </a:xfrm>
        </p:grpSpPr>
        <p:sp>
          <p:nvSpPr>
            <p:cNvPr id="15451" name="Line 12431"/>
            <p:cNvSpPr>
              <a:spLocks noChangeShapeType="1"/>
            </p:cNvSpPr>
            <p:nvPr/>
          </p:nvSpPr>
          <p:spPr bwMode="auto">
            <a:xfrm flipH="1" flipV="1">
              <a:off x="240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12432"/>
            <p:cNvSpPr>
              <a:spLocks noChangeShapeType="1"/>
            </p:cNvSpPr>
            <p:nvPr/>
          </p:nvSpPr>
          <p:spPr bwMode="auto">
            <a:xfrm>
              <a:off x="242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12433"/>
            <p:cNvSpPr>
              <a:spLocks noChangeShapeType="1"/>
            </p:cNvSpPr>
            <p:nvPr/>
          </p:nvSpPr>
          <p:spPr bwMode="auto">
            <a:xfrm flipH="1">
              <a:off x="240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12434"/>
            <p:cNvSpPr>
              <a:spLocks noChangeShapeType="1"/>
            </p:cNvSpPr>
            <p:nvPr/>
          </p:nvSpPr>
          <p:spPr bwMode="auto">
            <a:xfrm flipV="1">
              <a:off x="242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12435"/>
            <p:cNvSpPr>
              <a:spLocks noChangeShapeType="1"/>
            </p:cNvSpPr>
            <p:nvPr/>
          </p:nvSpPr>
          <p:spPr bwMode="auto">
            <a:xfrm flipV="1">
              <a:off x="2421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12436"/>
            <p:cNvSpPr>
              <a:spLocks noChangeShapeType="1"/>
            </p:cNvSpPr>
            <p:nvPr/>
          </p:nvSpPr>
          <p:spPr bwMode="auto">
            <a:xfrm>
              <a:off x="242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Rectangle 12437"/>
            <p:cNvSpPr>
              <a:spLocks noChangeArrowheads="1"/>
            </p:cNvSpPr>
            <p:nvPr/>
          </p:nvSpPr>
          <p:spPr bwMode="auto">
            <a:xfrm>
              <a:off x="2325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Line 12438"/>
            <p:cNvSpPr>
              <a:spLocks noChangeShapeType="1"/>
            </p:cNvSpPr>
            <p:nvPr/>
          </p:nvSpPr>
          <p:spPr bwMode="auto">
            <a:xfrm flipH="1" flipV="1">
              <a:off x="233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Line 12439"/>
            <p:cNvSpPr>
              <a:spLocks noChangeShapeType="1"/>
            </p:cNvSpPr>
            <p:nvPr/>
          </p:nvSpPr>
          <p:spPr bwMode="auto">
            <a:xfrm>
              <a:off x="234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Line 12440"/>
            <p:cNvSpPr>
              <a:spLocks noChangeShapeType="1"/>
            </p:cNvSpPr>
            <p:nvPr/>
          </p:nvSpPr>
          <p:spPr bwMode="auto">
            <a:xfrm flipH="1">
              <a:off x="233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Line 12441"/>
            <p:cNvSpPr>
              <a:spLocks noChangeShapeType="1"/>
            </p:cNvSpPr>
            <p:nvPr/>
          </p:nvSpPr>
          <p:spPr bwMode="auto">
            <a:xfrm flipV="1">
              <a:off x="234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Line 12442"/>
            <p:cNvSpPr>
              <a:spLocks noChangeShapeType="1"/>
            </p:cNvSpPr>
            <p:nvPr/>
          </p:nvSpPr>
          <p:spPr bwMode="auto">
            <a:xfrm flipV="1">
              <a:off x="2343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12443"/>
            <p:cNvSpPr>
              <a:spLocks noChangeShapeType="1"/>
            </p:cNvSpPr>
            <p:nvPr/>
          </p:nvSpPr>
          <p:spPr bwMode="auto">
            <a:xfrm>
              <a:off x="234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Rectangle 12444"/>
            <p:cNvSpPr>
              <a:spLocks noChangeArrowheads="1"/>
            </p:cNvSpPr>
            <p:nvPr/>
          </p:nvSpPr>
          <p:spPr bwMode="auto">
            <a:xfrm>
              <a:off x="2289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2445"/>
            <p:cNvSpPr>
              <a:spLocks noChangeShapeType="1"/>
            </p:cNvSpPr>
            <p:nvPr/>
          </p:nvSpPr>
          <p:spPr bwMode="auto">
            <a:xfrm flipH="1" flipV="1">
              <a:off x="229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Line 12446"/>
            <p:cNvSpPr>
              <a:spLocks noChangeShapeType="1"/>
            </p:cNvSpPr>
            <p:nvPr/>
          </p:nvSpPr>
          <p:spPr bwMode="auto">
            <a:xfrm>
              <a:off x="230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12447"/>
            <p:cNvSpPr>
              <a:spLocks noChangeShapeType="1"/>
            </p:cNvSpPr>
            <p:nvPr/>
          </p:nvSpPr>
          <p:spPr bwMode="auto">
            <a:xfrm flipH="1">
              <a:off x="229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Line 12448"/>
            <p:cNvSpPr>
              <a:spLocks noChangeShapeType="1"/>
            </p:cNvSpPr>
            <p:nvPr/>
          </p:nvSpPr>
          <p:spPr bwMode="auto">
            <a:xfrm flipV="1">
              <a:off x="230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12449"/>
            <p:cNvSpPr>
              <a:spLocks noChangeShapeType="1"/>
            </p:cNvSpPr>
            <p:nvPr/>
          </p:nvSpPr>
          <p:spPr bwMode="auto">
            <a:xfrm flipV="1">
              <a:off x="230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Line 12450"/>
            <p:cNvSpPr>
              <a:spLocks noChangeShapeType="1"/>
            </p:cNvSpPr>
            <p:nvPr/>
          </p:nvSpPr>
          <p:spPr bwMode="auto">
            <a:xfrm>
              <a:off x="230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Rectangle 12451"/>
            <p:cNvSpPr>
              <a:spLocks noChangeArrowheads="1"/>
            </p:cNvSpPr>
            <p:nvPr/>
          </p:nvSpPr>
          <p:spPr bwMode="auto">
            <a:xfrm>
              <a:off x="2283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Line 12452"/>
            <p:cNvSpPr>
              <a:spLocks noChangeShapeType="1"/>
            </p:cNvSpPr>
            <p:nvPr/>
          </p:nvSpPr>
          <p:spPr bwMode="auto">
            <a:xfrm flipH="1" flipV="1">
              <a:off x="228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12453"/>
            <p:cNvSpPr>
              <a:spLocks noChangeShapeType="1"/>
            </p:cNvSpPr>
            <p:nvPr/>
          </p:nvSpPr>
          <p:spPr bwMode="auto">
            <a:xfrm>
              <a:off x="230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Line 12454"/>
            <p:cNvSpPr>
              <a:spLocks noChangeShapeType="1"/>
            </p:cNvSpPr>
            <p:nvPr/>
          </p:nvSpPr>
          <p:spPr bwMode="auto">
            <a:xfrm flipH="1">
              <a:off x="228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Line 12455"/>
            <p:cNvSpPr>
              <a:spLocks noChangeShapeType="1"/>
            </p:cNvSpPr>
            <p:nvPr/>
          </p:nvSpPr>
          <p:spPr bwMode="auto">
            <a:xfrm flipV="1">
              <a:off x="230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Line 12456"/>
            <p:cNvSpPr>
              <a:spLocks noChangeShapeType="1"/>
            </p:cNvSpPr>
            <p:nvPr/>
          </p:nvSpPr>
          <p:spPr bwMode="auto">
            <a:xfrm flipV="1">
              <a:off x="230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Line 12457"/>
            <p:cNvSpPr>
              <a:spLocks noChangeShapeType="1"/>
            </p:cNvSpPr>
            <p:nvPr/>
          </p:nvSpPr>
          <p:spPr bwMode="auto">
            <a:xfrm>
              <a:off x="230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Rectangle 12458"/>
            <p:cNvSpPr>
              <a:spLocks noChangeArrowheads="1"/>
            </p:cNvSpPr>
            <p:nvPr/>
          </p:nvSpPr>
          <p:spPr bwMode="auto">
            <a:xfrm>
              <a:off x="2277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Line 12459"/>
            <p:cNvSpPr>
              <a:spLocks noChangeShapeType="1"/>
            </p:cNvSpPr>
            <p:nvPr/>
          </p:nvSpPr>
          <p:spPr bwMode="auto">
            <a:xfrm flipH="1" flipV="1">
              <a:off x="2283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Line 12460"/>
            <p:cNvSpPr>
              <a:spLocks noChangeShapeType="1"/>
            </p:cNvSpPr>
            <p:nvPr/>
          </p:nvSpPr>
          <p:spPr bwMode="auto">
            <a:xfrm>
              <a:off x="229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12461"/>
            <p:cNvSpPr>
              <a:spLocks noChangeShapeType="1"/>
            </p:cNvSpPr>
            <p:nvPr/>
          </p:nvSpPr>
          <p:spPr bwMode="auto">
            <a:xfrm flipH="1">
              <a:off x="228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Line 12462"/>
            <p:cNvSpPr>
              <a:spLocks noChangeShapeType="1"/>
            </p:cNvSpPr>
            <p:nvPr/>
          </p:nvSpPr>
          <p:spPr bwMode="auto">
            <a:xfrm flipV="1">
              <a:off x="229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Line 12463"/>
            <p:cNvSpPr>
              <a:spLocks noChangeShapeType="1"/>
            </p:cNvSpPr>
            <p:nvPr/>
          </p:nvSpPr>
          <p:spPr bwMode="auto">
            <a:xfrm flipV="1">
              <a:off x="2295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Line 12464"/>
            <p:cNvSpPr>
              <a:spLocks noChangeShapeType="1"/>
            </p:cNvSpPr>
            <p:nvPr/>
          </p:nvSpPr>
          <p:spPr bwMode="auto">
            <a:xfrm>
              <a:off x="2295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Rectangle 12465"/>
            <p:cNvSpPr>
              <a:spLocks noChangeArrowheads="1"/>
            </p:cNvSpPr>
            <p:nvPr/>
          </p:nvSpPr>
          <p:spPr bwMode="auto">
            <a:xfrm>
              <a:off x="2277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Line 12466"/>
            <p:cNvSpPr>
              <a:spLocks noChangeShapeType="1"/>
            </p:cNvSpPr>
            <p:nvPr/>
          </p:nvSpPr>
          <p:spPr bwMode="auto">
            <a:xfrm flipH="1" flipV="1">
              <a:off x="228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Line 12467"/>
            <p:cNvSpPr>
              <a:spLocks noChangeShapeType="1"/>
            </p:cNvSpPr>
            <p:nvPr/>
          </p:nvSpPr>
          <p:spPr bwMode="auto">
            <a:xfrm>
              <a:off x="229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Line 12468"/>
            <p:cNvSpPr>
              <a:spLocks noChangeShapeType="1"/>
            </p:cNvSpPr>
            <p:nvPr/>
          </p:nvSpPr>
          <p:spPr bwMode="auto">
            <a:xfrm flipH="1">
              <a:off x="228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Line 12469"/>
            <p:cNvSpPr>
              <a:spLocks noChangeShapeType="1"/>
            </p:cNvSpPr>
            <p:nvPr/>
          </p:nvSpPr>
          <p:spPr bwMode="auto">
            <a:xfrm flipV="1">
              <a:off x="229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Line 12470"/>
            <p:cNvSpPr>
              <a:spLocks noChangeShapeType="1"/>
            </p:cNvSpPr>
            <p:nvPr/>
          </p:nvSpPr>
          <p:spPr bwMode="auto">
            <a:xfrm flipV="1">
              <a:off x="2295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Line 12471"/>
            <p:cNvSpPr>
              <a:spLocks noChangeShapeType="1"/>
            </p:cNvSpPr>
            <p:nvPr/>
          </p:nvSpPr>
          <p:spPr bwMode="auto">
            <a:xfrm>
              <a:off x="2295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Rectangle 12472"/>
            <p:cNvSpPr>
              <a:spLocks noChangeArrowheads="1"/>
            </p:cNvSpPr>
            <p:nvPr/>
          </p:nvSpPr>
          <p:spPr bwMode="auto">
            <a:xfrm>
              <a:off x="2265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Line 12473"/>
            <p:cNvSpPr>
              <a:spLocks noChangeShapeType="1"/>
            </p:cNvSpPr>
            <p:nvPr/>
          </p:nvSpPr>
          <p:spPr bwMode="auto">
            <a:xfrm flipH="1" flipV="1">
              <a:off x="227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Line 12474"/>
            <p:cNvSpPr>
              <a:spLocks noChangeShapeType="1"/>
            </p:cNvSpPr>
            <p:nvPr/>
          </p:nvSpPr>
          <p:spPr bwMode="auto">
            <a:xfrm>
              <a:off x="228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Line 12475"/>
            <p:cNvSpPr>
              <a:spLocks noChangeShapeType="1"/>
            </p:cNvSpPr>
            <p:nvPr/>
          </p:nvSpPr>
          <p:spPr bwMode="auto">
            <a:xfrm flipH="1">
              <a:off x="227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Line 12476"/>
            <p:cNvSpPr>
              <a:spLocks noChangeShapeType="1"/>
            </p:cNvSpPr>
            <p:nvPr/>
          </p:nvSpPr>
          <p:spPr bwMode="auto">
            <a:xfrm flipV="1">
              <a:off x="228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Line 12477"/>
            <p:cNvSpPr>
              <a:spLocks noChangeShapeType="1"/>
            </p:cNvSpPr>
            <p:nvPr/>
          </p:nvSpPr>
          <p:spPr bwMode="auto">
            <a:xfrm flipV="1">
              <a:off x="228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Line 12478"/>
            <p:cNvSpPr>
              <a:spLocks noChangeShapeType="1"/>
            </p:cNvSpPr>
            <p:nvPr/>
          </p:nvSpPr>
          <p:spPr bwMode="auto">
            <a:xfrm>
              <a:off x="228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Rectangle 12479"/>
            <p:cNvSpPr>
              <a:spLocks noChangeArrowheads="1"/>
            </p:cNvSpPr>
            <p:nvPr/>
          </p:nvSpPr>
          <p:spPr bwMode="auto">
            <a:xfrm>
              <a:off x="224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Line 12480"/>
            <p:cNvSpPr>
              <a:spLocks noChangeShapeType="1"/>
            </p:cNvSpPr>
            <p:nvPr/>
          </p:nvSpPr>
          <p:spPr bwMode="auto">
            <a:xfrm flipH="1"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Line 12481"/>
            <p:cNvSpPr>
              <a:spLocks noChangeShapeType="1"/>
            </p:cNvSpPr>
            <p:nvPr/>
          </p:nvSpPr>
          <p:spPr bwMode="auto">
            <a:xfrm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Line 12482"/>
            <p:cNvSpPr>
              <a:spLocks noChangeShapeType="1"/>
            </p:cNvSpPr>
            <p:nvPr/>
          </p:nvSpPr>
          <p:spPr bwMode="auto">
            <a:xfrm flipH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Line 12483"/>
            <p:cNvSpPr>
              <a:spLocks noChangeShapeType="1"/>
            </p:cNvSpPr>
            <p:nvPr/>
          </p:nvSpPr>
          <p:spPr bwMode="auto">
            <a:xfrm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Line 12484"/>
            <p:cNvSpPr>
              <a:spLocks noChangeShapeType="1"/>
            </p:cNvSpPr>
            <p:nvPr/>
          </p:nvSpPr>
          <p:spPr bwMode="auto">
            <a:xfrm flipV="1">
              <a:off x="226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5" name="Line 12485"/>
            <p:cNvSpPr>
              <a:spLocks noChangeShapeType="1"/>
            </p:cNvSpPr>
            <p:nvPr/>
          </p:nvSpPr>
          <p:spPr bwMode="auto">
            <a:xfrm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Rectangle 12486"/>
            <p:cNvSpPr>
              <a:spLocks noChangeArrowheads="1"/>
            </p:cNvSpPr>
            <p:nvPr/>
          </p:nvSpPr>
          <p:spPr bwMode="auto">
            <a:xfrm>
              <a:off x="224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Line 12487"/>
            <p:cNvSpPr>
              <a:spLocks noChangeShapeType="1"/>
            </p:cNvSpPr>
            <p:nvPr/>
          </p:nvSpPr>
          <p:spPr bwMode="auto">
            <a:xfrm flipH="1"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8" name="Line 12488"/>
            <p:cNvSpPr>
              <a:spLocks noChangeShapeType="1"/>
            </p:cNvSpPr>
            <p:nvPr/>
          </p:nvSpPr>
          <p:spPr bwMode="auto">
            <a:xfrm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Line 12489"/>
            <p:cNvSpPr>
              <a:spLocks noChangeShapeType="1"/>
            </p:cNvSpPr>
            <p:nvPr/>
          </p:nvSpPr>
          <p:spPr bwMode="auto">
            <a:xfrm flipH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0" name="Line 12490"/>
            <p:cNvSpPr>
              <a:spLocks noChangeShapeType="1"/>
            </p:cNvSpPr>
            <p:nvPr/>
          </p:nvSpPr>
          <p:spPr bwMode="auto">
            <a:xfrm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1" name="Line 12491"/>
            <p:cNvSpPr>
              <a:spLocks noChangeShapeType="1"/>
            </p:cNvSpPr>
            <p:nvPr/>
          </p:nvSpPr>
          <p:spPr bwMode="auto">
            <a:xfrm flipV="1">
              <a:off x="226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Line 12492"/>
            <p:cNvSpPr>
              <a:spLocks noChangeShapeType="1"/>
            </p:cNvSpPr>
            <p:nvPr/>
          </p:nvSpPr>
          <p:spPr bwMode="auto">
            <a:xfrm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Rectangle 12493"/>
            <p:cNvSpPr>
              <a:spLocks noChangeArrowheads="1"/>
            </p:cNvSpPr>
            <p:nvPr/>
          </p:nvSpPr>
          <p:spPr bwMode="auto">
            <a:xfrm>
              <a:off x="2241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4" name="Line 12494"/>
            <p:cNvSpPr>
              <a:spLocks noChangeShapeType="1"/>
            </p:cNvSpPr>
            <p:nvPr/>
          </p:nvSpPr>
          <p:spPr bwMode="auto">
            <a:xfrm flipH="1" flipV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5" name="Line 12495"/>
            <p:cNvSpPr>
              <a:spLocks noChangeShapeType="1"/>
            </p:cNvSpPr>
            <p:nvPr/>
          </p:nvSpPr>
          <p:spPr bwMode="auto">
            <a:xfrm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6" name="Line 12496"/>
            <p:cNvSpPr>
              <a:spLocks noChangeShapeType="1"/>
            </p:cNvSpPr>
            <p:nvPr/>
          </p:nvSpPr>
          <p:spPr bwMode="auto">
            <a:xfrm flipH="1"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7" name="Line 12497"/>
            <p:cNvSpPr>
              <a:spLocks noChangeShapeType="1"/>
            </p:cNvSpPr>
            <p:nvPr/>
          </p:nvSpPr>
          <p:spPr bwMode="auto">
            <a:xfrm flipV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Line 12498"/>
            <p:cNvSpPr>
              <a:spLocks noChangeShapeType="1"/>
            </p:cNvSpPr>
            <p:nvPr/>
          </p:nvSpPr>
          <p:spPr bwMode="auto">
            <a:xfrm flipV="1">
              <a:off x="225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Line 12499"/>
            <p:cNvSpPr>
              <a:spLocks noChangeShapeType="1"/>
            </p:cNvSpPr>
            <p:nvPr/>
          </p:nvSpPr>
          <p:spPr bwMode="auto">
            <a:xfrm>
              <a:off x="2259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Rectangle 12500"/>
            <p:cNvSpPr>
              <a:spLocks noChangeArrowheads="1"/>
            </p:cNvSpPr>
            <p:nvPr/>
          </p:nvSpPr>
          <p:spPr bwMode="auto">
            <a:xfrm>
              <a:off x="2247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Line 12501"/>
            <p:cNvSpPr>
              <a:spLocks noChangeShapeType="1"/>
            </p:cNvSpPr>
            <p:nvPr/>
          </p:nvSpPr>
          <p:spPr bwMode="auto">
            <a:xfrm flipH="1" flipV="1"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Line 12502"/>
            <p:cNvSpPr>
              <a:spLocks noChangeShapeType="1"/>
            </p:cNvSpPr>
            <p:nvPr/>
          </p:nvSpPr>
          <p:spPr bwMode="auto">
            <a:xfrm>
              <a:off x="2265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Line 12503"/>
            <p:cNvSpPr>
              <a:spLocks noChangeShapeType="1"/>
            </p:cNvSpPr>
            <p:nvPr/>
          </p:nvSpPr>
          <p:spPr bwMode="auto">
            <a:xfrm flipH="1">
              <a:off x="2253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Line 12504"/>
            <p:cNvSpPr>
              <a:spLocks noChangeShapeType="1"/>
            </p:cNvSpPr>
            <p:nvPr/>
          </p:nvSpPr>
          <p:spPr bwMode="auto">
            <a:xfrm flipV="1">
              <a:off x="226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5" name="Line 12505"/>
            <p:cNvSpPr>
              <a:spLocks noChangeShapeType="1"/>
            </p:cNvSpPr>
            <p:nvPr/>
          </p:nvSpPr>
          <p:spPr bwMode="auto">
            <a:xfrm flipV="1">
              <a:off x="2265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6" name="Line 12506"/>
            <p:cNvSpPr>
              <a:spLocks noChangeShapeType="1"/>
            </p:cNvSpPr>
            <p:nvPr/>
          </p:nvSpPr>
          <p:spPr bwMode="auto">
            <a:xfrm>
              <a:off x="2265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7" name="Rectangle 12507"/>
            <p:cNvSpPr>
              <a:spLocks noChangeArrowheads="1"/>
            </p:cNvSpPr>
            <p:nvPr/>
          </p:nvSpPr>
          <p:spPr bwMode="auto">
            <a:xfrm>
              <a:off x="2253" y="25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Line 12508"/>
            <p:cNvSpPr>
              <a:spLocks noChangeShapeType="1"/>
            </p:cNvSpPr>
            <p:nvPr/>
          </p:nvSpPr>
          <p:spPr bwMode="auto">
            <a:xfrm flipH="1" flipV="1"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Line 12509"/>
            <p:cNvSpPr>
              <a:spLocks noChangeShapeType="1"/>
            </p:cNvSpPr>
            <p:nvPr/>
          </p:nvSpPr>
          <p:spPr bwMode="auto">
            <a:xfrm>
              <a:off x="2271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Line 12510"/>
            <p:cNvSpPr>
              <a:spLocks noChangeShapeType="1"/>
            </p:cNvSpPr>
            <p:nvPr/>
          </p:nvSpPr>
          <p:spPr bwMode="auto">
            <a:xfrm flipH="1">
              <a:off x="2259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Line 12511"/>
            <p:cNvSpPr>
              <a:spLocks noChangeShapeType="1"/>
            </p:cNvSpPr>
            <p:nvPr/>
          </p:nvSpPr>
          <p:spPr bwMode="auto">
            <a:xfrm flipV="1">
              <a:off x="2271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Line 12512"/>
            <p:cNvSpPr>
              <a:spLocks noChangeShapeType="1"/>
            </p:cNvSpPr>
            <p:nvPr/>
          </p:nvSpPr>
          <p:spPr bwMode="auto">
            <a:xfrm flipV="1">
              <a:off x="2271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Line 12513"/>
            <p:cNvSpPr>
              <a:spLocks noChangeShapeType="1"/>
            </p:cNvSpPr>
            <p:nvPr/>
          </p:nvSpPr>
          <p:spPr bwMode="auto">
            <a:xfrm>
              <a:off x="2271" y="26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Rectangle 12514"/>
            <p:cNvSpPr>
              <a:spLocks noChangeArrowheads="1"/>
            </p:cNvSpPr>
            <p:nvPr/>
          </p:nvSpPr>
          <p:spPr bwMode="auto">
            <a:xfrm>
              <a:off x="2265" y="25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Line 12515"/>
            <p:cNvSpPr>
              <a:spLocks noChangeShapeType="1"/>
            </p:cNvSpPr>
            <p:nvPr/>
          </p:nvSpPr>
          <p:spPr bwMode="auto">
            <a:xfrm flipH="1" flipV="1">
              <a:off x="2271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Line 12516"/>
            <p:cNvSpPr>
              <a:spLocks noChangeShapeType="1"/>
            </p:cNvSpPr>
            <p:nvPr/>
          </p:nvSpPr>
          <p:spPr bwMode="auto">
            <a:xfrm>
              <a:off x="2283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7" name="Line 12517"/>
            <p:cNvSpPr>
              <a:spLocks noChangeShapeType="1"/>
            </p:cNvSpPr>
            <p:nvPr/>
          </p:nvSpPr>
          <p:spPr bwMode="auto">
            <a:xfrm flipH="1">
              <a:off x="2271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8" name="Line 12518"/>
            <p:cNvSpPr>
              <a:spLocks noChangeShapeType="1"/>
            </p:cNvSpPr>
            <p:nvPr/>
          </p:nvSpPr>
          <p:spPr bwMode="auto">
            <a:xfrm flipV="1">
              <a:off x="2283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9" name="Line 12519"/>
            <p:cNvSpPr>
              <a:spLocks noChangeShapeType="1"/>
            </p:cNvSpPr>
            <p:nvPr/>
          </p:nvSpPr>
          <p:spPr bwMode="auto">
            <a:xfrm flipV="1">
              <a:off x="2283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0" name="Line 12520"/>
            <p:cNvSpPr>
              <a:spLocks noChangeShapeType="1"/>
            </p:cNvSpPr>
            <p:nvPr/>
          </p:nvSpPr>
          <p:spPr bwMode="auto">
            <a:xfrm>
              <a:off x="2283" y="26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1" name="Rectangle 12521"/>
            <p:cNvSpPr>
              <a:spLocks noChangeArrowheads="1"/>
            </p:cNvSpPr>
            <p:nvPr/>
          </p:nvSpPr>
          <p:spPr bwMode="auto">
            <a:xfrm>
              <a:off x="2253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2" name="Line 12522"/>
            <p:cNvSpPr>
              <a:spLocks noChangeShapeType="1"/>
            </p:cNvSpPr>
            <p:nvPr/>
          </p:nvSpPr>
          <p:spPr bwMode="auto">
            <a:xfrm flipH="1" flipV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3" name="Line 12523"/>
            <p:cNvSpPr>
              <a:spLocks noChangeShapeType="1"/>
            </p:cNvSpPr>
            <p:nvPr/>
          </p:nvSpPr>
          <p:spPr bwMode="auto">
            <a:xfrm>
              <a:off x="2271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4" name="Line 12524"/>
            <p:cNvSpPr>
              <a:spLocks noChangeShapeType="1"/>
            </p:cNvSpPr>
            <p:nvPr/>
          </p:nvSpPr>
          <p:spPr bwMode="auto">
            <a:xfrm flipH="1"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5" name="Line 12525"/>
            <p:cNvSpPr>
              <a:spLocks noChangeShapeType="1"/>
            </p:cNvSpPr>
            <p:nvPr/>
          </p:nvSpPr>
          <p:spPr bwMode="auto">
            <a:xfrm flipV="1">
              <a:off x="227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6" name="Line 12526"/>
            <p:cNvSpPr>
              <a:spLocks noChangeShapeType="1"/>
            </p:cNvSpPr>
            <p:nvPr/>
          </p:nvSpPr>
          <p:spPr bwMode="auto">
            <a:xfrm flipV="1">
              <a:off x="2271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7" name="Line 12527"/>
            <p:cNvSpPr>
              <a:spLocks noChangeShapeType="1"/>
            </p:cNvSpPr>
            <p:nvPr/>
          </p:nvSpPr>
          <p:spPr bwMode="auto">
            <a:xfrm>
              <a:off x="2271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8" name="Rectangle 12528"/>
            <p:cNvSpPr>
              <a:spLocks noChangeArrowheads="1"/>
            </p:cNvSpPr>
            <p:nvPr/>
          </p:nvSpPr>
          <p:spPr bwMode="auto">
            <a:xfrm>
              <a:off x="2253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9" name="Line 12529"/>
            <p:cNvSpPr>
              <a:spLocks noChangeShapeType="1"/>
            </p:cNvSpPr>
            <p:nvPr/>
          </p:nvSpPr>
          <p:spPr bwMode="auto">
            <a:xfrm flipH="1" flipV="1"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0" name="Line 12530"/>
            <p:cNvSpPr>
              <a:spLocks noChangeShapeType="1"/>
            </p:cNvSpPr>
            <p:nvPr/>
          </p:nvSpPr>
          <p:spPr bwMode="auto">
            <a:xfrm>
              <a:off x="227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1" name="Line 12531"/>
            <p:cNvSpPr>
              <a:spLocks noChangeShapeType="1"/>
            </p:cNvSpPr>
            <p:nvPr/>
          </p:nvSpPr>
          <p:spPr bwMode="auto">
            <a:xfrm flipH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2" name="Line 12532"/>
            <p:cNvSpPr>
              <a:spLocks noChangeShapeType="1"/>
            </p:cNvSpPr>
            <p:nvPr/>
          </p:nvSpPr>
          <p:spPr bwMode="auto">
            <a:xfrm flipV="1">
              <a:off x="22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3" name="Line 12533"/>
            <p:cNvSpPr>
              <a:spLocks noChangeShapeType="1"/>
            </p:cNvSpPr>
            <p:nvPr/>
          </p:nvSpPr>
          <p:spPr bwMode="auto">
            <a:xfrm flipV="1">
              <a:off x="2271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4" name="Line 12534"/>
            <p:cNvSpPr>
              <a:spLocks noChangeShapeType="1"/>
            </p:cNvSpPr>
            <p:nvPr/>
          </p:nvSpPr>
          <p:spPr bwMode="auto">
            <a:xfrm>
              <a:off x="2271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5" name="Rectangle 12535"/>
            <p:cNvSpPr>
              <a:spLocks noChangeArrowheads="1"/>
            </p:cNvSpPr>
            <p:nvPr/>
          </p:nvSpPr>
          <p:spPr bwMode="auto">
            <a:xfrm>
              <a:off x="224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6" name="Line 12536"/>
            <p:cNvSpPr>
              <a:spLocks noChangeShapeType="1"/>
            </p:cNvSpPr>
            <p:nvPr/>
          </p:nvSpPr>
          <p:spPr bwMode="auto">
            <a:xfrm flipH="1"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7" name="Line 12537"/>
            <p:cNvSpPr>
              <a:spLocks noChangeShapeType="1"/>
            </p:cNvSpPr>
            <p:nvPr/>
          </p:nvSpPr>
          <p:spPr bwMode="auto">
            <a:xfrm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8" name="Line 12538"/>
            <p:cNvSpPr>
              <a:spLocks noChangeShapeType="1"/>
            </p:cNvSpPr>
            <p:nvPr/>
          </p:nvSpPr>
          <p:spPr bwMode="auto">
            <a:xfrm flipH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9" name="Line 12539"/>
            <p:cNvSpPr>
              <a:spLocks noChangeShapeType="1"/>
            </p:cNvSpPr>
            <p:nvPr/>
          </p:nvSpPr>
          <p:spPr bwMode="auto">
            <a:xfrm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0" name="Line 12540"/>
            <p:cNvSpPr>
              <a:spLocks noChangeShapeType="1"/>
            </p:cNvSpPr>
            <p:nvPr/>
          </p:nvSpPr>
          <p:spPr bwMode="auto">
            <a:xfrm flipV="1">
              <a:off x="226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1" name="Line 12541"/>
            <p:cNvSpPr>
              <a:spLocks noChangeShapeType="1"/>
            </p:cNvSpPr>
            <p:nvPr/>
          </p:nvSpPr>
          <p:spPr bwMode="auto">
            <a:xfrm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2" name="Rectangle 12542"/>
            <p:cNvSpPr>
              <a:spLocks noChangeArrowheads="1"/>
            </p:cNvSpPr>
            <p:nvPr/>
          </p:nvSpPr>
          <p:spPr bwMode="auto">
            <a:xfrm>
              <a:off x="2241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3" name="Line 12543"/>
            <p:cNvSpPr>
              <a:spLocks noChangeShapeType="1"/>
            </p:cNvSpPr>
            <p:nvPr/>
          </p:nvSpPr>
          <p:spPr bwMode="auto">
            <a:xfrm flipH="1" flipV="1">
              <a:off x="224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4" name="Line 12544"/>
            <p:cNvSpPr>
              <a:spLocks noChangeShapeType="1"/>
            </p:cNvSpPr>
            <p:nvPr/>
          </p:nvSpPr>
          <p:spPr bwMode="auto">
            <a:xfrm>
              <a:off x="225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5" name="Line 12545"/>
            <p:cNvSpPr>
              <a:spLocks noChangeShapeType="1"/>
            </p:cNvSpPr>
            <p:nvPr/>
          </p:nvSpPr>
          <p:spPr bwMode="auto">
            <a:xfrm flipH="1">
              <a:off x="224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6" name="Line 12546"/>
            <p:cNvSpPr>
              <a:spLocks noChangeShapeType="1"/>
            </p:cNvSpPr>
            <p:nvPr/>
          </p:nvSpPr>
          <p:spPr bwMode="auto">
            <a:xfrm flipV="1">
              <a:off x="225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7" name="Line 12547"/>
            <p:cNvSpPr>
              <a:spLocks noChangeShapeType="1"/>
            </p:cNvSpPr>
            <p:nvPr/>
          </p:nvSpPr>
          <p:spPr bwMode="auto">
            <a:xfrm flipV="1">
              <a:off x="225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" name="Line 12548"/>
            <p:cNvSpPr>
              <a:spLocks noChangeShapeType="1"/>
            </p:cNvSpPr>
            <p:nvPr/>
          </p:nvSpPr>
          <p:spPr bwMode="auto">
            <a:xfrm>
              <a:off x="225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9" name="Rectangle 12549"/>
            <p:cNvSpPr>
              <a:spLocks noChangeArrowheads="1"/>
            </p:cNvSpPr>
            <p:nvPr/>
          </p:nvSpPr>
          <p:spPr bwMode="auto">
            <a:xfrm>
              <a:off x="2235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0" name="Line 12550"/>
            <p:cNvSpPr>
              <a:spLocks noChangeShapeType="1"/>
            </p:cNvSpPr>
            <p:nvPr/>
          </p:nvSpPr>
          <p:spPr bwMode="auto">
            <a:xfrm flipH="1" flipV="1">
              <a:off x="224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1" name="Line 12551"/>
            <p:cNvSpPr>
              <a:spLocks noChangeShapeType="1"/>
            </p:cNvSpPr>
            <p:nvPr/>
          </p:nvSpPr>
          <p:spPr bwMode="auto">
            <a:xfrm>
              <a:off x="225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2" name="Line 12552"/>
            <p:cNvSpPr>
              <a:spLocks noChangeShapeType="1"/>
            </p:cNvSpPr>
            <p:nvPr/>
          </p:nvSpPr>
          <p:spPr bwMode="auto">
            <a:xfrm flipH="1">
              <a:off x="224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3" name="Line 12553"/>
            <p:cNvSpPr>
              <a:spLocks noChangeShapeType="1"/>
            </p:cNvSpPr>
            <p:nvPr/>
          </p:nvSpPr>
          <p:spPr bwMode="auto">
            <a:xfrm flipV="1">
              <a:off x="225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4" name="Line 12554"/>
            <p:cNvSpPr>
              <a:spLocks noChangeShapeType="1"/>
            </p:cNvSpPr>
            <p:nvPr/>
          </p:nvSpPr>
          <p:spPr bwMode="auto">
            <a:xfrm flipV="1">
              <a:off x="225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5" name="Line 12555"/>
            <p:cNvSpPr>
              <a:spLocks noChangeShapeType="1"/>
            </p:cNvSpPr>
            <p:nvPr/>
          </p:nvSpPr>
          <p:spPr bwMode="auto">
            <a:xfrm>
              <a:off x="225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6" name="Rectangle 12556"/>
            <p:cNvSpPr>
              <a:spLocks noChangeArrowheads="1"/>
            </p:cNvSpPr>
            <p:nvPr/>
          </p:nvSpPr>
          <p:spPr bwMode="auto">
            <a:xfrm>
              <a:off x="2235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7" name="Line 12557"/>
            <p:cNvSpPr>
              <a:spLocks noChangeShapeType="1"/>
            </p:cNvSpPr>
            <p:nvPr/>
          </p:nvSpPr>
          <p:spPr bwMode="auto">
            <a:xfrm flipH="1" flipV="1">
              <a:off x="224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8" name="Line 12558"/>
            <p:cNvSpPr>
              <a:spLocks noChangeShapeType="1"/>
            </p:cNvSpPr>
            <p:nvPr/>
          </p:nvSpPr>
          <p:spPr bwMode="auto">
            <a:xfrm>
              <a:off x="225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9" name="Line 12559"/>
            <p:cNvSpPr>
              <a:spLocks noChangeShapeType="1"/>
            </p:cNvSpPr>
            <p:nvPr/>
          </p:nvSpPr>
          <p:spPr bwMode="auto">
            <a:xfrm flipH="1">
              <a:off x="224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0" name="Line 12560"/>
            <p:cNvSpPr>
              <a:spLocks noChangeShapeType="1"/>
            </p:cNvSpPr>
            <p:nvPr/>
          </p:nvSpPr>
          <p:spPr bwMode="auto">
            <a:xfrm flipV="1">
              <a:off x="225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1" name="Line 12561"/>
            <p:cNvSpPr>
              <a:spLocks noChangeShapeType="1"/>
            </p:cNvSpPr>
            <p:nvPr/>
          </p:nvSpPr>
          <p:spPr bwMode="auto">
            <a:xfrm flipV="1">
              <a:off x="225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2" name="Line 12562"/>
            <p:cNvSpPr>
              <a:spLocks noChangeShapeType="1"/>
            </p:cNvSpPr>
            <p:nvPr/>
          </p:nvSpPr>
          <p:spPr bwMode="auto">
            <a:xfrm>
              <a:off x="225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3" name="Rectangle 12563"/>
            <p:cNvSpPr>
              <a:spLocks noChangeArrowheads="1"/>
            </p:cNvSpPr>
            <p:nvPr/>
          </p:nvSpPr>
          <p:spPr bwMode="auto">
            <a:xfrm>
              <a:off x="2235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4" name="Line 12564"/>
            <p:cNvSpPr>
              <a:spLocks noChangeShapeType="1"/>
            </p:cNvSpPr>
            <p:nvPr/>
          </p:nvSpPr>
          <p:spPr bwMode="auto">
            <a:xfrm flipH="1" flipV="1">
              <a:off x="224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5" name="Line 12565"/>
            <p:cNvSpPr>
              <a:spLocks noChangeShapeType="1"/>
            </p:cNvSpPr>
            <p:nvPr/>
          </p:nvSpPr>
          <p:spPr bwMode="auto">
            <a:xfrm>
              <a:off x="225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6" name="Line 12566"/>
            <p:cNvSpPr>
              <a:spLocks noChangeShapeType="1"/>
            </p:cNvSpPr>
            <p:nvPr/>
          </p:nvSpPr>
          <p:spPr bwMode="auto">
            <a:xfrm flipH="1">
              <a:off x="224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7" name="Line 12567"/>
            <p:cNvSpPr>
              <a:spLocks noChangeShapeType="1"/>
            </p:cNvSpPr>
            <p:nvPr/>
          </p:nvSpPr>
          <p:spPr bwMode="auto">
            <a:xfrm flipV="1">
              <a:off x="225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8" name="Line 12568"/>
            <p:cNvSpPr>
              <a:spLocks noChangeShapeType="1"/>
            </p:cNvSpPr>
            <p:nvPr/>
          </p:nvSpPr>
          <p:spPr bwMode="auto">
            <a:xfrm flipV="1">
              <a:off x="225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9" name="Line 12569"/>
            <p:cNvSpPr>
              <a:spLocks noChangeShapeType="1"/>
            </p:cNvSpPr>
            <p:nvPr/>
          </p:nvSpPr>
          <p:spPr bwMode="auto">
            <a:xfrm>
              <a:off x="225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0" name="Rectangle 12570"/>
            <p:cNvSpPr>
              <a:spLocks noChangeArrowheads="1"/>
            </p:cNvSpPr>
            <p:nvPr/>
          </p:nvSpPr>
          <p:spPr bwMode="auto">
            <a:xfrm>
              <a:off x="2247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1" name="Line 12571"/>
            <p:cNvSpPr>
              <a:spLocks noChangeShapeType="1"/>
            </p:cNvSpPr>
            <p:nvPr/>
          </p:nvSpPr>
          <p:spPr bwMode="auto">
            <a:xfrm flipH="1" flipV="1">
              <a:off x="225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2" name="Line 12572"/>
            <p:cNvSpPr>
              <a:spLocks noChangeShapeType="1"/>
            </p:cNvSpPr>
            <p:nvPr/>
          </p:nvSpPr>
          <p:spPr bwMode="auto">
            <a:xfrm>
              <a:off x="226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3" name="Line 12573"/>
            <p:cNvSpPr>
              <a:spLocks noChangeShapeType="1"/>
            </p:cNvSpPr>
            <p:nvPr/>
          </p:nvSpPr>
          <p:spPr bwMode="auto">
            <a:xfrm flipH="1">
              <a:off x="225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4" name="Line 12574"/>
            <p:cNvSpPr>
              <a:spLocks noChangeShapeType="1"/>
            </p:cNvSpPr>
            <p:nvPr/>
          </p:nvSpPr>
          <p:spPr bwMode="auto">
            <a:xfrm flipV="1">
              <a:off x="226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5" name="Line 12575"/>
            <p:cNvSpPr>
              <a:spLocks noChangeShapeType="1"/>
            </p:cNvSpPr>
            <p:nvPr/>
          </p:nvSpPr>
          <p:spPr bwMode="auto">
            <a:xfrm flipV="1">
              <a:off x="2265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6" name="Line 12576"/>
            <p:cNvSpPr>
              <a:spLocks noChangeShapeType="1"/>
            </p:cNvSpPr>
            <p:nvPr/>
          </p:nvSpPr>
          <p:spPr bwMode="auto">
            <a:xfrm>
              <a:off x="2265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7" name="Rectangle 12577"/>
            <p:cNvSpPr>
              <a:spLocks noChangeArrowheads="1"/>
            </p:cNvSpPr>
            <p:nvPr/>
          </p:nvSpPr>
          <p:spPr bwMode="auto">
            <a:xfrm>
              <a:off x="2265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8" name="Line 12578"/>
            <p:cNvSpPr>
              <a:spLocks noChangeShapeType="1"/>
            </p:cNvSpPr>
            <p:nvPr/>
          </p:nvSpPr>
          <p:spPr bwMode="auto">
            <a:xfrm flipH="1" flipV="1">
              <a:off x="227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9" name="Line 12579"/>
            <p:cNvSpPr>
              <a:spLocks noChangeShapeType="1"/>
            </p:cNvSpPr>
            <p:nvPr/>
          </p:nvSpPr>
          <p:spPr bwMode="auto">
            <a:xfrm>
              <a:off x="228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0" name="Line 12580"/>
            <p:cNvSpPr>
              <a:spLocks noChangeShapeType="1"/>
            </p:cNvSpPr>
            <p:nvPr/>
          </p:nvSpPr>
          <p:spPr bwMode="auto">
            <a:xfrm flipH="1">
              <a:off x="227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1" name="Line 12581"/>
            <p:cNvSpPr>
              <a:spLocks noChangeShapeType="1"/>
            </p:cNvSpPr>
            <p:nvPr/>
          </p:nvSpPr>
          <p:spPr bwMode="auto">
            <a:xfrm flipV="1">
              <a:off x="228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2" name="Line 12582"/>
            <p:cNvSpPr>
              <a:spLocks noChangeShapeType="1"/>
            </p:cNvSpPr>
            <p:nvPr/>
          </p:nvSpPr>
          <p:spPr bwMode="auto">
            <a:xfrm flipV="1">
              <a:off x="2283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3" name="Line 12583"/>
            <p:cNvSpPr>
              <a:spLocks noChangeShapeType="1"/>
            </p:cNvSpPr>
            <p:nvPr/>
          </p:nvSpPr>
          <p:spPr bwMode="auto">
            <a:xfrm>
              <a:off x="228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4" name="Rectangle 12584"/>
            <p:cNvSpPr>
              <a:spLocks noChangeArrowheads="1"/>
            </p:cNvSpPr>
            <p:nvPr/>
          </p:nvSpPr>
          <p:spPr bwMode="auto">
            <a:xfrm>
              <a:off x="2307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5" name="Line 12585"/>
            <p:cNvSpPr>
              <a:spLocks noChangeShapeType="1"/>
            </p:cNvSpPr>
            <p:nvPr/>
          </p:nvSpPr>
          <p:spPr bwMode="auto">
            <a:xfrm flipH="1" flipV="1">
              <a:off x="231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6" name="Line 12586"/>
            <p:cNvSpPr>
              <a:spLocks noChangeShapeType="1"/>
            </p:cNvSpPr>
            <p:nvPr/>
          </p:nvSpPr>
          <p:spPr bwMode="auto">
            <a:xfrm>
              <a:off x="232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7" name="Line 12587"/>
            <p:cNvSpPr>
              <a:spLocks noChangeShapeType="1"/>
            </p:cNvSpPr>
            <p:nvPr/>
          </p:nvSpPr>
          <p:spPr bwMode="auto">
            <a:xfrm flipH="1">
              <a:off x="231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8" name="Line 12588"/>
            <p:cNvSpPr>
              <a:spLocks noChangeShapeType="1"/>
            </p:cNvSpPr>
            <p:nvPr/>
          </p:nvSpPr>
          <p:spPr bwMode="auto">
            <a:xfrm flipV="1">
              <a:off x="232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9" name="Line 12589"/>
            <p:cNvSpPr>
              <a:spLocks noChangeShapeType="1"/>
            </p:cNvSpPr>
            <p:nvPr/>
          </p:nvSpPr>
          <p:spPr bwMode="auto">
            <a:xfrm flipV="1">
              <a:off x="2325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0" name="Line 12590"/>
            <p:cNvSpPr>
              <a:spLocks noChangeShapeType="1"/>
            </p:cNvSpPr>
            <p:nvPr/>
          </p:nvSpPr>
          <p:spPr bwMode="auto">
            <a:xfrm>
              <a:off x="2325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1" name="Rectangle 12591"/>
            <p:cNvSpPr>
              <a:spLocks noChangeArrowheads="1"/>
            </p:cNvSpPr>
            <p:nvPr/>
          </p:nvSpPr>
          <p:spPr bwMode="auto">
            <a:xfrm>
              <a:off x="2391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2" name="Line 12592"/>
            <p:cNvSpPr>
              <a:spLocks noChangeShapeType="1"/>
            </p:cNvSpPr>
            <p:nvPr/>
          </p:nvSpPr>
          <p:spPr bwMode="auto">
            <a:xfrm flipH="1" flipV="1">
              <a:off x="239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3" name="Line 12593"/>
            <p:cNvSpPr>
              <a:spLocks noChangeShapeType="1"/>
            </p:cNvSpPr>
            <p:nvPr/>
          </p:nvSpPr>
          <p:spPr bwMode="auto">
            <a:xfrm>
              <a:off x="240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4" name="Line 12594"/>
            <p:cNvSpPr>
              <a:spLocks noChangeShapeType="1"/>
            </p:cNvSpPr>
            <p:nvPr/>
          </p:nvSpPr>
          <p:spPr bwMode="auto">
            <a:xfrm flipH="1">
              <a:off x="239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5" name="Line 12595"/>
            <p:cNvSpPr>
              <a:spLocks noChangeShapeType="1"/>
            </p:cNvSpPr>
            <p:nvPr/>
          </p:nvSpPr>
          <p:spPr bwMode="auto">
            <a:xfrm flipV="1">
              <a:off x="240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6" name="Line 12596"/>
            <p:cNvSpPr>
              <a:spLocks noChangeShapeType="1"/>
            </p:cNvSpPr>
            <p:nvPr/>
          </p:nvSpPr>
          <p:spPr bwMode="auto">
            <a:xfrm flipV="1">
              <a:off x="2409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7" name="Line 12597"/>
            <p:cNvSpPr>
              <a:spLocks noChangeShapeType="1"/>
            </p:cNvSpPr>
            <p:nvPr/>
          </p:nvSpPr>
          <p:spPr bwMode="auto">
            <a:xfrm>
              <a:off x="240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8" name="Rectangle 12598"/>
            <p:cNvSpPr>
              <a:spLocks noChangeArrowheads="1"/>
            </p:cNvSpPr>
            <p:nvPr/>
          </p:nvSpPr>
          <p:spPr bwMode="auto">
            <a:xfrm>
              <a:off x="2493" y="24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9" name="Line 12599"/>
            <p:cNvSpPr>
              <a:spLocks noChangeShapeType="1"/>
            </p:cNvSpPr>
            <p:nvPr/>
          </p:nvSpPr>
          <p:spPr bwMode="auto">
            <a:xfrm flipH="1" flipV="1">
              <a:off x="2499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0" name="Line 12600"/>
            <p:cNvSpPr>
              <a:spLocks noChangeShapeType="1"/>
            </p:cNvSpPr>
            <p:nvPr/>
          </p:nvSpPr>
          <p:spPr bwMode="auto">
            <a:xfrm>
              <a:off x="2511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1" name="Line 12601"/>
            <p:cNvSpPr>
              <a:spLocks noChangeShapeType="1"/>
            </p:cNvSpPr>
            <p:nvPr/>
          </p:nvSpPr>
          <p:spPr bwMode="auto">
            <a:xfrm flipH="1">
              <a:off x="2499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2" name="Line 12602"/>
            <p:cNvSpPr>
              <a:spLocks noChangeShapeType="1"/>
            </p:cNvSpPr>
            <p:nvPr/>
          </p:nvSpPr>
          <p:spPr bwMode="auto">
            <a:xfrm flipV="1">
              <a:off x="2511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3" name="Line 12603"/>
            <p:cNvSpPr>
              <a:spLocks noChangeShapeType="1"/>
            </p:cNvSpPr>
            <p:nvPr/>
          </p:nvSpPr>
          <p:spPr bwMode="auto">
            <a:xfrm flipV="1">
              <a:off x="2511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4" name="Line 12604"/>
            <p:cNvSpPr>
              <a:spLocks noChangeShapeType="1"/>
            </p:cNvSpPr>
            <p:nvPr/>
          </p:nvSpPr>
          <p:spPr bwMode="auto">
            <a:xfrm>
              <a:off x="2511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5" name="Rectangle 12605"/>
            <p:cNvSpPr>
              <a:spLocks noChangeArrowheads="1"/>
            </p:cNvSpPr>
            <p:nvPr/>
          </p:nvSpPr>
          <p:spPr bwMode="auto">
            <a:xfrm>
              <a:off x="2619" y="240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6" name="Line 12606"/>
            <p:cNvSpPr>
              <a:spLocks noChangeShapeType="1"/>
            </p:cNvSpPr>
            <p:nvPr/>
          </p:nvSpPr>
          <p:spPr bwMode="auto">
            <a:xfrm flipH="1" flipV="1">
              <a:off x="2625" y="24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7" name="Line 12607"/>
            <p:cNvSpPr>
              <a:spLocks noChangeShapeType="1"/>
            </p:cNvSpPr>
            <p:nvPr/>
          </p:nvSpPr>
          <p:spPr bwMode="auto">
            <a:xfrm>
              <a:off x="2637" y="24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8" name="Line 12608"/>
            <p:cNvSpPr>
              <a:spLocks noChangeShapeType="1"/>
            </p:cNvSpPr>
            <p:nvPr/>
          </p:nvSpPr>
          <p:spPr bwMode="auto">
            <a:xfrm flipH="1">
              <a:off x="2625" y="24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9" name="Line 12609"/>
            <p:cNvSpPr>
              <a:spLocks noChangeShapeType="1"/>
            </p:cNvSpPr>
            <p:nvPr/>
          </p:nvSpPr>
          <p:spPr bwMode="auto">
            <a:xfrm flipV="1">
              <a:off x="2637" y="24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0" name="Line 12610"/>
            <p:cNvSpPr>
              <a:spLocks noChangeShapeType="1"/>
            </p:cNvSpPr>
            <p:nvPr/>
          </p:nvSpPr>
          <p:spPr bwMode="auto">
            <a:xfrm flipV="1">
              <a:off x="2637" y="24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1" name="Line 12611"/>
            <p:cNvSpPr>
              <a:spLocks noChangeShapeType="1"/>
            </p:cNvSpPr>
            <p:nvPr/>
          </p:nvSpPr>
          <p:spPr bwMode="auto">
            <a:xfrm>
              <a:off x="2637" y="24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2" name="Rectangle 12612"/>
            <p:cNvSpPr>
              <a:spLocks noChangeArrowheads="1"/>
            </p:cNvSpPr>
            <p:nvPr/>
          </p:nvSpPr>
          <p:spPr bwMode="auto">
            <a:xfrm>
              <a:off x="2757" y="236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3" name="Line 12613"/>
            <p:cNvSpPr>
              <a:spLocks noChangeShapeType="1"/>
            </p:cNvSpPr>
            <p:nvPr/>
          </p:nvSpPr>
          <p:spPr bwMode="auto">
            <a:xfrm flipH="1" flipV="1">
              <a:off x="2763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4" name="Line 12614"/>
            <p:cNvSpPr>
              <a:spLocks noChangeShapeType="1"/>
            </p:cNvSpPr>
            <p:nvPr/>
          </p:nvSpPr>
          <p:spPr bwMode="auto">
            <a:xfrm>
              <a:off x="2775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5" name="Line 12615"/>
            <p:cNvSpPr>
              <a:spLocks noChangeShapeType="1"/>
            </p:cNvSpPr>
            <p:nvPr/>
          </p:nvSpPr>
          <p:spPr bwMode="auto">
            <a:xfrm flipH="1">
              <a:off x="2763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6" name="Line 12616"/>
            <p:cNvSpPr>
              <a:spLocks noChangeShapeType="1"/>
            </p:cNvSpPr>
            <p:nvPr/>
          </p:nvSpPr>
          <p:spPr bwMode="auto">
            <a:xfrm flipV="1">
              <a:off x="2775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7" name="Line 12617"/>
            <p:cNvSpPr>
              <a:spLocks noChangeShapeType="1"/>
            </p:cNvSpPr>
            <p:nvPr/>
          </p:nvSpPr>
          <p:spPr bwMode="auto">
            <a:xfrm flipV="1">
              <a:off x="2775" y="23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8" name="Line 12618"/>
            <p:cNvSpPr>
              <a:spLocks noChangeShapeType="1"/>
            </p:cNvSpPr>
            <p:nvPr/>
          </p:nvSpPr>
          <p:spPr bwMode="auto">
            <a:xfrm>
              <a:off x="2775" y="23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9" name="Rectangle 12619"/>
            <p:cNvSpPr>
              <a:spLocks noChangeArrowheads="1"/>
            </p:cNvSpPr>
            <p:nvPr/>
          </p:nvSpPr>
          <p:spPr bwMode="auto">
            <a:xfrm>
              <a:off x="2919" y="230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0" name="Line 12620"/>
            <p:cNvSpPr>
              <a:spLocks noChangeShapeType="1"/>
            </p:cNvSpPr>
            <p:nvPr/>
          </p:nvSpPr>
          <p:spPr bwMode="auto">
            <a:xfrm flipH="1" flipV="1">
              <a:off x="2925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1" name="Line 12621"/>
            <p:cNvSpPr>
              <a:spLocks noChangeShapeType="1"/>
            </p:cNvSpPr>
            <p:nvPr/>
          </p:nvSpPr>
          <p:spPr bwMode="auto">
            <a:xfrm>
              <a:off x="2937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2" name="Line 12622"/>
            <p:cNvSpPr>
              <a:spLocks noChangeShapeType="1"/>
            </p:cNvSpPr>
            <p:nvPr/>
          </p:nvSpPr>
          <p:spPr bwMode="auto">
            <a:xfrm flipH="1">
              <a:off x="2925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3" name="Line 12623"/>
            <p:cNvSpPr>
              <a:spLocks noChangeShapeType="1"/>
            </p:cNvSpPr>
            <p:nvPr/>
          </p:nvSpPr>
          <p:spPr bwMode="auto">
            <a:xfrm flipV="1">
              <a:off x="2937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4" name="Line 12624"/>
            <p:cNvSpPr>
              <a:spLocks noChangeShapeType="1"/>
            </p:cNvSpPr>
            <p:nvPr/>
          </p:nvSpPr>
          <p:spPr bwMode="auto">
            <a:xfrm flipV="1">
              <a:off x="2937" y="23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5" name="Line 12625"/>
            <p:cNvSpPr>
              <a:spLocks noChangeShapeType="1"/>
            </p:cNvSpPr>
            <p:nvPr/>
          </p:nvSpPr>
          <p:spPr bwMode="auto">
            <a:xfrm>
              <a:off x="2937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6" name="Rectangle 12626"/>
            <p:cNvSpPr>
              <a:spLocks noChangeArrowheads="1"/>
            </p:cNvSpPr>
            <p:nvPr/>
          </p:nvSpPr>
          <p:spPr bwMode="auto">
            <a:xfrm>
              <a:off x="3075" y="22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7" name="Line 12627"/>
            <p:cNvSpPr>
              <a:spLocks noChangeShapeType="1"/>
            </p:cNvSpPr>
            <p:nvPr/>
          </p:nvSpPr>
          <p:spPr bwMode="auto">
            <a:xfrm flipH="1" flipV="1">
              <a:off x="3081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8" name="Line 12628"/>
            <p:cNvSpPr>
              <a:spLocks noChangeShapeType="1"/>
            </p:cNvSpPr>
            <p:nvPr/>
          </p:nvSpPr>
          <p:spPr bwMode="auto">
            <a:xfrm>
              <a:off x="3093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9" name="Line 12629"/>
            <p:cNvSpPr>
              <a:spLocks noChangeShapeType="1"/>
            </p:cNvSpPr>
            <p:nvPr/>
          </p:nvSpPr>
          <p:spPr bwMode="auto">
            <a:xfrm flipH="1">
              <a:off x="3081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0" name="Line 12630"/>
            <p:cNvSpPr>
              <a:spLocks noChangeShapeType="1"/>
            </p:cNvSpPr>
            <p:nvPr/>
          </p:nvSpPr>
          <p:spPr bwMode="auto">
            <a:xfrm flipV="1">
              <a:off x="3093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9" name="Group 12631"/>
          <p:cNvGrpSpPr>
            <a:grpSpLocks/>
          </p:cNvGrpSpPr>
          <p:nvPr/>
        </p:nvGrpSpPr>
        <p:grpSpPr bwMode="auto">
          <a:xfrm>
            <a:off x="5021263" y="2743200"/>
            <a:ext cx="2428875" cy="1028700"/>
            <a:chOff x="2229" y="1953"/>
            <a:chExt cx="1530" cy="648"/>
          </a:xfrm>
        </p:grpSpPr>
        <p:sp>
          <p:nvSpPr>
            <p:cNvPr id="15251" name="Line 12632"/>
            <p:cNvSpPr>
              <a:spLocks noChangeShapeType="1"/>
            </p:cNvSpPr>
            <p:nvPr/>
          </p:nvSpPr>
          <p:spPr bwMode="auto">
            <a:xfrm flipV="1">
              <a:off x="3093" y="22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2" name="Line 12633"/>
            <p:cNvSpPr>
              <a:spLocks noChangeShapeType="1"/>
            </p:cNvSpPr>
            <p:nvPr/>
          </p:nvSpPr>
          <p:spPr bwMode="auto">
            <a:xfrm>
              <a:off x="3093" y="22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3" name="Rectangle 12634"/>
            <p:cNvSpPr>
              <a:spLocks noChangeArrowheads="1"/>
            </p:cNvSpPr>
            <p:nvPr/>
          </p:nvSpPr>
          <p:spPr bwMode="auto">
            <a:xfrm>
              <a:off x="3225" y="217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4" name="Line 12635"/>
            <p:cNvSpPr>
              <a:spLocks noChangeShapeType="1"/>
            </p:cNvSpPr>
            <p:nvPr/>
          </p:nvSpPr>
          <p:spPr bwMode="auto">
            <a:xfrm flipH="1" flipV="1">
              <a:off x="3231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5" name="Line 12636"/>
            <p:cNvSpPr>
              <a:spLocks noChangeShapeType="1"/>
            </p:cNvSpPr>
            <p:nvPr/>
          </p:nvSpPr>
          <p:spPr bwMode="auto">
            <a:xfrm>
              <a:off x="3243" y="21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6" name="Line 12637"/>
            <p:cNvSpPr>
              <a:spLocks noChangeShapeType="1"/>
            </p:cNvSpPr>
            <p:nvPr/>
          </p:nvSpPr>
          <p:spPr bwMode="auto">
            <a:xfrm flipH="1">
              <a:off x="3231" y="21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7" name="Line 12638"/>
            <p:cNvSpPr>
              <a:spLocks noChangeShapeType="1"/>
            </p:cNvSpPr>
            <p:nvPr/>
          </p:nvSpPr>
          <p:spPr bwMode="auto">
            <a:xfrm flipV="1">
              <a:off x="3243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8" name="Line 12639"/>
            <p:cNvSpPr>
              <a:spLocks noChangeShapeType="1"/>
            </p:cNvSpPr>
            <p:nvPr/>
          </p:nvSpPr>
          <p:spPr bwMode="auto">
            <a:xfrm flipV="1">
              <a:off x="3243" y="21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9" name="Line 12640"/>
            <p:cNvSpPr>
              <a:spLocks noChangeShapeType="1"/>
            </p:cNvSpPr>
            <p:nvPr/>
          </p:nvSpPr>
          <p:spPr bwMode="auto">
            <a:xfrm>
              <a:off x="3243" y="21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0" name="Rectangle 12641"/>
            <p:cNvSpPr>
              <a:spLocks noChangeArrowheads="1"/>
            </p:cNvSpPr>
            <p:nvPr/>
          </p:nvSpPr>
          <p:spPr bwMode="auto">
            <a:xfrm>
              <a:off x="3363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1" name="Line 12642"/>
            <p:cNvSpPr>
              <a:spLocks noChangeShapeType="1"/>
            </p:cNvSpPr>
            <p:nvPr/>
          </p:nvSpPr>
          <p:spPr bwMode="auto">
            <a:xfrm flipH="1" flipV="1">
              <a:off x="3369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2" name="Line 12643"/>
            <p:cNvSpPr>
              <a:spLocks noChangeShapeType="1"/>
            </p:cNvSpPr>
            <p:nvPr/>
          </p:nvSpPr>
          <p:spPr bwMode="auto">
            <a:xfrm>
              <a:off x="3381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3" name="Line 12644"/>
            <p:cNvSpPr>
              <a:spLocks noChangeShapeType="1"/>
            </p:cNvSpPr>
            <p:nvPr/>
          </p:nvSpPr>
          <p:spPr bwMode="auto">
            <a:xfrm flipH="1">
              <a:off x="3369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4" name="Line 12645"/>
            <p:cNvSpPr>
              <a:spLocks noChangeShapeType="1"/>
            </p:cNvSpPr>
            <p:nvPr/>
          </p:nvSpPr>
          <p:spPr bwMode="auto">
            <a:xfrm flipV="1">
              <a:off x="3381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5" name="Line 12646"/>
            <p:cNvSpPr>
              <a:spLocks noChangeShapeType="1"/>
            </p:cNvSpPr>
            <p:nvPr/>
          </p:nvSpPr>
          <p:spPr bwMode="auto">
            <a:xfrm flipV="1">
              <a:off x="3381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6" name="Line 12647"/>
            <p:cNvSpPr>
              <a:spLocks noChangeShapeType="1"/>
            </p:cNvSpPr>
            <p:nvPr/>
          </p:nvSpPr>
          <p:spPr bwMode="auto">
            <a:xfrm>
              <a:off x="3381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7" name="Rectangle 12648"/>
            <p:cNvSpPr>
              <a:spLocks noChangeArrowheads="1"/>
            </p:cNvSpPr>
            <p:nvPr/>
          </p:nvSpPr>
          <p:spPr bwMode="auto">
            <a:xfrm>
              <a:off x="3483" y="206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8" name="Line 12649"/>
            <p:cNvSpPr>
              <a:spLocks noChangeShapeType="1"/>
            </p:cNvSpPr>
            <p:nvPr/>
          </p:nvSpPr>
          <p:spPr bwMode="auto">
            <a:xfrm flipH="1" flipV="1">
              <a:off x="3489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9" name="Line 12650"/>
            <p:cNvSpPr>
              <a:spLocks noChangeShapeType="1"/>
            </p:cNvSpPr>
            <p:nvPr/>
          </p:nvSpPr>
          <p:spPr bwMode="auto">
            <a:xfrm>
              <a:off x="3501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0" name="Line 12651"/>
            <p:cNvSpPr>
              <a:spLocks noChangeShapeType="1"/>
            </p:cNvSpPr>
            <p:nvPr/>
          </p:nvSpPr>
          <p:spPr bwMode="auto">
            <a:xfrm flipH="1">
              <a:off x="3489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1" name="Line 12652"/>
            <p:cNvSpPr>
              <a:spLocks noChangeShapeType="1"/>
            </p:cNvSpPr>
            <p:nvPr/>
          </p:nvSpPr>
          <p:spPr bwMode="auto">
            <a:xfrm flipV="1">
              <a:off x="3501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2" name="Line 12653"/>
            <p:cNvSpPr>
              <a:spLocks noChangeShapeType="1"/>
            </p:cNvSpPr>
            <p:nvPr/>
          </p:nvSpPr>
          <p:spPr bwMode="auto">
            <a:xfrm flipV="1">
              <a:off x="3501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3" name="Line 12654"/>
            <p:cNvSpPr>
              <a:spLocks noChangeShapeType="1"/>
            </p:cNvSpPr>
            <p:nvPr/>
          </p:nvSpPr>
          <p:spPr bwMode="auto">
            <a:xfrm>
              <a:off x="3501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4" name="Rectangle 12655"/>
            <p:cNvSpPr>
              <a:spLocks noChangeArrowheads="1"/>
            </p:cNvSpPr>
            <p:nvPr/>
          </p:nvSpPr>
          <p:spPr bwMode="auto">
            <a:xfrm>
              <a:off x="3585" y="202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5" name="Line 12656"/>
            <p:cNvSpPr>
              <a:spLocks noChangeShapeType="1"/>
            </p:cNvSpPr>
            <p:nvPr/>
          </p:nvSpPr>
          <p:spPr bwMode="auto">
            <a:xfrm flipH="1" flipV="1">
              <a:off x="3591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6" name="Line 12657"/>
            <p:cNvSpPr>
              <a:spLocks noChangeShapeType="1"/>
            </p:cNvSpPr>
            <p:nvPr/>
          </p:nvSpPr>
          <p:spPr bwMode="auto">
            <a:xfrm>
              <a:off x="3603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7" name="Line 12658"/>
            <p:cNvSpPr>
              <a:spLocks noChangeShapeType="1"/>
            </p:cNvSpPr>
            <p:nvPr/>
          </p:nvSpPr>
          <p:spPr bwMode="auto">
            <a:xfrm flipH="1">
              <a:off x="3591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8" name="Line 12659"/>
            <p:cNvSpPr>
              <a:spLocks noChangeShapeType="1"/>
            </p:cNvSpPr>
            <p:nvPr/>
          </p:nvSpPr>
          <p:spPr bwMode="auto">
            <a:xfrm flipV="1">
              <a:off x="3603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9" name="Line 12660"/>
            <p:cNvSpPr>
              <a:spLocks noChangeShapeType="1"/>
            </p:cNvSpPr>
            <p:nvPr/>
          </p:nvSpPr>
          <p:spPr bwMode="auto">
            <a:xfrm flipV="1">
              <a:off x="3603" y="20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0" name="Line 12661"/>
            <p:cNvSpPr>
              <a:spLocks noChangeShapeType="1"/>
            </p:cNvSpPr>
            <p:nvPr/>
          </p:nvSpPr>
          <p:spPr bwMode="auto">
            <a:xfrm>
              <a:off x="3603" y="20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1" name="Rectangle 12662"/>
            <p:cNvSpPr>
              <a:spLocks noChangeArrowheads="1"/>
            </p:cNvSpPr>
            <p:nvPr/>
          </p:nvSpPr>
          <p:spPr bwMode="auto">
            <a:xfrm>
              <a:off x="3657" y="19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2" name="Line 12663"/>
            <p:cNvSpPr>
              <a:spLocks noChangeShapeType="1"/>
            </p:cNvSpPr>
            <p:nvPr/>
          </p:nvSpPr>
          <p:spPr bwMode="auto">
            <a:xfrm flipH="1" flipV="1">
              <a:off x="3663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3" name="Line 12664"/>
            <p:cNvSpPr>
              <a:spLocks noChangeShapeType="1"/>
            </p:cNvSpPr>
            <p:nvPr/>
          </p:nvSpPr>
          <p:spPr bwMode="auto">
            <a:xfrm>
              <a:off x="3675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4" name="Line 12665"/>
            <p:cNvSpPr>
              <a:spLocks noChangeShapeType="1"/>
            </p:cNvSpPr>
            <p:nvPr/>
          </p:nvSpPr>
          <p:spPr bwMode="auto">
            <a:xfrm flipH="1">
              <a:off x="3663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5" name="Line 12666"/>
            <p:cNvSpPr>
              <a:spLocks noChangeShapeType="1"/>
            </p:cNvSpPr>
            <p:nvPr/>
          </p:nvSpPr>
          <p:spPr bwMode="auto">
            <a:xfrm flipV="1">
              <a:off x="3675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6" name="Line 12667"/>
            <p:cNvSpPr>
              <a:spLocks noChangeShapeType="1"/>
            </p:cNvSpPr>
            <p:nvPr/>
          </p:nvSpPr>
          <p:spPr bwMode="auto">
            <a:xfrm flipV="1">
              <a:off x="3675" y="19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7" name="Line 12668"/>
            <p:cNvSpPr>
              <a:spLocks noChangeShapeType="1"/>
            </p:cNvSpPr>
            <p:nvPr/>
          </p:nvSpPr>
          <p:spPr bwMode="auto">
            <a:xfrm>
              <a:off x="3675" y="20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8" name="Rectangle 12669"/>
            <p:cNvSpPr>
              <a:spLocks noChangeArrowheads="1"/>
            </p:cNvSpPr>
            <p:nvPr/>
          </p:nvSpPr>
          <p:spPr bwMode="auto">
            <a:xfrm>
              <a:off x="3699" y="19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9" name="Line 12670"/>
            <p:cNvSpPr>
              <a:spLocks noChangeShapeType="1"/>
            </p:cNvSpPr>
            <p:nvPr/>
          </p:nvSpPr>
          <p:spPr bwMode="auto">
            <a:xfrm flipH="1" flipV="1">
              <a:off x="3705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0" name="Line 12671"/>
            <p:cNvSpPr>
              <a:spLocks noChangeShapeType="1"/>
            </p:cNvSpPr>
            <p:nvPr/>
          </p:nvSpPr>
          <p:spPr bwMode="auto">
            <a:xfrm>
              <a:off x="3717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1" name="Line 12672"/>
            <p:cNvSpPr>
              <a:spLocks noChangeShapeType="1"/>
            </p:cNvSpPr>
            <p:nvPr/>
          </p:nvSpPr>
          <p:spPr bwMode="auto">
            <a:xfrm flipH="1">
              <a:off x="3705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2" name="Line 12673"/>
            <p:cNvSpPr>
              <a:spLocks noChangeShapeType="1"/>
            </p:cNvSpPr>
            <p:nvPr/>
          </p:nvSpPr>
          <p:spPr bwMode="auto">
            <a:xfrm flipV="1">
              <a:off x="3717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3" name="Line 12674"/>
            <p:cNvSpPr>
              <a:spLocks noChangeShapeType="1"/>
            </p:cNvSpPr>
            <p:nvPr/>
          </p:nvSpPr>
          <p:spPr bwMode="auto">
            <a:xfrm flipV="1">
              <a:off x="3717" y="19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4" name="Line 12675"/>
            <p:cNvSpPr>
              <a:spLocks noChangeShapeType="1"/>
            </p:cNvSpPr>
            <p:nvPr/>
          </p:nvSpPr>
          <p:spPr bwMode="auto">
            <a:xfrm>
              <a:off x="3717" y="19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5" name="Rectangle 12676"/>
            <p:cNvSpPr>
              <a:spLocks noChangeArrowheads="1"/>
            </p:cNvSpPr>
            <p:nvPr/>
          </p:nvSpPr>
          <p:spPr bwMode="auto">
            <a:xfrm>
              <a:off x="3717" y="19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6" name="Line 12677"/>
            <p:cNvSpPr>
              <a:spLocks noChangeShapeType="1"/>
            </p:cNvSpPr>
            <p:nvPr/>
          </p:nvSpPr>
          <p:spPr bwMode="auto">
            <a:xfrm flipH="1" flipV="1">
              <a:off x="3723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7" name="Line 12678"/>
            <p:cNvSpPr>
              <a:spLocks noChangeShapeType="1"/>
            </p:cNvSpPr>
            <p:nvPr/>
          </p:nvSpPr>
          <p:spPr bwMode="auto">
            <a:xfrm>
              <a:off x="3735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8" name="Line 12679"/>
            <p:cNvSpPr>
              <a:spLocks noChangeShapeType="1"/>
            </p:cNvSpPr>
            <p:nvPr/>
          </p:nvSpPr>
          <p:spPr bwMode="auto">
            <a:xfrm flipH="1">
              <a:off x="3723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9" name="Line 12680"/>
            <p:cNvSpPr>
              <a:spLocks noChangeShapeType="1"/>
            </p:cNvSpPr>
            <p:nvPr/>
          </p:nvSpPr>
          <p:spPr bwMode="auto">
            <a:xfrm flipV="1">
              <a:off x="3735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0" name="Line 12681"/>
            <p:cNvSpPr>
              <a:spLocks noChangeShapeType="1"/>
            </p:cNvSpPr>
            <p:nvPr/>
          </p:nvSpPr>
          <p:spPr bwMode="auto">
            <a:xfrm flipV="1">
              <a:off x="3735" y="19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1" name="Line 12682"/>
            <p:cNvSpPr>
              <a:spLocks noChangeShapeType="1"/>
            </p:cNvSpPr>
            <p:nvPr/>
          </p:nvSpPr>
          <p:spPr bwMode="auto">
            <a:xfrm>
              <a:off x="3735" y="19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2" name="Rectangle 12683"/>
            <p:cNvSpPr>
              <a:spLocks noChangeArrowheads="1"/>
            </p:cNvSpPr>
            <p:nvPr/>
          </p:nvSpPr>
          <p:spPr bwMode="auto">
            <a:xfrm>
              <a:off x="3663" y="19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3" name="Line 12684"/>
            <p:cNvSpPr>
              <a:spLocks noChangeShapeType="1"/>
            </p:cNvSpPr>
            <p:nvPr/>
          </p:nvSpPr>
          <p:spPr bwMode="auto">
            <a:xfrm flipH="1" flipV="1">
              <a:off x="3669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4" name="Line 12685"/>
            <p:cNvSpPr>
              <a:spLocks noChangeShapeType="1"/>
            </p:cNvSpPr>
            <p:nvPr/>
          </p:nvSpPr>
          <p:spPr bwMode="auto">
            <a:xfrm>
              <a:off x="3681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5" name="Line 12686"/>
            <p:cNvSpPr>
              <a:spLocks noChangeShapeType="1"/>
            </p:cNvSpPr>
            <p:nvPr/>
          </p:nvSpPr>
          <p:spPr bwMode="auto">
            <a:xfrm flipH="1">
              <a:off x="3669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6" name="Line 12687"/>
            <p:cNvSpPr>
              <a:spLocks noChangeShapeType="1"/>
            </p:cNvSpPr>
            <p:nvPr/>
          </p:nvSpPr>
          <p:spPr bwMode="auto">
            <a:xfrm flipV="1">
              <a:off x="3681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7" name="Line 12688"/>
            <p:cNvSpPr>
              <a:spLocks noChangeShapeType="1"/>
            </p:cNvSpPr>
            <p:nvPr/>
          </p:nvSpPr>
          <p:spPr bwMode="auto">
            <a:xfrm flipV="1">
              <a:off x="3681" y="20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8" name="Line 12689"/>
            <p:cNvSpPr>
              <a:spLocks noChangeShapeType="1"/>
            </p:cNvSpPr>
            <p:nvPr/>
          </p:nvSpPr>
          <p:spPr bwMode="auto">
            <a:xfrm>
              <a:off x="3681" y="20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9" name="Rectangle 12690"/>
            <p:cNvSpPr>
              <a:spLocks noChangeArrowheads="1"/>
            </p:cNvSpPr>
            <p:nvPr/>
          </p:nvSpPr>
          <p:spPr bwMode="auto">
            <a:xfrm>
              <a:off x="3663" y="19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0" name="Line 12691"/>
            <p:cNvSpPr>
              <a:spLocks noChangeShapeType="1"/>
            </p:cNvSpPr>
            <p:nvPr/>
          </p:nvSpPr>
          <p:spPr bwMode="auto">
            <a:xfrm flipH="1" flipV="1">
              <a:off x="3669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1" name="Line 12692"/>
            <p:cNvSpPr>
              <a:spLocks noChangeShapeType="1"/>
            </p:cNvSpPr>
            <p:nvPr/>
          </p:nvSpPr>
          <p:spPr bwMode="auto">
            <a:xfrm>
              <a:off x="3681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2" name="Line 12693"/>
            <p:cNvSpPr>
              <a:spLocks noChangeShapeType="1"/>
            </p:cNvSpPr>
            <p:nvPr/>
          </p:nvSpPr>
          <p:spPr bwMode="auto">
            <a:xfrm flipH="1">
              <a:off x="3669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3" name="Line 12694"/>
            <p:cNvSpPr>
              <a:spLocks noChangeShapeType="1"/>
            </p:cNvSpPr>
            <p:nvPr/>
          </p:nvSpPr>
          <p:spPr bwMode="auto">
            <a:xfrm flipV="1">
              <a:off x="3681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4" name="Line 12695"/>
            <p:cNvSpPr>
              <a:spLocks noChangeShapeType="1"/>
            </p:cNvSpPr>
            <p:nvPr/>
          </p:nvSpPr>
          <p:spPr bwMode="auto">
            <a:xfrm flipV="1">
              <a:off x="3681" y="19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5" name="Line 12696"/>
            <p:cNvSpPr>
              <a:spLocks noChangeShapeType="1"/>
            </p:cNvSpPr>
            <p:nvPr/>
          </p:nvSpPr>
          <p:spPr bwMode="auto">
            <a:xfrm>
              <a:off x="3681" y="20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6" name="Rectangle 12697"/>
            <p:cNvSpPr>
              <a:spLocks noChangeArrowheads="1"/>
            </p:cNvSpPr>
            <p:nvPr/>
          </p:nvSpPr>
          <p:spPr bwMode="auto">
            <a:xfrm>
              <a:off x="3591" y="200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7" name="Line 12698"/>
            <p:cNvSpPr>
              <a:spLocks noChangeShapeType="1"/>
            </p:cNvSpPr>
            <p:nvPr/>
          </p:nvSpPr>
          <p:spPr bwMode="auto">
            <a:xfrm flipH="1" flipV="1">
              <a:off x="3597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8" name="Line 12699"/>
            <p:cNvSpPr>
              <a:spLocks noChangeShapeType="1"/>
            </p:cNvSpPr>
            <p:nvPr/>
          </p:nvSpPr>
          <p:spPr bwMode="auto">
            <a:xfrm>
              <a:off x="3609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9" name="Line 12700"/>
            <p:cNvSpPr>
              <a:spLocks noChangeShapeType="1"/>
            </p:cNvSpPr>
            <p:nvPr/>
          </p:nvSpPr>
          <p:spPr bwMode="auto">
            <a:xfrm flipH="1">
              <a:off x="3597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0" name="Line 12701"/>
            <p:cNvSpPr>
              <a:spLocks noChangeShapeType="1"/>
            </p:cNvSpPr>
            <p:nvPr/>
          </p:nvSpPr>
          <p:spPr bwMode="auto">
            <a:xfrm flipV="1">
              <a:off x="3609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1" name="Line 12702"/>
            <p:cNvSpPr>
              <a:spLocks noChangeShapeType="1"/>
            </p:cNvSpPr>
            <p:nvPr/>
          </p:nvSpPr>
          <p:spPr bwMode="auto">
            <a:xfrm flipV="1">
              <a:off x="3609" y="20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2" name="Line 12703"/>
            <p:cNvSpPr>
              <a:spLocks noChangeShapeType="1"/>
            </p:cNvSpPr>
            <p:nvPr/>
          </p:nvSpPr>
          <p:spPr bwMode="auto">
            <a:xfrm>
              <a:off x="3609" y="20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3" name="Rectangle 12704"/>
            <p:cNvSpPr>
              <a:spLocks noChangeArrowheads="1"/>
            </p:cNvSpPr>
            <p:nvPr/>
          </p:nvSpPr>
          <p:spPr bwMode="auto">
            <a:xfrm>
              <a:off x="3501" y="203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4" name="Line 12705"/>
            <p:cNvSpPr>
              <a:spLocks noChangeShapeType="1"/>
            </p:cNvSpPr>
            <p:nvPr/>
          </p:nvSpPr>
          <p:spPr bwMode="auto">
            <a:xfrm flipH="1" flipV="1">
              <a:off x="3507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5" name="Line 12706"/>
            <p:cNvSpPr>
              <a:spLocks noChangeShapeType="1"/>
            </p:cNvSpPr>
            <p:nvPr/>
          </p:nvSpPr>
          <p:spPr bwMode="auto">
            <a:xfrm>
              <a:off x="3519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6" name="Line 12707"/>
            <p:cNvSpPr>
              <a:spLocks noChangeShapeType="1"/>
            </p:cNvSpPr>
            <p:nvPr/>
          </p:nvSpPr>
          <p:spPr bwMode="auto">
            <a:xfrm flipH="1">
              <a:off x="3507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7" name="Line 12708"/>
            <p:cNvSpPr>
              <a:spLocks noChangeShapeType="1"/>
            </p:cNvSpPr>
            <p:nvPr/>
          </p:nvSpPr>
          <p:spPr bwMode="auto">
            <a:xfrm flipV="1">
              <a:off x="3519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8" name="Line 12709"/>
            <p:cNvSpPr>
              <a:spLocks noChangeShapeType="1"/>
            </p:cNvSpPr>
            <p:nvPr/>
          </p:nvSpPr>
          <p:spPr bwMode="auto">
            <a:xfrm flipV="1">
              <a:off x="3519" y="20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9" name="Line 12710"/>
            <p:cNvSpPr>
              <a:spLocks noChangeShapeType="1"/>
            </p:cNvSpPr>
            <p:nvPr/>
          </p:nvSpPr>
          <p:spPr bwMode="auto">
            <a:xfrm>
              <a:off x="3519" y="2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0" name="Rectangle 12711"/>
            <p:cNvSpPr>
              <a:spLocks noChangeArrowheads="1"/>
            </p:cNvSpPr>
            <p:nvPr/>
          </p:nvSpPr>
          <p:spPr bwMode="auto">
            <a:xfrm>
              <a:off x="3423" y="206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1" name="Line 12712"/>
            <p:cNvSpPr>
              <a:spLocks noChangeShapeType="1"/>
            </p:cNvSpPr>
            <p:nvPr/>
          </p:nvSpPr>
          <p:spPr bwMode="auto">
            <a:xfrm flipH="1" flipV="1">
              <a:off x="3429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2" name="Line 12713"/>
            <p:cNvSpPr>
              <a:spLocks noChangeShapeType="1"/>
            </p:cNvSpPr>
            <p:nvPr/>
          </p:nvSpPr>
          <p:spPr bwMode="auto">
            <a:xfrm>
              <a:off x="3441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3" name="Line 12714"/>
            <p:cNvSpPr>
              <a:spLocks noChangeShapeType="1"/>
            </p:cNvSpPr>
            <p:nvPr/>
          </p:nvSpPr>
          <p:spPr bwMode="auto">
            <a:xfrm flipH="1">
              <a:off x="3429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4" name="Line 12715"/>
            <p:cNvSpPr>
              <a:spLocks noChangeShapeType="1"/>
            </p:cNvSpPr>
            <p:nvPr/>
          </p:nvSpPr>
          <p:spPr bwMode="auto">
            <a:xfrm flipV="1">
              <a:off x="3441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5" name="Line 12716"/>
            <p:cNvSpPr>
              <a:spLocks noChangeShapeType="1"/>
            </p:cNvSpPr>
            <p:nvPr/>
          </p:nvSpPr>
          <p:spPr bwMode="auto">
            <a:xfrm flipV="1">
              <a:off x="3441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6" name="Line 12717"/>
            <p:cNvSpPr>
              <a:spLocks noChangeShapeType="1"/>
            </p:cNvSpPr>
            <p:nvPr/>
          </p:nvSpPr>
          <p:spPr bwMode="auto">
            <a:xfrm>
              <a:off x="3441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7" name="Rectangle 12718"/>
            <p:cNvSpPr>
              <a:spLocks noChangeArrowheads="1"/>
            </p:cNvSpPr>
            <p:nvPr/>
          </p:nvSpPr>
          <p:spPr bwMode="auto">
            <a:xfrm>
              <a:off x="3273" y="214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8" name="Line 12719"/>
            <p:cNvSpPr>
              <a:spLocks noChangeShapeType="1"/>
            </p:cNvSpPr>
            <p:nvPr/>
          </p:nvSpPr>
          <p:spPr bwMode="auto">
            <a:xfrm flipH="1" flipV="1">
              <a:off x="3279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9" name="Line 12720"/>
            <p:cNvSpPr>
              <a:spLocks noChangeShapeType="1"/>
            </p:cNvSpPr>
            <p:nvPr/>
          </p:nvSpPr>
          <p:spPr bwMode="auto">
            <a:xfrm>
              <a:off x="3291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0" name="Line 12721"/>
            <p:cNvSpPr>
              <a:spLocks noChangeShapeType="1"/>
            </p:cNvSpPr>
            <p:nvPr/>
          </p:nvSpPr>
          <p:spPr bwMode="auto">
            <a:xfrm flipH="1">
              <a:off x="3279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1" name="Line 12722"/>
            <p:cNvSpPr>
              <a:spLocks noChangeShapeType="1"/>
            </p:cNvSpPr>
            <p:nvPr/>
          </p:nvSpPr>
          <p:spPr bwMode="auto">
            <a:xfrm flipV="1">
              <a:off x="3291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2" name="Line 12723"/>
            <p:cNvSpPr>
              <a:spLocks noChangeShapeType="1"/>
            </p:cNvSpPr>
            <p:nvPr/>
          </p:nvSpPr>
          <p:spPr bwMode="auto">
            <a:xfrm flipV="1">
              <a:off x="3291" y="21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3" name="Line 12724"/>
            <p:cNvSpPr>
              <a:spLocks noChangeShapeType="1"/>
            </p:cNvSpPr>
            <p:nvPr/>
          </p:nvSpPr>
          <p:spPr bwMode="auto">
            <a:xfrm>
              <a:off x="3291" y="21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4" name="Rectangle 12725"/>
            <p:cNvSpPr>
              <a:spLocks noChangeArrowheads="1"/>
            </p:cNvSpPr>
            <p:nvPr/>
          </p:nvSpPr>
          <p:spPr bwMode="auto">
            <a:xfrm>
              <a:off x="3147" y="22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5" name="Line 12726"/>
            <p:cNvSpPr>
              <a:spLocks noChangeShapeType="1"/>
            </p:cNvSpPr>
            <p:nvPr/>
          </p:nvSpPr>
          <p:spPr bwMode="auto">
            <a:xfrm flipH="1" flipV="1">
              <a:off x="3153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6" name="Line 12727"/>
            <p:cNvSpPr>
              <a:spLocks noChangeShapeType="1"/>
            </p:cNvSpPr>
            <p:nvPr/>
          </p:nvSpPr>
          <p:spPr bwMode="auto">
            <a:xfrm>
              <a:off x="3165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7" name="Line 12728"/>
            <p:cNvSpPr>
              <a:spLocks noChangeShapeType="1"/>
            </p:cNvSpPr>
            <p:nvPr/>
          </p:nvSpPr>
          <p:spPr bwMode="auto">
            <a:xfrm flipH="1">
              <a:off x="3153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8" name="Line 12729"/>
            <p:cNvSpPr>
              <a:spLocks noChangeShapeType="1"/>
            </p:cNvSpPr>
            <p:nvPr/>
          </p:nvSpPr>
          <p:spPr bwMode="auto">
            <a:xfrm flipV="1">
              <a:off x="3165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9" name="Line 12730"/>
            <p:cNvSpPr>
              <a:spLocks noChangeShapeType="1"/>
            </p:cNvSpPr>
            <p:nvPr/>
          </p:nvSpPr>
          <p:spPr bwMode="auto">
            <a:xfrm flipV="1">
              <a:off x="3165" y="22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0" name="Line 12731"/>
            <p:cNvSpPr>
              <a:spLocks noChangeShapeType="1"/>
            </p:cNvSpPr>
            <p:nvPr/>
          </p:nvSpPr>
          <p:spPr bwMode="auto">
            <a:xfrm>
              <a:off x="3165" y="22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1" name="Rectangle 12732"/>
            <p:cNvSpPr>
              <a:spLocks noChangeArrowheads="1"/>
            </p:cNvSpPr>
            <p:nvPr/>
          </p:nvSpPr>
          <p:spPr bwMode="auto">
            <a:xfrm>
              <a:off x="3045" y="22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2" name="Line 12733"/>
            <p:cNvSpPr>
              <a:spLocks noChangeShapeType="1"/>
            </p:cNvSpPr>
            <p:nvPr/>
          </p:nvSpPr>
          <p:spPr bwMode="auto">
            <a:xfrm flipH="1" flipV="1">
              <a:off x="3051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3" name="Line 12734"/>
            <p:cNvSpPr>
              <a:spLocks noChangeShapeType="1"/>
            </p:cNvSpPr>
            <p:nvPr/>
          </p:nvSpPr>
          <p:spPr bwMode="auto">
            <a:xfrm>
              <a:off x="3063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4" name="Line 12735"/>
            <p:cNvSpPr>
              <a:spLocks noChangeShapeType="1"/>
            </p:cNvSpPr>
            <p:nvPr/>
          </p:nvSpPr>
          <p:spPr bwMode="auto">
            <a:xfrm flipH="1">
              <a:off x="3051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5" name="Line 12736"/>
            <p:cNvSpPr>
              <a:spLocks noChangeShapeType="1"/>
            </p:cNvSpPr>
            <p:nvPr/>
          </p:nvSpPr>
          <p:spPr bwMode="auto">
            <a:xfrm flipV="1">
              <a:off x="3063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6" name="Line 12737"/>
            <p:cNvSpPr>
              <a:spLocks noChangeShapeType="1"/>
            </p:cNvSpPr>
            <p:nvPr/>
          </p:nvSpPr>
          <p:spPr bwMode="auto">
            <a:xfrm flipV="1">
              <a:off x="3063" y="22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7" name="Line 12738"/>
            <p:cNvSpPr>
              <a:spLocks noChangeShapeType="1"/>
            </p:cNvSpPr>
            <p:nvPr/>
          </p:nvSpPr>
          <p:spPr bwMode="auto">
            <a:xfrm>
              <a:off x="3063" y="22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8" name="Rectangle 12739"/>
            <p:cNvSpPr>
              <a:spLocks noChangeArrowheads="1"/>
            </p:cNvSpPr>
            <p:nvPr/>
          </p:nvSpPr>
          <p:spPr bwMode="auto">
            <a:xfrm>
              <a:off x="2907" y="231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9" name="Line 12740"/>
            <p:cNvSpPr>
              <a:spLocks noChangeShapeType="1"/>
            </p:cNvSpPr>
            <p:nvPr/>
          </p:nvSpPr>
          <p:spPr bwMode="auto">
            <a:xfrm flipH="1" flipV="1">
              <a:off x="2913" y="23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0" name="Line 12741"/>
            <p:cNvSpPr>
              <a:spLocks noChangeShapeType="1"/>
            </p:cNvSpPr>
            <p:nvPr/>
          </p:nvSpPr>
          <p:spPr bwMode="auto">
            <a:xfrm>
              <a:off x="2925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1" name="Line 12742"/>
            <p:cNvSpPr>
              <a:spLocks noChangeShapeType="1"/>
            </p:cNvSpPr>
            <p:nvPr/>
          </p:nvSpPr>
          <p:spPr bwMode="auto">
            <a:xfrm flipH="1">
              <a:off x="2913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" name="Line 12743"/>
            <p:cNvSpPr>
              <a:spLocks noChangeShapeType="1"/>
            </p:cNvSpPr>
            <p:nvPr/>
          </p:nvSpPr>
          <p:spPr bwMode="auto">
            <a:xfrm flipV="1">
              <a:off x="2925" y="23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3" name="Line 12744"/>
            <p:cNvSpPr>
              <a:spLocks noChangeShapeType="1"/>
            </p:cNvSpPr>
            <p:nvPr/>
          </p:nvSpPr>
          <p:spPr bwMode="auto">
            <a:xfrm flipV="1">
              <a:off x="2925" y="23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4" name="Line 12745"/>
            <p:cNvSpPr>
              <a:spLocks noChangeShapeType="1"/>
            </p:cNvSpPr>
            <p:nvPr/>
          </p:nvSpPr>
          <p:spPr bwMode="auto">
            <a:xfrm>
              <a:off x="2925" y="23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5" name="Rectangle 12746"/>
            <p:cNvSpPr>
              <a:spLocks noChangeArrowheads="1"/>
            </p:cNvSpPr>
            <p:nvPr/>
          </p:nvSpPr>
          <p:spPr bwMode="auto">
            <a:xfrm>
              <a:off x="2775" y="23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Line 12747"/>
            <p:cNvSpPr>
              <a:spLocks noChangeShapeType="1"/>
            </p:cNvSpPr>
            <p:nvPr/>
          </p:nvSpPr>
          <p:spPr bwMode="auto">
            <a:xfrm flipH="1" flipV="1">
              <a:off x="2781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12748"/>
            <p:cNvSpPr>
              <a:spLocks noChangeShapeType="1"/>
            </p:cNvSpPr>
            <p:nvPr/>
          </p:nvSpPr>
          <p:spPr bwMode="auto">
            <a:xfrm>
              <a:off x="2793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12749"/>
            <p:cNvSpPr>
              <a:spLocks noChangeShapeType="1"/>
            </p:cNvSpPr>
            <p:nvPr/>
          </p:nvSpPr>
          <p:spPr bwMode="auto">
            <a:xfrm flipH="1">
              <a:off x="2781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12750"/>
            <p:cNvSpPr>
              <a:spLocks noChangeShapeType="1"/>
            </p:cNvSpPr>
            <p:nvPr/>
          </p:nvSpPr>
          <p:spPr bwMode="auto">
            <a:xfrm flipV="1">
              <a:off x="2793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2751"/>
            <p:cNvSpPr>
              <a:spLocks noChangeShapeType="1"/>
            </p:cNvSpPr>
            <p:nvPr/>
          </p:nvSpPr>
          <p:spPr bwMode="auto">
            <a:xfrm flipV="1">
              <a:off x="2793" y="23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2752"/>
            <p:cNvSpPr>
              <a:spLocks noChangeShapeType="1"/>
            </p:cNvSpPr>
            <p:nvPr/>
          </p:nvSpPr>
          <p:spPr bwMode="auto">
            <a:xfrm>
              <a:off x="2793" y="23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Rectangle 12753"/>
            <p:cNvSpPr>
              <a:spLocks noChangeArrowheads="1"/>
            </p:cNvSpPr>
            <p:nvPr/>
          </p:nvSpPr>
          <p:spPr bwMode="auto">
            <a:xfrm>
              <a:off x="2649" y="24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2754"/>
            <p:cNvSpPr>
              <a:spLocks noChangeShapeType="1"/>
            </p:cNvSpPr>
            <p:nvPr/>
          </p:nvSpPr>
          <p:spPr bwMode="auto">
            <a:xfrm flipH="1" flipV="1">
              <a:off x="2655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12755"/>
            <p:cNvSpPr>
              <a:spLocks noChangeShapeType="1"/>
            </p:cNvSpPr>
            <p:nvPr/>
          </p:nvSpPr>
          <p:spPr bwMode="auto">
            <a:xfrm>
              <a:off x="2667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12756"/>
            <p:cNvSpPr>
              <a:spLocks noChangeShapeType="1"/>
            </p:cNvSpPr>
            <p:nvPr/>
          </p:nvSpPr>
          <p:spPr bwMode="auto">
            <a:xfrm flipH="1">
              <a:off x="2655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12757"/>
            <p:cNvSpPr>
              <a:spLocks noChangeShapeType="1"/>
            </p:cNvSpPr>
            <p:nvPr/>
          </p:nvSpPr>
          <p:spPr bwMode="auto">
            <a:xfrm flipV="1">
              <a:off x="2667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2758"/>
            <p:cNvSpPr>
              <a:spLocks noChangeShapeType="1"/>
            </p:cNvSpPr>
            <p:nvPr/>
          </p:nvSpPr>
          <p:spPr bwMode="auto">
            <a:xfrm flipV="1">
              <a:off x="2667" y="24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2759"/>
            <p:cNvSpPr>
              <a:spLocks noChangeShapeType="1"/>
            </p:cNvSpPr>
            <p:nvPr/>
          </p:nvSpPr>
          <p:spPr bwMode="auto">
            <a:xfrm>
              <a:off x="2667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Rectangle 12760"/>
            <p:cNvSpPr>
              <a:spLocks noChangeArrowheads="1"/>
            </p:cNvSpPr>
            <p:nvPr/>
          </p:nvSpPr>
          <p:spPr bwMode="auto">
            <a:xfrm>
              <a:off x="2523" y="24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12761"/>
            <p:cNvSpPr>
              <a:spLocks noChangeShapeType="1"/>
            </p:cNvSpPr>
            <p:nvPr/>
          </p:nvSpPr>
          <p:spPr bwMode="auto">
            <a:xfrm flipH="1" flipV="1">
              <a:off x="2529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12762"/>
            <p:cNvSpPr>
              <a:spLocks noChangeShapeType="1"/>
            </p:cNvSpPr>
            <p:nvPr/>
          </p:nvSpPr>
          <p:spPr bwMode="auto">
            <a:xfrm>
              <a:off x="2541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2763"/>
            <p:cNvSpPr>
              <a:spLocks noChangeShapeType="1"/>
            </p:cNvSpPr>
            <p:nvPr/>
          </p:nvSpPr>
          <p:spPr bwMode="auto">
            <a:xfrm flipH="1">
              <a:off x="252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12764"/>
            <p:cNvSpPr>
              <a:spLocks noChangeShapeType="1"/>
            </p:cNvSpPr>
            <p:nvPr/>
          </p:nvSpPr>
          <p:spPr bwMode="auto">
            <a:xfrm flipV="1">
              <a:off x="2541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12765"/>
            <p:cNvSpPr>
              <a:spLocks noChangeShapeType="1"/>
            </p:cNvSpPr>
            <p:nvPr/>
          </p:nvSpPr>
          <p:spPr bwMode="auto">
            <a:xfrm flipV="1">
              <a:off x="2541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12766"/>
            <p:cNvSpPr>
              <a:spLocks noChangeShapeType="1"/>
            </p:cNvSpPr>
            <p:nvPr/>
          </p:nvSpPr>
          <p:spPr bwMode="auto">
            <a:xfrm>
              <a:off x="2541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Rectangle 12767"/>
            <p:cNvSpPr>
              <a:spLocks noChangeArrowheads="1"/>
            </p:cNvSpPr>
            <p:nvPr/>
          </p:nvSpPr>
          <p:spPr bwMode="auto">
            <a:xfrm>
              <a:off x="2421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12768"/>
            <p:cNvSpPr>
              <a:spLocks noChangeShapeType="1"/>
            </p:cNvSpPr>
            <p:nvPr/>
          </p:nvSpPr>
          <p:spPr bwMode="auto">
            <a:xfrm flipH="1" flipV="1">
              <a:off x="242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12769"/>
            <p:cNvSpPr>
              <a:spLocks noChangeShapeType="1"/>
            </p:cNvSpPr>
            <p:nvPr/>
          </p:nvSpPr>
          <p:spPr bwMode="auto">
            <a:xfrm>
              <a:off x="243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12770"/>
            <p:cNvSpPr>
              <a:spLocks noChangeShapeType="1"/>
            </p:cNvSpPr>
            <p:nvPr/>
          </p:nvSpPr>
          <p:spPr bwMode="auto">
            <a:xfrm flipH="1">
              <a:off x="242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12771"/>
            <p:cNvSpPr>
              <a:spLocks noChangeShapeType="1"/>
            </p:cNvSpPr>
            <p:nvPr/>
          </p:nvSpPr>
          <p:spPr bwMode="auto">
            <a:xfrm flipV="1">
              <a:off x="243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12772"/>
            <p:cNvSpPr>
              <a:spLocks noChangeShapeType="1"/>
            </p:cNvSpPr>
            <p:nvPr/>
          </p:nvSpPr>
          <p:spPr bwMode="auto">
            <a:xfrm flipV="1">
              <a:off x="243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12773"/>
            <p:cNvSpPr>
              <a:spLocks noChangeShapeType="1"/>
            </p:cNvSpPr>
            <p:nvPr/>
          </p:nvSpPr>
          <p:spPr bwMode="auto">
            <a:xfrm>
              <a:off x="243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Rectangle 12774"/>
            <p:cNvSpPr>
              <a:spLocks noChangeArrowheads="1"/>
            </p:cNvSpPr>
            <p:nvPr/>
          </p:nvSpPr>
          <p:spPr bwMode="auto">
            <a:xfrm>
              <a:off x="2343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12775"/>
            <p:cNvSpPr>
              <a:spLocks noChangeShapeType="1"/>
            </p:cNvSpPr>
            <p:nvPr/>
          </p:nvSpPr>
          <p:spPr bwMode="auto">
            <a:xfrm flipH="1" flipV="1">
              <a:off x="234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12776"/>
            <p:cNvSpPr>
              <a:spLocks noChangeShapeType="1"/>
            </p:cNvSpPr>
            <p:nvPr/>
          </p:nvSpPr>
          <p:spPr bwMode="auto">
            <a:xfrm>
              <a:off x="236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12777"/>
            <p:cNvSpPr>
              <a:spLocks noChangeShapeType="1"/>
            </p:cNvSpPr>
            <p:nvPr/>
          </p:nvSpPr>
          <p:spPr bwMode="auto">
            <a:xfrm flipH="1">
              <a:off x="234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12778"/>
            <p:cNvSpPr>
              <a:spLocks noChangeShapeType="1"/>
            </p:cNvSpPr>
            <p:nvPr/>
          </p:nvSpPr>
          <p:spPr bwMode="auto">
            <a:xfrm flipV="1">
              <a:off x="236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12779"/>
            <p:cNvSpPr>
              <a:spLocks noChangeShapeType="1"/>
            </p:cNvSpPr>
            <p:nvPr/>
          </p:nvSpPr>
          <p:spPr bwMode="auto">
            <a:xfrm flipV="1">
              <a:off x="2361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12780"/>
            <p:cNvSpPr>
              <a:spLocks noChangeShapeType="1"/>
            </p:cNvSpPr>
            <p:nvPr/>
          </p:nvSpPr>
          <p:spPr bwMode="auto">
            <a:xfrm>
              <a:off x="236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Rectangle 12781"/>
            <p:cNvSpPr>
              <a:spLocks noChangeArrowheads="1"/>
            </p:cNvSpPr>
            <p:nvPr/>
          </p:nvSpPr>
          <p:spPr bwMode="auto">
            <a:xfrm>
              <a:off x="2301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12782"/>
            <p:cNvSpPr>
              <a:spLocks noChangeShapeType="1"/>
            </p:cNvSpPr>
            <p:nvPr/>
          </p:nvSpPr>
          <p:spPr bwMode="auto">
            <a:xfrm flipH="1" flipV="1">
              <a:off x="230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12783"/>
            <p:cNvSpPr>
              <a:spLocks noChangeShapeType="1"/>
            </p:cNvSpPr>
            <p:nvPr/>
          </p:nvSpPr>
          <p:spPr bwMode="auto">
            <a:xfrm>
              <a:off x="231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12784"/>
            <p:cNvSpPr>
              <a:spLocks noChangeShapeType="1"/>
            </p:cNvSpPr>
            <p:nvPr/>
          </p:nvSpPr>
          <p:spPr bwMode="auto">
            <a:xfrm flipH="1">
              <a:off x="230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12785"/>
            <p:cNvSpPr>
              <a:spLocks noChangeShapeType="1"/>
            </p:cNvSpPr>
            <p:nvPr/>
          </p:nvSpPr>
          <p:spPr bwMode="auto">
            <a:xfrm flipV="1">
              <a:off x="231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12786"/>
            <p:cNvSpPr>
              <a:spLocks noChangeShapeType="1"/>
            </p:cNvSpPr>
            <p:nvPr/>
          </p:nvSpPr>
          <p:spPr bwMode="auto">
            <a:xfrm flipV="1">
              <a:off x="231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12787"/>
            <p:cNvSpPr>
              <a:spLocks noChangeShapeType="1"/>
            </p:cNvSpPr>
            <p:nvPr/>
          </p:nvSpPr>
          <p:spPr bwMode="auto">
            <a:xfrm>
              <a:off x="231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Rectangle 12788"/>
            <p:cNvSpPr>
              <a:spLocks noChangeArrowheads="1"/>
            </p:cNvSpPr>
            <p:nvPr/>
          </p:nvSpPr>
          <p:spPr bwMode="auto">
            <a:xfrm>
              <a:off x="2283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12789"/>
            <p:cNvSpPr>
              <a:spLocks noChangeShapeType="1"/>
            </p:cNvSpPr>
            <p:nvPr/>
          </p:nvSpPr>
          <p:spPr bwMode="auto">
            <a:xfrm flipH="1" flipV="1">
              <a:off x="228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12790"/>
            <p:cNvSpPr>
              <a:spLocks noChangeShapeType="1"/>
            </p:cNvSpPr>
            <p:nvPr/>
          </p:nvSpPr>
          <p:spPr bwMode="auto">
            <a:xfrm>
              <a:off x="230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12791"/>
            <p:cNvSpPr>
              <a:spLocks noChangeShapeType="1"/>
            </p:cNvSpPr>
            <p:nvPr/>
          </p:nvSpPr>
          <p:spPr bwMode="auto">
            <a:xfrm flipH="1">
              <a:off x="228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12792"/>
            <p:cNvSpPr>
              <a:spLocks noChangeShapeType="1"/>
            </p:cNvSpPr>
            <p:nvPr/>
          </p:nvSpPr>
          <p:spPr bwMode="auto">
            <a:xfrm flipV="1">
              <a:off x="230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12793"/>
            <p:cNvSpPr>
              <a:spLocks noChangeShapeType="1"/>
            </p:cNvSpPr>
            <p:nvPr/>
          </p:nvSpPr>
          <p:spPr bwMode="auto">
            <a:xfrm flipV="1">
              <a:off x="230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12794"/>
            <p:cNvSpPr>
              <a:spLocks noChangeShapeType="1"/>
            </p:cNvSpPr>
            <p:nvPr/>
          </p:nvSpPr>
          <p:spPr bwMode="auto">
            <a:xfrm>
              <a:off x="230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Rectangle 12795"/>
            <p:cNvSpPr>
              <a:spLocks noChangeArrowheads="1"/>
            </p:cNvSpPr>
            <p:nvPr/>
          </p:nvSpPr>
          <p:spPr bwMode="auto">
            <a:xfrm>
              <a:off x="2265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12796"/>
            <p:cNvSpPr>
              <a:spLocks noChangeShapeType="1"/>
            </p:cNvSpPr>
            <p:nvPr/>
          </p:nvSpPr>
          <p:spPr bwMode="auto">
            <a:xfrm flipH="1" flipV="1"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12797"/>
            <p:cNvSpPr>
              <a:spLocks noChangeShapeType="1"/>
            </p:cNvSpPr>
            <p:nvPr/>
          </p:nvSpPr>
          <p:spPr bwMode="auto">
            <a:xfrm>
              <a:off x="228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12798"/>
            <p:cNvSpPr>
              <a:spLocks noChangeShapeType="1"/>
            </p:cNvSpPr>
            <p:nvPr/>
          </p:nvSpPr>
          <p:spPr bwMode="auto">
            <a:xfrm flipH="1">
              <a:off x="227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12799"/>
            <p:cNvSpPr>
              <a:spLocks noChangeShapeType="1"/>
            </p:cNvSpPr>
            <p:nvPr/>
          </p:nvSpPr>
          <p:spPr bwMode="auto">
            <a:xfrm flipV="1">
              <a:off x="228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12800"/>
            <p:cNvSpPr>
              <a:spLocks noChangeShapeType="1"/>
            </p:cNvSpPr>
            <p:nvPr/>
          </p:nvSpPr>
          <p:spPr bwMode="auto">
            <a:xfrm flipV="1">
              <a:off x="228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12801"/>
            <p:cNvSpPr>
              <a:spLocks noChangeShapeType="1"/>
            </p:cNvSpPr>
            <p:nvPr/>
          </p:nvSpPr>
          <p:spPr bwMode="auto">
            <a:xfrm>
              <a:off x="228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Rectangle 12802"/>
            <p:cNvSpPr>
              <a:spLocks noChangeArrowheads="1"/>
            </p:cNvSpPr>
            <p:nvPr/>
          </p:nvSpPr>
          <p:spPr bwMode="auto">
            <a:xfrm>
              <a:off x="2229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12803"/>
            <p:cNvSpPr>
              <a:spLocks noChangeShapeType="1"/>
            </p:cNvSpPr>
            <p:nvPr/>
          </p:nvSpPr>
          <p:spPr bwMode="auto">
            <a:xfrm flipH="1" flipV="1">
              <a:off x="223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12804"/>
            <p:cNvSpPr>
              <a:spLocks noChangeShapeType="1"/>
            </p:cNvSpPr>
            <p:nvPr/>
          </p:nvSpPr>
          <p:spPr bwMode="auto">
            <a:xfrm>
              <a:off x="224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12805"/>
            <p:cNvSpPr>
              <a:spLocks noChangeShapeType="1"/>
            </p:cNvSpPr>
            <p:nvPr/>
          </p:nvSpPr>
          <p:spPr bwMode="auto">
            <a:xfrm flipH="1">
              <a:off x="223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12806"/>
            <p:cNvSpPr>
              <a:spLocks noChangeShapeType="1"/>
            </p:cNvSpPr>
            <p:nvPr/>
          </p:nvSpPr>
          <p:spPr bwMode="auto">
            <a:xfrm flipV="1">
              <a:off x="224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12807"/>
            <p:cNvSpPr>
              <a:spLocks noChangeShapeType="1"/>
            </p:cNvSpPr>
            <p:nvPr/>
          </p:nvSpPr>
          <p:spPr bwMode="auto">
            <a:xfrm flipV="1">
              <a:off x="224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12808"/>
            <p:cNvSpPr>
              <a:spLocks noChangeShapeType="1"/>
            </p:cNvSpPr>
            <p:nvPr/>
          </p:nvSpPr>
          <p:spPr bwMode="auto">
            <a:xfrm>
              <a:off x="224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Rectangle 12809"/>
            <p:cNvSpPr>
              <a:spLocks noChangeArrowheads="1"/>
            </p:cNvSpPr>
            <p:nvPr/>
          </p:nvSpPr>
          <p:spPr bwMode="auto">
            <a:xfrm>
              <a:off x="2253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12810"/>
            <p:cNvSpPr>
              <a:spLocks noChangeShapeType="1"/>
            </p:cNvSpPr>
            <p:nvPr/>
          </p:nvSpPr>
          <p:spPr bwMode="auto">
            <a:xfrm flipH="1" flipV="1">
              <a:off x="225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12811"/>
            <p:cNvSpPr>
              <a:spLocks noChangeShapeType="1"/>
            </p:cNvSpPr>
            <p:nvPr/>
          </p:nvSpPr>
          <p:spPr bwMode="auto">
            <a:xfrm>
              <a:off x="227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12812"/>
            <p:cNvSpPr>
              <a:spLocks noChangeShapeType="1"/>
            </p:cNvSpPr>
            <p:nvPr/>
          </p:nvSpPr>
          <p:spPr bwMode="auto">
            <a:xfrm flipH="1">
              <a:off x="225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12813"/>
            <p:cNvSpPr>
              <a:spLocks noChangeShapeType="1"/>
            </p:cNvSpPr>
            <p:nvPr/>
          </p:nvSpPr>
          <p:spPr bwMode="auto">
            <a:xfrm flipV="1"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12814"/>
            <p:cNvSpPr>
              <a:spLocks noChangeShapeType="1"/>
            </p:cNvSpPr>
            <p:nvPr/>
          </p:nvSpPr>
          <p:spPr bwMode="auto">
            <a:xfrm flipV="1">
              <a:off x="2271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12815"/>
            <p:cNvSpPr>
              <a:spLocks noChangeShapeType="1"/>
            </p:cNvSpPr>
            <p:nvPr/>
          </p:nvSpPr>
          <p:spPr bwMode="auto">
            <a:xfrm>
              <a:off x="2271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Rectangle 12816"/>
            <p:cNvSpPr>
              <a:spLocks noChangeArrowheads="1"/>
            </p:cNvSpPr>
            <p:nvPr/>
          </p:nvSpPr>
          <p:spPr bwMode="auto">
            <a:xfrm>
              <a:off x="2259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12817"/>
            <p:cNvSpPr>
              <a:spLocks noChangeShapeType="1"/>
            </p:cNvSpPr>
            <p:nvPr/>
          </p:nvSpPr>
          <p:spPr bwMode="auto">
            <a:xfrm flipH="1" flipV="1">
              <a:off x="226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12818"/>
            <p:cNvSpPr>
              <a:spLocks noChangeShapeType="1"/>
            </p:cNvSpPr>
            <p:nvPr/>
          </p:nvSpPr>
          <p:spPr bwMode="auto">
            <a:xfrm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12819"/>
            <p:cNvSpPr>
              <a:spLocks noChangeShapeType="1"/>
            </p:cNvSpPr>
            <p:nvPr/>
          </p:nvSpPr>
          <p:spPr bwMode="auto">
            <a:xfrm flipH="1"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12820"/>
            <p:cNvSpPr>
              <a:spLocks noChangeShapeType="1"/>
            </p:cNvSpPr>
            <p:nvPr/>
          </p:nvSpPr>
          <p:spPr bwMode="auto">
            <a:xfrm flipV="1">
              <a:off x="227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12821"/>
            <p:cNvSpPr>
              <a:spLocks noChangeShapeType="1"/>
            </p:cNvSpPr>
            <p:nvPr/>
          </p:nvSpPr>
          <p:spPr bwMode="auto">
            <a:xfrm flipV="1">
              <a:off x="227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12822"/>
            <p:cNvSpPr>
              <a:spLocks noChangeShapeType="1"/>
            </p:cNvSpPr>
            <p:nvPr/>
          </p:nvSpPr>
          <p:spPr bwMode="auto">
            <a:xfrm>
              <a:off x="227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Rectangle 12823"/>
            <p:cNvSpPr>
              <a:spLocks noChangeArrowheads="1"/>
            </p:cNvSpPr>
            <p:nvPr/>
          </p:nvSpPr>
          <p:spPr bwMode="auto">
            <a:xfrm>
              <a:off x="2235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12824"/>
            <p:cNvSpPr>
              <a:spLocks noChangeShapeType="1"/>
            </p:cNvSpPr>
            <p:nvPr/>
          </p:nvSpPr>
          <p:spPr bwMode="auto">
            <a:xfrm flipH="1" flipV="1">
              <a:off x="224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12825"/>
            <p:cNvSpPr>
              <a:spLocks noChangeShapeType="1"/>
            </p:cNvSpPr>
            <p:nvPr/>
          </p:nvSpPr>
          <p:spPr bwMode="auto">
            <a:xfrm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12826"/>
            <p:cNvSpPr>
              <a:spLocks noChangeShapeType="1"/>
            </p:cNvSpPr>
            <p:nvPr/>
          </p:nvSpPr>
          <p:spPr bwMode="auto">
            <a:xfrm flipH="1">
              <a:off x="224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12827"/>
            <p:cNvSpPr>
              <a:spLocks noChangeShapeType="1"/>
            </p:cNvSpPr>
            <p:nvPr/>
          </p:nvSpPr>
          <p:spPr bwMode="auto">
            <a:xfrm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12828"/>
            <p:cNvSpPr>
              <a:spLocks noChangeShapeType="1"/>
            </p:cNvSpPr>
            <p:nvPr/>
          </p:nvSpPr>
          <p:spPr bwMode="auto">
            <a:xfrm flipV="1">
              <a:off x="225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12829"/>
            <p:cNvSpPr>
              <a:spLocks noChangeShapeType="1"/>
            </p:cNvSpPr>
            <p:nvPr/>
          </p:nvSpPr>
          <p:spPr bwMode="auto">
            <a:xfrm>
              <a:off x="2253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Rectangle 12830"/>
            <p:cNvSpPr>
              <a:spLocks noChangeArrowheads="1"/>
            </p:cNvSpPr>
            <p:nvPr/>
          </p:nvSpPr>
          <p:spPr bwMode="auto">
            <a:xfrm>
              <a:off x="2235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12831"/>
            <p:cNvSpPr>
              <a:spLocks noChangeShapeType="1"/>
            </p:cNvSpPr>
            <p:nvPr/>
          </p:nvSpPr>
          <p:spPr bwMode="auto">
            <a:xfrm flipH="1" flipV="1">
              <a:off x="224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60" name="Group 12832"/>
          <p:cNvGrpSpPr>
            <a:grpSpLocks/>
          </p:cNvGrpSpPr>
          <p:nvPr/>
        </p:nvGrpSpPr>
        <p:grpSpPr bwMode="auto">
          <a:xfrm>
            <a:off x="5030788" y="2771775"/>
            <a:ext cx="2390775" cy="1028700"/>
            <a:chOff x="2235" y="1971"/>
            <a:chExt cx="1506" cy="648"/>
          </a:xfrm>
        </p:grpSpPr>
        <p:sp>
          <p:nvSpPr>
            <p:cNvPr id="15051" name="Line 12833"/>
            <p:cNvSpPr>
              <a:spLocks noChangeShapeType="1"/>
            </p:cNvSpPr>
            <p:nvPr/>
          </p:nvSpPr>
          <p:spPr bwMode="auto">
            <a:xfrm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2" name="Line 12834"/>
            <p:cNvSpPr>
              <a:spLocks noChangeShapeType="1"/>
            </p:cNvSpPr>
            <p:nvPr/>
          </p:nvSpPr>
          <p:spPr bwMode="auto">
            <a:xfrm flipH="1">
              <a:off x="224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" name="Line 12835"/>
            <p:cNvSpPr>
              <a:spLocks noChangeShapeType="1"/>
            </p:cNvSpPr>
            <p:nvPr/>
          </p:nvSpPr>
          <p:spPr bwMode="auto">
            <a:xfrm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" name="Line 12836"/>
            <p:cNvSpPr>
              <a:spLocks noChangeShapeType="1"/>
            </p:cNvSpPr>
            <p:nvPr/>
          </p:nvSpPr>
          <p:spPr bwMode="auto">
            <a:xfrm flipV="1">
              <a:off x="225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" name="Line 12837"/>
            <p:cNvSpPr>
              <a:spLocks noChangeShapeType="1"/>
            </p:cNvSpPr>
            <p:nvPr/>
          </p:nvSpPr>
          <p:spPr bwMode="auto">
            <a:xfrm>
              <a:off x="2253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" name="Rectangle 12838"/>
            <p:cNvSpPr>
              <a:spLocks noChangeArrowheads="1"/>
            </p:cNvSpPr>
            <p:nvPr/>
          </p:nvSpPr>
          <p:spPr bwMode="auto">
            <a:xfrm>
              <a:off x="2235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7" name="Line 12839"/>
            <p:cNvSpPr>
              <a:spLocks noChangeShapeType="1"/>
            </p:cNvSpPr>
            <p:nvPr/>
          </p:nvSpPr>
          <p:spPr bwMode="auto">
            <a:xfrm flipH="1" flipV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8" name="Line 12840"/>
            <p:cNvSpPr>
              <a:spLocks noChangeShapeType="1"/>
            </p:cNvSpPr>
            <p:nvPr/>
          </p:nvSpPr>
          <p:spPr bwMode="auto">
            <a:xfrm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" name="Line 12841"/>
            <p:cNvSpPr>
              <a:spLocks noChangeShapeType="1"/>
            </p:cNvSpPr>
            <p:nvPr/>
          </p:nvSpPr>
          <p:spPr bwMode="auto">
            <a:xfrm flipH="1">
              <a:off x="22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0" name="Line 12842"/>
            <p:cNvSpPr>
              <a:spLocks noChangeShapeType="1"/>
            </p:cNvSpPr>
            <p:nvPr/>
          </p:nvSpPr>
          <p:spPr bwMode="auto">
            <a:xfrm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1" name="Line 12843"/>
            <p:cNvSpPr>
              <a:spLocks noChangeShapeType="1"/>
            </p:cNvSpPr>
            <p:nvPr/>
          </p:nvSpPr>
          <p:spPr bwMode="auto">
            <a:xfrm flipV="1"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2" name="Line 12844"/>
            <p:cNvSpPr>
              <a:spLocks noChangeShapeType="1"/>
            </p:cNvSpPr>
            <p:nvPr/>
          </p:nvSpPr>
          <p:spPr bwMode="auto">
            <a:xfrm>
              <a:off x="225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3" name="Rectangle 12845"/>
            <p:cNvSpPr>
              <a:spLocks noChangeArrowheads="1"/>
            </p:cNvSpPr>
            <p:nvPr/>
          </p:nvSpPr>
          <p:spPr bwMode="auto">
            <a:xfrm>
              <a:off x="2241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4" name="Line 12846"/>
            <p:cNvSpPr>
              <a:spLocks noChangeShapeType="1"/>
            </p:cNvSpPr>
            <p:nvPr/>
          </p:nvSpPr>
          <p:spPr bwMode="auto">
            <a:xfrm flipH="1" flipV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5" name="Line 12847"/>
            <p:cNvSpPr>
              <a:spLocks noChangeShapeType="1"/>
            </p:cNvSpPr>
            <p:nvPr/>
          </p:nvSpPr>
          <p:spPr bwMode="auto">
            <a:xfrm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6" name="Line 12848"/>
            <p:cNvSpPr>
              <a:spLocks noChangeShapeType="1"/>
            </p:cNvSpPr>
            <p:nvPr/>
          </p:nvSpPr>
          <p:spPr bwMode="auto">
            <a:xfrm flipH="1">
              <a:off x="2247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7" name="Line 12849"/>
            <p:cNvSpPr>
              <a:spLocks noChangeShapeType="1"/>
            </p:cNvSpPr>
            <p:nvPr/>
          </p:nvSpPr>
          <p:spPr bwMode="auto">
            <a:xfrm flipV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8" name="Line 12850"/>
            <p:cNvSpPr>
              <a:spLocks noChangeShapeType="1"/>
            </p:cNvSpPr>
            <p:nvPr/>
          </p:nvSpPr>
          <p:spPr bwMode="auto">
            <a:xfrm flipV="1">
              <a:off x="225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9" name="Line 12851"/>
            <p:cNvSpPr>
              <a:spLocks noChangeShapeType="1"/>
            </p:cNvSpPr>
            <p:nvPr/>
          </p:nvSpPr>
          <p:spPr bwMode="auto">
            <a:xfrm>
              <a:off x="2259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0" name="Rectangle 12852"/>
            <p:cNvSpPr>
              <a:spLocks noChangeArrowheads="1"/>
            </p:cNvSpPr>
            <p:nvPr/>
          </p:nvSpPr>
          <p:spPr bwMode="auto">
            <a:xfrm>
              <a:off x="2241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1" name="Line 12853"/>
            <p:cNvSpPr>
              <a:spLocks noChangeShapeType="1"/>
            </p:cNvSpPr>
            <p:nvPr/>
          </p:nvSpPr>
          <p:spPr bwMode="auto">
            <a:xfrm flipH="1" flipV="1">
              <a:off x="224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2" name="Line 12854"/>
            <p:cNvSpPr>
              <a:spLocks noChangeShapeType="1"/>
            </p:cNvSpPr>
            <p:nvPr/>
          </p:nvSpPr>
          <p:spPr bwMode="auto">
            <a:xfrm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3" name="Line 12855"/>
            <p:cNvSpPr>
              <a:spLocks noChangeShapeType="1"/>
            </p:cNvSpPr>
            <p:nvPr/>
          </p:nvSpPr>
          <p:spPr bwMode="auto">
            <a:xfrm flipH="1">
              <a:off x="224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4" name="Line 12856"/>
            <p:cNvSpPr>
              <a:spLocks noChangeShapeType="1"/>
            </p:cNvSpPr>
            <p:nvPr/>
          </p:nvSpPr>
          <p:spPr bwMode="auto">
            <a:xfrm flipV="1"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5" name="Line 12857"/>
            <p:cNvSpPr>
              <a:spLocks noChangeShapeType="1"/>
            </p:cNvSpPr>
            <p:nvPr/>
          </p:nvSpPr>
          <p:spPr bwMode="auto">
            <a:xfrm flipV="1">
              <a:off x="2259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6" name="Line 12858"/>
            <p:cNvSpPr>
              <a:spLocks noChangeShapeType="1"/>
            </p:cNvSpPr>
            <p:nvPr/>
          </p:nvSpPr>
          <p:spPr bwMode="auto">
            <a:xfrm>
              <a:off x="225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7" name="Rectangle 12859"/>
            <p:cNvSpPr>
              <a:spLocks noChangeArrowheads="1"/>
            </p:cNvSpPr>
            <p:nvPr/>
          </p:nvSpPr>
          <p:spPr bwMode="auto">
            <a:xfrm>
              <a:off x="2247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8" name="Line 12860"/>
            <p:cNvSpPr>
              <a:spLocks noChangeShapeType="1"/>
            </p:cNvSpPr>
            <p:nvPr/>
          </p:nvSpPr>
          <p:spPr bwMode="auto">
            <a:xfrm flipH="1" flipV="1">
              <a:off x="225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9" name="Line 12861"/>
            <p:cNvSpPr>
              <a:spLocks noChangeShapeType="1"/>
            </p:cNvSpPr>
            <p:nvPr/>
          </p:nvSpPr>
          <p:spPr bwMode="auto">
            <a:xfrm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0" name="Line 12862"/>
            <p:cNvSpPr>
              <a:spLocks noChangeShapeType="1"/>
            </p:cNvSpPr>
            <p:nvPr/>
          </p:nvSpPr>
          <p:spPr bwMode="auto">
            <a:xfrm flipH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1" name="Line 12863"/>
            <p:cNvSpPr>
              <a:spLocks noChangeShapeType="1"/>
            </p:cNvSpPr>
            <p:nvPr/>
          </p:nvSpPr>
          <p:spPr bwMode="auto">
            <a:xfrm flipV="1">
              <a:off x="226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2" name="Line 12864"/>
            <p:cNvSpPr>
              <a:spLocks noChangeShapeType="1"/>
            </p:cNvSpPr>
            <p:nvPr/>
          </p:nvSpPr>
          <p:spPr bwMode="auto">
            <a:xfrm flipV="1">
              <a:off x="2265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3" name="Line 12865"/>
            <p:cNvSpPr>
              <a:spLocks noChangeShapeType="1"/>
            </p:cNvSpPr>
            <p:nvPr/>
          </p:nvSpPr>
          <p:spPr bwMode="auto">
            <a:xfrm>
              <a:off x="226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4" name="Rectangle 12866"/>
            <p:cNvSpPr>
              <a:spLocks noChangeArrowheads="1"/>
            </p:cNvSpPr>
            <p:nvPr/>
          </p:nvSpPr>
          <p:spPr bwMode="auto">
            <a:xfrm>
              <a:off x="224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5" name="Line 12867"/>
            <p:cNvSpPr>
              <a:spLocks noChangeShapeType="1"/>
            </p:cNvSpPr>
            <p:nvPr/>
          </p:nvSpPr>
          <p:spPr bwMode="auto">
            <a:xfrm flipH="1"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6" name="Line 12868"/>
            <p:cNvSpPr>
              <a:spLocks noChangeShapeType="1"/>
            </p:cNvSpPr>
            <p:nvPr/>
          </p:nvSpPr>
          <p:spPr bwMode="auto">
            <a:xfrm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7" name="Line 12869"/>
            <p:cNvSpPr>
              <a:spLocks noChangeShapeType="1"/>
            </p:cNvSpPr>
            <p:nvPr/>
          </p:nvSpPr>
          <p:spPr bwMode="auto">
            <a:xfrm flipH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8" name="Line 12870"/>
            <p:cNvSpPr>
              <a:spLocks noChangeShapeType="1"/>
            </p:cNvSpPr>
            <p:nvPr/>
          </p:nvSpPr>
          <p:spPr bwMode="auto">
            <a:xfrm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9" name="Line 12871"/>
            <p:cNvSpPr>
              <a:spLocks noChangeShapeType="1"/>
            </p:cNvSpPr>
            <p:nvPr/>
          </p:nvSpPr>
          <p:spPr bwMode="auto">
            <a:xfrm flipV="1">
              <a:off x="226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0" name="Line 12872"/>
            <p:cNvSpPr>
              <a:spLocks noChangeShapeType="1"/>
            </p:cNvSpPr>
            <p:nvPr/>
          </p:nvSpPr>
          <p:spPr bwMode="auto">
            <a:xfrm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1" name="Rectangle 12873"/>
            <p:cNvSpPr>
              <a:spLocks noChangeArrowheads="1"/>
            </p:cNvSpPr>
            <p:nvPr/>
          </p:nvSpPr>
          <p:spPr bwMode="auto">
            <a:xfrm>
              <a:off x="2247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2" name="Line 12874"/>
            <p:cNvSpPr>
              <a:spLocks noChangeShapeType="1"/>
            </p:cNvSpPr>
            <p:nvPr/>
          </p:nvSpPr>
          <p:spPr bwMode="auto">
            <a:xfrm flipH="1" flipV="1">
              <a:off x="225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3" name="Line 12875"/>
            <p:cNvSpPr>
              <a:spLocks noChangeShapeType="1"/>
            </p:cNvSpPr>
            <p:nvPr/>
          </p:nvSpPr>
          <p:spPr bwMode="auto">
            <a:xfrm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4" name="Line 12876"/>
            <p:cNvSpPr>
              <a:spLocks noChangeShapeType="1"/>
            </p:cNvSpPr>
            <p:nvPr/>
          </p:nvSpPr>
          <p:spPr bwMode="auto">
            <a:xfrm flipH="1">
              <a:off x="225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5" name="Line 12877"/>
            <p:cNvSpPr>
              <a:spLocks noChangeShapeType="1"/>
            </p:cNvSpPr>
            <p:nvPr/>
          </p:nvSpPr>
          <p:spPr bwMode="auto">
            <a:xfrm flipV="1">
              <a:off x="226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6" name="Line 12878"/>
            <p:cNvSpPr>
              <a:spLocks noChangeShapeType="1"/>
            </p:cNvSpPr>
            <p:nvPr/>
          </p:nvSpPr>
          <p:spPr bwMode="auto">
            <a:xfrm flipV="1">
              <a:off x="2265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7" name="Line 12879"/>
            <p:cNvSpPr>
              <a:spLocks noChangeShapeType="1"/>
            </p:cNvSpPr>
            <p:nvPr/>
          </p:nvSpPr>
          <p:spPr bwMode="auto">
            <a:xfrm>
              <a:off x="2265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8" name="Rectangle 12880"/>
            <p:cNvSpPr>
              <a:spLocks noChangeArrowheads="1"/>
            </p:cNvSpPr>
            <p:nvPr/>
          </p:nvSpPr>
          <p:spPr bwMode="auto">
            <a:xfrm>
              <a:off x="2247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9" name="Line 12881"/>
            <p:cNvSpPr>
              <a:spLocks noChangeShapeType="1"/>
            </p:cNvSpPr>
            <p:nvPr/>
          </p:nvSpPr>
          <p:spPr bwMode="auto">
            <a:xfrm flipH="1" flipV="1">
              <a:off x="225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0" name="Line 12882"/>
            <p:cNvSpPr>
              <a:spLocks noChangeShapeType="1"/>
            </p:cNvSpPr>
            <p:nvPr/>
          </p:nvSpPr>
          <p:spPr bwMode="auto">
            <a:xfrm>
              <a:off x="226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1" name="Line 12883"/>
            <p:cNvSpPr>
              <a:spLocks noChangeShapeType="1"/>
            </p:cNvSpPr>
            <p:nvPr/>
          </p:nvSpPr>
          <p:spPr bwMode="auto">
            <a:xfrm flipH="1">
              <a:off x="225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2" name="Line 12884"/>
            <p:cNvSpPr>
              <a:spLocks noChangeShapeType="1"/>
            </p:cNvSpPr>
            <p:nvPr/>
          </p:nvSpPr>
          <p:spPr bwMode="auto">
            <a:xfrm flipV="1">
              <a:off x="226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3" name="Line 12885"/>
            <p:cNvSpPr>
              <a:spLocks noChangeShapeType="1"/>
            </p:cNvSpPr>
            <p:nvPr/>
          </p:nvSpPr>
          <p:spPr bwMode="auto">
            <a:xfrm flipV="1">
              <a:off x="2265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4" name="Line 12886"/>
            <p:cNvSpPr>
              <a:spLocks noChangeShapeType="1"/>
            </p:cNvSpPr>
            <p:nvPr/>
          </p:nvSpPr>
          <p:spPr bwMode="auto">
            <a:xfrm>
              <a:off x="2265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5" name="Rectangle 12887"/>
            <p:cNvSpPr>
              <a:spLocks noChangeArrowheads="1"/>
            </p:cNvSpPr>
            <p:nvPr/>
          </p:nvSpPr>
          <p:spPr bwMode="auto">
            <a:xfrm>
              <a:off x="2247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6" name="Line 12888"/>
            <p:cNvSpPr>
              <a:spLocks noChangeShapeType="1"/>
            </p:cNvSpPr>
            <p:nvPr/>
          </p:nvSpPr>
          <p:spPr bwMode="auto">
            <a:xfrm flipH="1" flipV="1">
              <a:off x="225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7" name="Line 12889"/>
            <p:cNvSpPr>
              <a:spLocks noChangeShapeType="1"/>
            </p:cNvSpPr>
            <p:nvPr/>
          </p:nvSpPr>
          <p:spPr bwMode="auto">
            <a:xfrm>
              <a:off x="226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8" name="Line 12890"/>
            <p:cNvSpPr>
              <a:spLocks noChangeShapeType="1"/>
            </p:cNvSpPr>
            <p:nvPr/>
          </p:nvSpPr>
          <p:spPr bwMode="auto">
            <a:xfrm flipH="1">
              <a:off x="225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9" name="Line 12891"/>
            <p:cNvSpPr>
              <a:spLocks noChangeShapeType="1"/>
            </p:cNvSpPr>
            <p:nvPr/>
          </p:nvSpPr>
          <p:spPr bwMode="auto">
            <a:xfrm flipV="1">
              <a:off x="226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0" name="Line 12892"/>
            <p:cNvSpPr>
              <a:spLocks noChangeShapeType="1"/>
            </p:cNvSpPr>
            <p:nvPr/>
          </p:nvSpPr>
          <p:spPr bwMode="auto">
            <a:xfrm flipV="1">
              <a:off x="2265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1" name="Line 12893"/>
            <p:cNvSpPr>
              <a:spLocks noChangeShapeType="1"/>
            </p:cNvSpPr>
            <p:nvPr/>
          </p:nvSpPr>
          <p:spPr bwMode="auto">
            <a:xfrm>
              <a:off x="2265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2" name="Rectangle 12894"/>
            <p:cNvSpPr>
              <a:spLocks noChangeArrowheads="1"/>
            </p:cNvSpPr>
            <p:nvPr/>
          </p:nvSpPr>
          <p:spPr bwMode="auto">
            <a:xfrm>
              <a:off x="2241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3" name="Line 12895"/>
            <p:cNvSpPr>
              <a:spLocks noChangeShapeType="1"/>
            </p:cNvSpPr>
            <p:nvPr/>
          </p:nvSpPr>
          <p:spPr bwMode="auto">
            <a:xfrm flipH="1" flipV="1">
              <a:off x="224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4" name="Line 12896"/>
            <p:cNvSpPr>
              <a:spLocks noChangeShapeType="1"/>
            </p:cNvSpPr>
            <p:nvPr/>
          </p:nvSpPr>
          <p:spPr bwMode="auto">
            <a:xfrm>
              <a:off x="225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5" name="Line 12897"/>
            <p:cNvSpPr>
              <a:spLocks noChangeShapeType="1"/>
            </p:cNvSpPr>
            <p:nvPr/>
          </p:nvSpPr>
          <p:spPr bwMode="auto">
            <a:xfrm flipH="1">
              <a:off x="224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6" name="Line 12898"/>
            <p:cNvSpPr>
              <a:spLocks noChangeShapeType="1"/>
            </p:cNvSpPr>
            <p:nvPr/>
          </p:nvSpPr>
          <p:spPr bwMode="auto">
            <a:xfrm flipV="1">
              <a:off x="225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7" name="Line 12899"/>
            <p:cNvSpPr>
              <a:spLocks noChangeShapeType="1"/>
            </p:cNvSpPr>
            <p:nvPr/>
          </p:nvSpPr>
          <p:spPr bwMode="auto">
            <a:xfrm flipV="1">
              <a:off x="225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8" name="Line 12900"/>
            <p:cNvSpPr>
              <a:spLocks noChangeShapeType="1"/>
            </p:cNvSpPr>
            <p:nvPr/>
          </p:nvSpPr>
          <p:spPr bwMode="auto">
            <a:xfrm>
              <a:off x="225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9" name="Rectangle 12901"/>
            <p:cNvSpPr>
              <a:spLocks noChangeArrowheads="1"/>
            </p:cNvSpPr>
            <p:nvPr/>
          </p:nvSpPr>
          <p:spPr bwMode="auto">
            <a:xfrm>
              <a:off x="2241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0" name="Line 12902"/>
            <p:cNvSpPr>
              <a:spLocks noChangeShapeType="1"/>
            </p:cNvSpPr>
            <p:nvPr/>
          </p:nvSpPr>
          <p:spPr bwMode="auto">
            <a:xfrm flipH="1" flipV="1">
              <a:off x="224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1" name="Line 12903"/>
            <p:cNvSpPr>
              <a:spLocks noChangeShapeType="1"/>
            </p:cNvSpPr>
            <p:nvPr/>
          </p:nvSpPr>
          <p:spPr bwMode="auto">
            <a:xfrm>
              <a:off x="225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2" name="Line 12904"/>
            <p:cNvSpPr>
              <a:spLocks noChangeShapeType="1"/>
            </p:cNvSpPr>
            <p:nvPr/>
          </p:nvSpPr>
          <p:spPr bwMode="auto">
            <a:xfrm flipH="1">
              <a:off x="224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3" name="Line 12905"/>
            <p:cNvSpPr>
              <a:spLocks noChangeShapeType="1"/>
            </p:cNvSpPr>
            <p:nvPr/>
          </p:nvSpPr>
          <p:spPr bwMode="auto">
            <a:xfrm flipV="1">
              <a:off x="225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4" name="Line 12906"/>
            <p:cNvSpPr>
              <a:spLocks noChangeShapeType="1"/>
            </p:cNvSpPr>
            <p:nvPr/>
          </p:nvSpPr>
          <p:spPr bwMode="auto">
            <a:xfrm flipV="1">
              <a:off x="225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5" name="Line 12907"/>
            <p:cNvSpPr>
              <a:spLocks noChangeShapeType="1"/>
            </p:cNvSpPr>
            <p:nvPr/>
          </p:nvSpPr>
          <p:spPr bwMode="auto">
            <a:xfrm>
              <a:off x="225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6" name="Rectangle 12908"/>
            <p:cNvSpPr>
              <a:spLocks noChangeArrowheads="1"/>
            </p:cNvSpPr>
            <p:nvPr/>
          </p:nvSpPr>
          <p:spPr bwMode="auto">
            <a:xfrm>
              <a:off x="2241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7" name="Line 12909"/>
            <p:cNvSpPr>
              <a:spLocks noChangeShapeType="1"/>
            </p:cNvSpPr>
            <p:nvPr/>
          </p:nvSpPr>
          <p:spPr bwMode="auto">
            <a:xfrm flipH="1" flipV="1">
              <a:off x="224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8" name="Line 12910"/>
            <p:cNvSpPr>
              <a:spLocks noChangeShapeType="1"/>
            </p:cNvSpPr>
            <p:nvPr/>
          </p:nvSpPr>
          <p:spPr bwMode="auto">
            <a:xfrm>
              <a:off x="225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9" name="Line 12911"/>
            <p:cNvSpPr>
              <a:spLocks noChangeShapeType="1"/>
            </p:cNvSpPr>
            <p:nvPr/>
          </p:nvSpPr>
          <p:spPr bwMode="auto">
            <a:xfrm flipH="1">
              <a:off x="224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0" name="Line 12912"/>
            <p:cNvSpPr>
              <a:spLocks noChangeShapeType="1"/>
            </p:cNvSpPr>
            <p:nvPr/>
          </p:nvSpPr>
          <p:spPr bwMode="auto">
            <a:xfrm flipV="1">
              <a:off x="225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1" name="Line 12913"/>
            <p:cNvSpPr>
              <a:spLocks noChangeShapeType="1"/>
            </p:cNvSpPr>
            <p:nvPr/>
          </p:nvSpPr>
          <p:spPr bwMode="auto">
            <a:xfrm flipV="1">
              <a:off x="225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2" name="Line 12914"/>
            <p:cNvSpPr>
              <a:spLocks noChangeShapeType="1"/>
            </p:cNvSpPr>
            <p:nvPr/>
          </p:nvSpPr>
          <p:spPr bwMode="auto">
            <a:xfrm>
              <a:off x="225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3" name="Rectangle 12915"/>
            <p:cNvSpPr>
              <a:spLocks noChangeArrowheads="1"/>
            </p:cNvSpPr>
            <p:nvPr/>
          </p:nvSpPr>
          <p:spPr bwMode="auto">
            <a:xfrm>
              <a:off x="2259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4" name="Line 12916"/>
            <p:cNvSpPr>
              <a:spLocks noChangeShapeType="1"/>
            </p:cNvSpPr>
            <p:nvPr/>
          </p:nvSpPr>
          <p:spPr bwMode="auto">
            <a:xfrm flipH="1" flipV="1">
              <a:off x="226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5" name="Line 12917"/>
            <p:cNvSpPr>
              <a:spLocks noChangeShapeType="1"/>
            </p:cNvSpPr>
            <p:nvPr/>
          </p:nvSpPr>
          <p:spPr bwMode="auto">
            <a:xfrm>
              <a:off x="227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6" name="Line 12918"/>
            <p:cNvSpPr>
              <a:spLocks noChangeShapeType="1"/>
            </p:cNvSpPr>
            <p:nvPr/>
          </p:nvSpPr>
          <p:spPr bwMode="auto">
            <a:xfrm flipH="1">
              <a:off x="226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7" name="Line 12919"/>
            <p:cNvSpPr>
              <a:spLocks noChangeShapeType="1"/>
            </p:cNvSpPr>
            <p:nvPr/>
          </p:nvSpPr>
          <p:spPr bwMode="auto">
            <a:xfrm flipV="1">
              <a:off x="227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8" name="Line 12920"/>
            <p:cNvSpPr>
              <a:spLocks noChangeShapeType="1"/>
            </p:cNvSpPr>
            <p:nvPr/>
          </p:nvSpPr>
          <p:spPr bwMode="auto">
            <a:xfrm flipV="1">
              <a:off x="2277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9" name="Line 12921"/>
            <p:cNvSpPr>
              <a:spLocks noChangeShapeType="1"/>
            </p:cNvSpPr>
            <p:nvPr/>
          </p:nvSpPr>
          <p:spPr bwMode="auto">
            <a:xfrm>
              <a:off x="227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0" name="Rectangle 12922"/>
            <p:cNvSpPr>
              <a:spLocks noChangeArrowheads="1"/>
            </p:cNvSpPr>
            <p:nvPr/>
          </p:nvSpPr>
          <p:spPr bwMode="auto">
            <a:xfrm>
              <a:off x="2295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1" name="Line 12923"/>
            <p:cNvSpPr>
              <a:spLocks noChangeShapeType="1"/>
            </p:cNvSpPr>
            <p:nvPr/>
          </p:nvSpPr>
          <p:spPr bwMode="auto">
            <a:xfrm flipH="1" flipV="1">
              <a:off x="230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2" name="Line 12924"/>
            <p:cNvSpPr>
              <a:spLocks noChangeShapeType="1"/>
            </p:cNvSpPr>
            <p:nvPr/>
          </p:nvSpPr>
          <p:spPr bwMode="auto">
            <a:xfrm>
              <a:off x="231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3" name="Line 12925"/>
            <p:cNvSpPr>
              <a:spLocks noChangeShapeType="1"/>
            </p:cNvSpPr>
            <p:nvPr/>
          </p:nvSpPr>
          <p:spPr bwMode="auto">
            <a:xfrm flipH="1">
              <a:off x="230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4" name="Line 12926"/>
            <p:cNvSpPr>
              <a:spLocks noChangeShapeType="1"/>
            </p:cNvSpPr>
            <p:nvPr/>
          </p:nvSpPr>
          <p:spPr bwMode="auto">
            <a:xfrm flipV="1">
              <a:off x="231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5" name="Line 12927"/>
            <p:cNvSpPr>
              <a:spLocks noChangeShapeType="1"/>
            </p:cNvSpPr>
            <p:nvPr/>
          </p:nvSpPr>
          <p:spPr bwMode="auto">
            <a:xfrm flipV="1">
              <a:off x="2313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6" name="Line 12928"/>
            <p:cNvSpPr>
              <a:spLocks noChangeShapeType="1"/>
            </p:cNvSpPr>
            <p:nvPr/>
          </p:nvSpPr>
          <p:spPr bwMode="auto">
            <a:xfrm>
              <a:off x="231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7" name="Rectangle 12929"/>
            <p:cNvSpPr>
              <a:spLocks noChangeArrowheads="1"/>
            </p:cNvSpPr>
            <p:nvPr/>
          </p:nvSpPr>
          <p:spPr bwMode="auto">
            <a:xfrm>
              <a:off x="2379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8" name="Line 12930"/>
            <p:cNvSpPr>
              <a:spLocks noChangeShapeType="1"/>
            </p:cNvSpPr>
            <p:nvPr/>
          </p:nvSpPr>
          <p:spPr bwMode="auto">
            <a:xfrm flipH="1" flipV="1">
              <a:off x="238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9" name="Line 12931"/>
            <p:cNvSpPr>
              <a:spLocks noChangeShapeType="1"/>
            </p:cNvSpPr>
            <p:nvPr/>
          </p:nvSpPr>
          <p:spPr bwMode="auto">
            <a:xfrm>
              <a:off x="239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0" name="Line 12932"/>
            <p:cNvSpPr>
              <a:spLocks noChangeShapeType="1"/>
            </p:cNvSpPr>
            <p:nvPr/>
          </p:nvSpPr>
          <p:spPr bwMode="auto">
            <a:xfrm flipH="1">
              <a:off x="238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1" name="Line 12933"/>
            <p:cNvSpPr>
              <a:spLocks noChangeShapeType="1"/>
            </p:cNvSpPr>
            <p:nvPr/>
          </p:nvSpPr>
          <p:spPr bwMode="auto">
            <a:xfrm flipV="1">
              <a:off x="239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2" name="Line 12934"/>
            <p:cNvSpPr>
              <a:spLocks noChangeShapeType="1"/>
            </p:cNvSpPr>
            <p:nvPr/>
          </p:nvSpPr>
          <p:spPr bwMode="auto">
            <a:xfrm flipV="1">
              <a:off x="2397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3" name="Line 12935"/>
            <p:cNvSpPr>
              <a:spLocks noChangeShapeType="1"/>
            </p:cNvSpPr>
            <p:nvPr/>
          </p:nvSpPr>
          <p:spPr bwMode="auto">
            <a:xfrm>
              <a:off x="2397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4" name="Rectangle 12936"/>
            <p:cNvSpPr>
              <a:spLocks noChangeArrowheads="1"/>
            </p:cNvSpPr>
            <p:nvPr/>
          </p:nvSpPr>
          <p:spPr bwMode="auto">
            <a:xfrm>
              <a:off x="2493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5" name="Line 12937"/>
            <p:cNvSpPr>
              <a:spLocks noChangeShapeType="1"/>
            </p:cNvSpPr>
            <p:nvPr/>
          </p:nvSpPr>
          <p:spPr bwMode="auto">
            <a:xfrm flipH="1" flipV="1">
              <a:off x="2499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6" name="Line 12938"/>
            <p:cNvSpPr>
              <a:spLocks noChangeShapeType="1"/>
            </p:cNvSpPr>
            <p:nvPr/>
          </p:nvSpPr>
          <p:spPr bwMode="auto">
            <a:xfrm>
              <a:off x="251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" name="Line 12939"/>
            <p:cNvSpPr>
              <a:spLocks noChangeShapeType="1"/>
            </p:cNvSpPr>
            <p:nvPr/>
          </p:nvSpPr>
          <p:spPr bwMode="auto">
            <a:xfrm flipH="1">
              <a:off x="249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8" name="Line 12940"/>
            <p:cNvSpPr>
              <a:spLocks noChangeShapeType="1"/>
            </p:cNvSpPr>
            <p:nvPr/>
          </p:nvSpPr>
          <p:spPr bwMode="auto">
            <a:xfrm flipV="1">
              <a:off x="251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9" name="Line 12941"/>
            <p:cNvSpPr>
              <a:spLocks noChangeShapeType="1"/>
            </p:cNvSpPr>
            <p:nvPr/>
          </p:nvSpPr>
          <p:spPr bwMode="auto">
            <a:xfrm flipV="1">
              <a:off x="2511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0" name="Line 12942"/>
            <p:cNvSpPr>
              <a:spLocks noChangeShapeType="1"/>
            </p:cNvSpPr>
            <p:nvPr/>
          </p:nvSpPr>
          <p:spPr bwMode="auto">
            <a:xfrm>
              <a:off x="2511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1" name="Rectangle 12943"/>
            <p:cNvSpPr>
              <a:spLocks noChangeArrowheads="1"/>
            </p:cNvSpPr>
            <p:nvPr/>
          </p:nvSpPr>
          <p:spPr bwMode="auto">
            <a:xfrm>
              <a:off x="2625" y="242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2" name="Line 12944"/>
            <p:cNvSpPr>
              <a:spLocks noChangeShapeType="1"/>
            </p:cNvSpPr>
            <p:nvPr/>
          </p:nvSpPr>
          <p:spPr bwMode="auto">
            <a:xfrm flipH="1" flipV="1">
              <a:off x="2631" y="24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3" name="Line 12945"/>
            <p:cNvSpPr>
              <a:spLocks noChangeShapeType="1"/>
            </p:cNvSpPr>
            <p:nvPr/>
          </p:nvSpPr>
          <p:spPr bwMode="auto">
            <a:xfrm>
              <a:off x="2643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4" name="Line 12946"/>
            <p:cNvSpPr>
              <a:spLocks noChangeShapeType="1"/>
            </p:cNvSpPr>
            <p:nvPr/>
          </p:nvSpPr>
          <p:spPr bwMode="auto">
            <a:xfrm flipH="1">
              <a:off x="2631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5" name="Line 12947"/>
            <p:cNvSpPr>
              <a:spLocks noChangeShapeType="1"/>
            </p:cNvSpPr>
            <p:nvPr/>
          </p:nvSpPr>
          <p:spPr bwMode="auto">
            <a:xfrm flipV="1">
              <a:off x="2643" y="24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6" name="Line 12948"/>
            <p:cNvSpPr>
              <a:spLocks noChangeShapeType="1"/>
            </p:cNvSpPr>
            <p:nvPr/>
          </p:nvSpPr>
          <p:spPr bwMode="auto">
            <a:xfrm flipV="1">
              <a:off x="2643" y="24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7" name="Line 12949"/>
            <p:cNvSpPr>
              <a:spLocks noChangeShapeType="1"/>
            </p:cNvSpPr>
            <p:nvPr/>
          </p:nvSpPr>
          <p:spPr bwMode="auto">
            <a:xfrm>
              <a:off x="2643" y="24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8" name="Rectangle 12950"/>
            <p:cNvSpPr>
              <a:spLocks noChangeArrowheads="1"/>
            </p:cNvSpPr>
            <p:nvPr/>
          </p:nvSpPr>
          <p:spPr bwMode="auto">
            <a:xfrm>
              <a:off x="2775" y="236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9" name="Line 12951"/>
            <p:cNvSpPr>
              <a:spLocks noChangeShapeType="1"/>
            </p:cNvSpPr>
            <p:nvPr/>
          </p:nvSpPr>
          <p:spPr bwMode="auto">
            <a:xfrm flipH="1" flipV="1">
              <a:off x="2781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0" name="Line 12952"/>
            <p:cNvSpPr>
              <a:spLocks noChangeShapeType="1"/>
            </p:cNvSpPr>
            <p:nvPr/>
          </p:nvSpPr>
          <p:spPr bwMode="auto">
            <a:xfrm>
              <a:off x="2793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1" name="Line 12953"/>
            <p:cNvSpPr>
              <a:spLocks noChangeShapeType="1"/>
            </p:cNvSpPr>
            <p:nvPr/>
          </p:nvSpPr>
          <p:spPr bwMode="auto">
            <a:xfrm flipH="1">
              <a:off x="2781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2" name="Line 12954"/>
            <p:cNvSpPr>
              <a:spLocks noChangeShapeType="1"/>
            </p:cNvSpPr>
            <p:nvPr/>
          </p:nvSpPr>
          <p:spPr bwMode="auto">
            <a:xfrm flipV="1">
              <a:off x="2793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3" name="Line 12955"/>
            <p:cNvSpPr>
              <a:spLocks noChangeShapeType="1"/>
            </p:cNvSpPr>
            <p:nvPr/>
          </p:nvSpPr>
          <p:spPr bwMode="auto">
            <a:xfrm flipV="1">
              <a:off x="2793" y="23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4" name="Line 12956"/>
            <p:cNvSpPr>
              <a:spLocks noChangeShapeType="1"/>
            </p:cNvSpPr>
            <p:nvPr/>
          </p:nvSpPr>
          <p:spPr bwMode="auto">
            <a:xfrm>
              <a:off x="2793" y="23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5" name="Rectangle 12957"/>
            <p:cNvSpPr>
              <a:spLocks noChangeArrowheads="1"/>
            </p:cNvSpPr>
            <p:nvPr/>
          </p:nvSpPr>
          <p:spPr bwMode="auto">
            <a:xfrm>
              <a:off x="2925" y="22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6" name="Line 12958"/>
            <p:cNvSpPr>
              <a:spLocks noChangeShapeType="1"/>
            </p:cNvSpPr>
            <p:nvPr/>
          </p:nvSpPr>
          <p:spPr bwMode="auto">
            <a:xfrm flipH="1" flipV="1">
              <a:off x="2931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7" name="Line 12959"/>
            <p:cNvSpPr>
              <a:spLocks noChangeShapeType="1"/>
            </p:cNvSpPr>
            <p:nvPr/>
          </p:nvSpPr>
          <p:spPr bwMode="auto">
            <a:xfrm>
              <a:off x="2943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8" name="Line 12960"/>
            <p:cNvSpPr>
              <a:spLocks noChangeShapeType="1"/>
            </p:cNvSpPr>
            <p:nvPr/>
          </p:nvSpPr>
          <p:spPr bwMode="auto">
            <a:xfrm flipH="1">
              <a:off x="2931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9" name="Line 12961"/>
            <p:cNvSpPr>
              <a:spLocks noChangeShapeType="1"/>
            </p:cNvSpPr>
            <p:nvPr/>
          </p:nvSpPr>
          <p:spPr bwMode="auto">
            <a:xfrm flipV="1">
              <a:off x="2943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0" name="Line 12962"/>
            <p:cNvSpPr>
              <a:spLocks noChangeShapeType="1"/>
            </p:cNvSpPr>
            <p:nvPr/>
          </p:nvSpPr>
          <p:spPr bwMode="auto">
            <a:xfrm flipV="1">
              <a:off x="2943" y="22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1" name="Line 12963"/>
            <p:cNvSpPr>
              <a:spLocks noChangeShapeType="1"/>
            </p:cNvSpPr>
            <p:nvPr/>
          </p:nvSpPr>
          <p:spPr bwMode="auto">
            <a:xfrm>
              <a:off x="2943" y="22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2" name="Rectangle 12964"/>
            <p:cNvSpPr>
              <a:spLocks noChangeArrowheads="1"/>
            </p:cNvSpPr>
            <p:nvPr/>
          </p:nvSpPr>
          <p:spPr bwMode="auto">
            <a:xfrm>
              <a:off x="3087" y="22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3" name="Line 12965"/>
            <p:cNvSpPr>
              <a:spLocks noChangeShapeType="1"/>
            </p:cNvSpPr>
            <p:nvPr/>
          </p:nvSpPr>
          <p:spPr bwMode="auto">
            <a:xfrm flipH="1" flipV="1">
              <a:off x="3093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4" name="Line 12966"/>
            <p:cNvSpPr>
              <a:spLocks noChangeShapeType="1"/>
            </p:cNvSpPr>
            <p:nvPr/>
          </p:nvSpPr>
          <p:spPr bwMode="auto">
            <a:xfrm>
              <a:off x="3105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5" name="Line 12967"/>
            <p:cNvSpPr>
              <a:spLocks noChangeShapeType="1"/>
            </p:cNvSpPr>
            <p:nvPr/>
          </p:nvSpPr>
          <p:spPr bwMode="auto">
            <a:xfrm flipH="1">
              <a:off x="3093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" name="Line 12968"/>
            <p:cNvSpPr>
              <a:spLocks noChangeShapeType="1"/>
            </p:cNvSpPr>
            <p:nvPr/>
          </p:nvSpPr>
          <p:spPr bwMode="auto">
            <a:xfrm flipV="1">
              <a:off x="3105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7" name="Line 12969"/>
            <p:cNvSpPr>
              <a:spLocks noChangeShapeType="1"/>
            </p:cNvSpPr>
            <p:nvPr/>
          </p:nvSpPr>
          <p:spPr bwMode="auto">
            <a:xfrm flipV="1">
              <a:off x="3105" y="22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8" name="Line 12970"/>
            <p:cNvSpPr>
              <a:spLocks noChangeShapeType="1"/>
            </p:cNvSpPr>
            <p:nvPr/>
          </p:nvSpPr>
          <p:spPr bwMode="auto">
            <a:xfrm>
              <a:off x="3105" y="22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9" name="Rectangle 12971"/>
            <p:cNvSpPr>
              <a:spLocks noChangeArrowheads="1"/>
            </p:cNvSpPr>
            <p:nvPr/>
          </p:nvSpPr>
          <p:spPr bwMode="auto">
            <a:xfrm>
              <a:off x="3231" y="218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0" name="Line 12972"/>
            <p:cNvSpPr>
              <a:spLocks noChangeShapeType="1"/>
            </p:cNvSpPr>
            <p:nvPr/>
          </p:nvSpPr>
          <p:spPr bwMode="auto">
            <a:xfrm flipH="1" flipV="1">
              <a:off x="3237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1" name="Line 12973"/>
            <p:cNvSpPr>
              <a:spLocks noChangeShapeType="1"/>
            </p:cNvSpPr>
            <p:nvPr/>
          </p:nvSpPr>
          <p:spPr bwMode="auto">
            <a:xfrm>
              <a:off x="3249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2" name="Line 12974"/>
            <p:cNvSpPr>
              <a:spLocks noChangeShapeType="1"/>
            </p:cNvSpPr>
            <p:nvPr/>
          </p:nvSpPr>
          <p:spPr bwMode="auto">
            <a:xfrm flipH="1">
              <a:off x="3237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3" name="Line 12975"/>
            <p:cNvSpPr>
              <a:spLocks noChangeShapeType="1"/>
            </p:cNvSpPr>
            <p:nvPr/>
          </p:nvSpPr>
          <p:spPr bwMode="auto">
            <a:xfrm flipV="1">
              <a:off x="3249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4" name="Line 12976"/>
            <p:cNvSpPr>
              <a:spLocks noChangeShapeType="1"/>
            </p:cNvSpPr>
            <p:nvPr/>
          </p:nvSpPr>
          <p:spPr bwMode="auto">
            <a:xfrm flipV="1">
              <a:off x="3249" y="21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5" name="Line 12977"/>
            <p:cNvSpPr>
              <a:spLocks noChangeShapeType="1"/>
            </p:cNvSpPr>
            <p:nvPr/>
          </p:nvSpPr>
          <p:spPr bwMode="auto">
            <a:xfrm>
              <a:off x="3249" y="21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6" name="Rectangle 12978"/>
            <p:cNvSpPr>
              <a:spLocks noChangeArrowheads="1"/>
            </p:cNvSpPr>
            <p:nvPr/>
          </p:nvSpPr>
          <p:spPr bwMode="auto">
            <a:xfrm>
              <a:off x="3357" y="210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7" name="Line 12979"/>
            <p:cNvSpPr>
              <a:spLocks noChangeShapeType="1"/>
            </p:cNvSpPr>
            <p:nvPr/>
          </p:nvSpPr>
          <p:spPr bwMode="auto">
            <a:xfrm flipH="1" flipV="1">
              <a:off x="3363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8" name="Line 12980"/>
            <p:cNvSpPr>
              <a:spLocks noChangeShapeType="1"/>
            </p:cNvSpPr>
            <p:nvPr/>
          </p:nvSpPr>
          <p:spPr bwMode="auto">
            <a:xfrm>
              <a:off x="3375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9" name="Line 12981"/>
            <p:cNvSpPr>
              <a:spLocks noChangeShapeType="1"/>
            </p:cNvSpPr>
            <p:nvPr/>
          </p:nvSpPr>
          <p:spPr bwMode="auto">
            <a:xfrm flipH="1">
              <a:off x="3363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0" name="Line 12982"/>
            <p:cNvSpPr>
              <a:spLocks noChangeShapeType="1"/>
            </p:cNvSpPr>
            <p:nvPr/>
          </p:nvSpPr>
          <p:spPr bwMode="auto">
            <a:xfrm flipV="1">
              <a:off x="3375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1" name="Line 12983"/>
            <p:cNvSpPr>
              <a:spLocks noChangeShapeType="1"/>
            </p:cNvSpPr>
            <p:nvPr/>
          </p:nvSpPr>
          <p:spPr bwMode="auto">
            <a:xfrm flipV="1">
              <a:off x="3375" y="21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2" name="Line 12984"/>
            <p:cNvSpPr>
              <a:spLocks noChangeShapeType="1"/>
            </p:cNvSpPr>
            <p:nvPr/>
          </p:nvSpPr>
          <p:spPr bwMode="auto">
            <a:xfrm>
              <a:off x="3375" y="21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3" name="Rectangle 12985"/>
            <p:cNvSpPr>
              <a:spLocks noChangeArrowheads="1"/>
            </p:cNvSpPr>
            <p:nvPr/>
          </p:nvSpPr>
          <p:spPr bwMode="auto">
            <a:xfrm>
              <a:off x="3471" y="20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4" name="Line 12986"/>
            <p:cNvSpPr>
              <a:spLocks noChangeShapeType="1"/>
            </p:cNvSpPr>
            <p:nvPr/>
          </p:nvSpPr>
          <p:spPr bwMode="auto">
            <a:xfrm flipH="1" flipV="1">
              <a:off x="3477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5" name="Line 12987"/>
            <p:cNvSpPr>
              <a:spLocks noChangeShapeType="1"/>
            </p:cNvSpPr>
            <p:nvPr/>
          </p:nvSpPr>
          <p:spPr bwMode="auto">
            <a:xfrm>
              <a:off x="3489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6" name="Line 12988"/>
            <p:cNvSpPr>
              <a:spLocks noChangeShapeType="1"/>
            </p:cNvSpPr>
            <p:nvPr/>
          </p:nvSpPr>
          <p:spPr bwMode="auto">
            <a:xfrm flipH="1">
              <a:off x="3477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7" name="Line 12989"/>
            <p:cNvSpPr>
              <a:spLocks noChangeShapeType="1"/>
            </p:cNvSpPr>
            <p:nvPr/>
          </p:nvSpPr>
          <p:spPr bwMode="auto">
            <a:xfrm flipV="1">
              <a:off x="3489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8" name="Line 12990"/>
            <p:cNvSpPr>
              <a:spLocks noChangeShapeType="1"/>
            </p:cNvSpPr>
            <p:nvPr/>
          </p:nvSpPr>
          <p:spPr bwMode="auto">
            <a:xfrm flipV="1">
              <a:off x="3489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9" name="Line 12991"/>
            <p:cNvSpPr>
              <a:spLocks noChangeShapeType="1"/>
            </p:cNvSpPr>
            <p:nvPr/>
          </p:nvSpPr>
          <p:spPr bwMode="auto">
            <a:xfrm>
              <a:off x="3489" y="20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0" name="Rectangle 12992"/>
            <p:cNvSpPr>
              <a:spLocks noChangeArrowheads="1"/>
            </p:cNvSpPr>
            <p:nvPr/>
          </p:nvSpPr>
          <p:spPr bwMode="auto">
            <a:xfrm>
              <a:off x="3567" y="19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1" name="Line 12993"/>
            <p:cNvSpPr>
              <a:spLocks noChangeShapeType="1"/>
            </p:cNvSpPr>
            <p:nvPr/>
          </p:nvSpPr>
          <p:spPr bwMode="auto">
            <a:xfrm flipH="1" flipV="1">
              <a:off x="3573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2" name="Line 12994"/>
            <p:cNvSpPr>
              <a:spLocks noChangeShapeType="1"/>
            </p:cNvSpPr>
            <p:nvPr/>
          </p:nvSpPr>
          <p:spPr bwMode="auto">
            <a:xfrm>
              <a:off x="3585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3" name="Line 12995"/>
            <p:cNvSpPr>
              <a:spLocks noChangeShapeType="1"/>
            </p:cNvSpPr>
            <p:nvPr/>
          </p:nvSpPr>
          <p:spPr bwMode="auto">
            <a:xfrm flipH="1">
              <a:off x="3573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4" name="Line 12996"/>
            <p:cNvSpPr>
              <a:spLocks noChangeShapeType="1"/>
            </p:cNvSpPr>
            <p:nvPr/>
          </p:nvSpPr>
          <p:spPr bwMode="auto">
            <a:xfrm flipV="1">
              <a:off x="3585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5" name="Line 12997"/>
            <p:cNvSpPr>
              <a:spLocks noChangeShapeType="1"/>
            </p:cNvSpPr>
            <p:nvPr/>
          </p:nvSpPr>
          <p:spPr bwMode="auto">
            <a:xfrm flipV="1">
              <a:off x="3585" y="20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6" name="Line 12998"/>
            <p:cNvSpPr>
              <a:spLocks noChangeShapeType="1"/>
            </p:cNvSpPr>
            <p:nvPr/>
          </p:nvSpPr>
          <p:spPr bwMode="auto">
            <a:xfrm>
              <a:off x="3585" y="20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7" name="Rectangle 12999"/>
            <p:cNvSpPr>
              <a:spLocks noChangeArrowheads="1"/>
            </p:cNvSpPr>
            <p:nvPr/>
          </p:nvSpPr>
          <p:spPr bwMode="auto">
            <a:xfrm>
              <a:off x="3627" y="200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8" name="Line 13000"/>
            <p:cNvSpPr>
              <a:spLocks noChangeShapeType="1"/>
            </p:cNvSpPr>
            <p:nvPr/>
          </p:nvSpPr>
          <p:spPr bwMode="auto">
            <a:xfrm flipH="1" flipV="1">
              <a:off x="3633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9" name="Line 13001"/>
            <p:cNvSpPr>
              <a:spLocks noChangeShapeType="1"/>
            </p:cNvSpPr>
            <p:nvPr/>
          </p:nvSpPr>
          <p:spPr bwMode="auto">
            <a:xfrm>
              <a:off x="3645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0" name="Line 13002"/>
            <p:cNvSpPr>
              <a:spLocks noChangeShapeType="1"/>
            </p:cNvSpPr>
            <p:nvPr/>
          </p:nvSpPr>
          <p:spPr bwMode="auto">
            <a:xfrm flipH="1">
              <a:off x="3633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1" name="Line 13003"/>
            <p:cNvSpPr>
              <a:spLocks noChangeShapeType="1"/>
            </p:cNvSpPr>
            <p:nvPr/>
          </p:nvSpPr>
          <p:spPr bwMode="auto">
            <a:xfrm flipV="1">
              <a:off x="3645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2" name="Line 13004"/>
            <p:cNvSpPr>
              <a:spLocks noChangeShapeType="1"/>
            </p:cNvSpPr>
            <p:nvPr/>
          </p:nvSpPr>
          <p:spPr bwMode="auto">
            <a:xfrm flipV="1">
              <a:off x="3645" y="20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3" name="Line 13005"/>
            <p:cNvSpPr>
              <a:spLocks noChangeShapeType="1"/>
            </p:cNvSpPr>
            <p:nvPr/>
          </p:nvSpPr>
          <p:spPr bwMode="auto">
            <a:xfrm>
              <a:off x="3645" y="20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4" name="Rectangle 13006"/>
            <p:cNvSpPr>
              <a:spLocks noChangeArrowheads="1"/>
            </p:cNvSpPr>
            <p:nvPr/>
          </p:nvSpPr>
          <p:spPr bwMode="auto">
            <a:xfrm>
              <a:off x="3675" y="19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5" name="Line 13007"/>
            <p:cNvSpPr>
              <a:spLocks noChangeShapeType="1"/>
            </p:cNvSpPr>
            <p:nvPr/>
          </p:nvSpPr>
          <p:spPr bwMode="auto">
            <a:xfrm flipH="1" flipV="1">
              <a:off x="3681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6" name="Line 13008"/>
            <p:cNvSpPr>
              <a:spLocks noChangeShapeType="1"/>
            </p:cNvSpPr>
            <p:nvPr/>
          </p:nvSpPr>
          <p:spPr bwMode="auto">
            <a:xfrm>
              <a:off x="3693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7" name="Line 13009"/>
            <p:cNvSpPr>
              <a:spLocks noChangeShapeType="1"/>
            </p:cNvSpPr>
            <p:nvPr/>
          </p:nvSpPr>
          <p:spPr bwMode="auto">
            <a:xfrm flipH="1">
              <a:off x="3681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8" name="Line 13010"/>
            <p:cNvSpPr>
              <a:spLocks noChangeShapeType="1"/>
            </p:cNvSpPr>
            <p:nvPr/>
          </p:nvSpPr>
          <p:spPr bwMode="auto">
            <a:xfrm flipV="1">
              <a:off x="3693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9" name="Line 13011"/>
            <p:cNvSpPr>
              <a:spLocks noChangeShapeType="1"/>
            </p:cNvSpPr>
            <p:nvPr/>
          </p:nvSpPr>
          <p:spPr bwMode="auto">
            <a:xfrm flipV="1">
              <a:off x="3693" y="19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0" name="Line 13012"/>
            <p:cNvSpPr>
              <a:spLocks noChangeShapeType="1"/>
            </p:cNvSpPr>
            <p:nvPr/>
          </p:nvSpPr>
          <p:spPr bwMode="auto">
            <a:xfrm>
              <a:off x="3693" y="20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1" name="Rectangle 13013"/>
            <p:cNvSpPr>
              <a:spLocks noChangeArrowheads="1"/>
            </p:cNvSpPr>
            <p:nvPr/>
          </p:nvSpPr>
          <p:spPr bwMode="auto">
            <a:xfrm>
              <a:off x="3699" y="19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2" name="Line 13014"/>
            <p:cNvSpPr>
              <a:spLocks noChangeShapeType="1"/>
            </p:cNvSpPr>
            <p:nvPr/>
          </p:nvSpPr>
          <p:spPr bwMode="auto">
            <a:xfrm flipH="1" flipV="1">
              <a:off x="3705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3" name="Line 13015"/>
            <p:cNvSpPr>
              <a:spLocks noChangeShapeType="1"/>
            </p:cNvSpPr>
            <p:nvPr/>
          </p:nvSpPr>
          <p:spPr bwMode="auto">
            <a:xfrm>
              <a:off x="3717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4" name="Line 13016"/>
            <p:cNvSpPr>
              <a:spLocks noChangeShapeType="1"/>
            </p:cNvSpPr>
            <p:nvPr/>
          </p:nvSpPr>
          <p:spPr bwMode="auto">
            <a:xfrm flipH="1">
              <a:off x="3705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5" name="Line 13017"/>
            <p:cNvSpPr>
              <a:spLocks noChangeShapeType="1"/>
            </p:cNvSpPr>
            <p:nvPr/>
          </p:nvSpPr>
          <p:spPr bwMode="auto">
            <a:xfrm flipV="1">
              <a:off x="3717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6" name="Line 13018"/>
            <p:cNvSpPr>
              <a:spLocks noChangeShapeType="1"/>
            </p:cNvSpPr>
            <p:nvPr/>
          </p:nvSpPr>
          <p:spPr bwMode="auto">
            <a:xfrm flipV="1">
              <a:off x="3717" y="19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7" name="Line 13019"/>
            <p:cNvSpPr>
              <a:spLocks noChangeShapeType="1"/>
            </p:cNvSpPr>
            <p:nvPr/>
          </p:nvSpPr>
          <p:spPr bwMode="auto">
            <a:xfrm>
              <a:off x="3717" y="20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8" name="Rectangle 13020"/>
            <p:cNvSpPr>
              <a:spLocks noChangeArrowheads="1"/>
            </p:cNvSpPr>
            <p:nvPr/>
          </p:nvSpPr>
          <p:spPr bwMode="auto">
            <a:xfrm>
              <a:off x="3699" y="19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9" name="Line 13021"/>
            <p:cNvSpPr>
              <a:spLocks noChangeShapeType="1"/>
            </p:cNvSpPr>
            <p:nvPr/>
          </p:nvSpPr>
          <p:spPr bwMode="auto">
            <a:xfrm flipH="1" flipV="1">
              <a:off x="3705" y="19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0" name="Line 13022"/>
            <p:cNvSpPr>
              <a:spLocks noChangeShapeType="1"/>
            </p:cNvSpPr>
            <p:nvPr/>
          </p:nvSpPr>
          <p:spPr bwMode="auto">
            <a:xfrm>
              <a:off x="3717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1" name="Line 13023"/>
            <p:cNvSpPr>
              <a:spLocks noChangeShapeType="1"/>
            </p:cNvSpPr>
            <p:nvPr/>
          </p:nvSpPr>
          <p:spPr bwMode="auto">
            <a:xfrm flipH="1">
              <a:off x="3705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2" name="Line 13024"/>
            <p:cNvSpPr>
              <a:spLocks noChangeShapeType="1"/>
            </p:cNvSpPr>
            <p:nvPr/>
          </p:nvSpPr>
          <p:spPr bwMode="auto">
            <a:xfrm flipV="1">
              <a:off x="3717" y="19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3" name="Line 13025"/>
            <p:cNvSpPr>
              <a:spLocks noChangeShapeType="1"/>
            </p:cNvSpPr>
            <p:nvPr/>
          </p:nvSpPr>
          <p:spPr bwMode="auto">
            <a:xfrm flipV="1">
              <a:off x="3717" y="19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4" name="Line 13026"/>
            <p:cNvSpPr>
              <a:spLocks noChangeShapeType="1"/>
            </p:cNvSpPr>
            <p:nvPr/>
          </p:nvSpPr>
          <p:spPr bwMode="auto">
            <a:xfrm>
              <a:off x="3717" y="19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5" name="Rectangle 13027"/>
            <p:cNvSpPr>
              <a:spLocks noChangeArrowheads="1"/>
            </p:cNvSpPr>
            <p:nvPr/>
          </p:nvSpPr>
          <p:spPr bwMode="auto">
            <a:xfrm>
              <a:off x="3675" y="19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6" name="Line 13028"/>
            <p:cNvSpPr>
              <a:spLocks noChangeShapeType="1"/>
            </p:cNvSpPr>
            <p:nvPr/>
          </p:nvSpPr>
          <p:spPr bwMode="auto">
            <a:xfrm flipH="1" flipV="1">
              <a:off x="3681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7" name="Line 13029"/>
            <p:cNvSpPr>
              <a:spLocks noChangeShapeType="1"/>
            </p:cNvSpPr>
            <p:nvPr/>
          </p:nvSpPr>
          <p:spPr bwMode="auto">
            <a:xfrm>
              <a:off x="3693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8" name="Line 13030"/>
            <p:cNvSpPr>
              <a:spLocks noChangeShapeType="1"/>
            </p:cNvSpPr>
            <p:nvPr/>
          </p:nvSpPr>
          <p:spPr bwMode="auto">
            <a:xfrm flipH="1">
              <a:off x="3681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9" name="Line 13031"/>
            <p:cNvSpPr>
              <a:spLocks noChangeShapeType="1"/>
            </p:cNvSpPr>
            <p:nvPr/>
          </p:nvSpPr>
          <p:spPr bwMode="auto">
            <a:xfrm flipV="1">
              <a:off x="3693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0" name="Line 13032"/>
            <p:cNvSpPr>
              <a:spLocks noChangeShapeType="1"/>
            </p:cNvSpPr>
            <p:nvPr/>
          </p:nvSpPr>
          <p:spPr bwMode="auto">
            <a:xfrm flipV="1">
              <a:off x="3693" y="19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61" name="Group 13033"/>
          <p:cNvGrpSpPr>
            <a:grpSpLocks/>
          </p:cNvGrpSpPr>
          <p:nvPr/>
        </p:nvGrpSpPr>
        <p:grpSpPr bwMode="auto">
          <a:xfrm>
            <a:off x="5002213" y="2800350"/>
            <a:ext cx="2344737" cy="981075"/>
            <a:chOff x="2217" y="1989"/>
            <a:chExt cx="1477" cy="618"/>
          </a:xfrm>
        </p:grpSpPr>
        <p:sp>
          <p:nvSpPr>
            <p:cNvPr id="14851" name="Line 13034"/>
            <p:cNvSpPr>
              <a:spLocks noChangeShapeType="1"/>
            </p:cNvSpPr>
            <p:nvPr/>
          </p:nvSpPr>
          <p:spPr bwMode="auto">
            <a:xfrm>
              <a:off x="3693" y="20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2" name="Rectangle 13035"/>
            <p:cNvSpPr>
              <a:spLocks noChangeArrowheads="1"/>
            </p:cNvSpPr>
            <p:nvPr/>
          </p:nvSpPr>
          <p:spPr bwMode="auto">
            <a:xfrm>
              <a:off x="3621" y="19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3" name="Line 13036"/>
            <p:cNvSpPr>
              <a:spLocks noChangeShapeType="1"/>
            </p:cNvSpPr>
            <p:nvPr/>
          </p:nvSpPr>
          <p:spPr bwMode="auto">
            <a:xfrm flipH="1" flipV="1">
              <a:off x="3627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4" name="Line 13037"/>
            <p:cNvSpPr>
              <a:spLocks noChangeShapeType="1"/>
            </p:cNvSpPr>
            <p:nvPr/>
          </p:nvSpPr>
          <p:spPr bwMode="auto">
            <a:xfrm>
              <a:off x="3639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5" name="Line 13038"/>
            <p:cNvSpPr>
              <a:spLocks noChangeShapeType="1"/>
            </p:cNvSpPr>
            <p:nvPr/>
          </p:nvSpPr>
          <p:spPr bwMode="auto">
            <a:xfrm flipH="1">
              <a:off x="3627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6" name="Line 13039"/>
            <p:cNvSpPr>
              <a:spLocks noChangeShapeType="1"/>
            </p:cNvSpPr>
            <p:nvPr/>
          </p:nvSpPr>
          <p:spPr bwMode="auto">
            <a:xfrm flipV="1">
              <a:off x="3639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7" name="Line 13040"/>
            <p:cNvSpPr>
              <a:spLocks noChangeShapeType="1"/>
            </p:cNvSpPr>
            <p:nvPr/>
          </p:nvSpPr>
          <p:spPr bwMode="auto">
            <a:xfrm flipV="1">
              <a:off x="3639" y="19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8" name="Line 13041"/>
            <p:cNvSpPr>
              <a:spLocks noChangeShapeType="1"/>
            </p:cNvSpPr>
            <p:nvPr/>
          </p:nvSpPr>
          <p:spPr bwMode="auto">
            <a:xfrm>
              <a:off x="3639" y="20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9" name="Rectangle 13042"/>
            <p:cNvSpPr>
              <a:spLocks noChangeArrowheads="1"/>
            </p:cNvSpPr>
            <p:nvPr/>
          </p:nvSpPr>
          <p:spPr bwMode="auto">
            <a:xfrm>
              <a:off x="3567" y="200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0" name="Line 13043"/>
            <p:cNvSpPr>
              <a:spLocks noChangeShapeType="1"/>
            </p:cNvSpPr>
            <p:nvPr/>
          </p:nvSpPr>
          <p:spPr bwMode="auto">
            <a:xfrm flipH="1" flipV="1">
              <a:off x="3573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1" name="Line 13044"/>
            <p:cNvSpPr>
              <a:spLocks noChangeShapeType="1"/>
            </p:cNvSpPr>
            <p:nvPr/>
          </p:nvSpPr>
          <p:spPr bwMode="auto">
            <a:xfrm>
              <a:off x="3585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2" name="Line 13045"/>
            <p:cNvSpPr>
              <a:spLocks noChangeShapeType="1"/>
            </p:cNvSpPr>
            <p:nvPr/>
          </p:nvSpPr>
          <p:spPr bwMode="auto">
            <a:xfrm flipH="1">
              <a:off x="3573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3" name="Line 13046"/>
            <p:cNvSpPr>
              <a:spLocks noChangeShapeType="1"/>
            </p:cNvSpPr>
            <p:nvPr/>
          </p:nvSpPr>
          <p:spPr bwMode="auto">
            <a:xfrm flipV="1">
              <a:off x="3585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4" name="Line 13047"/>
            <p:cNvSpPr>
              <a:spLocks noChangeShapeType="1"/>
            </p:cNvSpPr>
            <p:nvPr/>
          </p:nvSpPr>
          <p:spPr bwMode="auto">
            <a:xfrm flipV="1">
              <a:off x="3585" y="20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5" name="Line 13048"/>
            <p:cNvSpPr>
              <a:spLocks noChangeShapeType="1"/>
            </p:cNvSpPr>
            <p:nvPr/>
          </p:nvSpPr>
          <p:spPr bwMode="auto">
            <a:xfrm>
              <a:off x="3585" y="20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6" name="Rectangle 13049"/>
            <p:cNvSpPr>
              <a:spLocks noChangeArrowheads="1"/>
            </p:cNvSpPr>
            <p:nvPr/>
          </p:nvSpPr>
          <p:spPr bwMode="auto">
            <a:xfrm>
              <a:off x="3477" y="202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7" name="Line 13050"/>
            <p:cNvSpPr>
              <a:spLocks noChangeShapeType="1"/>
            </p:cNvSpPr>
            <p:nvPr/>
          </p:nvSpPr>
          <p:spPr bwMode="auto">
            <a:xfrm flipH="1" flipV="1">
              <a:off x="3483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8" name="Line 13051"/>
            <p:cNvSpPr>
              <a:spLocks noChangeShapeType="1"/>
            </p:cNvSpPr>
            <p:nvPr/>
          </p:nvSpPr>
          <p:spPr bwMode="auto">
            <a:xfrm>
              <a:off x="3495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9" name="Line 13052"/>
            <p:cNvSpPr>
              <a:spLocks noChangeShapeType="1"/>
            </p:cNvSpPr>
            <p:nvPr/>
          </p:nvSpPr>
          <p:spPr bwMode="auto">
            <a:xfrm flipH="1">
              <a:off x="3483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0" name="Line 13053"/>
            <p:cNvSpPr>
              <a:spLocks noChangeShapeType="1"/>
            </p:cNvSpPr>
            <p:nvPr/>
          </p:nvSpPr>
          <p:spPr bwMode="auto">
            <a:xfrm flipV="1">
              <a:off x="3495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1" name="Line 13054"/>
            <p:cNvSpPr>
              <a:spLocks noChangeShapeType="1"/>
            </p:cNvSpPr>
            <p:nvPr/>
          </p:nvSpPr>
          <p:spPr bwMode="auto">
            <a:xfrm flipV="1">
              <a:off x="3495" y="20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2" name="Line 13055"/>
            <p:cNvSpPr>
              <a:spLocks noChangeShapeType="1"/>
            </p:cNvSpPr>
            <p:nvPr/>
          </p:nvSpPr>
          <p:spPr bwMode="auto">
            <a:xfrm>
              <a:off x="3495" y="20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3" name="Rectangle 13056"/>
            <p:cNvSpPr>
              <a:spLocks noChangeArrowheads="1"/>
            </p:cNvSpPr>
            <p:nvPr/>
          </p:nvSpPr>
          <p:spPr bwMode="auto">
            <a:xfrm>
              <a:off x="3357" y="206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4" name="Line 13057"/>
            <p:cNvSpPr>
              <a:spLocks noChangeShapeType="1"/>
            </p:cNvSpPr>
            <p:nvPr/>
          </p:nvSpPr>
          <p:spPr bwMode="auto">
            <a:xfrm flipH="1" flipV="1">
              <a:off x="3363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5" name="Line 13058"/>
            <p:cNvSpPr>
              <a:spLocks noChangeShapeType="1"/>
            </p:cNvSpPr>
            <p:nvPr/>
          </p:nvSpPr>
          <p:spPr bwMode="auto">
            <a:xfrm>
              <a:off x="3375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6" name="Line 13059"/>
            <p:cNvSpPr>
              <a:spLocks noChangeShapeType="1"/>
            </p:cNvSpPr>
            <p:nvPr/>
          </p:nvSpPr>
          <p:spPr bwMode="auto">
            <a:xfrm flipH="1">
              <a:off x="3363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7" name="Line 13060"/>
            <p:cNvSpPr>
              <a:spLocks noChangeShapeType="1"/>
            </p:cNvSpPr>
            <p:nvPr/>
          </p:nvSpPr>
          <p:spPr bwMode="auto">
            <a:xfrm flipV="1">
              <a:off x="3375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8" name="Line 13061"/>
            <p:cNvSpPr>
              <a:spLocks noChangeShapeType="1"/>
            </p:cNvSpPr>
            <p:nvPr/>
          </p:nvSpPr>
          <p:spPr bwMode="auto">
            <a:xfrm flipV="1">
              <a:off x="3375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9" name="Line 13062"/>
            <p:cNvSpPr>
              <a:spLocks noChangeShapeType="1"/>
            </p:cNvSpPr>
            <p:nvPr/>
          </p:nvSpPr>
          <p:spPr bwMode="auto">
            <a:xfrm>
              <a:off x="3375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0" name="Rectangle 13063"/>
            <p:cNvSpPr>
              <a:spLocks noChangeArrowheads="1"/>
            </p:cNvSpPr>
            <p:nvPr/>
          </p:nvSpPr>
          <p:spPr bwMode="auto">
            <a:xfrm>
              <a:off x="3231" y="21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1" name="Line 13064"/>
            <p:cNvSpPr>
              <a:spLocks noChangeShapeType="1"/>
            </p:cNvSpPr>
            <p:nvPr/>
          </p:nvSpPr>
          <p:spPr bwMode="auto">
            <a:xfrm flipH="1" flipV="1">
              <a:off x="3237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2" name="Line 13065"/>
            <p:cNvSpPr>
              <a:spLocks noChangeShapeType="1"/>
            </p:cNvSpPr>
            <p:nvPr/>
          </p:nvSpPr>
          <p:spPr bwMode="auto">
            <a:xfrm>
              <a:off x="3249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3" name="Line 13066"/>
            <p:cNvSpPr>
              <a:spLocks noChangeShapeType="1"/>
            </p:cNvSpPr>
            <p:nvPr/>
          </p:nvSpPr>
          <p:spPr bwMode="auto">
            <a:xfrm flipH="1">
              <a:off x="3237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4" name="Line 13067"/>
            <p:cNvSpPr>
              <a:spLocks noChangeShapeType="1"/>
            </p:cNvSpPr>
            <p:nvPr/>
          </p:nvSpPr>
          <p:spPr bwMode="auto">
            <a:xfrm flipV="1">
              <a:off x="3249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5" name="Line 13068"/>
            <p:cNvSpPr>
              <a:spLocks noChangeShapeType="1"/>
            </p:cNvSpPr>
            <p:nvPr/>
          </p:nvSpPr>
          <p:spPr bwMode="auto">
            <a:xfrm flipV="1">
              <a:off x="3249" y="21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6" name="Line 13069"/>
            <p:cNvSpPr>
              <a:spLocks noChangeShapeType="1"/>
            </p:cNvSpPr>
            <p:nvPr/>
          </p:nvSpPr>
          <p:spPr bwMode="auto">
            <a:xfrm>
              <a:off x="3249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7" name="Rectangle 13070"/>
            <p:cNvSpPr>
              <a:spLocks noChangeArrowheads="1"/>
            </p:cNvSpPr>
            <p:nvPr/>
          </p:nvSpPr>
          <p:spPr bwMode="auto">
            <a:xfrm>
              <a:off x="3069" y="22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8" name="Line 13071"/>
            <p:cNvSpPr>
              <a:spLocks noChangeShapeType="1"/>
            </p:cNvSpPr>
            <p:nvPr/>
          </p:nvSpPr>
          <p:spPr bwMode="auto">
            <a:xfrm flipH="1" flipV="1">
              <a:off x="3075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9" name="Line 13072"/>
            <p:cNvSpPr>
              <a:spLocks noChangeShapeType="1"/>
            </p:cNvSpPr>
            <p:nvPr/>
          </p:nvSpPr>
          <p:spPr bwMode="auto">
            <a:xfrm>
              <a:off x="3087" y="22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0" name="Line 13073"/>
            <p:cNvSpPr>
              <a:spLocks noChangeShapeType="1"/>
            </p:cNvSpPr>
            <p:nvPr/>
          </p:nvSpPr>
          <p:spPr bwMode="auto">
            <a:xfrm flipH="1">
              <a:off x="3075" y="22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1" name="Line 13074"/>
            <p:cNvSpPr>
              <a:spLocks noChangeShapeType="1"/>
            </p:cNvSpPr>
            <p:nvPr/>
          </p:nvSpPr>
          <p:spPr bwMode="auto">
            <a:xfrm flipV="1">
              <a:off x="3087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2" name="Line 13075"/>
            <p:cNvSpPr>
              <a:spLocks noChangeShapeType="1"/>
            </p:cNvSpPr>
            <p:nvPr/>
          </p:nvSpPr>
          <p:spPr bwMode="auto">
            <a:xfrm flipV="1">
              <a:off x="3087" y="22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3" name="Line 13076"/>
            <p:cNvSpPr>
              <a:spLocks noChangeShapeType="1"/>
            </p:cNvSpPr>
            <p:nvPr/>
          </p:nvSpPr>
          <p:spPr bwMode="auto">
            <a:xfrm>
              <a:off x="3087" y="22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4" name="Rectangle 13077"/>
            <p:cNvSpPr>
              <a:spLocks noChangeArrowheads="1"/>
            </p:cNvSpPr>
            <p:nvPr/>
          </p:nvSpPr>
          <p:spPr bwMode="auto">
            <a:xfrm>
              <a:off x="2949" y="22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5" name="Line 13078"/>
            <p:cNvSpPr>
              <a:spLocks noChangeShapeType="1"/>
            </p:cNvSpPr>
            <p:nvPr/>
          </p:nvSpPr>
          <p:spPr bwMode="auto">
            <a:xfrm flipH="1" flipV="1">
              <a:off x="2955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6" name="Line 13079"/>
            <p:cNvSpPr>
              <a:spLocks noChangeShapeType="1"/>
            </p:cNvSpPr>
            <p:nvPr/>
          </p:nvSpPr>
          <p:spPr bwMode="auto">
            <a:xfrm>
              <a:off x="2967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7" name="Line 13080"/>
            <p:cNvSpPr>
              <a:spLocks noChangeShapeType="1"/>
            </p:cNvSpPr>
            <p:nvPr/>
          </p:nvSpPr>
          <p:spPr bwMode="auto">
            <a:xfrm flipH="1">
              <a:off x="2955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8" name="Line 13081"/>
            <p:cNvSpPr>
              <a:spLocks noChangeShapeType="1"/>
            </p:cNvSpPr>
            <p:nvPr/>
          </p:nvSpPr>
          <p:spPr bwMode="auto">
            <a:xfrm flipV="1">
              <a:off x="2967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9" name="Line 13082"/>
            <p:cNvSpPr>
              <a:spLocks noChangeShapeType="1"/>
            </p:cNvSpPr>
            <p:nvPr/>
          </p:nvSpPr>
          <p:spPr bwMode="auto">
            <a:xfrm flipV="1">
              <a:off x="2967" y="2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0" name="Line 13083"/>
            <p:cNvSpPr>
              <a:spLocks noChangeShapeType="1"/>
            </p:cNvSpPr>
            <p:nvPr/>
          </p:nvSpPr>
          <p:spPr bwMode="auto">
            <a:xfrm>
              <a:off x="2967" y="23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1" name="Rectangle 13084"/>
            <p:cNvSpPr>
              <a:spLocks noChangeArrowheads="1"/>
            </p:cNvSpPr>
            <p:nvPr/>
          </p:nvSpPr>
          <p:spPr bwMode="auto">
            <a:xfrm>
              <a:off x="2805" y="23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2" name="Line 13085"/>
            <p:cNvSpPr>
              <a:spLocks noChangeShapeType="1"/>
            </p:cNvSpPr>
            <p:nvPr/>
          </p:nvSpPr>
          <p:spPr bwMode="auto">
            <a:xfrm flipH="1" flipV="1">
              <a:off x="2811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3" name="Line 13086"/>
            <p:cNvSpPr>
              <a:spLocks noChangeShapeType="1"/>
            </p:cNvSpPr>
            <p:nvPr/>
          </p:nvSpPr>
          <p:spPr bwMode="auto">
            <a:xfrm>
              <a:off x="2823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4" name="Line 13087"/>
            <p:cNvSpPr>
              <a:spLocks noChangeShapeType="1"/>
            </p:cNvSpPr>
            <p:nvPr/>
          </p:nvSpPr>
          <p:spPr bwMode="auto">
            <a:xfrm flipH="1">
              <a:off x="2811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5" name="Line 13088"/>
            <p:cNvSpPr>
              <a:spLocks noChangeShapeType="1"/>
            </p:cNvSpPr>
            <p:nvPr/>
          </p:nvSpPr>
          <p:spPr bwMode="auto">
            <a:xfrm flipV="1">
              <a:off x="2823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6" name="Line 13089"/>
            <p:cNvSpPr>
              <a:spLocks noChangeShapeType="1"/>
            </p:cNvSpPr>
            <p:nvPr/>
          </p:nvSpPr>
          <p:spPr bwMode="auto">
            <a:xfrm flipV="1">
              <a:off x="2823" y="23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7" name="Line 13090"/>
            <p:cNvSpPr>
              <a:spLocks noChangeShapeType="1"/>
            </p:cNvSpPr>
            <p:nvPr/>
          </p:nvSpPr>
          <p:spPr bwMode="auto">
            <a:xfrm>
              <a:off x="2823" y="23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8" name="Rectangle 13091"/>
            <p:cNvSpPr>
              <a:spLocks noChangeArrowheads="1"/>
            </p:cNvSpPr>
            <p:nvPr/>
          </p:nvSpPr>
          <p:spPr bwMode="auto">
            <a:xfrm>
              <a:off x="2661" y="244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9" name="Line 13092"/>
            <p:cNvSpPr>
              <a:spLocks noChangeShapeType="1"/>
            </p:cNvSpPr>
            <p:nvPr/>
          </p:nvSpPr>
          <p:spPr bwMode="auto">
            <a:xfrm flipH="1" flipV="1">
              <a:off x="2667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0" name="Line 13093"/>
            <p:cNvSpPr>
              <a:spLocks noChangeShapeType="1"/>
            </p:cNvSpPr>
            <p:nvPr/>
          </p:nvSpPr>
          <p:spPr bwMode="auto">
            <a:xfrm>
              <a:off x="2679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1" name="Line 13094"/>
            <p:cNvSpPr>
              <a:spLocks noChangeShapeType="1"/>
            </p:cNvSpPr>
            <p:nvPr/>
          </p:nvSpPr>
          <p:spPr bwMode="auto">
            <a:xfrm flipH="1">
              <a:off x="2667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2" name="Line 13095"/>
            <p:cNvSpPr>
              <a:spLocks noChangeShapeType="1"/>
            </p:cNvSpPr>
            <p:nvPr/>
          </p:nvSpPr>
          <p:spPr bwMode="auto">
            <a:xfrm flipV="1">
              <a:off x="2679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3" name="Line 13096"/>
            <p:cNvSpPr>
              <a:spLocks noChangeShapeType="1"/>
            </p:cNvSpPr>
            <p:nvPr/>
          </p:nvSpPr>
          <p:spPr bwMode="auto">
            <a:xfrm flipV="1">
              <a:off x="2679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4" name="Line 13097"/>
            <p:cNvSpPr>
              <a:spLocks noChangeShapeType="1"/>
            </p:cNvSpPr>
            <p:nvPr/>
          </p:nvSpPr>
          <p:spPr bwMode="auto">
            <a:xfrm>
              <a:off x="2679" y="24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5" name="Rectangle 13098"/>
            <p:cNvSpPr>
              <a:spLocks noChangeArrowheads="1"/>
            </p:cNvSpPr>
            <p:nvPr/>
          </p:nvSpPr>
          <p:spPr bwMode="auto">
            <a:xfrm>
              <a:off x="2529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6" name="Line 13099"/>
            <p:cNvSpPr>
              <a:spLocks noChangeShapeType="1"/>
            </p:cNvSpPr>
            <p:nvPr/>
          </p:nvSpPr>
          <p:spPr bwMode="auto">
            <a:xfrm flipH="1" flipV="1">
              <a:off x="253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7" name="Line 13100"/>
            <p:cNvSpPr>
              <a:spLocks noChangeShapeType="1"/>
            </p:cNvSpPr>
            <p:nvPr/>
          </p:nvSpPr>
          <p:spPr bwMode="auto">
            <a:xfrm>
              <a:off x="254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8" name="Line 13101"/>
            <p:cNvSpPr>
              <a:spLocks noChangeShapeType="1"/>
            </p:cNvSpPr>
            <p:nvPr/>
          </p:nvSpPr>
          <p:spPr bwMode="auto">
            <a:xfrm flipH="1">
              <a:off x="253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9" name="Line 13102"/>
            <p:cNvSpPr>
              <a:spLocks noChangeShapeType="1"/>
            </p:cNvSpPr>
            <p:nvPr/>
          </p:nvSpPr>
          <p:spPr bwMode="auto">
            <a:xfrm flipV="1">
              <a:off x="254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0" name="Line 13103"/>
            <p:cNvSpPr>
              <a:spLocks noChangeShapeType="1"/>
            </p:cNvSpPr>
            <p:nvPr/>
          </p:nvSpPr>
          <p:spPr bwMode="auto">
            <a:xfrm flipV="1">
              <a:off x="2547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1" name="Line 13104"/>
            <p:cNvSpPr>
              <a:spLocks noChangeShapeType="1"/>
            </p:cNvSpPr>
            <p:nvPr/>
          </p:nvSpPr>
          <p:spPr bwMode="auto">
            <a:xfrm>
              <a:off x="2547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2" name="Rectangle 13105"/>
            <p:cNvSpPr>
              <a:spLocks noChangeArrowheads="1"/>
            </p:cNvSpPr>
            <p:nvPr/>
          </p:nvSpPr>
          <p:spPr bwMode="auto">
            <a:xfrm>
              <a:off x="2415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3" name="Line 13106"/>
            <p:cNvSpPr>
              <a:spLocks noChangeShapeType="1"/>
            </p:cNvSpPr>
            <p:nvPr/>
          </p:nvSpPr>
          <p:spPr bwMode="auto">
            <a:xfrm flipH="1" flipV="1">
              <a:off x="242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4" name="Line 13107"/>
            <p:cNvSpPr>
              <a:spLocks noChangeShapeType="1"/>
            </p:cNvSpPr>
            <p:nvPr/>
          </p:nvSpPr>
          <p:spPr bwMode="auto">
            <a:xfrm>
              <a:off x="243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5" name="Line 13108"/>
            <p:cNvSpPr>
              <a:spLocks noChangeShapeType="1"/>
            </p:cNvSpPr>
            <p:nvPr/>
          </p:nvSpPr>
          <p:spPr bwMode="auto">
            <a:xfrm flipH="1">
              <a:off x="242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6" name="Line 13109"/>
            <p:cNvSpPr>
              <a:spLocks noChangeShapeType="1"/>
            </p:cNvSpPr>
            <p:nvPr/>
          </p:nvSpPr>
          <p:spPr bwMode="auto">
            <a:xfrm flipV="1">
              <a:off x="243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7" name="Line 13110"/>
            <p:cNvSpPr>
              <a:spLocks noChangeShapeType="1"/>
            </p:cNvSpPr>
            <p:nvPr/>
          </p:nvSpPr>
          <p:spPr bwMode="auto">
            <a:xfrm flipV="1">
              <a:off x="243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8" name="Line 13111"/>
            <p:cNvSpPr>
              <a:spLocks noChangeShapeType="1"/>
            </p:cNvSpPr>
            <p:nvPr/>
          </p:nvSpPr>
          <p:spPr bwMode="auto">
            <a:xfrm>
              <a:off x="243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9" name="Rectangle 13112"/>
            <p:cNvSpPr>
              <a:spLocks noChangeArrowheads="1"/>
            </p:cNvSpPr>
            <p:nvPr/>
          </p:nvSpPr>
          <p:spPr bwMode="auto">
            <a:xfrm>
              <a:off x="2325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0" name="Line 13113"/>
            <p:cNvSpPr>
              <a:spLocks noChangeShapeType="1"/>
            </p:cNvSpPr>
            <p:nvPr/>
          </p:nvSpPr>
          <p:spPr bwMode="auto">
            <a:xfrm flipH="1" flipV="1">
              <a:off x="233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1" name="Line 13114"/>
            <p:cNvSpPr>
              <a:spLocks noChangeShapeType="1"/>
            </p:cNvSpPr>
            <p:nvPr/>
          </p:nvSpPr>
          <p:spPr bwMode="auto">
            <a:xfrm>
              <a:off x="234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2" name="Line 13115"/>
            <p:cNvSpPr>
              <a:spLocks noChangeShapeType="1"/>
            </p:cNvSpPr>
            <p:nvPr/>
          </p:nvSpPr>
          <p:spPr bwMode="auto">
            <a:xfrm flipH="1">
              <a:off x="233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3" name="Line 13116"/>
            <p:cNvSpPr>
              <a:spLocks noChangeShapeType="1"/>
            </p:cNvSpPr>
            <p:nvPr/>
          </p:nvSpPr>
          <p:spPr bwMode="auto">
            <a:xfrm flipV="1">
              <a:off x="234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4" name="Line 13117"/>
            <p:cNvSpPr>
              <a:spLocks noChangeShapeType="1"/>
            </p:cNvSpPr>
            <p:nvPr/>
          </p:nvSpPr>
          <p:spPr bwMode="auto">
            <a:xfrm flipV="1">
              <a:off x="2343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5" name="Line 13118"/>
            <p:cNvSpPr>
              <a:spLocks noChangeShapeType="1"/>
            </p:cNvSpPr>
            <p:nvPr/>
          </p:nvSpPr>
          <p:spPr bwMode="auto">
            <a:xfrm>
              <a:off x="234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6" name="Rectangle 13119"/>
            <p:cNvSpPr>
              <a:spLocks noChangeArrowheads="1"/>
            </p:cNvSpPr>
            <p:nvPr/>
          </p:nvSpPr>
          <p:spPr bwMode="auto">
            <a:xfrm>
              <a:off x="2301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7" name="Line 13120"/>
            <p:cNvSpPr>
              <a:spLocks noChangeShapeType="1"/>
            </p:cNvSpPr>
            <p:nvPr/>
          </p:nvSpPr>
          <p:spPr bwMode="auto">
            <a:xfrm flipH="1" flipV="1">
              <a:off x="230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8" name="Line 13121"/>
            <p:cNvSpPr>
              <a:spLocks noChangeShapeType="1"/>
            </p:cNvSpPr>
            <p:nvPr/>
          </p:nvSpPr>
          <p:spPr bwMode="auto">
            <a:xfrm>
              <a:off x="231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9" name="Line 13122"/>
            <p:cNvSpPr>
              <a:spLocks noChangeShapeType="1"/>
            </p:cNvSpPr>
            <p:nvPr/>
          </p:nvSpPr>
          <p:spPr bwMode="auto">
            <a:xfrm flipH="1">
              <a:off x="230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0" name="Line 13123"/>
            <p:cNvSpPr>
              <a:spLocks noChangeShapeType="1"/>
            </p:cNvSpPr>
            <p:nvPr/>
          </p:nvSpPr>
          <p:spPr bwMode="auto">
            <a:xfrm flipV="1">
              <a:off x="231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1" name="Line 13124"/>
            <p:cNvSpPr>
              <a:spLocks noChangeShapeType="1"/>
            </p:cNvSpPr>
            <p:nvPr/>
          </p:nvSpPr>
          <p:spPr bwMode="auto">
            <a:xfrm flipV="1">
              <a:off x="2319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2" name="Line 13125"/>
            <p:cNvSpPr>
              <a:spLocks noChangeShapeType="1"/>
            </p:cNvSpPr>
            <p:nvPr/>
          </p:nvSpPr>
          <p:spPr bwMode="auto">
            <a:xfrm>
              <a:off x="231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3" name="Rectangle 13126"/>
            <p:cNvSpPr>
              <a:spLocks noChangeArrowheads="1"/>
            </p:cNvSpPr>
            <p:nvPr/>
          </p:nvSpPr>
          <p:spPr bwMode="auto">
            <a:xfrm>
              <a:off x="2283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4" name="Line 13127"/>
            <p:cNvSpPr>
              <a:spLocks noChangeShapeType="1"/>
            </p:cNvSpPr>
            <p:nvPr/>
          </p:nvSpPr>
          <p:spPr bwMode="auto">
            <a:xfrm flipH="1" flipV="1">
              <a:off x="228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5" name="Line 13128"/>
            <p:cNvSpPr>
              <a:spLocks noChangeShapeType="1"/>
            </p:cNvSpPr>
            <p:nvPr/>
          </p:nvSpPr>
          <p:spPr bwMode="auto">
            <a:xfrm>
              <a:off x="230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6" name="Line 13129"/>
            <p:cNvSpPr>
              <a:spLocks noChangeShapeType="1"/>
            </p:cNvSpPr>
            <p:nvPr/>
          </p:nvSpPr>
          <p:spPr bwMode="auto">
            <a:xfrm flipH="1">
              <a:off x="228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7" name="Line 13130"/>
            <p:cNvSpPr>
              <a:spLocks noChangeShapeType="1"/>
            </p:cNvSpPr>
            <p:nvPr/>
          </p:nvSpPr>
          <p:spPr bwMode="auto">
            <a:xfrm flipV="1">
              <a:off x="230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8" name="Line 13131"/>
            <p:cNvSpPr>
              <a:spLocks noChangeShapeType="1"/>
            </p:cNvSpPr>
            <p:nvPr/>
          </p:nvSpPr>
          <p:spPr bwMode="auto">
            <a:xfrm flipV="1">
              <a:off x="230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9" name="Line 13132"/>
            <p:cNvSpPr>
              <a:spLocks noChangeShapeType="1"/>
            </p:cNvSpPr>
            <p:nvPr/>
          </p:nvSpPr>
          <p:spPr bwMode="auto">
            <a:xfrm>
              <a:off x="230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0" name="Rectangle 13133"/>
            <p:cNvSpPr>
              <a:spLocks noChangeArrowheads="1"/>
            </p:cNvSpPr>
            <p:nvPr/>
          </p:nvSpPr>
          <p:spPr bwMode="auto">
            <a:xfrm>
              <a:off x="2265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1" name="Line 13134"/>
            <p:cNvSpPr>
              <a:spLocks noChangeShapeType="1"/>
            </p:cNvSpPr>
            <p:nvPr/>
          </p:nvSpPr>
          <p:spPr bwMode="auto">
            <a:xfrm flipH="1" flipV="1">
              <a:off x="227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" name="Line 13135"/>
            <p:cNvSpPr>
              <a:spLocks noChangeShapeType="1"/>
            </p:cNvSpPr>
            <p:nvPr/>
          </p:nvSpPr>
          <p:spPr bwMode="auto">
            <a:xfrm>
              <a:off x="228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3" name="Line 13136"/>
            <p:cNvSpPr>
              <a:spLocks noChangeShapeType="1"/>
            </p:cNvSpPr>
            <p:nvPr/>
          </p:nvSpPr>
          <p:spPr bwMode="auto">
            <a:xfrm flipH="1">
              <a:off x="227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4" name="Line 13137"/>
            <p:cNvSpPr>
              <a:spLocks noChangeShapeType="1"/>
            </p:cNvSpPr>
            <p:nvPr/>
          </p:nvSpPr>
          <p:spPr bwMode="auto">
            <a:xfrm flipV="1">
              <a:off x="228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5" name="Line 13138"/>
            <p:cNvSpPr>
              <a:spLocks noChangeShapeType="1"/>
            </p:cNvSpPr>
            <p:nvPr/>
          </p:nvSpPr>
          <p:spPr bwMode="auto">
            <a:xfrm flipV="1">
              <a:off x="2283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6" name="Line 13139"/>
            <p:cNvSpPr>
              <a:spLocks noChangeShapeType="1"/>
            </p:cNvSpPr>
            <p:nvPr/>
          </p:nvSpPr>
          <p:spPr bwMode="auto">
            <a:xfrm>
              <a:off x="228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7" name="Rectangle 13140"/>
            <p:cNvSpPr>
              <a:spLocks noChangeArrowheads="1"/>
            </p:cNvSpPr>
            <p:nvPr/>
          </p:nvSpPr>
          <p:spPr bwMode="auto">
            <a:xfrm>
              <a:off x="2259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" name="Line 13141"/>
            <p:cNvSpPr>
              <a:spLocks noChangeShapeType="1"/>
            </p:cNvSpPr>
            <p:nvPr/>
          </p:nvSpPr>
          <p:spPr bwMode="auto">
            <a:xfrm flipH="1" flipV="1">
              <a:off x="226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" name="Line 13142"/>
            <p:cNvSpPr>
              <a:spLocks noChangeShapeType="1"/>
            </p:cNvSpPr>
            <p:nvPr/>
          </p:nvSpPr>
          <p:spPr bwMode="auto">
            <a:xfrm>
              <a:off x="227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" name="Line 13143"/>
            <p:cNvSpPr>
              <a:spLocks noChangeShapeType="1"/>
            </p:cNvSpPr>
            <p:nvPr/>
          </p:nvSpPr>
          <p:spPr bwMode="auto">
            <a:xfrm flipH="1">
              <a:off x="226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" name="Line 13144"/>
            <p:cNvSpPr>
              <a:spLocks noChangeShapeType="1"/>
            </p:cNvSpPr>
            <p:nvPr/>
          </p:nvSpPr>
          <p:spPr bwMode="auto">
            <a:xfrm flipV="1">
              <a:off x="227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" name="Line 13145"/>
            <p:cNvSpPr>
              <a:spLocks noChangeShapeType="1"/>
            </p:cNvSpPr>
            <p:nvPr/>
          </p:nvSpPr>
          <p:spPr bwMode="auto">
            <a:xfrm flipV="1">
              <a:off x="2277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3" name="Line 13146"/>
            <p:cNvSpPr>
              <a:spLocks noChangeShapeType="1"/>
            </p:cNvSpPr>
            <p:nvPr/>
          </p:nvSpPr>
          <p:spPr bwMode="auto">
            <a:xfrm>
              <a:off x="2277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4" name="Rectangle 13147"/>
            <p:cNvSpPr>
              <a:spLocks noChangeArrowheads="1"/>
            </p:cNvSpPr>
            <p:nvPr/>
          </p:nvSpPr>
          <p:spPr bwMode="auto">
            <a:xfrm>
              <a:off x="2259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5" name="Line 13148"/>
            <p:cNvSpPr>
              <a:spLocks noChangeShapeType="1"/>
            </p:cNvSpPr>
            <p:nvPr/>
          </p:nvSpPr>
          <p:spPr bwMode="auto">
            <a:xfrm flipH="1" flipV="1">
              <a:off x="226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6" name="Line 13149"/>
            <p:cNvSpPr>
              <a:spLocks noChangeShapeType="1"/>
            </p:cNvSpPr>
            <p:nvPr/>
          </p:nvSpPr>
          <p:spPr bwMode="auto">
            <a:xfrm>
              <a:off x="227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7" name="Line 13150"/>
            <p:cNvSpPr>
              <a:spLocks noChangeShapeType="1"/>
            </p:cNvSpPr>
            <p:nvPr/>
          </p:nvSpPr>
          <p:spPr bwMode="auto">
            <a:xfrm flipH="1">
              <a:off x="226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8" name="Line 13151"/>
            <p:cNvSpPr>
              <a:spLocks noChangeShapeType="1"/>
            </p:cNvSpPr>
            <p:nvPr/>
          </p:nvSpPr>
          <p:spPr bwMode="auto">
            <a:xfrm flipV="1">
              <a:off x="227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9" name="Line 13152"/>
            <p:cNvSpPr>
              <a:spLocks noChangeShapeType="1"/>
            </p:cNvSpPr>
            <p:nvPr/>
          </p:nvSpPr>
          <p:spPr bwMode="auto">
            <a:xfrm flipV="1">
              <a:off x="2277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0" name="Line 13153"/>
            <p:cNvSpPr>
              <a:spLocks noChangeShapeType="1"/>
            </p:cNvSpPr>
            <p:nvPr/>
          </p:nvSpPr>
          <p:spPr bwMode="auto">
            <a:xfrm>
              <a:off x="227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1" name="Rectangle 13154"/>
            <p:cNvSpPr>
              <a:spLocks noChangeArrowheads="1"/>
            </p:cNvSpPr>
            <p:nvPr/>
          </p:nvSpPr>
          <p:spPr bwMode="auto">
            <a:xfrm>
              <a:off x="2253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2" name="Line 13155"/>
            <p:cNvSpPr>
              <a:spLocks noChangeShapeType="1"/>
            </p:cNvSpPr>
            <p:nvPr/>
          </p:nvSpPr>
          <p:spPr bwMode="auto">
            <a:xfrm flipH="1" flipV="1">
              <a:off x="225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3" name="Line 13156"/>
            <p:cNvSpPr>
              <a:spLocks noChangeShapeType="1"/>
            </p:cNvSpPr>
            <p:nvPr/>
          </p:nvSpPr>
          <p:spPr bwMode="auto">
            <a:xfrm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4" name="Line 13157"/>
            <p:cNvSpPr>
              <a:spLocks noChangeShapeType="1"/>
            </p:cNvSpPr>
            <p:nvPr/>
          </p:nvSpPr>
          <p:spPr bwMode="auto">
            <a:xfrm flipH="1">
              <a:off x="225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5" name="Line 13158"/>
            <p:cNvSpPr>
              <a:spLocks noChangeShapeType="1"/>
            </p:cNvSpPr>
            <p:nvPr/>
          </p:nvSpPr>
          <p:spPr bwMode="auto">
            <a:xfrm flipV="1">
              <a:off x="227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6" name="Line 13159"/>
            <p:cNvSpPr>
              <a:spLocks noChangeShapeType="1"/>
            </p:cNvSpPr>
            <p:nvPr/>
          </p:nvSpPr>
          <p:spPr bwMode="auto">
            <a:xfrm flipV="1">
              <a:off x="227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7" name="Line 13160"/>
            <p:cNvSpPr>
              <a:spLocks noChangeShapeType="1"/>
            </p:cNvSpPr>
            <p:nvPr/>
          </p:nvSpPr>
          <p:spPr bwMode="auto">
            <a:xfrm>
              <a:off x="2271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8" name="Rectangle 13161"/>
            <p:cNvSpPr>
              <a:spLocks noChangeArrowheads="1"/>
            </p:cNvSpPr>
            <p:nvPr/>
          </p:nvSpPr>
          <p:spPr bwMode="auto">
            <a:xfrm>
              <a:off x="2253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9" name="Line 13162"/>
            <p:cNvSpPr>
              <a:spLocks noChangeShapeType="1"/>
            </p:cNvSpPr>
            <p:nvPr/>
          </p:nvSpPr>
          <p:spPr bwMode="auto">
            <a:xfrm flipH="1" flipV="1">
              <a:off x="225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0" name="Line 13163"/>
            <p:cNvSpPr>
              <a:spLocks noChangeShapeType="1"/>
            </p:cNvSpPr>
            <p:nvPr/>
          </p:nvSpPr>
          <p:spPr bwMode="auto">
            <a:xfrm>
              <a:off x="227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" name="Line 13164"/>
            <p:cNvSpPr>
              <a:spLocks noChangeShapeType="1"/>
            </p:cNvSpPr>
            <p:nvPr/>
          </p:nvSpPr>
          <p:spPr bwMode="auto">
            <a:xfrm flipH="1">
              <a:off x="22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2" name="Line 13165"/>
            <p:cNvSpPr>
              <a:spLocks noChangeShapeType="1"/>
            </p:cNvSpPr>
            <p:nvPr/>
          </p:nvSpPr>
          <p:spPr bwMode="auto">
            <a:xfrm flipV="1">
              <a:off x="227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3" name="Line 13166"/>
            <p:cNvSpPr>
              <a:spLocks noChangeShapeType="1"/>
            </p:cNvSpPr>
            <p:nvPr/>
          </p:nvSpPr>
          <p:spPr bwMode="auto">
            <a:xfrm flipV="1">
              <a:off x="227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4" name="Line 13167"/>
            <p:cNvSpPr>
              <a:spLocks noChangeShapeType="1"/>
            </p:cNvSpPr>
            <p:nvPr/>
          </p:nvSpPr>
          <p:spPr bwMode="auto">
            <a:xfrm>
              <a:off x="227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5" name="Rectangle 13168"/>
            <p:cNvSpPr>
              <a:spLocks noChangeArrowheads="1"/>
            </p:cNvSpPr>
            <p:nvPr/>
          </p:nvSpPr>
          <p:spPr bwMode="auto">
            <a:xfrm>
              <a:off x="2247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6" name="Line 13169"/>
            <p:cNvSpPr>
              <a:spLocks noChangeShapeType="1"/>
            </p:cNvSpPr>
            <p:nvPr/>
          </p:nvSpPr>
          <p:spPr bwMode="auto">
            <a:xfrm flipH="1"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7" name="Line 13170"/>
            <p:cNvSpPr>
              <a:spLocks noChangeShapeType="1"/>
            </p:cNvSpPr>
            <p:nvPr/>
          </p:nvSpPr>
          <p:spPr bwMode="auto">
            <a:xfrm>
              <a:off x="226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8" name="Line 13171"/>
            <p:cNvSpPr>
              <a:spLocks noChangeShapeType="1"/>
            </p:cNvSpPr>
            <p:nvPr/>
          </p:nvSpPr>
          <p:spPr bwMode="auto">
            <a:xfrm flipH="1"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9" name="Line 13172"/>
            <p:cNvSpPr>
              <a:spLocks noChangeShapeType="1"/>
            </p:cNvSpPr>
            <p:nvPr/>
          </p:nvSpPr>
          <p:spPr bwMode="auto">
            <a:xfrm flipV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0" name="Line 13173"/>
            <p:cNvSpPr>
              <a:spLocks noChangeShapeType="1"/>
            </p:cNvSpPr>
            <p:nvPr/>
          </p:nvSpPr>
          <p:spPr bwMode="auto">
            <a:xfrm flipV="1">
              <a:off x="2265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1" name="Line 13174"/>
            <p:cNvSpPr>
              <a:spLocks noChangeShapeType="1"/>
            </p:cNvSpPr>
            <p:nvPr/>
          </p:nvSpPr>
          <p:spPr bwMode="auto">
            <a:xfrm>
              <a:off x="2265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2" name="Rectangle 13175"/>
            <p:cNvSpPr>
              <a:spLocks noChangeArrowheads="1"/>
            </p:cNvSpPr>
            <p:nvPr/>
          </p:nvSpPr>
          <p:spPr bwMode="auto">
            <a:xfrm>
              <a:off x="2223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3" name="Line 13176"/>
            <p:cNvSpPr>
              <a:spLocks noChangeShapeType="1"/>
            </p:cNvSpPr>
            <p:nvPr/>
          </p:nvSpPr>
          <p:spPr bwMode="auto">
            <a:xfrm flipH="1" flipV="1">
              <a:off x="222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4" name="Line 13177"/>
            <p:cNvSpPr>
              <a:spLocks noChangeShapeType="1"/>
            </p:cNvSpPr>
            <p:nvPr/>
          </p:nvSpPr>
          <p:spPr bwMode="auto">
            <a:xfrm>
              <a:off x="224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5" name="Line 13178"/>
            <p:cNvSpPr>
              <a:spLocks noChangeShapeType="1"/>
            </p:cNvSpPr>
            <p:nvPr/>
          </p:nvSpPr>
          <p:spPr bwMode="auto">
            <a:xfrm flipH="1">
              <a:off x="222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6" name="Line 13179"/>
            <p:cNvSpPr>
              <a:spLocks noChangeShapeType="1"/>
            </p:cNvSpPr>
            <p:nvPr/>
          </p:nvSpPr>
          <p:spPr bwMode="auto">
            <a:xfrm flipV="1">
              <a:off x="224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7" name="Line 13180"/>
            <p:cNvSpPr>
              <a:spLocks noChangeShapeType="1"/>
            </p:cNvSpPr>
            <p:nvPr/>
          </p:nvSpPr>
          <p:spPr bwMode="auto">
            <a:xfrm flipV="1">
              <a:off x="2241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8" name="Line 13181"/>
            <p:cNvSpPr>
              <a:spLocks noChangeShapeType="1"/>
            </p:cNvSpPr>
            <p:nvPr/>
          </p:nvSpPr>
          <p:spPr bwMode="auto">
            <a:xfrm>
              <a:off x="2241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9" name="Rectangle 13182"/>
            <p:cNvSpPr>
              <a:spLocks noChangeArrowheads="1"/>
            </p:cNvSpPr>
            <p:nvPr/>
          </p:nvSpPr>
          <p:spPr bwMode="auto">
            <a:xfrm>
              <a:off x="221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0" name="Line 13183"/>
            <p:cNvSpPr>
              <a:spLocks noChangeShapeType="1"/>
            </p:cNvSpPr>
            <p:nvPr/>
          </p:nvSpPr>
          <p:spPr bwMode="auto">
            <a:xfrm flipH="1" flipV="1">
              <a:off x="222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1" name="Line 13184"/>
            <p:cNvSpPr>
              <a:spLocks noChangeShapeType="1"/>
            </p:cNvSpPr>
            <p:nvPr/>
          </p:nvSpPr>
          <p:spPr bwMode="auto">
            <a:xfrm>
              <a:off x="223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2" name="Line 13185"/>
            <p:cNvSpPr>
              <a:spLocks noChangeShapeType="1"/>
            </p:cNvSpPr>
            <p:nvPr/>
          </p:nvSpPr>
          <p:spPr bwMode="auto">
            <a:xfrm flipH="1">
              <a:off x="222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3" name="Line 13186"/>
            <p:cNvSpPr>
              <a:spLocks noChangeShapeType="1"/>
            </p:cNvSpPr>
            <p:nvPr/>
          </p:nvSpPr>
          <p:spPr bwMode="auto">
            <a:xfrm flipV="1">
              <a:off x="223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4" name="Line 13187"/>
            <p:cNvSpPr>
              <a:spLocks noChangeShapeType="1"/>
            </p:cNvSpPr>
            <p:nvPr/>
          </p:nvSpPr>
          <p:spPr bwMode="auto">
            <a:xfrm flipV="1">
              <a:off x="223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5" name="Line 13188"/>
            <p:cNvSpPr>
              <a:spLocks noChangeShapeType="1"/>
            </p:cNvSpPr>
            <p:nvPr/>
          </p:nvSpPr>
          <p:spPr bwMode="auto">
            <a:xfrm>
              <a:off x="223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6" name="Rectangle 13189"/>
            <p:cNvSpPr>
              <a:spLocks noChangeArrowheads="1"/>
            </p:cNvSpPr>
            <p:nvPr/>
          </p:nvSpPr>
          <p:spPr bwMode="auto">
            <a:xfrm>
              <a:off x="2223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7" name="Line 13190"/>
            <p:cNvSpPr>
              <a:spLocks noChangeShapeType="1"/>
            </p:cNvSpPr>
            <p:nvPr/>
          </p:nvSpPr>
          <p:spPr bwMode="auto">
            <a:xfrm flipH="1" flipV="1">
              <a:off x="222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8" name="Line 13191"/>
            <p:cNvSpPr>
              <a:spLocks noChangeShapeType="1"/>
            </p:cNvSpPr>
            <p:nvPr/>
          </p:nvSpPr>
          <p:spPr bwMode="auto">
            <a:xfrm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9" name="Line 13192"/>
            <p:cNvSpPr>
              <a:spLocks noChangeShapeType="1"/>
            </p:cNvSpPr>
            <p:nvPr/>
          </p:nvSpPr>
          <p:spPr bwMode="auto">
            <a:xfrm flipH="1">
              <a:off x="222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0" name="Line 13193"/>
            <p:cNvSpPr>
              <a:spLocks noChangeShapeType="1"/>
            </p:cNvSpPr>
            <p:nvPr/>
          </p:nvSpPr>
          <p:spPr bwMode="auto">
            <a:xfrm flipV="1">
              <a:off x="224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1" name="Line 13194"/>
            <p:cNvSpPr>
              <a:spLocks noChangeShapeType="1"/>
            </p:cNvSpPr>
            <p:nvPr/>
          </p:nvSpPr>
          <p:spPr bwMode="auto">
            <a:xfrm flipV="1">
              <a:off x="224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2" name="Line 13195"/>
            <p:cNvSpPr>
              <a:spLocks noChangeShapeType="1"/>
            </p:cNvSpPr>
            <p:nvPr/>
          </p:nvSpPr>
          <p:spPr bwMode="auto">
            <a:xfrm>
              <a:off x="2241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3" name="Rectangle 13196"/>
            <p:cNvSpPr>
              <a:spLocks noChangeArrowheads="1"/>
            </p:cNvSpPr>
            <p:nvPr/>
          </p:nvSpPr>
          <p:spPr bwMode="auto">
            <a:xfrm>
              <a:off x="2223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4" name="Line 13197"/>
            <p:cNvSpPr>
              <a:spLocks noChangeShapeType="1"/>
            </p:cNvSpPr>
            <p:nvPr/>
          </p:nvSpPr>
          <p:spPr bwMode="auto">
            <a:xfrm flipH="1" flipV="1">
              <a:off x="222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5" name="Line 13198"/>
            <p:cNvSpPr>
              <a:spLocks noChangeShapeType="1"/>
            </p:cNvSpPr>
            <p:nvPr/>
          </p:nvSpPr>
          <p:spPr bwMode="auto">
            <a:xfrm>
              <a:off x="224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6" name="Line 13199"/>
            <p:cNvSpPr>
              <a:spLocks noChangeShapeType="1"/>
            </p:cNvSpPr>
            <p:nvPr/>
          </p:nvSpPr>
          <p:spPr bwMode="auto">
            <a:xfrm flipH="1">
              <a:off x="222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7" name="Line 13200"/>
            <p:cNvSpPr>
              <a:spLocks noChangeShapeType="1"/>
            </p:cNvSpPr>
            <p:nvPr/>
          </p:nvSpPr>
          <p:spPr bwMode="auto">
            <a:xfrm flipV="1">
              <a:off x="224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8" name="Line 13201"/>
            <p:cNvSpPr>
              <a:spLocks noChangeShapeType="1"/>
            </p:cNvSpPr>
            <p:nvPr/>
          </p:nvSpPr>
          <p:spPr bwMode="auto">
            <a:xfrm flipV="1">
              <a:off x="224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9" name="Line 13202"/>
            <p:cNvSpPr>
              <a:spLocks noChangeShapeType="1"/>
            </p:cNvSpPr>
            <p:nvPr/>
          </p:nvSpPr>
          <p:spPr bwMode="auto">
            <a:xfrm>
              <a:off x="224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0" name="Rectangle 13203"/>
            <p:cNvSpPr>
              <a:spLocks noChangeArrowheads="1"/>
            </p:cNvSpPr>
            <p:nvPr/>
          </p:nvSpPr>
          <p:spPr bwMode="auto">
            <a:xfrm>
              <a:off x="2247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1" name="Line 13204"/>
            <p:cNvSpPr>
              <a:spLocks noChangeShapeType="1"/>
            </p:cNvSpPr>
            <p:nvPr/>
          </p:nvSpPr>
          <p:spPr bwMode="auto">
            <a:xfrm flipH="1" flipV="1">
              <a:off x="225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2" name="Line 13205"/>
            <p:cNvSpPr>
              <a:spLocks noChangeShapeType="1"/>
            </p:cNvSpPr>
            <p:nvPr/>
          </p:nvSpPr>
          <p:spPr bwMode="auto">
            <a:xfrm>
              <a:off x="226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3" name="Line 13206"/>
            <p:cNvSpPr>
              <a:spLocks noChangeShapeType="1"/>
            </p:cNvSpPr>
            <p:nvPr/>
          </p:nvSpPr>
          <p:spPr bwMode="auto">
            <a:xfrm flipH="1">
              <a:off x="225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4" name="Line 13207"/>
            <p:cNvSpPr>
              <a:spLocks noChangeShapeType="1"/>
            </p:cNvSpPr>
            <p:nvPr/>
          </p:nvSpPr>
          <p:spPr bwMode="auto">
            <a:xfrm flipV="1">
              <a:off x="226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5" name="Line 13208"/>
            <p:cNvSpPr>
              <a:spLocks noChangeShapeType="1"/>
            </p:cNvSpPr>
            <p:nvPr/>
          </p:nvSpPr>
          <p:spPr bwMode="auto">
            <a:xfrm flipV="1">
              <a:off x="2265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6" name="Line 13209"/>
            <p:cNvSpPr>
              <a:spLocks noChangeShapeType="1"/>
            </p:cNvSpPr>
            <p:nvPr/>
          </p:nvSpPr>
          <p:spPr bwMode="auto">
            <a:xfrm>
              <a:off x="2265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7" name="Rectangle 13210"/>
            <p:cNvSpPr>
              <a:spLocks noChangeArrowheads="1"/>
            </p:cNvSpPr>
            <p:nvPr/>
          </p:nvSpPr>
          <p:spPr bwMode="auto">
            <a:xfrm>
              <a:off x="2247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8" name="Line 13211"/>
            <p:cNvSpPr>
              <a:spLocks noChangeShapeType="1"/>
            </p:cNvSpPr>
            <p:nvPr/>
          </p:nvSpPr>
          <p:spPr bwMode="auto">
            <a:xfrm flipH="1" flipV="1">
              <a:off x="2253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9" name="Line 13212"/>
            <p:cNvSpPr>
              <a:spLocks noChangeShapeType="1"/>
            </p:cNvSpPr>
            <p:nvPr/>
          </p:nvSpPr>
          <p:spPr bwMode="auto">
            <a:xfrm>
              <a:off x="226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0" name="Line 13213"/>
            <p:cNvSpPr>
              <a:spLocks noChangeShapeType="1"/>
            </p:cNvSpPr>
            <p:nvPr/>
          </p:nvSpPr>
          <p:spPr bwMode="auto">
            <a:xfrm flipH="1">
              <a:off x="225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1" name="Line 13214"/>
            <p:cNvSpPr>
              <a:spLocks noChangeShapeType="1"/>
            </p:cNvSpPr>
            <p:nvPr/>
          </p:nvSpPr>
          <p:spPr bwMode="auto">
            <a:xfrm flipV="1">
              <a:off x="226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2" name="Line 13215"/>
            <p:cNvSpPr>
              <a:spLocks noChangeShapeType="1"/>
            </p:cNvSpPr>
            <p:nvPr/>
          </p:nvSpPr>
          <p:spPr bwMode="auto">
            <a:xfrm flipV="1">
              <a:off x="2265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3" name="Line 13216"/>
            <p:cNvSpPr>
              <a:spLocks noChangeShapeType="1"/>
            </p:cNvSpPr>
            <p:nvPr/>
          </p:nvSpPr>
          <p:spPr bwMode="auto">
            <a:xfrm>
              <a:off x="2265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4" name="Rectangle 13217"/>
            <p:cNvSpPr>
              <a:spLocks noChangeArrowheads="1"/>
            </p:cNvSpPr>
            <p:nvPr/>
          </p:nvSpPr>
          <p:spPr bwMode="auto">
            <a:xfrm>
              <a:off x="2241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5" name="Line 13218"/>
            <p:cNvSpPr>
              <a:spLocks noChangeShapeType="1"/>
            </p:cNvSpPr>
            <p:nvPr/>
          </p:nvSpPr>
          <p:spPr bwMode="auto">
            <a:xfrm flipH="1" flipV="1">
              <a:off x="224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6" name="Line 13219"/>
            <p:cNvSpPr>
              <a:spLocks noChangeShapeType="1"/>
            </p:cNvSpPr>
            <p:nvPr/>
          </p:nvSpPr>
          <p:spPr bwMode="auto">
            <a:xfrm>
              <a:off x="225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7" name="Line 13220"/>
            <p:cNvSpPr>
              <a:spLocks noChangeShapeType="1"/>
            </p:cNvSpPr>
            <p:nvPr/>
          </p:nvSpPr>
          <p:spPr bwMode="auto">
            <a:xfrm flipH="1">
              <a:off x="224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8" name="Line 13221"/>
            <p:cNvSpPr>
              <a:spLocks noChangeShapeType="1"/>
            </p:cNvSpPr>
            <p:nvPr/>
          </p:nvSpPr>
          <p:spPr bwMode="auto">
            <a:xfrm flipV="1">
              <a:off x="225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9" name="Line 13222"/>
            <p:cNvSpPr>
              <a:spLocks noChangeShapeType="1"/>
            </p:cNvSpPr>
            <p:nvPr/>
          </p:nvSpPr>
          <p:spPr bwMode="auto">
            <a:xfrm flipV="1">
              <a:off x="2259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0" name="Line 13223"/>
            <p:cNvSpPr>
              <a:spLocks noChangeShapeType="1"/>
            </p:cNvSpPr>
            <p:nvPr/>
          </p:nvSpPr>
          <p:spPr bwMode="auto">
            <a:xfrm>
              <a:off x="225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1" name="Rectangle 13224"/>
            <p:cNvSpPr>
              <a:spLocks noChangeArrowheads="1"/>
            </p:cNvSpPr>
            <p:nvPr/>
          </p:nvSpPr>
          <p:spPr bwMode="auto">
            <a:xfrm>
              <a:off x="2241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2" name="Line 13225"/>
            <p:cNvSpPr>
              <a:spLocks noChangeShapeType="1"/>
            </p:cNvSpPr>
            <p:nvPr/>
          </p:nvSpPr>
          <p:spPr bwMode="auto">
            <a:xfrm flipH="1" flipV="1">
              <a:off x="224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3" name="Line 13226"/>
            <p:cNvSpPr>
              <a:spLocks noChangeShapeType="1"/>
            </p:cNvSpPr>
            <p:nvPr/>
          </p:nvSpPr>
          <p:spPr bwMode="auto">
            <a:xfrm>
              <a:off x="225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4" name="Line 13227"/>
            <p:cNvSpPr>
              <a:spLocks noChangeShapeType="1"/>
            </p:cNvSpPr>
            <p:nvPr/>
          </p:nvSpPr>
          <p:spPr bwMode="auto">
            <a:xfrm flipH="1">
              <a:off x="224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5" name="Line 13228"/>
            <p:cNvSpPr>
              <a:spLocks noChangeShapeType="1"/>
            </p:cNvSpPr>
            <p:nvPr/>
          </p:nvSpPr>
          <p:spPr bwMode="auto">
            <a:xfrm flipV="1">
              <a:off x="225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6" name="Line 13229"/>
            <p:cNvSpPr>
              <a:spLocks noChangeShapeType="1"/>
            </p:cNvSpPr>
            <p:nvPr/>
          </p:nvSpPr>
          <p:spPr bwMode="auto">
            <a:xfrm flipV="1">
              <a:off x="2259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7" name="Line 13230"/>
            <p:cNvSpPr>
              <a:spLocks noChangeShapeType="1"/>
            </p:cNvSpPr>
            <p:nvPr/>
          </p:nvSpPr>
          <p:spPr bwMode="auto">
            <a:xfrm>
              <a:off x="225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8" name="Rectangle 13231"/>
            <p:cNvSpPr>
              <a:spLocks noChangeArrowheads="1"/>
            </p:cNvSpPr>
            <p:nvPr/>
          </p:nvSpPr>
          <p:spPr bwMode="auto">
            <a:xfrm>
              <a:off x="2241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9" name="Line 13232"/>
            <p:cNvSpPr>
              <a:spLocks noChangeShapeType="1"/>
            </p:cNvSpPr>
            <p:nvPr/>
          </p:nvSpPr>
          <p:spPr bwMode="auto">
            <a:xfrm flipH="1" flipV="1">
              <a:off x="224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0" name="Line 13233"/>
            <p:cNvSpPr>
              <a:spLocks noChangeShapeType="1"/>
            </p:cNvSpPr>
            <p:nvPr/>
          </p:nvSpPr>
          <p:spPr bwMode="auto">
            <a:xfrm>
              <a:off x="225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62" name="Group 13234"/>
          <p:cNvGrpSpPr>
            <a:grpSpLocks/>
          </p:cNvGrpSpPr>
          <p:nvPr/>
        </p:nvGrpSpPr>
        <p:grpSpPr bwMode="auto">
          <a:xfrm>
            <a:off x="5030788" y="2647950"/>
            <a:ext cx="2314575" cy="1095375"/>
            <a:chOff x="2235" y="1893"/>
            <a:chExt cx="1458" cy="690"/>
          </a:xfrm>
        </p:grpSpPr>
        <p:sp>
          <p:nvSpPr>
            <p:cNvPr id="14651" name="Line 13235"/>
            <p:cNvSpPr>
              <a:spLocks noChangeShapeType="1"/>
            </p:cNvSpPr>
            <p:nvPr/>
          </p:nvSpPr>
          <p:spPr bwMode="auto">
            <a:xfrm flipH="1">
              <a:off x="224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" name="Line 13236"/>
            <p:cNvSpPr>
              <a:spLocks noChangeShapeType="1"/>
            </p:cNvSpPr>
            <p:nvPr/>
          </p:nvSpPr>
          <p:spPr bwMode="auto">
            <a:xfrm flipV="1">
              <a:off x="225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" name="Line 13237"/>
            <p:cNvSpPr>
              <a:spLocks noChangeShapeType="1"/>
            </p:cNvSpPr>
            <p:nvPr/>
          </p:nvSpPr>
          <p:spPr bwMode="auto">
            <a:xfrm flipV="1">
              <a:off x="2259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4" name="Line 13238"/>
            <p:cNvSpPr>
              <a:spLocks noChangeShapeType="1"/>
            </p:cNvSpPr>
            <p:nvPr/>
          </p:nvSpPr>
          <p:spPr bwMode="auto">
            <a:xfrm>
              <a:off x="225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5" name="Rectangle 13239"/>
            <p:cNvSpPr>
              <a:spLocks noChangeArrowheads="1"/>
            </p:cNvSpPr>
            <p:nvPr/>
          </p:nvSpPr>
          <p:spPr bwMode="auto">
            <a:xfrm>
              <a:off x="2235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6" name="Line 13240"/>
            <p:cNvSpPr>
              <a:spLocks noChangeShapeType="1"/>
            </p:cNvSpPr>
            <p:nvPr/>
          </p:nvSpPr>
          <p:spPr bwMode="auto">
            <a:xfrm flipH="1" flipV="1">
              <a:off x="2241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7" name="Line 13241"/>
            <p:cNvSpPr>
              <a:spLocks noChangeShapeType="1"/>
            </p:cNvSpPr>
            <p:nvPr/>
          </p:nvSpPr>
          <p:spPr bwMode="auto">
            <a:xfrm>
              <a:off x="225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8" name="Line 13242"/>
            <p:cNvSpPr>
              <a:spLocks noChangeShapeType="1"/>
            </p:cNvSpPr>
            <p:nvPr/>
          </p:nvSpPr>
          <p:spPr bwMode="auto">
            <a:xfrm flipH="1">
              <a:off x="224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9" name="Line 13243"/>
            <p:cNvSpPr>
              <a:spLocks noChangeShapeType="1"/>
            </p:cNvSpPr>
            <p:nvPr/>
          </p:nvSpPr>
          <p:spPr bwMode="auto">
            <a:xfrm flipV="1">
              <a:off x="2253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0" name="Line 13244"/>
            <p:cNvSpPr>
              <a:spLocks noChangeShapeType="1"/>
            </p:cNvSpPr>
            <p:nvPr/>
          </p:nvSpPr>
          <p:spPr bwMode="auto">
            <a:xfrm flipV="1">
              <a:off x="2253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1" name="Line 13245"/>
            <p:cNvSpPr>
              <a:spLocks noChangeShapeType="1"/>
            </p:cNvSpPr>
            <p:nvPr/>
          </p:nvSpPr>
          <p:spPr bwMode="auto">
            <a:xfrm>
              <a:off x="2253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2" name="Rectangle 13246"/>
            <p:cNvSpPr>
              <a:spLocks noChangeArrowheads="1"/>
            </p:cNvSpPr>
            <p:nvPr/>
          </p:nvSpPr>
          <p:spPr bwMode="auto">
            <a:xfrm>
              <a:off x="2235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3" name="Line 13247"/>
            <p:cNvSpPr>
              <a:spLocks noChangeShapeType="1"/>
            </p:cNvSpPr>
            <p:nvPr/>
          </p:nvSpPr>
          <p:spPr bwMode="auto">
            <a:xfrm flipH="1" flipV="1">
              <a:off x="224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4" name="Line 13248"/>
            <p:cNvSpPr>
              <a:spLocks noChangeShapeType="1"/>
            </p:cNvSpPr>
            <p:nvPr/>
          </p:nvSpPr>
          <p:spPr bwMode="auto">
            <a:xfrm>
              <a:off x="225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5" name="Line 13249"/>
            <p:cNvSpPr>
              <a:spLocks noChangeShapeType="1"/>
            </p:cNvSpPr>
            <p:nvPr/>
          </p:nvSpPr>
          <p:spPr bwMode="auto">
            <a:xfrm flipH="1">
              <a:off x="224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6" name="Line 13250"/>
            <p:cNvSpPr>
              <a:spLocks noChangeShapeType="1"/>
            </p:cNvSpPr>
            <p:nvPr/>
          </p:nvSpPr>
          <p:spPr bwMode="auto">
            <a:xfrm flipV="1">
              <a:off x="225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7" name="Line 13251"/>
            <p:cNvSpPr>
              <a:spLocks noChangeShapeType="1"/>
            </p:cNvSpPr>
            <p:nvPr/>
          </p:nvSpPr>
          <p:spPr bwMode="auto">
            <a:xfrm flipV="1">
              <a:off x="2253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8" name="Line 13252"/>
            <p:cNvSpPr>
              <a:spLocks noChangeShapeType="1"/>
            </p:cNvSpPr>
            <p:nvPr/>
          </p:nvSpPr>
          <p:spPr bwMode="auto">
            <a:xfrm>
              <a:off x="2253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9" name="Rectangle 13253"/>
            <p:cNvSpPr>
              <a:spLocks noChangeArrowheads="1"/>
            </p:cNvSpPr>
            <p:nvPr/>
          </p:nvSpPr>
          <p:spPr bwMode="auto">
            <a:xfrm>
              <a:off x="2241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0" name="Line 13254"/>
            <p:cNvSpPr>
              <a:spLocks noChangeShapeType="1"/>
            </p:cNvSpPr>
            <p:nvPr/>
          </p:nvSpPr>
          <p:spPr bwMode="auto">
            <a:xfrm flipH="1" flipV="1">
              <a:off x="224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1" name="Line 13255"/>
            <p:cNvSpPr>
              <a:spLocks noChangeShapeType="1"/>
            </p:cNvSpPr>
            <p:nvPr/>
          </p:nvSpPr>
          <p:spPr bwMode="auto">
            <a:xfrm>
              <a:off x="225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2" name="Line 13256"/>
            <p:cNvSpPr>
              <a:spLocks noChangeShapeType="1"/>
            </p:cNvSpPr>
            <p:nvPr/>
          </p:nvSpPr>
          <p:spPr bwMode="auto">
            <a:xfrm flipH="1">
              <a:off x="224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3" name="Line 13257"/>
            <p:cNvSpPr>
              <a:spLocks noChangeShapeType="1"/>
            </p:cNvSpPr>
            <p:nvPr/>
          </p:nvSpPr>
          <p:spPr bwMode="auto">
            <a:xfrm flipV="1">
              <a:off x="225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4" name="Line 13258"/>
            <p:cNvSpPr>
              <a:spLocks noChangeShapeType="1"/>
            </p:cNvSpPr>
            <p:nvPr/>
          </p:nvSpPr>
          <p:spPr bwMode="auto">
            <a:xfrm flipV="1">
              <a:off x="225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5" name="Line 13259"/>
            <p:cNvSpPr>
              <a:spLocks noChangeShapeType="1"/>
            </p:cNvSpPr>
            <p:nvPr/>
          </p:nvSpPr>
          <p:spPr bwMode="auto">
            <a:xfrm>
              <a:off x="225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6" name="Rectangle 13260"/>
            <p:cNvSpPr>
              <a:spLocks noChangeArrowheads="1"/>
            </p:cNvSpPr>
            <p:nvPr/>
          </p:nvSpPr>
          <p:spPr bwMode="auto">
            <a:xfrm>
              <a:off x="2283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7" name="Line 13261"/>
            <p:cNvSpPr>
              <a:spLocks noChangeShapeType="1"/>
            </p:cNvSpPr>
            <p:nvPr/>
          </p:nvSpPr>
          <p:spPr bwMode="auto">
            <a:xfrm flipH="1" flipV="1">
              <a:off x="228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8" name="Line 13262"/>
            <p:cNvSpPr>
              <a:spLocks noChangeShapeType="1"/>
            </p:cNvSpPr>
            <p:nvPr/>
          </p:nvSpPr>
          <p:spPr bwMode="auto">
            <a:xfrm>
              <a:off x="230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9" name="Line 13263"/>
            <p:cNvSpPr>
              <a:spLocks noChangeShapeType="1"/>
            </p:cNvSpPr>
            <p:nvPr/>
          </p:nvSpPr>
          <p:spPr bwMode="auto">
            <a:xfrm flipH="1">
              <a:off x="228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0" name="Line 13264"/>
            <p:cNvSpPr>
              <a:spLocks noChangeShapeType="1"/>
            </p:cNvSpPr>
            <p:nvPr/>
          </p:nvSpPr>
          <p:spPr bwMode="auto">
            <a:xfrm flipV="1">
              <a:off x="230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1" name="Line 13265"/>
            <p:cNvSpPr>
              <a:spLocks noChangeShapeType="1"/>
            </p:cNvSpPr>
            <p:nvPr/>
          </p:nvSpPr>
          <p:spPr bwMode="auto">
            <a:xfrm flipV="1">
              <a:off x="230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2" name="Line 13266"/>
            <p:cNvSpPr>
              <a:spLocks noChangeShapeType="1"/>
            </p:cNvSpPr>
            <p:nvPr/>
          </p:nvSpPr>
          <p:spPr bwMode="auto">
            <a:xfrm>
              <a:off x="230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3" name="Rectangle 13267"/>
            <p:cNvSpPr>
              <a:spLocks noChangeArrowheads="1"/>
            </p:cNvSpPr>
            <p:nvPr/>
          </p:nvSpPr>
          <p:spPr bwMode="auto">
            <a:xfrm>
              <a:off x="2385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" name="Line 13268"/>
            <p:cNvSpPr>
              <a:spLocks noChangeShapeType="1"/>
            </p:cNvSpPr>
            <p:nvPr/>
          </p:nvSpPr>
          <p:spPr bwMode="auto">
            <a:xfrm flipH="1" flipV="1">
              <a:off x="239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" name="Line 13269"/>
            <p:cNvSpPr>
              <a:spLocks noChangeShapeType="1"/>
            </p:cNvSpPr>
            <p:nvPr/>
          </p:nvSpPr>
          <p:spPr bwMode="auto">
            <a:xfrm>
              <a:off x="240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6" name="Line 13270"/>
            <p:cNvSpPr>
              <a:spLocks noChangeShapeType="1"/>
            </p:cNvSpPr>
            <p:nvPr/>
          </p:nvSpPr>
          <p:spPr bwMode="auto">
            <a:xfrm flipH="1">
              <a:off x="239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7" name="Line 13271"/>
            <p:cNvSpPr>
              <a:spLocks noChangeShapeType="1"/>
            </p:cNvSpPr>
            <p:nvPr/>
          </p:nvSpPr>
          <p:spPr bwMode="auto">
            <a:xfrm flipV="1">
              <a:off x="240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8" name="Line 13272"/>
            <p:cNvSpPr>
              <a:spLocks noChangeShapeType="1"/>
            </p:cNvSpPr>
            <p:nvPr/>
          </p:nvSpPr>
          <p:spPr bwMode="auto">
            <a:xfrm flipV="1">
              <a:off x="240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9" name="Line 13273"/>
            <p:cNvSpPr>
              <a:spLocks noChangeShapeType="1"/>
            </p:cNvSpPr>
            <p:nvPr/>
          </p:nvSpPr>
          <p:spPr bwMode="auto">
            <a:xfrm>
              <a:off x="240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0" name="Rectangle 13274"/>
            <p:cNvSpPr>
              <a:spLocks noChangeArrowheads="1"/>
            </p:cNvSpPr>
            <p:nvPr/>
          </p:nvSpPr>
          <p:spPr bwMode="auto">
            <a:xfrm>
              <a:off x="2505" y="24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1" name="Line 13275"/>
            <p:cNvSpPr>
              <a:spLocks noChangeShapeType="1"/>
            </p:cNvSpPr>
            <p:nvPr/>
          </p:nvSpPr>
          <p:spPr bwMode="auto">
            <a:xfrm flipH="1" flipV="1">
              <a:off x="2511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2" name="Line 13276"/>
            <p:cNvSpPr>
              <a:spLocks noChangeShapeType="1"/>
            </p:cNvSpPr>
            <p:nvPr/>
          </p:nvSpPr>
          <p:spPr bwMode="auto">
            <a:xfrm>
              <a:off x="2523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3" name="Line 13277"/>
            <p:cNvSpPr>
              <a:spLocks noChangeShapeType="1"/>
            </p:cNvSpPr>
            <p:nvPr/>
          </p:nvSpPr>
          <p:spPr bwMode="auto">
            <a:xfrm flipH="1">
              <a:off x="2511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4" name="Line 13278"/>
            <p:cNvSpPr>
              <a:spLocks noChangeShapeType="1"/>
            </p:cNvSpPr>
            <p:nvPr/>
          </p:nvSpPr>
          <p:spPr bwMode="auto">
            <a:xfrm flipV="1">
              <a:off x="2523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5" name="Line 13279"/>
            <p:cNvSpPr>
              <a:spLocks noChangeShapeType="1"/>
            </p:cNvSpPr>
            <p:nvPr/>
          </p:nvSpPr>
          <p:spPr bwMode="auto">
            <a:xfrm flipV="1">
              <a:off x="2523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6" name="Line 13280"/>
            <p:cNvSpPr>
              <a:spLocks noChangeShapeType="1"/>
            </p:cNvSpPr>
            <p:nvPr/>
          </p:nvSpPr>
          <p:spPr bwMode="auto">
            <a:xfrm>
              <a:off x="2523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7" name="Rectangle 13281"/>
            <p:cNvSpPr>
              <a:spLocks noChangeArrowheads="1"/>
            </p:cNvSpPr>
            <p:nvPr/>
          </p:nvSpPr>
          <p:spPr bwMode="auto">
            <a:xfrm>
              <a:off x="2637" y="24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8" name="Line 13282"/>
            <p:cNvSpPr>
              <a:spLocks noChangeShapeType="1"/>
            </p:cNvSpPr>
            <p:nvPr/>
          </p:nvSpPr>
          <p:spPr bwMode="auto">
            <a:xfrm flipH="1" flipV="1">
              <a:off x="2643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9" name="Line 13283"/>
            <p:cNvSpPr>
              <a:spLocks noChangeShapeType="1"/>
            </p:cNvSpPr>
            <p:nvPr/>
          </p:nvSpPr>
          <p:spPr bwMode="auto">
            <a:xfrm>
              <a:off x="2655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0" name="Line 13284"/>
            <p:cNvSpPr>
              <a:spLocks noChangeShapeType="1"/>
            </p:cNvSpPr>
            <p:nvPr/>
          </p:nvSpPr>
          <p:spPr bwMode="auto">
            <a:xfrm flipH="1">
              <a:off x="2643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1" name="Line 13285"/>
            <p:cNvSpPr>
              <a:spLocks noChangeShapeType="1"/>
            </p:cNvSpPr>
            <p:nvPr/>
          </p:nvSpPr>
          <p:spPr bwMode="auto">
            <a:xfrm flipV="1">
              <a:off x="2655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2" name="Line 13286"/>
            <p:cNvSpPr>
              <a:spLocks noChangeShapeType="1"/>
            </p:cNvSpPr>
            <p:nvPr/>
          </p:nvSpPr>
          <p:spPr bwMode="auto">
            <a:xfrm flipV="1">
              <a:off x="2655" y="24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3" name="Line 13287"/>
            <p:cNvSpPr>
              <a:spLocks noChangeShapeType="1"/>
            </p:cNvSpPr>
            <p:nvPr/>
          </p:nvSpPr>
          <p:spPr bwMode="auto">
            <a:xfrm>
              <a:off x="2655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4" name="Rectangle 13288"/>
            <p:cNvSpPr>
              <a:spLocks noChangeArrowheads="1"/>
            </p:cNvSpPr>
            <p:nvPr/>
          </p:nvSpPr>
          <p:spPr bwMode="auto">
            <a:xfrm>
              <a:off x="2793" y="239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5" name="Line 13289"/>
            <p:cNvSpPr>
              <a:spLocks noChangeShapeType="1"/>
            </p:cNvSpPr>
            <p:nvPr/>
          </p:nvSpPr>
          <p:spPr bwMode="auto">
            <a:xfrm flipH="1" flipV="1">
              <a:off x="2799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6" name="Line 13290"/>
            <p:cNvSpPr>
              <a:spLocks noChangeShapeType="1"/>
            </p:cNvSpPr>
            <p:nvPr/>
          </p:nvSpPr>
          <p:spPr bwMode="auto">
            <a:xfrm>
              <a:off x="2811" y="24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7" name="Line 13291"/>
            <p:cNvSpPr>
              <a:spLocks noChangeShapeType="1"/>
            </p:cNvSpPr>
            <p:nvPr/>
          </p:nvSpPr>
          <p:spPr bwMode="auto">
            <a:xfrm flipH="1">
              <a:off x="2799" y="24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8" name="Line 13292"/>
            <p:cNvSpPr>
              <a:spLocks noChangeShapeType="1"/>
            </p:cNvSpPr>
            <p:nvPr/>
          </p:nvSpPr>
          <p:spPr bwMode="auto">
            <a:xfrm flipV="1">
              <a:off x="2811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9" name="Line 13293"/>
            <p:cNvSpPr>
              <a:spLocks noChangeShapeType="1"/>
            </p:cNvSpPr>
            <p:nvPr/>
          </p:nvSpPr>
          <p:spPr bwMode="auto">
            <a:xfrm flipV="1">
              <a:off x="2811" y="23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0" name="Line 13294"/>
            <p:cNvSpPr>
              <a:spLocks noChangeShapeType="1"/>
            </p:cNvSpPr>
            <p:nvPr/>
          </p:nvSpPr>
          <p:spPr bwMode="auto">
            <a:xfrm>
              <a:off x="2811" y="24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1" name="Rectangle 13295"/>
            <p:cNvSpPr>
              <a:spLocks noChangeArrowheads="1"/>
            </p:cNvSpPr>
            <p:nvPr/>
          </p:nvSpPr>
          <p:spPr bwMode="auto">
            <a:xfrm>
              <a:off x="2943" y="230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2" name="Line 13296"/>
            <p:cNvSpPr>
              <a:spLocks noChangeShapeType="1"/>
            </p:cNvSpPr>
            <p:nvPr/>
          </p:nvSpPr>
          <p:spPr bwMode="auto">
            <a:xfrm flipH="1" flipV="1">
              <a:off x="2949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3" name="Line 13297"/>
            <p:cNvSpPr>
              <a:spLocks noChangeShapeType="1"/>
            </p:cNvSpPr>
            <p:nvPr/>
          </p:nvSpPr>
          <p:spPr bwMode="auto">
            <a:xfrm>
              <a:off x="2961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4" name="Line 13298"/>
            <p:cNvSpPr>
              <a:spLocks noChangeShapeType="1"/>
            </p:cNvSpPr>
            <p:nvPr/>
          </p:nvSpPr>
          <p:spPr bwMode="auto">
            <a:xfrm flipH="1">
              <a:off x="2949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5" name="Line 13299"/>
            <p:cNvSpPr>
              <a:spLocks noChangeShapeType="1"/>
            </p:cNvSpPr>
            <p:nvPr/>
          </p:nvSpPr>
          <p:spPr bwMode="auto">
            <a:xfrm flipV="1">
              <a:off x="2961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6" name="Line 13300"/>
            <p:cNvSpPr>
              <a:spLocks noChangeShapeType="1"/>
            </p:cNvSpPr>
            <p:nvPr/>
          </p:nvSpPr>
          <p:spPr bwMode="auto">
            <a:xfrm flipV="1">
              <a:off x="2961" y="23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7" name="Line 13301"/>
            <p:cNvSpPr>
              <a:spLocks noChangeShapeType="1"/>
            </p:cNvSpPr>
            <p:nvPr/>
          </p:nvSpPr>
          <p:spPr bwMode="auto">
            <a:xfrm>
              <a:off x="2961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8" name="Rectangle 13302"/>
            <p:cNvSpPr>
              <a:spLocks noChangeArrowheads="1"/>
            </p:cNvSpPr>
            <p:nvPr/>
          </p:nvSpPr>
          <p:spPr bwMode="auto">
            <a:xfrm>
              <a:off x="3093" y="22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9" name="Line 13303"/>
            <p:cNvSpPr>
              <a:spLocks noChangeShapeType="1"/>
            </p:cNvSpPr>
            <p:nvPr/>
          </p:nvSpPr>
          <p:spPr bwMode="auto">
            <a:xfrm flipH="1" flipV="1">
              <a:off x="3099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0" name="Line 13304"/>
            <p:cNvSpPr>
              <a:spLocks noChangeShapeType="1"/>
            </p:cNvSpPr>
            <p:nvPr/>
          </p:nvSpPr>
          <p:spPr bwMode="auto">
            <a:xfrm>
              <a:off x="3111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1" name="Line 13305"/>
            <p:cNvSpPr>
              <a:spLocks noChangeShapeType="1"/>
            </p:cNvSpPr>
            <p:nvPr/>
          </p:nvSpPr>
          <p:spPr bwMode="auto">
            <a:xfrm flipH="1">
              <a:off x="3099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2" name="Line 13306"/>
            <p:cNvSpPr>
              <a:spLocks noChangeShapeType="1"/>
            </p:cNvSpPr>
            <p:nvPr/>
          </p:nvSpPr>
          <p:spPr bwMode="auto">
            <a:xfrm flipV="1">
              <a:off x="3111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3" name="Line 13307"/>
            <p:cNvSpPr>
              <a:spLocks noChangeShapeType="1"/>
            </p:cNvSpPr>
            <p:nvPr/>
          </p:nvSpPr>
          <p:spPr bwMode="auto">
            <a:xfrm flipV="1">
              <a:off x="3111" y="22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4" name="Line 13308"/>
            <p:cNvSpPr>
              <a:spLocks noChangeShapeType="1"/>
            </p:cNvSpPr>
            <p:nvPr/>
          </p:nvSpPr>
          <p:spPr bwMode="auto">
            <a:xfrm>
              <a:off x="3111" y="22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5" name="Rectangle 13309"/>
            <p:cNvSpPr>
              <a:spLocks noChangeArrowheads="1"/>
            </p:cNvSpPr>
            <p:nvPr/>
          </p:nvSpPr>
          <p:spPr bwMode="auto">
            <a:xfrm>
              <a:off x="3237" y="215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6" name="Line 13310"/>
            <p:cNvSpPr>
              <a:spLocks noChangeShapeType="1"/>
            </p:cNvSpPr>
            <p:nvPr/>
          </p:nvSpPr>
          <p:spPr bwMode="auto">
            <a:xfrm flipH="1" flipV="1">
              <a:off x="3243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7" name="Line 13311"/>
            <p:cNvSpPr>
              <a:spLocks noChangeShapeType="1"/>
            </p:cNvSpPr>
            <p:nvPr/>
          </p:nvSpPr>
          <p:spPr bwMode="auto">
            <a:xfrm>
              <a:off x="3255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8" name="Line 13312"/>
            <p:cNvSpPr>
              <a:spLocks noChangeShapeType="1"/>
            </p:cNvSpPr>
            <p:nvPr/>
          </p:nvSpPr>
          <p:spPr bwMode="auto">
            <a:xfrm flipH="1">
              <a:off x="3243" y="21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9" name="Line 13313"/>
            <p:cNvSpPr>
              <a:spLocks noChangeShapeType="1"/>
            </p:cNvSpPr>
            <p:nvPr/>
          </p:nvSpPr>
          <p:spPr bwMode="auto">
            <a:xfrm flipV="1">
              <a:off x="3255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0" name="Line 13314"/>
            <p:cNvSpPr>
              <a:spLocks noChangeShapeType="1"/>
            </p:cNvSpPr>
            <p:nvPr/>
          </p:nvSpPr>
          <p:spPr bwMode="auto">
            <a:xfrm flipV="1">
              <a:off x="3255" y="21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1" name="Line 13315"/>
            <p:cNvSpPr>
              <a:spLocks noChangeShapeType="1"/>
            </p:cNvSpPr>
            <p:nvPr/>
          </p:nvSpPr>
          <p:spPr bwMode="auto">
            <a:xfrm>
              <a:off x="3255" y="21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2" name="Rectangle 13316"/>
            <p:cNvSpPr>
              <a:spLocks noChangeArrowheads="1"/>
            </p:cNvSpPr>
            <p:nvPr/>
          </p:nvSpPr>
          <p:spPr bwMode="auto">
            <a:xfrm>
              <a:off x="3363" y="203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3" name="Line 13317"/>
            <p:cNvSpPr>
              <a:spLocks noChangeShapeType="1"/>
            </p:cNvSpPr>
            <p:nvPr/>
          </p:nvSpPr>
          <p:spPr bwMode="auto">
            <a:xfrm flipH="1" flipV="1">
              <a:off x="3369" y="20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4" name="Line 13318"/>
            <p:cNvSpPr>
              <a:spLocks noChangeShapeType="1"/>
            </p:cNvSpPr>
            <p:nvPr/>
          </p:nvSpPr>
          <p:spPr bwMode="auto">
            <a:xfrm>
              <a:off x="3381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5" name="Line 13319"/>
            <p:cNvSpPr>
              <a:spLocks noChangeShapeType="1"/>
            </p:cNvSpPr>
            <p:nvPr/>
          </p:nvSpPr>
          <p:spPr bwMode="auto">
            <a:xfrm flipH="1">
              <a:off x="3369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6" name="Line 13320"/>
            <p:cNvSpPr>
              <a:spLocks noChangeShapeType="1"/>
            </p:cNvSpPr>
            <p:nvPr/>
          </p:nvSpPr>
          <p:spPr bwMode="auto">
            <a:xfrm flipV="1">
              <a:off x="3381" y="20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7" name="Line 13321"/>
            <p:cNvSpPr>
              <a:spLocks noChangeShapeType="1"/>
            </p:cNvSpPr>
            <p:nvPr/>
          </p:nvSpPr>
          <p:spPr bwMode="auto">
            <a:xfrm flipV="1">
              <a:off x="3381" y="20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8" name="Line 13322"/>
            <p:cNvSpPr>
              <a:spLocks noChangeShapeType="1"/>
            </p:cNvSpPr>
            <p:nvPr/>
          </p:nvSpPr>
          <p:spPr bwMode="auto">
            <a:xfrm>
              <a:off x="3381" y="20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9" name="Rectangle 13323"/>
            <p:cNvSpPr>
              <a:spLocks noChangeArrowheads="1"/>
            </p:cNvSpPr>
            <p:nvPr/>
          </p:nvSpPr>
          <p:spPr bwMode="auto">
            <a:xfrm>
              <a:off x="3459" y="200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0" name="Line 13324"/>
            <p:cNvSpPr>
              <a:spLocks noChangeShapeType="1"/>
            </p:cNvSpPr>
            <p:nvPr/>
          </p:nvSpPr>
          <p:spPr bwMode="auto">
            <a:xfrm flipH="1" flipV="1">
              <a:off x="3465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1" name="Line 13325"/>
            <p:cNvSpPr>
              <a:spLocks noChangeShapeType="1"/>
            </p:cNvSpPr>
            <p:nvPr/>
          </p:nvSpPr>
          <p:spPr bwMode="auto">
            <a:xfrm>
              <a:off x="3477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2" name="Line 13326"/>
            <p:cNvSpPr>
              <a:spLocks noChangeShapeType="1"/>
            </p:cNvSpPr>
            <p:nvPr/>
          </p:nvSpPr>
          <p:spPr bwMode="auto">
            <a:xfrm flipH="1">
              <a:off x="3465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3" name="Line 13327"/>
            <p:cNvSpPr>
              <a:spLocks noChangeShapeType="1"/>
            </p:cNvSpPr>
            <p:nvPr/>
          </p:nvSpPr>
          <p:spPr bwMode="auto">
            <a:xfrm flipV="1">
              <a:off x="3477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4" name="Line 13328"/>
            <p:cNvSpPr>
              <a:spLocks noChangeShapeType="1"/>
            </p:cNvSpPr>
            <p:nvPr/>
          </p:nvSpPr>
          <p:spPr bwMode="auto">
            <a:xfrm flipV="1">
              <a:off x="3477" y="20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5" name="Line 13329"/>
            <p:cNvSpPr>
              <a:spLocks noChangeShapeType="1"/>
            </p:cNvSpPr>
            <p:nvPr/>
          </p:nvSpPr>
          <p:spPr bwMode="auto">
            <a:xfrm>
              <a:off x="3477" y="20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6" name="Rectangle 13330"/>
            <p:cNvSpPr>
              <a:spLocks noChangeArrowheads="1"/>
            </p:cNvSpPr>
            <p:nvPr/>
          </p:nvSpPr>
          <p:spPr bwMode="auto">
            <a:xfrm>
              <a:off x="3477" y="201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" name="Line 13331"/>
            <p:cNvSpPr>
              <a:spLocks noChangeShapeType="1"/>
            </p:cNvSpPr>
            <p:nvPr/>
          </p:nvSpPr>
          <p:spPr bwMode="auto">
            <a:xfrm flipH="1" flipV="1">
              <a:off x="3483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8" name="Line 13332"/>
            <p:cNvSpPr>
              <a:spLocks noChangeShapeType="1"/>
            </p:cNvSpPr>
            <p:nvPr/>
          </p:nvSpPr>
          <p:spPr bwMode="auto">
            <a:xfrm>
              <a:off x="3495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9" name="Line 13333"/>
            <p:cNvSpPr>
              <a:spLocks noChangeShapeType="1"/>
            </p:cNvSpPr>
            <p:nvPr/>
          </p:nvSpPr>
          <p:spPr bwMode="auto">
            <a:xfrm flipH="1">
              <a:off x="3483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0" name="Line 13334"/>
            <p:cNvSpPr>
              <a:spLocks noChangeShapeType="1"/>
            </p:cNvSpPr>
            <p:nvPr/>
          </p:nvSpPr>
          <p:spPr bwMode="auto">
            <a:xfrm flipV="1">
              <a:off x="3495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" name="Line 13335"/>
            <p:cNvSpPr>
              <a:spLocks noChangeShapeType="1"/>
            </p:cNvSpPr>
            <p:nvPr/>
          </p:nvSpPr>
          <p:spPr bwMode="auto">
            <a:xfrm flipV="1">
              <a:off x="3495" y="20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" name="Line 13336"/>
            <p:cNvSpPr>
              <a:spLocks noChangeShapeType="1"/>
            </p:cNvSpPr>
            <p:nvPr/>
          </p:nvSpPr>
          <p:spPr bwMode="auto">
            <a:xfrm>
              <a:off x="3495" y="20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3" name="Rectangle 13337"/>
            <p:cNvSpPr>
              <a:spLocks noChangeArrowheads="1"/>
            </p:cNvSpPr>
            <p:nvPr/>
          </p:nvSpPr>
          <p:spPr bwMode="auto">
            <a:xfrm>
              <a:off x="3621" y="19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" name="Line 13338"/>
            <p:cNvSpPr>
              <a:spLocks noChangeShapeType="1"/>
            </p:cNvSpPr>
            <p:nvPr/>
          </p:nvSpPr>
          <p:spPr bwMode="auto">
            <a:xfrm flipH="1" flipV="1">
              <a:off x="3627" y="19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5" name="Line 13339"/>
            <p:cNvSpPr>
              <a:spLocks noChangeShapeType="1"/>
            </p:cNvSpPr>
            <p:nvPr/>
          </p:nvSpPr>
          <p:spPr bwMode="auto">
            <a:xfrm>
              <a:off x="3639" y="19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6" name="Line 13340"/>
            <p:cNvSpPr>
              <a:spLocks noChangeShapeType="1"/>
            </p:cNvSpPr>
            <p:nvPr/>
          </p:nvSpPr>
          <p:spPr bwMode="auto">
            <a:xfrm flipH="1">
              <a:off x="3627" y="19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7" name="Line 13341"/>
            <p:cNvSpPr>
              <a:spLocks noChangeShapeType="1"/>
            </p:cNvSpPr>
            <p:nvPr/>
          </p:nvSpPr>
          <p:spPr bwMode="auto">
            <a:xfrm flipV="1">
              <a:off x="3639" y="19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8" name="Line 13342"/>
            <p:cNvSpPr>
              <a:spLocks noChangeShapeType="1"/>
            </p:cNvSpPr>
            <p:nvPr/>
          </p:nvSpPr>
          <p:spPr bwMode="auto">
            <a:xfrm flipV="1">
              <a:off x="3639" y="19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9" name="Line 13343"/>
            <p:cNvSpPr>
              <a:spLocks noChangeShapeType="1"/>
            </p:cNvSpPr>
            <p:nvPr/>
          </p:nvSpPr>
          <p:spPr bwMode="auto">
            <a:xfrm>
              <a:off x="3639" y="19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0" name="Rectangle 13344"/>
            <p:cNvSpPr>
              <a:spLocks noChangeArrowheads="1"/>
            </p:cNvSpPr>
            <p:nvPr/>
          </p:nvSpPr>
          <p:spPr bwMode="auto">
            <a:xfrm>
              <a:off x="3651" y="18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1" name="Line 13345"/>
            <p:cNvSpPr>
              <a:spLocks noChangeShapeType="1"/>
            </p:cNvSpPr>
            <p:nvPr/>
          </p:nvSpPr>
          <p:spPr bwMode="auto">
            <a:xfrm flipH="1" flipV="1">
              <a:off x="3657" y="18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2" name="Line 13346"/>
            <p:cNvSpPr>
              <a:spLocks noChangeShapeType="1"/>
            </p:cNvSpPr>
            <p:nvPr/>
          </p:nvSpPr>
          <p:spPr bwMode="auto">
            <a:xfrm>
              <a:off x="3669" y="19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3" name="Line 13347"/>
            <p:cNvSpPr>
              <a:spLocks noChangeShapeType="1"/>
            </p:cNvSpPr>
            <p:nvPr/>
          </p:nvSpPr>
          <p:spPr bwMode="auto">
            <a:xfrm flipH="1">
              <a:off x="3657" y="19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4" name="Line 13348"/>
            <p:cNvSpPr>
              <a:spLocks noChangeShapeType="1"/>
            </p:cNvSpPr>
            <p:nvPr/>
          </p:nvSpPr>
          <p:spPr bwMode="auto">
            <a:xfrm flipV="1">
              <a:off x="3669" y="18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5" name="Line 13349"/>
            <p:cNvSpPr>
              <a:spLocks noChangeShapeType="1"/>
            </p:cNvSpPr>
            <p:nvPr/>
          </p:nvSpPr>
          <p:spPr bwMode="auto">
            <a:xfrm flipV="1">
              <a:off x="3669" y="18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6" name="Line 13350"/>
            <p:cNvSpPr>
              <a:spLocks noChangeShapeType="1"/>
            </p:cNvSpPr>
            <p:nvPr/>
          </p:nvSpPr>
          <p:spPr bwMode="auto">
            <a:xfrm>
              <a:off x="3669" y="19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7" name="Rectangle 13351"/>
            <p:cNvSpPr>
              <a:spLocks noChangeArrowheads="1"/>
            </p:cNvSpPr>
            <p:nvPr/>
          </p:nvSpPr>
          <p:spPr bwMode="auto">
            <a:xfrm>
              <a:off x="3645" y="19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8" name="Line 13352"/>
            <p:cNvSpPr>
              <a:spLocks noChangeShapeType="1"/>
            </p:cNvSpPr>
            <p:nvPr/>
          </p:nvSpPr>
          <p:spPr bwMode="auto">
            <a:xfrm flipH="1" flipV="1">
              <a:off x="3651" y="19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9" name="Line 13353"/>
            <p:cNvSpPr>
              <a:spLocks noChangeShapeType="1"/>
            </p:cNvSpPr>
            <p:nvPr/>
          </p:nvSpPr>
          <p:spPr bwMode="auto">
            <a:xfrm>
              <a:off x="3663" y="19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" name="Line 13354"/>
            <p:cNvSpPr>
              <a:spLocks noChangeShapeType="1"/>
            </p:cNvSpPr>
            <p:nvPr/>
          </p:nvSpPr>
          <p:spPr bwMode="auto">
            <a:xfrm flipH="1">
              <a:off x="3651" y="19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" name="Line 13355"/>
            <p:cNvSpPr>
              <a:spLocks noChangeShapeType="1"/>
            </p:cNvSpPr>
            <p:nvPr/>
          </p:nvSpPr>
          <p:spPr bwMode="auto">
            <a:xfrm flipV="1">
              <a:off x="3663" y="19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" name="Line 13356"/>
            <p:cNvSpPr>
              <a:spLocks noChangeShapeType="1"/>
            </p:cNvSpPr>
            <p:nvPr/>
          </p:nvSpPr>
          <p:spPr bwMode="auto">
            <a:xfrm flipV="1">
              <a:off x="3663" y="19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3" name="Line 13357"/>
            <p:cNvSpPr>
              <a:spLocks noChangeShapeType="1"/>
            </p:cNvSpPr>
            <p:nvPr/>
          </p:nvSpPr>
          <p:spPr bwMode="auto">
            <a:xfrm>
              <a:off x="3663" y="19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4" name="Rectangle 13358"/>
            <p:cNvSpPr>
              <a:spLocks noChangeArrowheads="1"/>
            </p:cNvSpPr>
            <p:nvPr/>
          </p:nvSpPr>
          <p:spPr bwMode="auto">
            <a:xfrm>
              <a:off x="3609" y="19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5" name="Line 13359"/>
            <p:cNvSpPr>
              <a:spLocks noChangeShapeType="1"/>
            </p:cNvSpPr>
            <p:nvPr/>
          </p:nvSpPr>
          <p:spPr bwMode="auto">
            <a:xfrm flipH="1" flipV="1">
              <a:off x="3615" y="19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6" name="Line 13360"/>
            <p:cNvSpPr>
              <a:spLocks noChangeShapeType="1"/>
            </p:cNvSpPr>
            <p:nvPr/>
          </p:nvSpPr>
          <p:spPr bwMode="auto">
            <a:xfrm>
              <a:off x="3627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7" name="Line 13361"/>
            <p:cNvSpPr>
              <a:spLocks noChangeShapeType="1"/>
            </p:cNvSpPr>
            <p:nvPr/>
          </p:nvSpPr>
          <p:spPr bwMode="auto">
            <a:xfrm flipH="1">
              <a:off x="3615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8" name="Line 13362"/>
            <p:cNvSpPr>
              <a:spLocks noChangeShapeType="1"/>
            </p:cNvSpPr>
            <p:nvPr/>
          </p:nvSpPr>
          <p:spPr bwMode="auto">
            <a:xfrm flipV="1">
              <a:off x="3627" y="19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9" name="Line 13363"/>
            <p:cNvSpPr>
              <a:spLocks noChangeShapeType="1"/>
            </p:cNvSpPr>
            <p:nvPr/>
          </p:nvSpPr>
          <p:spPr bwMode="auto">
            <a:xfrm flipV="1">
              <a:off x="3627" y="19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0" name="Line 13364"/>
            <p:cNvSpPr>
              <a:spLocks noChangeShapeType="1"/>
            </p:cNvSpPr>
            <p:nvPr/>
          </p:nvSpPr>
          <p:spPr bwMode="auto">
            <a:xfrm>
              <a:off x="3627" y="19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1" name="Rectangle 13365"/>
            <p:cNvSpPr>
              <a:spLocks noChangeArrowheads="1"/>
            </p:cNvSpPr>
            <p:nvPr/>
          </p:nvSpPr>
          <p:spPr bwMode="auto">
            <a:xfrm>
              <a:off x="3609" y="19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2" name="Line 13366"/>
            <p:cNvSpPr>
              <a:spLocks noChangeShapeType="1"/>
            </p:cNvSpPr>
            <p:nvPr/>
          </p:nvSpPr>
          <p:spPr bwMode="auto">
            <a:xfrm flipH="1" flipV="1">
              <a:off x="3615" y="19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3" name="Line 13367"/>
            <p:cNvSpPr>
              <a:spLocks noChangeShapeType="1"/>
            </p:cNvSpPr>
            <p:nvPr/>
          </p:nvSpPr>
          <p:spPr bwMode="auto">
            <a:xfrm>
              <a:off x="3627" y="19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4" name="Line 13368"/>
            <p:cNvSpPr>
              <a:spLocks noChangeShapeType="1"/>
            </p:cNvSpPr>
            <p:nvPr/>
          </p:nvSpPr>
          <p:spPr bwMode="auto">
            <a:xfrm flipH="1">
              <a:off x="3615" y="19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5" name="Line 13369"/>
            <p:cNvSpPr>
              <a:spLocks noChangeShapeType="1"/>
            </p:cNvSpPr>
            <p:nvPr/>
          </p:nvSpPr>
          <p:spPr bwMode="auto">
            <a:xfrm flipV="1">
              <a:off x="3627" y="19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6" name="Line 13370"/>
            <p:cNvSpPr>
              <a:spLocks noChangeShapeType="1"/>
            </p:cNvSpPr>
            <p:nvPr/>
          </p:nvSpPr>
          <p:spPr bwMode="auto">
            <a:xfrm flipV="1">
              <a:off x="3627" y="19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7" name="Line 13371"/>
            <p:cNvSpPr>
              <a:spLocks noChangeShapeType="1"/>
            </p:cNvSpPr>
            <p:nvPr/>
          </p:nvSpPr>
          <p:spPr bwMode="auto">
            <a:xfrm>
              <a:off x="3627" y="19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8" name="Rectangle 13372"/>
            <p:cNvSpPr>
              <a:spLocks noChangeArrowheads="1"/>
            </p:cNvSpPr>
            <p:nvPr/>
          </p:nvSpPr>
          <p:spPr bwMode="auto">
            <a:xfrm>
              <a:off x="3555" y="19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9" name="Line 13373"/>
            <p:cNvSpPr>
              <a:spLocks noChangeShapeType="1"/>
            </p:cNvSpPr>
            <p:nvPr/>
          </p:nvSpPr>
          <p:spPr bwMode="auto">
            <a:xfrm flipH="1" flipV="1">
              <a:off x="3561" y="19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0" name="Line 13374"/>
            <p:cNvSpPr>
              <a:spLocks noChangeShapeType="1"/>
            </p:cNvSpPr>
            <p:nvPr/>
          </p:nvSpPr>
          <p:spPr bwMode="auto">
            <a:xfrm>
              <a:off x="3573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1" name="Line 13375"/>
            <p:cNvSpPr>
              <a:spLocks noChangeShapeType="1"/>
            </p:cNvSpPr>
            <p:nvPr/>
          </p:nvSpPr>
          <p:spPr bwMode="auto">
            <a:xfrm flipH="1">
              <a:off x="3561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2" name="Line 13376"/>
            <p:cNvSpPr>
              <a:spLocks noChangeShapeType="1"/>
            </p:cNvSpPr>
            <p:nvPr/>
          </p:nvSpPr>
          <p:spPr bwMode="auto">
            <a:xfrm flipV="1">
              <a:off x="3573" y="19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3" name="Line 13377"/>
            <p:cNvSpPr>
              <a:spLocks noChangeShapeType="1"/>
            </p:cNvSpPr>
            <p:nvPr/>
          </p:nvSpPr>
          <p:spPr bwMode="auto">
            <a:xfrm flipV="1">
              <a:off x="3573" y="19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4" name="Line 13378"/>
            <p:cNvSpPr>
              <a:spLocks noChangeShapeType="1"/>
            </p:cNvSpPr>
            <p:nvPr/>
          </p:nvSpPr>
          <p:spPr bwMode="auto">
            <a:xfrm>
              <a:off x="3573" y="19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5" name="Rectangle 13379"/>
            <p:cNvSpPr>
              <a:spLocks noChangeArrowheads="1"/>
            </p:cNvSpPr>
            <p:nvPr/>
          </p:nvSpPr>
          <p:spPr bwMode="auto">
            <a:xfrm>
              <a:off x="3483" y="19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6" name="Line 13380"/>
            <p:cNvSpPr>
              <a:spLocks noChangeShapeType="1"/>
            </p:cNvSpPr>
            <p:nvPr/>
          </p:nvSpPr>
          <p:spPr bwMode="auto">
            <a:xfrm flipH="1" flipV="1">
              <a:off x="3489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7" name="Line 13381"/>
            <p:cNvSpPr>
              <a:spLocks noChangeShapeType="1"/>
            </p:cNvSpPr>
            <p:nvPr/>
          </p:nvSpPr>
          <p:spPr bwMode="auto">
            <a:xfrm>
              <a:off x="3501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8" name="Line 13382"/>
            <p:cNvSpPr>
              <a:spLocks noChangeShapeType="1"/>
            </p:cNvSpPr>
            <p:nvPr/>
          </p:nvSpPr>
          <p:spPr bwMode="auto">
            <a:xfrm flipH="1">
              <a:off x="3489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9" name="Line 13383"/>
            <p:cNvSpPr>
              <a:spLocks noChangeShapeType="1"/>
            </p:cNvSpPr>
            <p:nvPr/>
          </p:nvSpPr>
          <p:spPr bwMode="auto">
            <a:xfrm flipV="1">
              <a:off x="3501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0" name="Line 13384"/>
            <p:cNvSpPr>
              <a:spLocks noChangeShapeType="1"/>
            </p:cNvSpPr>
            <p:nvPr/>
          </p:nvSpPr>
          <p:spPr bwMode="auto">
            <a:xfrm flipV="1">
              <a:off x="3501" y="19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1" name="Line 13385"/>
            <p:cNvSpPr>
              <a:spLocks noChangeShapeType="1"/>
            </p:cNvSpPr>
            <p:nvPr/>
          </p:nvSpPr>
          <p:spPr bwMode="auto">
            <a:xfrm>
              <a:off x="3501" y="19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2" name="Rectangle 13386"/>
            <p:cNvSpPr>
              <a:spLocks noChangeArrowheads="1"/>
            </p:cNvSpPr>
            <p:nvPr/>
          </p:nvSpPr>
          <p:spPr bwMode="auto">
            <a:xfrm>
              <a:off x="3345" y="207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3" name="Line 13387"/>
            <p:cNvSpPr>
              <a:spLocks noChangeShapeType="1"/>
            </p:cNvSpPr>
            <p:nvPr/>
          </p:nvSpPr>
          <p:spPr bwMode="auto">
            <a:xfrm flipH="1" flipV="1">
              <a:off x="3351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4" name="Line 13388"/>
            <p:cNvSpPr>
              <a:spLocks noChangeShapeType="1"/>
            </p:cNvSpPr>
            <p:nvPr/>
          </p:nvSpPr>
          <p:spPr bwMode="auto">
            <a:xfrm>
              <a:off x="3363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5" name="Line 13389"/>
            <p:cNvSpPr>
              <a:spLocks noChangeShapeType="1"/>
            </p:cNvSpPr>
            <p:nvPr/>
          </p:nvSpPr>
          <p:spPr bwMode="auto">
            <a:xfrm flipH="1">
              <a:off x="3351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6" name="Line 13390"/>
            <p:cNvSpPr>
              <a:spLocks noChangeShapeType="1"/>
            </p:cNvSpPr>
            <p:nvPr/>
          </p:nvSpPr>
          <p:spPr bwMode="auto">
            <a:xfrm flipV="1">
              <a:off x="3363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7" name="Line 13391"/>
            <p:cNvSpPr>
              <a:spLocks noChangeShapeType="1"/>
            </p:cNvSpPr>
            <p:nvPr/>
          </p:nvSpPr>
          <p:spPr bwMode="auto">
            <a:xfrm flipV="1">
              <a:off x="3363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8" name="Line 13392"/>
            <p:cNvSpPr>
              <a:spLocks noChangeShapeType="1"/>
            </p:cNvSpPr>
            <p:nvPr/>
          </p:nvSpPr>
          <p:spPr bwMode="auto">
            <a:xfrm>
              <a:off x="3363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9" name="Rectangle 13393"/>
            <p:cNvSpPr>
              <a:spLocks noChangeArrowheads="1"/>
            </p:cNvSpPr>
            <p:nvPr/>
          </p:nvSpPr>
          <p:spPr bwMode="auto">
            <a:xfrm>
              <a:off x="3183" y="212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0" name="Line 13394"/>
            <p:cNvSpPr>
              <a:spLocks noChangeShapeType="1"/>
            </p:cNvSpPr>
            <p:nvPr/>
          </p:nvSpPr>
          <p:spPr bwMode="auto">
            <a:xfrm flipH="1" flipV="1">
              <a:off x="3189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1" name="Line 13395"/>
            <p:cNvSpPr>
              <a:spLocks noChangeShapeType="1"/>
            </p:cNvSpPr>
            <p:nvPr/>
          </p:nvSpPr>
          <p:spPr bwMode="auto">
            <a:xfrm>
              <a:off x="3201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2" name="Line 13396"/>
            <p:cNvSpPr>
              <a:spLocks noChangeShapeType="1"/>
            </p:cNvSpPr>
            <p:nvPr/>
          </p:nvSpPr>
          <p:spPr bwMode="auto">
            <a:xfrm flipH="1">
              <a:off x="3189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3" name="Line 13397"/>
            <p:cNvSpPr>
              <a:spLocks noChangeShapeType="1"/>
            </p:cNvSpPr>
            <p:nvPr/>
          </p:nvSpPr>
          <p:spPr bwMode="auto">
            <a:xfrm flipV="1">
              <a:off x="3201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4" name="Line 13398"/>
            <p:cNvSpPr>
              <a:spLocks noChangeShapeType="1"/>
            </p:cNvSpPr>
            <p:nvPr/>
          </p:nvSpPr>
          <p:spPr bwMode="auto">
            <a:xfrm flipV="1">
              <a:off x="3201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5" name="Line 13399"/>
            <p:cNvSpPr>
              <a:spLocks noChangeShapeType="1"/>
            </p:cNvSpPr>
            <p:nvPr/>
          </p:nvSpPr>
          <p:spPr bwMode="auto">
            <a:xfrm>
              <a:off x="3201" y="21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6" name="Rectangle 13400"/>
            <p:cNvSpPr>
              <a:spLocks noChangeArrowheads="1"/>
            </p:cNvSpPr>
            <p:nvPr/>
          </p:nvSpPr>
          <p:spPr bwMode="auto">
            <a:xfrm>
              <a:off x="3039" y="22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" name="Line 13401"/>
            <p:cNvSpPr>
              <a:spLocks noChangeShapeType="1"/>
            </p:cNvSpPr>
            <p:nvPr/>
          </p:nvSpPr>
          <p:spPr bwMode="auto">
            <a:xfrm flipH="1" flipV="1">
              <a:off x="3045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" name="Line 13402"/>
            <p:cNvSpPr>
              <a:spLocks noChangeShapeType="1"/>
            </p:cNvSpPr>
            <p:nvPr/>
          </p:nvSpPr>
          <p:spPr bwMode="auto">
            <a:xfrm>
              <a:off x="3057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9" name="Line 13403"/>
            <p:cNvSpPr>
              <a:spLocks noChangeShapeType="1"/>
            </p:cNvSpPr>
            <p:nvPr/>
          </p:nvSpPr>
          <p:spPr bwMode="auto">
            <a:xfrm flipH="1">
              <a:off x="3045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0" name="Line 13404"/>
            <p:cNvSpPr>
              <a:spLocks noChangeShapeType="1"/>
            </p:cNvSpPr>
            <p:nvPr/>
          </p:nvSpPr>
          <p:spPr bwMode="auto">
            <a:xfrm flipV="1">
              <a:off x="3057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1" name="Line 13405"/>
            <p:cNvSpPr>
              <a:spLocks noChangeShapeType="1"/>
            </p:cNvSpPr>
            <p:nvPr/>
          </p:nvSpPr>
          <p:spPr bwMode="auto">
            <a:xfrm flipV="1">
              <a:off x="3057" y="22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2" name="Line 13406"/>
            <p:cNvSpPr>
              <a:spLocks noChangeShapeType="1"/>
            </p:cNvSpPr>
            <p:nvPr/>
          </p:nvSpPr>
          <p:spPr bwMode="auto">
            <a:xfrm>
              <a:off x="3057" y="22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3" name="Rectangle 13407"/>
            <p:cNvSpPr>
              <a:spLocks noChangeArrowheads="1"/>
            </p:cNvSpPr>
            <p:nvPr/>
          </p:nvSpPr>
          <p:spPr bwMode="auto">
            <a:xfrm>
              <a:off x="3009" y="22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4" name="Line 13408"/>
            <p:cNvSpPr>
              <a:spLocks noChangeShapeType="1"/>
            </p:cNvSpPr>
            <p:nvPr/>
          </p:nvSpPr>
          <p:spPr bwMode="auto">
            <a:xfrm flipH="1" flipV="1">
              <a:off x="3015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5" name="Line 13409"/>
            <p:cNvSpPr>
              <a:spLocks noChangeShapeType="1"/>
            </p:cNvSpPr>
            <p:nvPr/>
          </p:nvSpPr>
          <p:spPr bwMode="auto">
            <a:xfrm>
              <a:off x="3027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6" name="Line 13410"/>
            <p:cNvSpPr>
              <a:spLocks noChangeShapeType="1"/>
            </p:cNvSpPr>
            <p:nvPr/>
          </p:nvSpPr>
          <p:spPr bwMode="auto">
            <a:xfrm flipH="1">
              <a:off x="3015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7" name="Line 13411"/>
            <p:cNvSpPr>
              <a:spLocks noChangeShapeType="1"/>
            </p:cNvSpPr>
            <p:nvPr/>
          </p:nvSpPr>
          <p:spPr bwMode="auto">
            <a:xfrm flipV="1">
              <a:off x="3027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8" name="Line 13412"/>
            <p:cNvSpPr>
              <a:spLocks noChangeShapeType="1"/>
            </p:cNvSpPr>
            <p:nvPr/>
          </p:nvSpPr>
          <p:spPr bwMode="auto">
            <a:xfrm flipV="1">
              <a:off x="3027" y="22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9" name="Line 13413"/>
            <p:cNvSpPr>
              <a:spLocks noChangeShapeType="1"/>
            </p:cNvSpPr>
            <p:nvPr/>
          </p:nvSpPr>
          <p:spPr bwMode="auto">
            <a:xfrm>
              <a:off x="3027" y="22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0" name="Rectangle 13414"/>
            <p:cNvSpPr>
              <a:spLocks noChangeArrowheads="1"/>
            </p:cNvSpPr>
            <p:nvPr/>
          </p:nvSpPr>
          <p:spPr bwMode="auto">
            <a:xfrm>
              <a:off x="2919" y="22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1" name="Line 13415"/>
            <p:cNvSpPr>
              <a:spLocks noChangeShapeType="1"/>
            </p:cNvSpPr>
            <p:nvPr/>
          </p:nvSpPr>
          <p:spPr bwMode="auto">
            <a:xfrm flipH="1" flipV="1">
              <a:off x="2925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2" name="Line 13416"/>
            <p:cNvSpPr>
              <a:spLocks noChangeShapeType="1"/>
            </p:cNvSpPr>
            <p:nvPr/>
          </p:nvSpPr>
          <p:spPr bwMode="auto">
            <a:xfrm>
              <a:off x="2937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3" name="Line 13417"/>
            <p:cNvSpPr>
              <a:spLocks noChangeShapeType="1"/>
            </p:cNvSpPr>
            <p:nvPr/>
          </p:nvSpPr>
          <p:spPr bwMode="auto">
            <a:xfrm flipH="1">
              <a:off x="2925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4" name="Line 13418"/>
            <p:cNvSpPr>
              <a:spLocks noChangeShapeType="1"/>
            </p:cNvSpPr>
            <p:nvPr/>
          </p:nvSpPr>
          <p:spPr bwMode="auto">
            <a:xfrm flipV="1">
              <a:off x="2937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5" name="Line 13419"/>
            <p:cNvSpPr>
              <a:spLocks noChangeShapeType="1"/>
            </p:cNvSpPr>
            <p:nvPr/>
          </p:nvSpPr>
          <p:spPr bwMode="auto">
            <a:xfrm flipV="1">
              <a:off x="2937" y="22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6" name="Line 13420"/>
            <p:cNvSpPr>
              <a:spLocks noChangeShapeType="1"/>
            </p:cNvSpPr>
            <p:nvPr/>
          </p:nvSpPr>
          <p:spPr bwMode="auto">
            <a:xfrm>
              <a:off x="2937" y="2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7" name="Rectangle 13421"/>
            <p:cNvSpPr>
              <a:spLocks noChangeArrowheads="1"/>
            </p:cNvSpPr>
            <p:nvPr/>
          </p:nvSpPr>
          <p:spPr bwMode="auto">
            <a:xfrm>
              <a:off x="2721" y="237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8" name="Line 13422"/>
            <p:cNvSpPr>
              <a:spLocks noChangeShapeType="1"/>
            </p:cNvSpPr>
            <p:nvPr/>
          </p:nvSpPr>
          <p:spPr bwMode="auto">
            <a:xfrm flipH="1" flipV="1">
              <a:off x="2727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9" name="Line 13423"/>
            <p:cNvSpPr>
              <a:spLocks noChangeShapeType="1"/>
            </p:cNvSpPr>
            <p:nvPr/>
          </p:nvSpPr>
          <p:spPr bwMode="auto">
            <a:xfrm>
              <a:off x="2739" y="23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0" name="Line 13424"/>
            <p:cNvSpPr>
              <a:spLocks noChangeShapeType="1"/>
            </p:cNvSpPr>
            <p:nvPr/>
          </p:nvSpPr>
          <p:spPr bwMode="auto">
            <a:xfrm flipH="1">
              <a:off x="2727" y="23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1" name="Line 13425"/>
            <p:cNvSpPr>
              <a:spLocks noChangeShapeType="1"/>
            </p:cNvSpPr>
            <p:nvPr/>
          </p:nvSpPr>
          <p:spPr bwMode="auto">
            <a:xfrm flipV="1">
              <a:off x="2739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2" name="Line 13426"/>
            <p:cNvSpPr>
              <a:spLocks noChangeShapeType="1"/>
            </p:cNvSpPr>
            <p:nvPr/>
          </p:nvSpPr>
          <p:spPr bwMode="auto">
            <a:xfrm flipV="1">
              <a:off x="2739" y="23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3" name="Line 13427"/>
            <p:cNvSpPr>
              <a:spLocks noChangeShapeType="1"/>
            </p:cNvSpPr>
            <p:nvPr/>
          </p:nvSpPr>
          <p:spPr bwMode="auto">
            <a:xfrm>
              <a:off x="2739" y="23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4" name="Rectangle 13428"/>
            <p:cNvSpPr>
              <a:spLocks noChangeArrowheads="1"/>
            </p:cNvSpPr>
            <p:nvPr/>
          </p:nvSpPr>
          <p:spPr bwMode="auto">
            <a:xfrm>
              <a:off x="2505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5" name="Line 13429"/>
            <p:cNvSpPr>
              <a:spLocks noChangeShapeType="1"/>
            </p:cNvSpPr>
            <p:nvPr/>
          </p:nvSpPr>
          <p:spPr bwMode="auto">
            <a:xfrm flipH="1" flipV="1">
              <a:off x="251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6" name="Line 13430"/>
            <p:cNvSpPr>
              <a:spLocks noChangeShapeType="1"/>
            </p:cNvSpPr>
            <p:nvPr/>
          </p:nvSpPr>
          <p:spPr bwMode="auto">
            <a:xfrm>
              <a:off x="2523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7" name="Line 13431"/>
            <p:cNvSpPr>
              <a:spLocks noChangeShapeType="1"/>
            </p:cNvSpPr>
            <p:nvPr/>
          </p:nvSpPr>
          <p:spPr bwMode="auto">
            <a:xfrm flipH="1">
              <a:off x="251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8" name="Line 13432"/>
            <p:cNvSpPr>
              <a:spLocks noChangeShapeType="1"/>
            </p:cNvSpPr>
            <p:nvPr/>
          </p:nvSpPr>
          <p:spPr bwMode="auto">
            <a:xfrm flipV="1">
              <a:off x="2523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9" name="Line 13433"/>
            <p:cNvSpPr>
              <a:spLocks noChangeShapeType="1"/>
            </p:cNvSpPr>
            <p:nvPr/>
          </p:nvSpPr>
          <p:spPr bwMode="auto">
            <a:xfrm flipV="1">
              <a:off x="2523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0" name="Line 13434"/>
            <p:cNvSpPr>
              <a:spLocks noChangeShapeType="1"/>
            </p:cNvSpPr>
            <p:nvPr/>
          </p:nvSpPr>
          <p:spPr bwMode="auto">
            <a:xfrm>
              <a:off x="2523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63" name="Group 13435"/>
          <p:cNvGrpSpPr>
            <a:grpSpLocks/>
          </p:cNvGrpSpPr>
          <p:nvPr/>
        </p:nvGrpSpPr>
        <p:grpSpPr bwMode="auto">
          <a:xfrm>
            <a:off x="5021263" y="3295650"/>
            <a:ext cx="1190625" cy="542925"/>
            <a:chOff x="2229" y="2301"/>
            <a:chExt cx="750" cy="342"/>
          </a:xfrm>
        </p:grpSpPr>
        <p:sp>
          <p:nvSpPr>
            <p:cNvPr id="14451" name="Rectangle 13436"/>
            <p:cNvSpPr>
              <a:spLocks noChangeArrowheads="1"/>
            </p:cNvSpPr>
            <p:nvPr/>
          </p:nvSpPr>
          <p:spPr bwMode="auto">
            <a:xfrm>
              <a:off x="2415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" name="Line 13437"/>
            <p:cNvSpPr>
              <a:spLocks noChangeShapeType="1"/>
            </p:cNvSpPr>
            <p:nvPr/>
          </p:nvSpPr>
          <p:spPr bwMode="auto">
            <a:xfrm flipH="1" flipV="1">
              <a:off x="242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Line 13438"/>
            <p:cNvSpPr>
              <a:spLocks noChangeShapeType="1"/>
            </p:cNvSpPr>
            <p:nvPr/>
          </p:nvSpPr>
          <p:spPr bwMode="auto">
            <a:xfrm>
              <a:off x="243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Line 13439"/>
            <p:cNvSpPr>
              <a:spLocks noChangeShapeType="1"/>
            </p:cNvSpPr>
            <p:nvPr/>
          </p:nvSpPr>
          <p:spPr bwMode="auto">
            <a:xfrm flipH="1">
              <a:off x="242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5" name="Line 13440"/>
            <p:cNvSpPr>
              <a:spLocks noChangeShapeType="1"/>
            </p:cNvSpPr>
            <p:nvPr/>
          </p:nvSpPr>
          <p:spPr bwMode="auto">
            <a:xfrm flipV="1">
              <a:off x="243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Line 13441"/>
            <p:cNvSpPr>
              <a:spLocks noChangeShapeType="1"/>
            </p:cNvSpPr>
            <p:nvPr/>
          </p:nvSpPr>
          <p:spPr bwMode="auto">
            <a:xfrm flipV="1">
              <a:off x="243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7" name="Line 13442"/>
            <p:cNvSpPr>
              <a:spLocks noChangeShapeType="1"/>
            </p:cNvSpPr>
            <p:nvPr/>
          </p:nvSpPr>
          <p:spPr bwMode="auto">
            <a:xfrm>
              <a:off x="243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8" name="Rectangle 13443"/>
            <p:cNvSpPr>
              <a:spLocks noChangeArrowheads="1"/>
            </p:cNvSpPr>
            <p:nvPr/>
          </p:nvSpPr>
          <p:spPr bwMode="auto">
            <a:xfrm>
              <a:off x="2415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9" name="Line 13444"/>
            <p:cNvSpPr>
              <a:spLocks noChangeShapeType="1"/>
            </p:cNvSpPr>
            <p:nvPr/>
          </p:nvSpPr>
          <p:spPr bwMode="auto">
            <a:xfrm flipH="1" flipV="1">
              <a:off x="242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Line 13445"/>
            <p:cNvSpPr>
              <a:spLocks noChangeShapeType="1"/>
            </p:cNvSpPr>
            <p:nvPr/>
          </p:nvSpPr>
          <p:spPr bwMode="auto">
            <a:xfrm>
              <a:off x="243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1" name="Line 13446"/>
            <p:cNvSpPr>
              <a:spLocks noChangeShapeType="1"/>
            </p:cNvSpPr>
            <p:nvPr/>
          </p:nvSpPr>
          <p:spPr bwMode="auto">
            <a:xfrm flipH="1">
              <a:off x="242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2" name="Line 13447"/>
            <p:cNvSpPr>
              <a:spLocks noChangeShapeType="1"/>
            </p:cNvSpPr>
            <p:nvPr/>
          </p:nvSpPr>
          <p:spPr bwMode="auto">
            <a:xfrm flipV="1">
              <a:off x="243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3" name="Line 13448"/>
            <p:cNvSpPr>
              <a:spLocks noChangeShapeType="1"/>
            </p:cNvSpPr>
            <p:nvPr/>
          </p:nvSpPr>
          <p:spPr bwMode="auto">
            <a:xfrm flipV="1">
              <a:off x="2433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4" name="Line 13449"/>
            <p:cNvSpPr>
              <a:spLocks noChangeShapeType="1"/>
            </p:cNvSpPr>
            <p:nvPr/>
          </p:nvSpPr>
          <p:spPr bwMode="auto">
            <a:xfrm>
              <a:off x="243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5" name="Rectangle 13450"/>
            <p:cNvSpPr>
              <a:spLocks noChangeArrowheads="1"/>
            </p:cNvSpPr>
            <p:nvPr/>
          </p:nvSpPr>
          <p:spPr bwMode="auto">
            <a:xfrm>
              <a:off x="2331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Line 13451"/>
            <p:cNvSpPr>
              <a:spLocks noChangeShapeType="1"/>
            </p:cNvSpPr>
            <p:nvPr/>
          </p:nvSpPr>
          <p:spPr bwMode="auto">
            <a:xfrm flipH="1" flipV="1">
              <a:off x="233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7" name="Line 13452"/>
            <p:cNvSpPr>
              <a:spLocks noChangeShapeType="1"/>
            </p:cNvSpPr>
            <p:nvPr/>
          </p:nvSpPr>
          <p:spPr bwMode="auto">
            <a:xfrm>
              <a:off x="234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8" name="Line 13453"/>
            <p:cNvSpPr>
              <a:spLocks noChangeShapeType="1"/>
            </p:cNvSpPr>
            <p:nvPr/>
          </p:nvSpPr>
          <p:spPr bwMode="auto">
            <a:xfrm flipH="1">
              <a:off x="233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" name="Line 13454"/>
            <p:cNvSpPr>
              <a:spLocks noChangeShapeType="1"/>
            </p:cNvSpPr>
            <p:nvPr/>
          </p:nvSpPr>
          <p:spPr bwMode="auto">
            <a:xfrm flipV="1">
              <a:off x="234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" name="Line 13455"/>
            <p:cNvSpPr>
              <a:spLocks noChangeShapeType="1"/>
            </p:cNvSpPr>
            <p:nvPr/>
          </p:nvSpPr>
          <p:spPr bwMode="auto">
            <a:xfrm flipV="1">
              <a:off x="234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Line 13456"/>
            <p:cNvSpPr>
              <a:spLocks noChangeShapeType="1"/>
            </p:cNvSpPr>
            <p:nvPr/>
          </p:nvSpPr>
          <p:spPr bwMode="auto">
            <a:xfrm>
              <a:off x="2349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Rectangle 13457"/>
            <p:cNvSpPr>
              <a:spLocks noChangeArrowheads="1"/>
            </p:cNvSpPr>
            <p:nvPr/>
          </p:nvSpPr>
          <p:spPr bwMode="auto">
            <a:xfrm>
              <a:off x="227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" name="Line 13458"/>
            <p:cNvSpPr>
              <a:spLocks noChangeShapeType="1"/>
            </p:cNvSpPr>
            <p:nvPr/>
          </p:nvSpPr>
          <p:spPr bwMode="auto">
            <a:xfrm flipH="1" flipV="1">
              <a:off x="228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4" name="Line 13459"/>
            <p:cNvSpPr>
              <a:spLocks noChangeShapeType="1"/>
            </p:cNvSpPr>
            <p:nvPr/>
          </p:nvSpPr>
          <p:spPr bwMode="auto">
            <a:xfrm>
              <a:off x="229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" name="Line 13460"/>
            <p:cNvSpPr>
              <a:spLocks noChangeShapeType="1"/>
            </p:cNvSpPr>
            <p:nvPr/>
          </p:nvSpPr>
          <p:spPr bwMode="auto">
            <a:xfrm flipH="1">
              <a:off x="228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6" name="Line 13461"/>
            <p:cNvSpPr>
              <a:spLocks noChangeShapeType="1"/>
            </p:cNvSpPr>
            <p:nvPr/>
          </p:nvSpPr>
          <p:spPr bwMode="auto">
            <a:xfrm flipV="1">
              <a:off x="229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7" name="Line 13462"/>
            <p:cNvSpPr>
              <a:spLocks noChangeShapeType="1"/>
            </p:cNvSpPr>
            <p:nvPr/>
          </p:nvSpPr>
          <p:spPr bwMode="auto">
            <a:xfrm flipV="1">
              <a:off x="229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8" name="Line 13463"/>
            <p:cNvSpPr>
              <a:spLocks noChangeShapeType="1"/>
            </p:cNvSpPr>
            <p:nvPr/>
          </p:nvSpPr>
          <p:spPr bwMode="auto">
            <a:xfrm>
              <a:off x="229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9" name="Rectangle 13464"/>
            <p:cNvSpPr>
              <a:spLocks noChangeArrowheads="1"/>
            </p:cNvSpPr>
            <p:nvPr/>
          </p:nvSpPr>
          <p:spPr bwMode="auto">
            <a:xfrm>
              <a:off x="2271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0" name="Line 13465"/>
            <p:cNvSpPr>
              <a:spLocks noChangeShapeType="1"/>
            </p:cNvSpPr>
            <p:nvPr/>
          </p:nvSpPr>
          <p:spPr bwMode="auto">
            <a:xfrm flipH="1" flipV="1"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1" name="Line 13466"/>
            <p:cNvSpPr>
              <a:spLocks noChangeShapeType="1"/>
            </p:cNvSpPr>
            <p:nvPr/>
          </p:nvSpPr>
          <p:spPr bwMode="auto">
            <a:xfrm>
              <a:off x="228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2" name="Line 13467"/>
            <p:cNvSpPr>
              <a:spLocks noChangeShapeType="1"/>
            </p:cNvSpPr>
            <p:nvPr/>
          </p:nvSpPr>
          <p:spPr bwMode="auto">
            <a:xfrm flipH="1">
              <a:off x="227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3" name="Line 13468"/>
            <p:cNvSpPr>
              <a:spLocks noChangeShapeType="1"/>
            </p:cNvSpPr>
            <p:nvPr/>
          </p:nvSpPr>
          <p:spPr bwMode="auto">
            <a:xfrm flipV="1">
              <a:off x="228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4" name="Line 13469"/>
            <p:cNvSpPr>
              <a:spLocks noChangeShapeType="1"/>
            </p:cNvSpPr>
            <p:nvPr/>
          </p:nvSpPr>
          <p:spPr bwMode="auto">
            <a:xfrm flipV="1">
              <a:off x="2289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5" name="Line 13470"/>
            <p:cNvSpPr>
              <a:spLocks noChangeShapeType="1"/>
            </p:cNvSpPr>
            <p:nvPr/>
          </p:nvSpPr>
          <p:spPr bwMode="auto">
            <a:xfrm>
              <a:off x="2289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6" name="Rectangle 13471"/>
            <p:cNvSpPr>
              <a:spLocks noChangeArrowheads="1"/>
            </p:cNvSpPr>
            <p:nvPr/>
          </p:nvSpPr>
          <p:spPr bwMode="auto">
            <a:xfrm>
              <a:off x="2271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7" name="Line 13472"/>
            <p:cNvSpPr>
              <a:spLocks noChangeShapeType="1"/>
            </p:cNvSpPr>
            <p:nvPr/>
          </p:nvSpPr>
          <p:spPr bwMode="auto">
            <a:xfrm flipH="1" flipV="1">
              <a:off x="227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8" name="Line 13473"/>
            <p:cNvSpPr>
              <a:spLocks noChangeShapeType="1"/>
            </p:cNvSpPr>
            <p:nvPr/>
          </p:nvSpPr>
          <p:spPr bwMode="auto">
            <a:xfrm>
              <a:off x="228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9" name="Line 13474"/>
            <p:cNvSpPr>
              <a:spLocks noChangeShapeType="1"/>
            </p:cNvSpPr>
            <p:nvPr/>
          </p:nvSpPr>
          <p:spPr bwMode="auto">
            <a:xfrm flipH="1"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0" name="Line 13475"/>
            <p:cNvSpPr>
              <a:spLocks noChangeShapeType="1"/>
            </p:cNvSpPr>
            <p:nvPr/>
          </p:nvSpPr>
          <p:spPr bwMode="auto">
            <a:xfrm flipV="1">
              <a:off x="228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1" name="Line 13476"/>
            <p:cNvSpPr>
              <a:spLocks noChangeShapeType="1"/>
            </p:cNvSpPr>
            <p:nvPr/>
          </p:nvSpPr>
          <p:spPr bwMode="auto">
            <a:xfrm flipV="1">
              <a:off x="228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2" name="Line 13477"/>
            <p:cNvSpPr>
              <a:spLocks noChangeShapeType="1"/>
            </p:cNvSpPr>
            <p:nvPr/>
          </p:nvSpPr>
          <p:spPr bwMode="auto">
            <a:xfrm>
              <a:off x="228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3" name="Rectangle 13478"/>
            <p:cNvSpPr>
              <a:spLocks noChangeArrowheads="1"/>
            </p:cNvSpPr>
            <p:nvPr/>
          </p:nvSpPr>
          <p:spPr bwMode="auto">
            <a:xfrm>
              <a:off x="2271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4" name="Line 13479"/>
            <p:cNvSpPr>
              <a:spLocks noChangeShapeType="1"/>
            </p:cNvSpPr>
            <p:nvPr/>
          </p:nvSpPr>
          <p:spPr bwMode="auto">
            <a:xfrm flipH="1" flipV="1"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5" name="Line 13480"/>
            <p:cNvSpPr>
              <a:spLocks noChangeShapeType="1"/>
            </p:cNvSpPr>
            <p:nvPr/>
          </p:nvSpPr>
          <p:spPr bwMode="auto">
            <a:xfrm>
              <a:off x="228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6" name="Line 13481"/>
            <p:cNvSpPr>
              <a:spLocks noChangeShapeType="1"/>
            </p:cNvSpPr>
            <p:nvPr/>
          </p:nvSpPr>
          <p:spPr bwMode="auto">
            <a:xfrm flipH="1">
              <a:off x="227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7" name="Line 13482"/>
            <p:cNvSpPr>
              <a:spLocks noChangeShapeType="1"/>
            </p:cNvSpPr>
            <p:nvPr/>
          </p:nvSpPr>
          <p:spPr bwMode="auto">
            <a:xfrm flipV="1">
              <a:off x="228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8" name="Line 13483"/>
            <p:cNvSpPr>
              <a:spLocks noChangeShapeType="1"/>
            </p:cNvSpPr>
            <p:nvPr/>
          </p:nvSpPr>
          <p:spPr bwMode="auto">
            <a:xfrm flipV="1">
              <a:off x="2289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9" name="Line 13484"/>
            <p:cNvSpPr>
              <a:spLocks noChangeShapeType="1"/>
            </p:cNvSpPr>
            <p:nvPr/>
          </p:nvSpPr>
          <p:spPr bwMode="auto">
            <a:xfrm>
              <a:off x="2289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0" name="Rectangle 13485"/>
            <p:cNvSpPr>
              <a:spLocks noChangeArrowheads="1"/>
            </p:cNvSpPr>
            <p:nvPr/>
          </p:nvSpPr>
          <p:spPr bwMode="auto">
            <a:xfrm>
              <a:off x="2271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Line 13486"/>
            <p:cNvSpPr>
              <a:spLocks noChangeShapeType="1"/>
            </p:cNvSpPr>
            <p:nvPr/>
          </p:nvSpPr>
          <p:spPr bwMode="auto">
            <a:xfrm flipH="1" flipV="1"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2" name="Line 13487"/>
            <p:cNvSpPr>
              <a:spLocks noChangeShapeType="1"/>
            </p:cNvSpPr>
            <p:nvPr/>
          </p:nvSpPr>
          <p:spPr bwMode="auto">
            <a:xfrm>
              <a:off x="228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3" name="Line 13488"/>
            <p:cNvSpPr>
              <a:spLocks noChangeShapeType="1"/>
            </p:cNvSpPr>
            <p:nvPr/>
          </p:nvSpPr>
          <p:spPr bwMode="auto">
            <a:xfrm flipH="1">
              <a:off x="227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4" name="Line 13489"/>
            <p:cNvSpPr>
              <a:spLocks noChangeShapeType="1"/>
            </p:cNvSpPr>
            <p:nvPr/>
          </p:nvSpPr>
          <p:spPr bwMode="auto">
            <a:xfrm flipV="1">
              <a:off x="228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5" name="Line 13490"/>
            <p:cNvSpPr>
              <a:spLocks noChangeShapeType="1"/>
            </p:cNvSpPr>
            <p:nvPr/>
          </p:nvSpPr>
          <p:spPr bwMode="auto">
            <a:xfrm flipV="1">
              <a:off x="228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6" name="Line 13491"/>
            <p:cNvSpPr>
              <a:spLocks noChangeShapeType="1"/>
            </p:cNvSpPr>
            <p:nvPr/>
          </p:nvSpPr>
          <p:spPr bwMode="auto">
            <a:xfrm>
              <a:off x="2289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7" name="Rectangle 13492"/>
            <p:cNvSpPr>
              <a:spLocks noChangeArrowheads="1"/>
            </p:cNvSpPr>
            <p:nvPr/>
          </p:nvSpPr>
          <p:spPr bwMode="auto">
            <a:xfrm>
              <a:off x="2265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8" name="Line 13493"/>
            <p:cNvSpPr>
              <a:spLocks noChangeShapeType="1"/>
            </p:cNvSpPr>
            <p:nvPr/>
          </p:nvSpPr>
          <p:spPr bwMode="auto">
            <a:xfrm flipH="1" flipV="1">
              <a:off x="22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9" name="Line 13494"/>
            <p:cNvSpPr>
              <a:spLocks noChangeShapeType="1"/>
            </p:cNvSpPr>
            <p:nvPr/>
          </p:nvSpPr>
          <p:spPr bwMode="auto">
            <a:xfrm>
              <a:off x="228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0" name="Line 13495"/>
            <p:cNvSpPr>
              <a:spLocks noChangeShapeType="1"/>
            </p:cNvSpPr>
            <p:nvPr/>
          </p:nvSpPr>
          <p:spPr bwMode="auto">
            <a:xfrm flipH="1">
              <a:off x="227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1" name="Line 13496"/>
            <p:cNvSpPr>
              <a:spLocks noChangeShapeType="1"/>
            </p:cNvSpPr>
            <p:nvPr/>
          </p:nvSpPr>
          <p:spPr bwMode="auto">
            <a:xfrm flipV="1">
              <a:off x="228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2" name="Line 13497"/>
            <p:cNvSpPr>
              <a:spLocks noChangeShapeType="1"/>
            </p:cNvSpPr>
            <p:nvPr/>
          </p:nvSpPr>
          <p:spPr bwMode="auto">
            <a:xfrm flipV="1">
              <a:off x="228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3" name="Line 13498"/>
            <p:cNvSpPr>
              <a:spLocks noChangeShapeType="1"/>
            </p:cNvSpPr>
            <p:nvPr/>
          </p:nvSpPr>
          <p:spPr bwMode="auto">
            <a:xfrm>
              <a:off x="228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4" name="Rectangle 13499"/>
            <p:cNvSpPr>
              <a:spLocks noChangeArrowheads="1"/>
            </p:cNvSpPr>
            <p:nvPr/>
          </p:nvSpPr>
          <p:spPr bwMode="auto">
            <a:xfrm>
              <a:off x="2259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5" name="Line 13500"/>
            <p:cNvSpPr>
              <a:spLocks noChangeShapeType="1"/>
            </p:cNvSpPr>
            <p:nvPr/>
          </p:nvSpPr>
          <p:spPr bwMode="auto">
            <a:xfrm flipH="1" flipV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6" name="Line 13501"/>
            <p:cNvSpPr>
              <a:spLocks noChangeShapeType="1"/>
            </p:cNvSpPr>
            <p:nvPr/>
          </p:nvSpPr>
          <p:spPr bwMode="auto">
            <a:xfrm>
              <a:off x="227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7" name="Line 13502"/>
            <p:cNvSpPr>
              <a:spLocks noChangeShapeType="1"/>
            </p:cNvSpPr>
            <p:nvPr/>
          </p:nvSpPr>
          <p:spPr bwMode="auto">
            <a:xfrm flipH="1">
              <a:off x="226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8" name="Line 13503"/>
            <p:cNvSpPr>
              <a:spLocks noChangeShapeType="1"/>
            </p:cNvSpPr>
            <p:nvPr/>
          </p:nvSpPr>
          <p:spPr bwMode="auto">
            <a:xfrm flipV="1">
              <a:off x="227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9" name="Line 13504"/>
            <p:cNvSpPr>
              <a:spLocks noChangeShapeType="1"/>
            </p:cNvSpPr>
            <p:nvPr/>
          </p:nvSpPr>
          <p:spPr bwMode="auto">
            <a:xfrm flipV="1">
              <a:off x="2277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0" name="Line 13505"/>
            <p:cNvSpPr>
              <a:spLocks noChangeShapeType="1"/>
            </p:cNvSpPr>
            <p:nvPr/>
          </p:nvSpPr>
          <p:spPr bwMode="auto">
            <a:xfrm>
              <a:off x="2277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1" name="Rectangle 13506"/>
            <p:cNvSpPr>
              <a:spLocks noChangeArrowheads="1"/>
            </p:cNvSpPr>
            <p:nvPr/>
          </p:nvSpPr>
          <p:spPr bwMode="auto">
            <a:xfrm>
              <a:off x="2265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2" name="Line 13507"/>
            <p:cNvSpPr>
              <a:spLocks noChangeShapeType="1"/>
            </p:cNvSpPr>
            <p:nvPr/>
          </p:nvSpPr>
          <p:spPr bwMode="auto">
            <a:xfrm flipH="1" flipV="1">
              <a:off x="227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3" name="Line 13508"/>
            <p:cNvSpPr>
              <a:spLocks noChangeShapeType="1"/>
            </p:cNvSpPr>
            <p:nvPr/>
          </p:nvSpPr>
          <p:spPr bwMode="auto">
            <a:xfrm>
              <a:off x="228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4" name="Line 13509"/>
            <p:cNvSpPr>
              <a:spLocks noChangeShapeType="1"/>
            </p:cNvSpPr>
            <p:nvPr/>
          </p:nvSpPr>
          <p:spPr bwMode="auto">
            <a:xfrm flipH="1">
              <a:off x="227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5" name="Line 13510"/>
            <p:cNvSpPr>
              <a:spLocks noChangeShapeType="1"/>
            </p:cNvSpPr>
            <p:nvPr/>
          </p:nvSpPr>
          <p:spPr bwMode="auto">
            <a:xfrm flipV="1">
              <a:off x="228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6" name="Line 13511"/>
            <p:cNvSpPr>
              <a:spLocks noChangeShapeType="1"/>
            </p:cNvSpPr>
            <p:nvPr/>
          </p:nvSpPr>
          <p:spPr bwMode="auto">
            <a:xfrm flipV="1">
              <a:off x="228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7" name="Line 13512"/>
            <p:cNvSpPr>
              <a:spLocks noChangeShapeType="1"/>
            </p:cNvSpPr>
            <p:nvPr/>
          </p:nvSpPr>
          <p:spPr bwMode="auto">
            <a:xfrm>
              <a:off x="228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8" name="Rectangle 13513"/>
            <p:cNvSpPr>
              <a:spLocks noChangeArrowheads="1"/>
            </p:cNvSpPr>
            <p:nvPr/>
          </p:nvSpPr>
          <p:spPr bwMode="auto">
            <a:xfrm>
              <a:off x="2253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9" name="Line 13514"/>
            <p:cNvSpPr>
              <a:spLocks noChangeShapeType="1"/>
            </p:cNvSpPr>
            <p:nvPr/>
          </p:nvSpPr>
          <p:spPr bwMode="auto">
            <a:xfrm flipH="1" flipV="1"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0" name="Line 13515"/>
            <p:cNvSpPr>
              <a:spLocks noChangeShapeType="1"/>
            </p:cNvSpPr>
            <p:nvPr/>
          </p:nvSpPr>
          <p:spPr bwMode="auto">
            <a:xfrm>
              <a:off x="2271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1" name="Line 13516"/>
            <p:cNvSpPr>
              <a:spLocks noChangeShapeType="1"/>
            </p:cNvSpPr>
            <p:nvPr/>
          </p:nvSpPr>
          <p:spPr bwMode="auto">
            <a:xfrm flipH="1">
              <a:off x="2259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2" name="Line 13517"/>
            <p:cNvSpPr>
              <a:spLocks noChangeShapeType="1"/>
            </p:cNvSpPr>
            <p:nvPr/>
          </p:nvSpPr>
          <p:spPr bwMode="auto">
            <a:xfrm flipV="1">
              <a:off x="227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3" name="Line 13518"/>
            <p:cNvSpPr>
              <a:spLocks noChangeShapeType="1"/>
            </p:cNvSpPr>
            <p:nvPr/>
          </p:nvSpPr>
          <p:spPr bwMode="auto">
            <a:xfrm flipV="1">
              <a:off x="2271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4" name="Line 13519"/>
            <p:cNvSpPr>
              <a:spLocks noChangeShapeType="1"/>
            </p:cNvSpPr>
            <p:nvPr/>
          </p:nvSpPr>
          <p:spPr bwMode="auto">
            <a:xfrm>
              <a:off x="2271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5" name="Rectangle 13520"/>
            <p:cNvSpPr>
              <a:spLocks noChangeArrowheads="1"/>
            </p:cNvSpPr>
            <p:nvPr/>
          </p:nvSpPr>
          <p:spPr bwMode="auto">
            <a:xfrm>
              <a:off x="2253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6" name="Line 13521"/>
            <p:cNvSpPr>
              <a:spLocks noChangeShapeType="1"/>
            </p:cNvSpPr>
            <p:nvPr/>
          </p:nvSpPr>
          <p:spPr bwMode="auto">
            <a:xfrm flipH="1" flipV="1"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7" name="Line 13522"/>
            <p:cNvSpPr>
              <a:spLocks noChangeShapeType="1"/>
            </p:cNvSpPr>
            <p:nvPr/>
          </p:nvSpPr>
          <p:spPr bwMode="auto">
            <a:xfrm>
              <a:off x="2271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8" name="Line 13523"/>
            <p:cNvSpPr>
              <a:spLocks noChangeShapeType="1"/>
            </p:cNvSpPr>
            <p:nvPr/>
          </p:nvSpPr>
          <p:spPr bwMode="auto">
            <a:xfrm flipH="1">
              <a:off x="2259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9" name="Line 13524"/>
            <p:cNvSpPr>
              <a:spLocks noChangeShapeType="1"/>
            </p:cNvSpPr>
            <p:nvPr/>
          </p:nvSpPr>
          <p:spPr bwMode="auto">
            <a:xfrm flipV="1">
              <a:off x="227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0" name="Line 13525"/>
            <p:cNvSpPr>
              <a:spLocks noChangeShapeType="1"/>
            </p:cNvSpPr>
            <p:nvPr/>
          </p:nvSpPr>
          <p:spPr bwMode="auto">
            <a:xfrm flipV="1">
              <a:off x="2271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1" name="Line 13526"/>
            <p:cNvSpPr>
              <a:spLocks noChangeShapeType="1"/>
            </p:cNvSpPr>
            <p:nvPr/>
          </p:nvSpPr>
          <p:spPr bwMode="auto">
            <a:xfrm>
              <a:off x="2271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" name="Rectangle 13527"/>
            <p:cNvSpPr>
              <a:spLocks noChangeArrowheads="1"/>
            </p:cNvSpPr>
            <p:nvPr/>
          </p:nvSpPr>
          <p:spPr bwMode="auto">
            <a:xfrm>
              <a:off x="2241" y="25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" name="Line 13528"/>
            <p:cNvSpPr>
              <a:spLocks noChangeShapeType="1"/>
            </p:cNvSpPr>
            <p:nvPr/>
          </p:nvSpPr>
          <p:spPr bwMode="auto">
            <a:xfrm flipH="1" flipV="1">
              <a:off x="224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" name="Line 13529"/>
            <p:cNvSpPr>
              <a:spLocks noChangeShapeType="1"/>
            </p:cNvSpPr>
            <p:nvPr/>
          </p:nvSpPr>
          <p:spPr bwMode="auto">
            <a:xfrm>
              <a:off x="2259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" name="Line 13530"/>
            <p:cNvSpPr>
              <a:spLocks noChangeShapeType="1"/>
            </p:cNvSpPr>
            <p:nvPr/>
          </p:nvSpPr>
          <p:spPr bwMode="auto">
            <a:xfrm flipH="1">
              <a:off x="2247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" name="Line 13531"/>
            <p:cNvSpPr>
              <a:spLocks noChangeShapeType="1"/>
            </p:cNvSpPr>
            <p:nvPr/>
          </p:nvSpPr>
          <p:spPr bwMode="auto">
            <a:xfrm flipV="1">
              <a:off x="2259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7" name="Line 13532"/>
            <p:cNvSpPr>
              <a:spLocks noChangeShapeType="1"/>
            </p:cNvSpPr>
            <p:nvPr/>
          </p:nvSpPr>
          <p:spPr bwMode="auto">
            <a:xfrm flipV="1">
              <a:off x="2259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" name="Line 13533"/>
            <p:cNvSpPr>
              <a:spLocks noChangeShapeType="1"/>
            </p:cNvSpPr>
            <p:nvPr/>
          </p:nvSpPr>
          <p:spPr bwMode="auto">
            <a:xfrm>
              <a:off x="2259" y="26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Rectangle 13534"/>
            <p:cNvSpPr>
              <a:spLocks noChangeArrowheads="1"/>
            </p:cNvSpPr>
            <p:nvPr/>
          </p:nvSpPr>
          <p:spPr bwMode="auto">
            <a:xfrm>
              <a:off x="2229" y="260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" name="Line 13535"/>
            <p:cNvSpPr>
              <a:spLocks noChangeShapeType="1"/>
            </p:cNvSpPr>
            <p:nvPr/>
          </p:nvSpPr>
          <p:spPr bwMode="auto">
            <a:xfrm flipH="1" flipV="1">
              <a:off x="2235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" name="Line 13536"/>
            <p:cNvSpPr>
              <a:spLocks noChangeShapeType="1"/>
            </p:cNvSpPr>
            <p:nvPr/>
          </p:nvSpPr>
          <p:spPr bwMode="auto">
            <a:xfrm>
              <a:off x="2247" y="26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" name="Line 13537"/>
            <p:cNvSpPr>
              <a:spLocks noChangeShapeType="1"/>
            </p:cNvSpPr>
            <p:nvPr/>
          </p:nvSpPr>
          <p:spPr bwMode="auto">
            <a:xfrm flipH="1">
              <a:off x="2235" y="26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3" name="Line 13538"/>
            <p:cNvSpPr>
              <a:spLocks noChangeShapeType="1"/>
            </p:cNvSpPr>
            <p:nvPr/>
          </p:nvSpPr>
          <p:spPr bwMode="auto">
            <a:xfrm flipV="1">
              <a:off x="2247" y="26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4" name="Line 13539"/>
            <p:cNvSpPr>
              <a:spLocks noChangeShapeType="1"/>
            </p:cNvSpPr>
            <p:nvPr/>
          </p:nvSpPr>
          <p:spPr bwMode="auto">
            <a:xfrm flipV="1">
              <a:off x="2247" y="26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5" name="Line 13540"/>
            <p:cNvSpPr>
              <a:spLocks noChangeShapeType="1"/>
            </p:cNvSpPr>
            <p:nvPr/>
          </p:nvSpPr>
          <p:spPr bwMode="auto">
            <a:xfrm>
              <a:off x="2247" y="26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6" name="Rectangle 13541"/>
            <p:cNvSpPr>
              <a:spLocks noChangeArrowheads="1"/>
            </p:cNvSpPr>
            <p:nvPr/>
          </p:nvSpPr>
          <p:spPr bwMode="auto">
            <a:xfrm>
              <a:off x="2235" y="25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7" name="Line 13542"/>
            <p:cNvSpPr>
              <a:spLocks noChangeShapeType="1"/>
            </p:cNvSpPr>
            <p:nvPr/>
          </p:nvSpPr>
          <p:spPr bwMode="auto">
            <a:xfrm flipH="1" flipV="1">
              <a:off x="224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8" name="Line 13543"/>
            <p:cNvSpPr>
              <a:spLocks noChangeShapeType="1"/>
            </p:cNvSpPr>
            <p:nvPr/>
          </p:nvSpPr>
          <p:spPr bwMode="auto">
            <a:xfrm>
              <a:off x="2253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9" name="Line 13544"/>
            <p:cNvSpPr>
              <a:spLocks noChangeShapeType="1"/>
            </p:cNvSpPr>
            <p:nvPr/>
          </p:nvSpPr>
          <p:spPr bwMode="auto">
            <a:xfrm flipH="1">
              <a:off x="2241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Line 13545"/>
            <p:cNvSpPr>
              <a:spLocks noChangeShapeType="1"/>
            </p:cNvSpPr>
            <p:nvPr/>
          </p:nvSpPr>
          <p:spPr bwMode="auto">
            <a:xfrm flipV="1"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1" name="Line 13546"/>
            <p:cNvSpPr>
              <a:spLocks noChangeShapeType="1"/>
            </p:cNvSpPr>
            <p:nvPr/>
          </p:nvSpPr>
          <p:spPr bwMode="auto">
            <a:xfrm flipV="1">
              <a:off x="2253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2" name="Line 13547"/>
            <p:cNvSpPr>
              <a:spLocks noChangeShapeType="1"/>
            </p:cNvSpPr>
            <p:nvPr/>
          </p:nvSpPr>
          <p:spPr bwMode="auto">
            <a:xfrm>
              <a:off x="2253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3" name="Rectangle 13548"/>
            <p:cNvSpPr>
              <a:spLocks noChangeArrowheads="1"/>
            </p:cNvSpPr>
            <p:nvPr/>
          </p:nvSpPr>
          <p:spPr bwMode="auto">
            <a:xfrm>
              <a:off x="2235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4" name="Line 13549"/>
            <p:cNvSpPr>
              <a:spLocks noChangeShapeType="1"/>
            </p:cNvSpPr>
            <p:nvPr/>
          </p:nvSpPr>
          <p:spPr bwMode="auto">
            <a:xfrm flipH="1" flipV="1">
              <a:off x="224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5" name="Line 13550"/>
            <p:cNvSpPr>
              <a:spLocks noChangeShapeType="1"/>
            </p:cNvSpPr>
            <p:nvPr/>
          </p:nvSpPr>
          <p:spPr bwMode="auto">
            <a:xfrm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6" name="Line 13551"/>
            <p:cNvSpPr>
              <a:spLocks noChangeShapeType="1"/>
            </p:cNvSpPr>
            <p:nvPr/>
          </p:nvSpPr>
          <p:spPr bwMode="auto">
            <a:xfrm flipH="1">
              <a:off x="224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Line 13552"/>
            <p:cNvSpPr>
              <a:spLocks noChangeShapeType="1"/>
            </p:cNvSpPr>
            <p:nvPr/>
          </p:nvSpPr>
          <p:spPr bwMode="auto">
            <a:xfrm flipV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8" name="Line 13553"/>
            <p:cNvSpPr>
              <a:spLocks noChangeShapeType="1"/>
            </p:cNvSpPr>
            <p:nvPr/>
          </p:nvSpPr>
          <p:spPr bwMode="auto">
            <a:xfrm flipV="1">
              <a:off x="2253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Line 13554"/>
            <p:cNvSpPr>
              <a:spLocks noChangeShapeType="1"/>
            </p:cNvSpPr>
            <p:nvPr/>
          </p:nvSpPr>
          <p:spPr bwMode="auto">
            <a:xfrm>
              <a:off x="2253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0" name="Rectangle 13555"/>
            <p:cNvSpPr>
              <a:spLocks noChangeArrowheads="1"/>
            </p:cNvSpPr>
            <p:nvPr/>
          </p:nvSpPr>
          <p:spPr bwMode="auto">
            <a:xfrm>
              <a:off x="2235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1" name="Line 13556"/>
            <p:cNvSpPr>
              <a:spLocks noChangeShapeType="1"/>
            </p:cNvSpPr>
            <p:nvPr/>
          </p:nvSpPr>
          <p:spPr bwMode="auto">
            <a:xfrm flipH="1" flipV="1">
              <a:off x="224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2" name="Line 13557"/>
            <p:cNvSpPr>
              <a:spLocks noChangeShapeType="1"/>
            </p:cNvSpPr>
            <p:nvPr/>
          </p:nvSpPr>
          <p:spPr bwMode="auto">
            <a:xfrm>
              <a:off x="225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3" name="Line 13558"/>
            <p:cNvSpPr>
              <a:spLocks noChangeShapeType="1"/>
            </p:cNvSpPr>
            <p:nvPr/>
          </p:nvSpPr>
          <p:spPr bwMode="auto">
            <a:xfrm flipH="1">
              <a:off x="224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4" name="Line 13559"/>
            <p:cNvSpPr>
              <a:spLocks noChangeShapeType="1"/>
            </p:cNvSpPr>
            <p:nvPr/>
          </p:nvSpPr>
          <p:spPr bwMode="auto">
            <a:xfrm flipV="1">
              <a:off x="225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5" name="Line 13560"/>
            <p:cNvSpPr>
              <a:spLocks noChangeShapeType="1"/>
            </p:cNvSpPr>
            <p:nvPr/>
          </p:nvSpPr>
          <p:spPr bwMode="auto">
            <a:xfrm flipV="1">
              <a:off x="225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6" name="Line 13561"/>
            <p:cNvSpPr>
              <a:spLocks noChangeShapeType="1"/>
            </p:cNvSpPr>
            <p:nvPr/>
          </p:nvSpPr>
          <p:spPr bwMode="auto">
            <a:xfrm>
              <a:off x="225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7" name="Rectangle 13562"/>
            <p:cNvSpPr>
              <a:spLocks noChangeArrowheads="1"/>
            </p:cNvSpPr>
            <p:nvPr/>
          </p:nvSpPr>
          <p:spPr bwMode="auto">
            <a:xfrm>
              <a:off x="2235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Line 13563"/>
            <p:cNvSpPr>
              <a:spLocks noChangeShapeType="1"/>
            </p:cNvSpPr>
            <p:nvPr/>
          </p:nvSpPr>
          <p:spPr bwMode="auto">
            <a:xfrm flipH="1" flipV="1">
              <a:off x="224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9" name="Line 13564"/>
            <p:cNvSpPr>
              <a:spLocks noChangeShapeType="1"/>
            </p:cNvSpPr>
            <p:nvPr/>
          </p:nvSpPr>
          <p:spPr bwMode="auto">
            <a:xfrm>
              <a:off x="225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0" name="Line 13565"/>
            <p:cNvSpPr>
              <a:spLocks noChangeShapeType="1"/>
            </p:cNvSpPr>
            <p:nvPr/>
          </p:nvSpPr>
          <p:spPr bwMode="auto">
            <a:xfrm flipH="1">
              <a:off x="224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1" name="Line 13566"/>
            <p:cNvSpPr>
              <a:spLocks noChangeShapeType="1"/>
            </p:cNvSpPr>
            <p:nvPr/>
          </p:nvSpPr>
          <p:spPr bwMode="auto">
            <a:xfrm flipV="1">
              <a:off x="225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2" name="Line 13567"/>
            <p:cNvSpPr>
              <a:spLocks noChangeShapeType="1"/>
            </p:cNvSpPr>
            <p:nvPr/>
          </p:nvSpPr>
          <p:spPr bwMode="auto">
            <a:xfrm flipV="1">
              <a:off x="2253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3" name="Line 13568"/>
            <p:cNvSpPr>
              <a:spLocks noChangeShapeType="1"/>
            </p:cNvSpPr>
            <p:nvPr/>
          </p:nvSpPr>
          <p:spPr bwMode="auto">
            <a:xfrm>
              <a:off x="2253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4" name="Rectangle 13569"/>
            <p:cNvSpPr>
              <a:spLocks noChangeArrowheads="1"/>
            </p:cNvSpPr>
            <p:nvPr/>
          </p:nvSpPr>
          <p:spPr bwMode="auto">
            <a:xfrm>
              <a:off x="2235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5" name="Line 13570"/>
            <p:cNvSpPr>
              <a:spLocks noChangeShapeType="1"/>
            </p:cNvSpPr>
            <p:nvPr/>
          </p:nvSpPr>
          <p:spPr bwMode="auto">
            <a:xfrm flipH="1" flipV="1">
              <a:off x="224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6" name="Line 13571"/>
            <p:cNvSpPr>
              <a:spLocks noChangeShapeType="1"/>
            </p:cNvSpPr>
            <p:nvPr/>
          </p:nvSpPr>
          <p:spPr bwMode="auto">
            <a:xfrm>
              <a:off x="225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7" name="Line 13572"/>
            <p:cNvSpPr>
              <a:spLocks noChangeShapeType="1"/>
            </p:cNvSpPr>
            <p:nvPr/>
          </p:nvSpPr>
          <p:spPr bwMode="auto">
            <a:xfrm flipH="1">
              <a:off x="224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8" name="Line 13573"/>
            <p:cNvSpPr>
              <a:spLocks noChangeShapeType="1"/>
            </p:cNvSpPr>
            <p:nvPr/>
          </p:nvSpPr>
          <p:spPr bwMode="auto">
            <a:xfrm flipV="1">
              <a:off x="225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Line 13574"/>
            <p:cNvSpPr>
              <a:spLocks noChangeShapeType="1"/>
            </p:cNvSpPr>
            <p:nvPr/>
          </p:nvSpPr>
          <p:spPr bwMode="auto">
            <a:xfrm flipV="1">
              <a:off x="2253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0" name="Line 13575"/>
            <p:cNvSpPr>
              <a:spLocks noChangeShapeType="1"/>
            </p:cNvSpPr>
            <p:nvPr/>
          </p:nvSpPr>
          <p:spPr bwMode="auto">
            <a:xfrm>
              <a:off x="2253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1" name="Rectangle 13576"/>
            <p:cNvSpPr>
              <a:spLocks noChangeArrowheads="1"/>
            </p:cNvSpPr>
            <p:nvPr/>
          </p:nvSpPr>
          <p:spPr bwMode="auto">
            <a:xfrm>
              <a:off x="2235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2" name="Line 13577"/>
            <p:cNvSpPr>
              <a:spLocks noChangeShapeType="1"/>
            </p:cNvSpPr>
            <p:nvPr/>
          </p:nvSpPr>
          <p:spPr bwMode="auto">
            <a:xfrm flipH="1" flipV="1">
              <a:off x="224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3" name="Line 13578"/>
            <p:cNvSpPr>
              <a:spLocks noChangeShapeType="1"/>
            </p:cNvSpPr>
            <p:nvPr/>
          </p:nvSpPr>
          <p:spPr bwMode="auto">
            <a:xfrm>
              <a:off x="225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4" name="Line 13579"/>
            <p:cNvSpPr>
              <a:spLocks noChangeShapeType="1"/>
            </p:cNvSpPr>
            <p:nvPr/>
          </p:nvSpPr>
          <p:spPr bwMode="auto">
            <a:xfrm flipH="1">
              <a:off x="224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5" name="Line 13580"/>
            <p:cNvSpPr>
              <a:spLocks noChangeShapeType="1"/>
            </p:cNvSpPr>
            <p:nvPr/>
          </p:nvSpPr>
          <p:spPr bwMode="auto">
            <a:xfrm flipV="1">
              <a:off x="225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6" name="Line 13581"/>
            <p:cNvSpPr>
              <a:spLocks noChangeShapeType="1"/>
            </p:cNvSpPr>
            <p:nvPr/>
          </p:nvSpPr>
          <p:spPr bwMode="auto">
            <a:xfrm flipV="1">
              <a:off x="2253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7" name="Line 13582"/>
            <p:cNvSpPr>
              <a:spLocks noChangeShapeType="1"/>
            </p:cNvSpPr>
            <p:nvPr/>
          </p:nvSpPr>
          <p:spPr bwMode="auto">
            <a:xfrm>
              <a:off x="2253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8" name="Rectangle 13583"/>
            <p:cNvSpPr>
              <a:spLocks noChangeArrowheads="1"/>
            </p:cNvSpPr>
            <p:nvPr/>
          </p:nvSpPr>
          <p:spPr bwMode="auto">
            <a:xfrm>
              <a:off x="2235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9" name="Line 13584"/>
            <p:cNvSpPr>
              <a:spLocks noChangeShapeType="1"/>
            </p:cNvSpPr>
            <p:nvPr/>
          </p:nvSpPr>
          <p:spPr bwMode="auto">
            <a:xfrm flipH="1" flipV="1">
              <a:off x="224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0" name="Line 13585"/>
            <p:cNvSpPr>
              <a:spLocks noChangeShapeType="1"/>
            </p:cNvSpPr>
            <p:nvPr/>
          </p:nvSpPr>
          <p:spPr bwMode="auto">
            <a:xfrm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1" name="Line 13586"/>
            <p:cNvSpPr>
              <a:spLocks noChangeShapeType="1"/>
            </p:cNvSpPr>
            <p:nvPr/>
          </p:nvSpPr>
          <p:spPr bwMode="auto">
            <a:xfrm flipH="1">
              <a:off x="224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2" name="Line 13587"/>
            <p:cNvSpPr>
              <a:spLocks noChangeShapeType="1"/>
            </p:cNvSpPr>
            <p:nvPr/>
          </p:nvSpPr>
          <p:spPr bwMode="auto">
            <a:xfrm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3" name="Line 13588"/>
            <p:cNvSpPr>
              <a:spLocks noChangeShapeType="1"/>
            </p:cNvSpPr>
            <p:nvPr/>
          </p:nvSpPr>
          <p:spPr bwMode="auto">
            <a:xfrm flipV="1">
              <a:off x="225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4" name="Line 13589"/>
            <p:cNvSpPr>
              <a:spLocks noChangeShapeType="1"/>
            </p:cNvSpPr>
            <p:nvPr/>
          </p:nvSpPr>
          <p:spPr bwMode="auto">
            <a:xfrm>
              <a:off x="2253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5" name="Rectangle 13590"/>
            <p:cNvSpPr>
              <a:spLocks noChangeArrowheads="1"/>
            </p:cNvSpPr>
            <p:nvPr/>
          </p:nvSpPr>
          <p:spPr bwMode="auto">
            <a:xfrm>
              <a:off x="2253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6" name="Line 13591"/>
            <p:cNvSpPr>
              <a:spLocks noChangeShapeType="1"/>
            </p:cNvSpPr>
            <p:nvPr/>
          </p:nvSpPr>
          <p:spPr bwMode="auto">
            <a:xfrm flipH="1" flipV="1">
              <a:off x="225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7" name="Line 13592"/>
            <p:cNvSpPr>
              <a:spLocks noChangeShapeType="1"/>
            </p:cNvSpPr>
            <p:nvPr/>
          </p:nvSpPr>
          <p:spPr bwMode="auto">
            <a:xfrm>
              <a:off x="227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8" name="Line 13593"/>
            <p:cNvSpPr>
              <a:spLocks noChangeShapeType="1"/>
            </p:cNvSpPr>
            <p:nvPr/>
          </p:nvSpPr>
          <p:spPr bwMode="auto">
            <a:xfrm flipH="1">
              <a:off x="22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9" name="Line 13594"/>
            <p:cNvSpPr>
              <a:spLocks noChangeShapeType="1"/>
            </p:cNvSpPr>
            <p:nvPr/>
          </p:nvSpPr>
          <p:spPr bwMode="auto">
            <a:xfrm flipV="1">
              <a:off x="227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0" name="Line 13595"/>
            <p:cNvSpPr>
              <a:spLocks noChangeShapeType="1"/>
            </p:cNvSpPr>
            <p:nvPr/>
          </p:nvSpPr>
          <p:spPr bwMode="auto">
            <a:xfrm flipV="1">
              <a:off x="227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1" name="Line 13596"/>
            <p:cNvSpPr>
              <a:spLocks noChangeShapeType="1"/>
            </p:cNvSpPr>
            <p:nvPr/>
          </p:nvSpPr>
          <p:spPr bwMode="auto">
            <a:xfrm>
              <a:off x="227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2" name="Rectangle 13597"/>
            <p:cNvSpPr>
              <a:spLocks noChangeArrowheads="1"/>
            </p:cNvSpPr>
            <p:nvPr/>
          </p:nvSpPr>
          <p:spPr bwMode="auto">
            <a:xfrm>
              <a:off x="2295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3" name="Line 13598"/>
            <p:cNvSpPr>
              <a:spLocks noChangeShapeType="1"/>
            </p:cNvSpPr>
            <p:nvPr/>
          </p:nvSpPr>
          <p:spPr bwMode="auto">
            <a:xfrm flipH="1" flipV="1">
              <a:off x="2301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4" name="Line 13599"/>
            <p:cNvSpPr>
              <a:spLocks noChangeShapeType="1"/>
            </p:cNvSpPr>
            <p:nvPr/>
          </p:nvSpPr>
          <p:spPr bwMode="auto">
            <a:xfrm>
              <a:off x="231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5" name="Line 13600"/>
            <p:cNvSpPr>
              <a:spLocks noChangeShapeType="1"/>
            </p:cNvSpPr>
            <p:nvPr/>
          </p:nvSpPr>
          <p:spPr bwMode="auto">
            <a:xfrm flipH="1">
              <a:off x="230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6" name="Line 13601"/>
            <p:cNvSpPr>
              <a:spLocks noChangeShapeType="1"/>
            </p:cNvSpPr>
            <p:nvPr/>
          </p:nvSpPr>
          <p:spPr bwMode="auto">
            <a:xfrm flipV="1">
              <a:off x="2313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7" name="Line 13602"/>
            <p:cNvSpPr>
              <a:spLocks noChangeShapeType="1"/>
            </p:cNvSpPr>
            <p:nvPr/>
          </p:nvSpPr>
          <p:spPr bwMode="auto">
            <a:xfrm flipV="1">
              <a:off x="2313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8" name="Line 13603"/>
            <p:cNvSpPr>
              <a:spLocks noChangeShapeType="1"/>
            </p:cNvSpPr>
            <p:nvPr/>
          </p:nvSpPr>
          <p:spPr bwMode="auto">
            <a:xfrm>
              <a:off x="2313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9" name="Rectangle 13604"/>
            <p:cNvSpPr>
              <a:spLocks noChangeArrowheads="1"/>
            </p:cNvSpPr>
            <p:nvPr/>
          </p:nvSpPr>
          <p:spPr bwMode="auto">
            <a:xfrm>
              <a:off x="2391" y="25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0" name="Line 13605"/>
            <p:cNvSpPr>
              <a:spLocks noChangeShapeType="1"/>
            </p:cNvSpPr>
            <p:nvPr/>
          </p:nvSpPr>
          <p:spPr bwMode="auto">
            <a:xfrm flipH="1" flipV="1">
              <a:off x="239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1" name="Line 13606"/>
            <p:cNvSpPr>
              <a:spLocks noChangeShapeType="1"/>
            </p:cNvSpPr>
            <p:nvPr/>
          </p:nvSpPr>
          <p:spPr bwMode="auto">
            <a:xfrm>
              <a:off x="240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2" name="Line 13607"/>
            <p:cNvSpPr>
              <a:spLocks noChangeShapeType="1"/>
            </p:cNvSpPr>
            <p:nvPr/>
          </p:nvSpPr>
          <p:spPr bwMode="auto">
            <a:xfrm flipH="1">
              <a:off x="239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3" name="Line 13608"/>
            <p:cNvSpPr>
              <a:spLocks noChangeShapeType="1"/>
            </p:cNvSpPr>
            <p:nvPr/>
          </p:nvSpPr>
          <p:spPr bwMode="auto">
            <a:xfrm flipV="1">
              <a:off x="240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4" name="Line 13609"/>
            <p:cNvSpPr>
              <a:spLocks noChangeShapeType="1"/>
            </p:cNvSpPr>
            <p:nvPr/>
          </p:nvSpPr>
          <p:spPr bwMode="auto">
            <a:xfrm flipV="1">
              <a:off x="2409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5" name="Line 13610"/>
            <p:cNvSpPr>
              <a:spLocks noChangeShapeType="1"/>
            </p:cNvSpPr>
            <p:nvPr/>
          </p:nvSpPr>
          <p:spPr bwMode="auto">
            <a:xfrm>
              <a:off x="240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6" name="Rectangle 13611"/>
            <p:cNvSpPr>
              <a:spLocks noChangeArrowheads="1"/>
            </p:cNvSpPr>
            <p:nvPr/>
          </p:nvSpPr>
          <p:spPr bwMode="auto">
            <a:xfrm>
              <a:off x="2493" y="248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7" name="Line 13612"/>
            <p:cNvSpPr>
              <a:spLocks noChangeShapeType="1"/>
            </p:cNvSpPr>
            <p:nvPr/>
          </p:nvSpPr>
          <p:spPr bwMode="auto">
            <a:xfrm flipH="1" flipV="1">
              <a:off x="2499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8" name="Line 13613"/>
            <p:cNvSpPr>
              <a:spLocks noChangeShapeType="1"/>
            </p:cNvSpPr>
            <p:nvPr/>
          </p:nvSpPr>
          <p:spPr bwMode="auto">
            <a:xfrm>
              <a:off x="251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9" name="Line 13614"/>
            <p:cNvSpPr>
              <a:spLocks noChangeShapeType="1"/>
            </p:cNvSpPr>
            <p:nvPr/>
          </p:nvSpPr>
          <p:spPr bwMode="auto">
            <a:xfrm flipH="1">
              <a:off x="2499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0" name="Line 13615"/>
            <p:cNvSpPr>
              <a:spLocks noChangeShapeType="1"/>
            </p:cNvSpPr>
            <p:nvPr/>
          </p:nvSpPr>
          <p:spPr bwMode="auto">
            <a:xfrm flipV="1">
              <a:off x="2511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1" name="Line 13616"/>
            <p:cNvSpPr>
              <a:spLocks noChangeShapeType="1"/>
            </p:cNvSpPr>
            <p:nvPr/>
          </p:nvSpPr>
          <p:spPr bwMode="auto">
            <a:xfrm flipV="1">
              <a:off x="2511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2" name="Line 13617"/>
            <p:cNvSpPr>
              <a:spLocks noChangeShapeType="1"/>
            </p:cNvSpPr>
            <p:nvPr/>
          </p:nvSpPr>
          <p:spPr bwMode="auto">
            <a:xfrm>
              <a:off x="2511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3" name="Rectangle 13618"/>
            <p:cNvSpPr>
              <a:spLocks noChangeArrowheads="1"/>
            </p:cNvSpPr>
            <p:nvPr/>
          </p:nvSpPr>
          <p:spPr bwMode="auto">
            <a:xfrm>
              <a:off x="2649" y="244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4" name="Line 13619"/>
            <p:cNvSpPr>
              <a:spLocks noChangeShapeType="1"/>
            </p:cNvSpPr>
            <p:nvPr/>
          </p:nvSpPr>
          <p:spPr bwMode="auto">
            <a:xfrm flipH="1" flipV="1">
              <a:off x="2655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5" name="Line 13620"/>
            <p:cNvSpPr>
              <a:spLocks noChangeShapeType="1"/>
            </p:cNvSpPr>
            <p:nvPr/>
          </p:nvSpPr>
          <p:spPr bwMode="auto">
            <a:xfrm>
              <a:off x="2667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6" name="Line 13621"/>
            <p:cNvSpPr>
              <a:spLocks noChangeShapeType="1"/>
            </p:cNvSpPr>
            <p:nvPr/>
          </p:nvSpPr>
          <p:spPr bwMode="auto">
            <a:xfrm flipH="1">
              <a:off x="2655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7" name="Line 13622"/>
            <p:cNvSpPr>
              <a:spLocks noChangeShapeType="1"/>
            </p:cNvSpPr>
            <p:nvPr/>
          </p:nvSpPr>
          <p:spPr bwMode="auto">
            <a:xfrm flipV="1">
              <a:off x="2667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8" name="Line 13623"/>
            <p:cNvSpPr>
              <a:spLocks noChangeShapeType="1"/>
            </p:cNvSpPr>
            <p:nvPr/>
          </p:nvSpPr>
          <p:spPr bwMode="auto">
            <a:xfrm flipV="1">
              <a:off x="2667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9" name="Line 13624"/>
            <p:cNvSpPr>
              <a:spLocks noChangeShapeType="1"/>
            </p:cNvSpPr>
            <p:nvPr/>
          </p:nvSpPr>
          <p:spPr bwMode="auto">
            <a:xfrm>
              <a:off x="2667" y="24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0" name="Rectangle 13625"/>
            <p:cNvSpPr>
              <a:spLocks noChangeArrowheads="1"/>
            </p:cNvSpPr>
            <p:nvPr/>
          </p:nvSpPr>
          <p:spPr bwMode="auto">
            <a:xfrm>
              <a:off x="2793" y="236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1" name="Line 13626"/>
            <p:cNvSpPr>
              <a:spLocks noChangeShapeType="1"/>
            </p:cNvSpPr>
            <p:nvPr/>
          </p:nvSpPr>
          <p:spPr bwMode="auto">
            <a:xfrm flipH="1" flipV="1">
              <a:off x="2799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2" name="Line 13627"/>
            <p:cNvSpPr>
              <a:spLocks noChangeShapeType="1"/>
            </p:cNvSpPr>
            <p:nvPr/>
          </p:nvSpPr>
          <p:spPr bwMode="auto">
            <a:xfrm>
              <a:off x="2811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3" name="Line 13628"/>
            <p:cNvSpPr>
              <a:spLocks noChangeShapeType="1"/>
            </p:cNvSpPr>
            <p:nvPr/>
          </p:nvSpPr>
          <p:spPr bwMode="auto">
            <a:xfrm flipH="1">
              <a:off x="2799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4" name="Line 13629"/>
            <p:cNvSpPr>
              <a:spLocks noChangeShapeType="1"/>
            </p:cNvSpPr>
            <p:nvPr/>
          </p:nvSpPr>
          <p:spPr bwMode="auto">
            <a:xfrm flipV="1">
              <a:off x="2811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5" name="Line 13630"/>
            <p:cNvSpPr>
              <a:spLocks noChangeShapeType="1"/>
            </p:cNvSpPr>
            <p:nvPr/>
          </p:nvSpPr>
          <p:spPr bwMode="auto">
            <a:xfrm flipV="1">
              <a:off x="2811" y="23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" name="Line 13631"/>
            <p:cNvSpPr>
              <a:spLocks noChangeShapeType="1"/>
            </p:cNvSpPr>
            <p:nvPr/>
          </p:nvSpPr>
          <p:spPr bwMode="auto">
            <a:xfrm>
              <a:off x="2811" y="23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7" name="Rectangle 13632"/>
            <p:cNvSpPr>
              <a:spLocks noChangeArrowheads="1"/>
            </p:cNvSpPr>
            <p:nvPr/>
          </p:nvSpPr>
          <p:spPr bwMode="auto">
            <a:xfrm>
              <a:off x="2937" y="230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" name="Line 13633"/>
            <p:cNvSpPr>
              <a:spLocks noChangeShapeType="1"/>
            </p:cNvSpPr>
            <p:nvPr/>
          </p:nvSpPr>
          <p:spPr bwMode="auto">
            <a:xfrm flipH="1" flipV="1">
              <a:off x="2943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" name="Line 13634"/>
            <p:cNvSpPr>
              <a:spLocks noChangeShapeType="1"/>
            </p:cNvSpPr>
            <p:nvPr/>
          </p:nvSpPr>
          <p:spPr bwMode="auto">
            <a:xfrm>
              <a:off x="2955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" name="Line 13635"/>
            <p:cNvSpPr>
              <a:spLocks noChangeShapeType="1"/>
            </p:cNvSpPr>
            <p:nvPr/>
          </p:nvSpPr>
          <p:spPr bwMode="auto">
            <a:xfrm flipH="1">
              <a:off x="2943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64" name="Group 13636"/>
          <p:cNvGrpSpPr>
            <a:grpSpLocks/>
          </p:cNvGrpSpPr>
          <p:nvPr/>
        </p:nvGrpSpPr>
        <p:grpSpPr bwMode="auto">
          <a:xfrm>
            <a:off x="5040313" y="2590800"/>
            <a:ext cx="2362200" cy="1171575"/>
            <a:chOff x="2241" y="1857"/>
            <a:chExt cx="1488" cy="738"/>
          </a:xfrm>
        </p:grpSpPr>
        <p:sp>
          <p:nvSpPr>
            <p:cNvPr id="14251" name="Line 13637"/>
            <p:cNvSpPr>
              <a:spLocks noChangeShapeType="1"/>
            </p:cNvSpPr>
            <p:nvPr/>
          </p:nvSpPr>
          <p:spPr bwMode="auto">
            <a:xfrm flipV="1">
              <a:off x="2955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2" name="Line 13638"/>
            <p:cNvSpPr>
              <a:spLocks noChangeShapeType="1"/>
            </p:cNvSpPr>
            <p:nvPr/>
          </p:nvSpPr>
          <p:spPr bwMode="auto">
            <a:xfrm flipV="1">
              <a:off x="2955" y="23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3" name="Line 13639"/>
            <p:cNvSpPr>
              <a:spLocks noChangeShapeType="1"/>
            </p:cNvSpPr>
            <p:nvPr/>
          </p:nvSpPr>
          <p:spPr bwMode="auto">
            <a:xfrm>
              <a:off x="2955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4" name="Rectangle 13640"/>
            <p:cNvSpPr>
              <a:spLocks noChangeArrowheads="1"/>
            </p:cNvSpPr>
            <p:nvPr/>
          </p:nvSpPr>
          <p:spPr bwMode="auto">
            <a:xfrm>
              <a:off x="3093" y="22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5" name="Line 13641"/>
            <p:cNvSpPr>
              <a:spLocks noChangeShapeType="1"/>
            </p:cNvSpPr>
            <p:nvPr/>
          </p:nvSpPr>
          <p:spPr bwMode="auto">
            <a:xfrm flipH="1" flipV="1">
              <a:off x="3099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6" name="Line 13642"/>
            <p:cNvSpPr>
              <a:spLocks noChangeShapeType="1"/>
            </p:cNvSpPr>
            <p:nvPr/>
          </p:nvSpPr>
          <p:spPr bwMode="auto">
            <a:xfrm>
              <a:off x="3111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7" name="Line 13643"/>
            <p:cNvSpPr>
              <a:spLocks noChangeShapeType="1"/>
            </p:cNvSpPr>
            <p:nvPr/>
          </p:nvSpPr>
          <p:spPr bwMode="auto">
            <a:xfrm flipH="1">
              <a:off x="3099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8" name="Line 13644"/>
            <p:cNvSpPr>
              <a:spLocks noChangeShapeType="1"/>
            </p:cNvSpPr>
            <p:nvPr/>
          </p:nvSpPr>
          <p:spPr bwMode="auto">
            <a:xfrm flipV="1">
              <a:off x="3111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9" name="Line 13645"/>
            <p:cNvSpPr>
              <a:spLocks noChangeShapeType="1"/>
            </p:cNvSpPr>
            <p:nvPr/>
          </p:nvSpPr>
          <p:spPr bwMode="auto">
            <a:xfrm flipV="1">
              <a:off x="3111" y="22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0" name="Line 13646"/>
            <p:cNvSpPr>
              <a:spLocks noChangeShapeType="1"/>
            </p:cNvSpPr>
            <p:nvPr/>
          </p:nvSpPr>
          <p:spPr bwMode="auto">
            <a:xfrm>
              <a:off x="3111" y="22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1" name="Rectangle 13647"/>
            <p:cNvSpPr>
              <a:spLocks noChangeArrowheads="1"/>
            </p:cNvSpPr>
            <p:nvPr/>
          </p:nvSpPr>
          <p:spPr bwMode="auto">
            <a:xfrm>
              <a:off x="3237" y="21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2" name="Line 13648"/>
            <p:cNvSpPr>
              <a:spLocks noChangeShapeType="1"/>
            </p:cNvSpPr>
            <p:nvPr/>
          </p:nvSpPr>
          <p:spPr bwMode="auto">
            <a:xfrm flipH="1" flipV="1">
              <a:off x="3243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3" name="Line 13649"/>
            <p:cNvSpPr>
              <a:spLocks noChangeShapeType="1"/>
            </p:cNvSpPr>
            <p:nvPr/>
          </p:nvSpPr>
          <p:spPr bwMode="auto">
            <a:xfrm>
              <a:off x="3255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4" name="Line 13650"/>
            <p:cNvSpPr>
              <a:spLocks noChangeShapeType="1"/>
            </p:cNvSpPr>
            <p:nvPr/>
          </p:nvSpPr>
          <p:spPr bwMode="auto">
            <a:xfrm flipH="1">
              <a:off x="3243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5" name="Line 13651"/>
            <p:cNvSpPr>
              <a:spLocks noChangeShapeType="1"/>
            </p:cNvSpPr>
            <p:nvPr/>
          </p:nvSpPr>
          <p:spPr bwMode="auto">
            <a:xfrm flipV="1">
              <a:off x="3255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6" name="Line 13652"/>
            <p:cNvSpPr>
              <a:spLocks noChangeShapeType="1"/>
            </p:cNvSpPr>
            <p:nvPr/>
          </p:nvSpPr>
          <p:spPr bwMode="auto">
            <a:xfrm flipV="1">
              <a:off x="3255" y="21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7" name="Line 13653"/>
            <p:cNvSpPr>
              <a:spLocks noChangeShapeType="1"/>
            </p:cNvSpPr>
            <p:nvPr/>
          </p:nvSpPr>
          <p:spPr bwMode="auto">
            <a:xfrm>
              <a:off x="3255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8" name="Rectangle 13654"/>
            <p:cNvSpPr>
              <a:spLocks noChangeArrowheads="1"/>
            </p:cNvSpPr>
            <p:nvPr/>
          </p:nvSpPr>
          <p:spPr bwMode="auto">
            <a:xfrm>
              <a:off x="3369" y="209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9" name="Line 13655"/>
            <p:cNvSpPr>
              <a:spLocks noChangeShapeType="1"/>
            </p:cNvSpPr>
            <p:nvPr/>
          </p:nvSpPr>
          <p:spPr bwMode="auto">
            <a:xfrm flipH="1" flipV="1">
              <a:off x="3375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0" name="Line 13656"/>
            <p:cNvSpPr>
              <a:spLocks noChangeShapeType="1"/>
            </p:cNvSpPr>
            <p:nvPr/>
          </p:nvSpPr>
          <p:spPr bwMode="auto">
            <a:xfrm>
              <a:off x="3387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1" name="Line 13657"/>
            <p:cNvSpPr>
              <a:spLocks noChangeShapeType="1"/>
            </p:cNvSpPr>
            <p:nvPr/>
          </p:nvSpPr>
          <p:spPr bwMode="auto">
            <a:xfrm flipH="1">
              <a:off x="3375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2" name="Line 13658"/>
            <p:cNvSpPr>
              <a:spLocks noChangeShapeType="1"/>
            </p:cNvSpPr>
            <p:nvPr/>
          </p:nvSpPr>
          <p:spPr bwMode="auto">
            <a:xfrm flipV="1">
              <a:off x="3387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3" name="Line 13659"/>
            <p:cNvSpPr>
              <a:spLocks noChangeShapeType="1"/>
            </p:cNvSpPr>
            <p:nvPr/>
          </p:nvSpPr>
          <p:spPr bwMode="auto">
            <a:xfrm flipV="1">
              <a:off x="3387" y="21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" name="Line 13660"/>
            <p:cNvSpPr>
              <a:spLocks noChangeShapeType="1"/>
            </p:cNvSpPr>
            <p:nvPr/>
          </p:nvSpPr>
          <p:spPr bwMode="auto">
            <a:xfrm>
              <a:off x="3387" y="21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" name="Rectangle 13661"/>
            <p:cNvSpPr>
              <a:spLocks noChangeArrowheads="1"/>
            </p:cNvSpPr>
            <p:nvPr/>
          </p:nvSpPr>
          <p:spPr bwMode="auto">
            <a:xfrm>
              <a:off x="3477" y="202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6" name="Line 13662"/>
            <p:cNvSpPr>
              <a:spLocks noChangeShapeType="1"/>
            </p:cNvSpPr>
            <p:nvPr/>
          </p:nvSpPr>
          <p:spPr bwMode="auto">
            <a:xfrm flipH="1" flipV="1">
              <a:off x="3483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7" name="Line 13663"/>
            <p:cNvSpPr>
              <a:spLocks noChangeShapeType="1"/>
            </p:cNvSpPr>
            <p:nvPr/>
          </p:nvSpPr>
          <p:spPr bwMode="auto">
            <a:xfrm>
              <a:off x="3495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8" name="Line 13664"/>
            <p:cNvSpPr>
              <a:spLocks noChangeShapeType="1"/>
            </p:cNvSpPr>
            <p:nvPr/>
          </p:nvSpPr>
          <p:spPr bwMode="auto">
            <a:xfrm flipH="1">
              <a:off x="3483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9" name="Line 13665"/>
            <p:cNvSpPr>
              <a:spLocks noChangeShapeType="1"/>
            </p:cNvSpPr>
            <p:nvPr/>
          </p:nvSpPr>
          <p:spPr bwMode="auto">
            <a:xfrm flipV="1">
              <a:off x="3495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0" name="Line 13666"/>
            <p:cNvSpPr>
              <a:spLocks noChangeShapeType="1"/>
            </p:cNvSpPr>
            <p:nvPr/>
          </p:nvSpPr>
          <p:spPr bwMode="auto">
            <a:xfrm flipV="1">
              <a:off x="3495" y="20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1" name="Line 13667"/>
            <p:cNvSpPr>
              <a:spLocks noChangeShapeType="1"/>
            </p:cNvSpPr>
            <p:nvPr/>
          </p:nvSpPr>
          <p:spPr bwMode="auto">
            <a:xfrm>
              <a:off x="3495" y="20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2" name="Rectangle 13668"/>
            <p:cNvSpPr>
              <a:spLocks noChangeArrowheads="1"/>
            </p:cNvSpPr>
            <p:nvPr/>
          </p:nvSpPr>
          <p:spPr bwMode="auto">
            <a:xfrm>
              <a:off x="3567" y="19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3" name="Line 13669"/>
            <p:cNvSpPr>
              <a:spLocks noChangeShapeType="1"/>
            </p:cNvSpPr>
            <p:nvPr/>
          </p:nvSpPr>
          <p:spPr bwMode="auto">
            <a:xfrm flipH="1" flipV="1">
              <a:off x="3573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4" name="Line 13670"/>
            <p:cNvSpPr>
              <a:spLocks noChangeShapeType="1"/>
            </p:cNvSpPr>
            <p:nvPr/>
          </p:nvSpPr>
          <p:spPr bwMode="auto">
            <a:xfrm>
              <a:off x="3585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5" name="Line 13671"/>
            <p:cNvSpPr>
              <a:spLocks noChangeShapeType="1"/>
            </p:cNvSpPr>
            <p:nvPr/>
          </p:nvSpPr>
          <p:spPr bwMode="auto">
            <a:xfrm flipH="1">
              <a:off x="3573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6" name="Line 13672"/>
            <p:cNvSpPr>
              <a:spLocks noChangeShapeType="1"/>
            </p:cNvSpPr>
            <p:nvPr/>
          </p:nvSpPr>
          <p:spPr bwMode="auto">
            <a:xfrm flipV="1">
              <a:off x="3585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7" name="Line 13673"/>
            <p:cNvSpPr>
              <a:spLocks noChangeShapeType="1"/>
            </p:cNvSpPr>
            <p:nvPr/>
          </p:nvSpPr>
          <p:spPr bwMode="auto">
            <a:xfrm flipV="1">
              <a:off x="3585" y="20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8" name="Line 13674"/>
            <p:cNvSpPr>
              <a:spLocks noChangeShapeType="1"/>
            </p:cNvSpPr>
            <p:nvPr/>
          </p:nvSpPr>
          <p:spPr bwMode="auto">
            <a:xfrm>
              <a:off x="3585" y="20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9" name="Rectangle 13675"/>
            <p:cNvSpPr>
              <a:spLocks noChangeArrowheads="1"/>
            </p:cNvSpPr>
            <p:nvPr/>
          </p:nvSpPr>
          <p:spPr bwMode="auto">
            <a:xfrm>
              <a:off x="3633" y="19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0" name="Line 13676"/>
            <p:cNvSpPr>
              <a:spLocks noChangeShapeType="1"/>
            </p:cNvSpPr>
            <p:nvPr/>
          </p:nvSpPr>
          <p:spPr bwMode="auto">
            <a:xfrm flipH="1" flipV="1">
              <a:off x="3639" y="19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1" name="Line 13677"/>
            <p:cNvSpPr>
              <a:spLocks noChangeShapeType="1"/>
            </p:cNvSpPr>
            <p:nvPr/>
          </p:nvSpPr>
          <p:spPr bwMode="auto">
            <a:xfrm>
              <a:off x="3651" y="19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2" name="Line 13678"/>
            <p:cNvSpPr>
              <a:spLocks noChangeShapeType="1"/>
            </p:cNvSpPr>
            <p:nvPr/>
          </p:nvSpPr>
          <p:spPr bwMode="auto">
            <a:xfrm flipH="1">
              <a:off x="3639" y="19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3" name="Line 13679"/>
            <p:cNvSpPr>
              <a:spLocks noChangeShapeType="1"/>
            </p:cNvSpPr>
            <p:nvPr/>
          </p:nvSpPr>
          <p:spPr bwMode="auto">
            <a:xfrm flipV="1">
              <a:off x="3651" y="19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4" name="Line 13680"/>
            <p:cNvSpPr>
              <a:spLocks noChangeShapeType="1"/>
            </p:cNvSpPr>
            <p:nvPr/>
          </p:nvSpPr>
          <p:spPr bwMode="auto">
            <a:xfrm flipV="1">
              <a:off x="3651" y="19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5" name="Line 13681"/>
            <p:cNvSpPr>
              <a:spLocks noChangeShapeType="1"/>
            </p:cNvSpPr>
            <p:nvPr/>
          </p:nvSpPr>
          <p:spPr bwMode="auto">
            <a:xfrm>
              <a:off x="3651" y="19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6" name="Rectangle 13682"/>
            <p:cNvSpPr>
              <a:spLocks noChangeArrowheads="1"/>
            </p:cNvSpPr>
            <p:nvPr/>
          </p:nvSpPr>
          <p:spPr bwMode="auto">
            <a:xfrm>
              <a:off x="3675" y="19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7" name="Line 13683"/>
            <p:cNvSpPr>
              <a:spLocks noChangeShapeType="1"/>
            </p:cNvSpPr>
            <p:nvPr/>
          </p:nvSpPr>
          <p:spPr bwMode="auto">
            <a:xfrm flipH="1" flipV="1">
              <a:off x="3681" y="19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8" name="Line 13684"/>
            <p:cNvSpPr>
              <a:spLocks noChangeShapeType="1"/>
            </p:cNvSpPr>
            <p:nvPr/>
          </p:nvSpPr>
          <p:spPr bwMode="auto">
            <a:xfrm>
              <a:off x="3693" y="19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9" name="Line 13685"/>
            <p:cNvSpPr>
              <a:spLocks noChangeShapeType="1"/>
            </p:cNvSpPr>
            <p:nvPr/>
          </p:nvSpPr>
          <p:spPr bwMode="auto">
            <a:xfrm flipH="1">
              <a:off x="3681" y="19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0" name="Line 13686"/>
            <p:cNvSpPr>
              <a:spLocks noChangeShapeType="1"/>
            </p:cNvSpPr>
            <p:nvPr/>
          </p:nvSpPr>
          <p:spPr bwMode="auto">
            <a:xfrm flipV="1">
              <a:off x="3693" y="19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1" name="Line 13687"/>
            <p:cNvSpPr>
              <a:spLocks noChangeShapeType="1"/>
            </p:cNvSpPr>
            <p:nvPr/>
          </p:nvSpPr>
          <p:spPr bwMode="auto">
            <a:xfrm flipV="1">
              <a:off x="3693" y="19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2" name="Line 13688"/>
            <p:cNvSpPr>
              <a:spLocks noChangeShapeType="1"/>
            </p:cNvSpPr>
            <p:nvPr/>
          </p:nvSpPr>
          <p:spPr bwMode="auto">
            <a:xfrm>
              <a:off x="3693" y="19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3" name="Rectangle 13689"/>
            <p:cNvSpPr>
              <a:spLocks noChangeArrowheads="1"/>
            </p:cNvSpPr>
            <p:nvPr/>
          </p:nvSpPr>
          <p:spPr bwMode="auto">
            <a:xfrm>
              <a:off x="3681" y="19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4" name="Line 13690"/>
            <p:cNvSpPr>
              <a:spLocks noChangeShapeType="1"/>
            </p:cNvSpPr>
            <p:nvPr/>
          </p:nvSpPr>
          <p:spPr bwMode="auto">
            <a:xfrm flipH="1" flipV="1">
              <a:off x="3687" y="19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5" name="Line 13691"/>
            <p:cNvSpPr>
              <a:spLocks noChangeShapeType="1"/>
            </p:cNvSpPr>
            <p:nvPr/>
          </p:nvSpPr>
          <p:spPr bwMode="auto">
            <a:xfrm>
              <a:off x="3699" y="19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6" name="Line 13692"/>
            <p:cNvSpPr>
              <a:spLocks noChangeShapeType="1"/>
            </p:cNvSpPr>
            <p:nvPr/>
          </p:nvSpPr>
          <p:spPr bwMode="auto">
            <a:xfrm flipH="1">
              <a:off x="3687" y="19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7" name="Line 13693"/>
            <p:cNvSpPr>
              <a:spLocks noChangeShapeType="1"/>
            </p:cNvSpPr>
            <p:nvPr/>
          </p:nvSpPr>
          <p:spPr bwMode="auto">
            <a:xfrm flipV="1">
              <a:off x="3699" y="19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8" name="Line 13694"/>
            <p:cNvSpPr>
              <a:spLocks noChangeShapeType="1"/>
            </p:cNvSpPr>
            <p:nvPr/>
          </p:nvSpPr>
          <p:spPr bwMode="auto">
            <a:xfrm flipV="1">
              <a:off x="3699" y="19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9" name="Line 13695"/>
            <p:cNvSpPr>
              <a:spLocks noChangeShapeType="1"/>
            </p:cNvSpPr>
            <p:nvPr/>
          </p:nvSpPr>
          <p:spPr bwMode="auto">
            <a:xfrm>
              <a:off x="3699" y="19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0" name="Rectangle 13696"/>
            <p:cNvSpPr>
              <a:spLocks noChangeArrowheads="1"/>
            </p:cNvSpPr>
            <p:nvPr/>
          </p:nvSpPr>
          <p:spPr bwMode="auto">
            <a:xfrm>
              <a:off x="3687" y="19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1" name="Line 13697"/>
            <p:cNvSpPr>
              <a:spLocks noChangeShapeType="1"/>
            </p:cNvSpPr>
            <p:nvPr/>
          </p:nvSpPr>
          <p:spPr bwMode="auto">
            <a:xfrm flipH="1" flipV="1">
              <a:off x="3693" y="19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2" name="Line 13698"/>
            <p:cNvSpPr>
              <a:spLocks noChangeShapeType="1"/>
            </p:cNvSpPr>
            <p:nvPr/>
          </p:nvSpPr>
          <p:spPr bwMode="auto">
            <a:xfrm>
              <a:off x="3705" y="19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3" name="Line 13699"/>
            <p:cNvSpPr>
              <a:spLocks noChangeShapeType="1"/>
            </p:cNvSpPr>
            <p:nvPr/>
          </p:nvSpPr>
          <p:spPr bwMode="auto">
            <a:xfrm flipH="1">
              <a:off x="3693" y="19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4" name="Line 13700"/>
            <p:cNvSpPr>
              <a:spLocks noChangeShapeType="1"/>
            </p:cNvSpPr>
            <p:nvPr/>
          </p:nvSpPr>
          <p:spPr bwMode="auto">
            <a:xfrm flipV="1">
              <a:off x="3705" y="19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5" name="Line 13701"/>
            <p:cNvSpPr>
              <a:spLocks noChangeShapeType="1"/>
            </p:cNvSpPr>
            <p:nvPr/>
          </p:nvSpPr>
          <p:spPr bwMode="auto">
            <a:xfrm flipV="1">
              <a:off x="3705" y="19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6" name="Line 13702"/>
            <p:cNvSpPr>
              <a:spLocks noChangeShapeType="1"/>
            </p:cNvSpPr>
            <p:nvPr/>
          </p:nvSpPr>
          <p:spPr bwMode="auto">
            <a:xfrm>
              <a:off x="3705" y="19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7" name="Rectangle 13703"/>
            <p:cNvSpPr>
              <a:spLocks noChangeArrowheads="1"/>
            </p:cNvSpPr>
            <p:nvPr/>
          </p:nvSpPr>
          <p:spPr bwMode="auto">
            <a:xfrm>
              <a:off x="3675" y="18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8" name="Line 13704"/>
            <p:cNvSpPr>
              <a:spLocks noChangeShapeType="1"/>
            </p:cNvSpPr>
            <p:nvPr/>
          </p:nvSpPr>
          <p:spPr bwMode="auto">
            <a:xfrm flipH="1" flipV="1">
              <a:off x="3681" y="18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9" name="Line 13705"/>
            <p:cNvSpPr>
              <a:spLocks noChangeShapeType="1"/>
            </p:cNvSpPr>
            <p:nvPr/>
          </p:nvSpPr>
          <p:spPr bwMode="auto">
            <a:xfrm>
              <a:off x="3693" y="19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0" name="Line 13706"/>
            <p:cNvSpPr>
              <a:spLocks noChangeShapeType="1"/>
            </p:cNvSpPr>
            <p:nvPr/>
          </p:nvSpPr>
          <p:spPr bwMode="auto">
            <a:xfrm flipH="1">
              <a:off x="3681" y="19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1" name="Line 13707"/>
            <p:cNvSpPr>
              <a:spLocks noChangeShapeType="1"/>
            </p:cNvSpPr>
            <p:nvPr/>
          </p:nvSpPr>
          <p:spPr bwMode="auto">
            <a:xfrm flipV="1">
              <a:off x="3693" y="18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2" name="Line 13708"/>
            <p:cNvSpPr>
              <a:spLocks noChangeShapeType="1"/>
            </p:cNvSpPr>
            <p:nvPr/>
          </p:nvSpPr>
          <p:spPr bwMode="auto">
            <a:xfrm flipV="1">
              <a:off x="3693" y="18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3" name="Line 13709"/>
            <p:cNvSpPr>
              <a:spLocks noChangeShapeType="1"/>
            </p:cNvSpPr>
            <p:nvPr/>
          </p:nvSpPr>
          <p:spPr bwMode="auto">
            <a:xfrm>
              <a:off x="3693" y="19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4" name="Rectangle 13710"/>
            <p:cNvSpPr>
              <a:spLocks noChangeArrowheads="1"/>
            </p:cNvSpPr>
            <p:nvPr/>
          </p:nvSpPr>
          <p:spPr bwMode="auto">
            <a:xfrm>
              <a:off x="3627" y="185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5" name="Line 13711"/>
            <p:cNvSpPr>
              <a:spLocks noChangeShapeType="1"/>
            </p:cNvSpPr>
            <p:nvPr/>
          </p:nvSpPr>
          <p:spPr bwMode="auto">
            <a:xfrm flipH="1" flipV="1">
              <a:off x="3633" y="18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6" name="Line 13712"/>
            <p:cNvSpPr>
              <a:spLocks noChangeShapeType="1"/>
            </p:cNvSpPr>
            <p:nvPr/>
          </p:nvSpPr>
          <p:spPr bwMode="auto">
            <a:xfrm>
              <a:off x="3645" y="18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7" name="Line 13713"/>
            <p:cNvSpPr>
              <a:spLocks noChangeShapeType="1"/>
            </p:cNvSpPr>
            <p:nvPr/>
          </p:nvSpPr>
          <p:spPr bwMode="auto">
            <a:xfrm flipH="1">
              <a:off x="3633" y="18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8" name="Line 13714"/>
            <p:cNvSpPr>
              <a:spLocks noChangeShapeType="1"/>
            </p:cNvSpPr>
            <p:nvPr/>
          </p:nvSpPr>
          <p:spPr bwMode="auto">
            <a:xfrm flipV="1">
              <a:off x="3645" y="18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9" name="Line 13715"/>
            <p:cNvSpPr>
              <a:spLocks noChangeShapeType="1"/>
            </p:cNvSpPr>
            <p:nvPr/>
          </p:nvSpPr>
          <p:spPr bwMode="auto">
            <a:xfrm flipV="1">
              <a:off x="3645" y="18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0" name="Line 13716"/>
            <p:cNvSpPr>
              <a:spLocks noChangeShapeType="1"/>
            </p:cNvSpPr>
            <p:nvPr/>
          </p:nvSpPr>
          <p:spPr bwMode="auto">
            <a:xfrm>
              <a:off x="3645" y="18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1" name="Rectangle 13717"/>
            <p:cNvSpPr>
              <a:spLocks noChangeArrowheads="1"/>
            </p:cNvSpPr>
            <p:nvPr/>
          </p:nvSpPr>
          <p:spPr bwMode="auto">
            <a:xfrm>
              <a:off x="3549" y="19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2" name="Line 13718"/>
            <p:cNvSpPr>
              <a:spLocks noChangeShapeType="1"/>
            </p:cNvSpPr>
            <p:nvPr/>
          </p:nvSpPr>
          <p:spPr bwMode="auto">
            <a:xfrm flipH="1" flipV="1">
              <a:off x="3555" y="19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3" name="Line 13719"/>
            <p:cNvSpPr>
              <a:spLocks noChangeShapeType="1"/>
            </p:cNvSpPr>
            <p:nvPr/>
          </p:nvSpPr>
          <p:spPr bwMode="auto">
            <a:xfrm>
              <a:off x="3567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4" name="Line 13720"/>
            <p:cNvSpPr>
              <a:spLocks noChangeShapeType="1"/>
            </p:cNvSpPr>
            <p:nvPr/>
          </p:nvSpPr>
          <p:spPr bwMode="auto">
            <a:xfrm flipH="1">
              <a:off x="3555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5" name="Line 13721"/>
            <p:cNvSpPr>
              <a:spLocks noChangeShapeType="1"/>
            </p:cNvSpPr>
            <p:nvPr/>
          </p:nvSpPr>
          <p:spPr bwMode="auto">
            <a:xfrm flipV="1">
              <a:off x="3567" y="19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" name="Line 13722"/>
            <p:cNvSpPr>
              <a:spLocks noChangeShapeType="1"/>
            </p:cNvSpPr>
            <p:nvPr/>
          </p:nvSpPr>
          <p:spPr bwMode="auto">
            <a:xfrm flipV="1">
              <a:off x="3567" y="19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" name="Line 13723"/>
            <p:cNvSpPr>
              <a:spLocks noChangeShapeType="1"/>
            </p:cNvSpPr>
            <p:nvPr/>
          </p:nvSpPr>
          <p:spPr bwMode="auto">
            <a:xfrm>
              <a:off x="3567" y="19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" name="Rectangle 13724"/>
            <p:cNvSpPr>
              <a:spLocks noChangeArrowheads="1"/>
            </p:cNvSpPr>
            <p:nvPr/>
          </p:nvSpPr>
          <p:spPr bwMode="auto">
            <a:xfrm>
              <a:off x="3459" y="201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9" name="Line 13725"/>
            <p:cNvSpPr>
              <a:spLocks noChangeShapeType="1"/>
            </p:cNvSpPr>
            <p:nvPr/>
          </p:nvSpPr>
          <p:spPr bwMode="auto">
            <a:xfrm flipH="1" flipV="1">
              <a:off x="3465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" name="Line 13726"/>
            <p:cNvSpPr>
              <a:spLocks noChangeShapeType="1"/>
            </p:cNvSpPr>
            <p:nvPr/>
          </p:nvSpPr>
          <p:spPr bwMode="auto">
            <a:xfrm>
              <a:off x="3477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" name="Line 13727"/>
            <p:cNvSpPr>
              <a:spLocks noChangeShapeType="1"/>
            </p:cNvSpPr>
            <p:nvPr/>
          </p:nvSpPr>
          <p:spPr bwMode="auto">
            <a:xfrm flipH="1">
              <a:off x="3465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Line 13728"/>
            <p:cNvSpPr>
              <a:spLocks noChangeShapeType="1"/>
            </p:cNvSpPr>
            <p:nvPr/>
          </p:nvSpPr>
          <p:spPr bwMode="auto">
            <a:xfrm flipV="1">
              <a:off x="3477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Line 13729"/>
            <p:cNvSpPr>
              <a:spLocks noChangeShapeType="1"/>
            </p:cNvSpPr>
            <p:nvPr/>
          </p:nvSpPr>
          <p:spPr bwMode="auto">
            <a:xfrm flipV="1">
              <a:off x="3477" y="20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13730"/>
            <p:cNvSpPr>
              <a:spLocks noChangeShapeType="1"/>
            </p:cNvSpPr>
            <p:nvPr/>
          </p:nvSpPr>
          <p:spPr bwMode="auto">
            <a:xfrm>
              <a:off x="3477" y="20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Rectangle 13731"/>
            <p:cNvSpPr>
              <a:spLocks noChangeArrowheads="1"/>
            </p:cNvSpPr>
            <p:nvPr/>
          </p:nvSpPr>
          <p:spPr bwMode="auto">
            <a:xfrm>
              <a:off x="3357" y="204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3732"/>
            <p:cNvSpPr>
              <a:spLocks noChangeShapeType="1"/>
            </p:cNvSpPr>
            <p:nvPr/>
          </p:nvSpPr>
          <p:spPr bwMode="auto">
            <a:xfrm flipH="1" flipV="1">
              <a:off x="3363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3733"/>
            <p:cNvSpPr>
              <a:spLocks noChangeShapeType="1"/>
            </p:cNvSpPr>
            <p:nvPr/>
          </p:nvSpPr>
          <p:spPr bwMode="auto">
            <a:xfrm>
              <a:off x="3375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3734"/>
            <p:cNvSpPr>
              <a:spLocks noChangeShapeType="1"/>
            </p:cNvSpPr>
            <p:nvPr/>
          </p:nvSpPr>
          <p:spPr bwMode="auto">
            <a:xfrm flipH="1">
              <a:off x="3363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3735"/>
            <p:cNvSpPr>
              <a:spLocks noChangeShapeType="1"/>
            </p:cNvSpPr>
            <p:nvPr/>
          </p:nvSpPr>
          <p:spPr bwMode="auto">
            <a:xfrm flipV="1">
              <a:off x="3375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13736"/>
            <p:cNvSpPr>
              <a:spLocks noChangeShapeType="1"/>
            </p:cNvSpPr>
            <p:nvPr/>
          </p:nvSpPr>
          <p:spPr bwMode="auto">
            <a:xfrm flipV="1">
              <a:off x="3375" y="20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13737"/>
            <p:cNvSpPr>
              <a:spLocks noChangeShapeType="1"/>
            </p:cNvSpPr>
            <p:nvPr/>
          </p:nvSpPr>
          <p:spPr bwMode="auto">
            <a:xfrm>
              <a:off x="3375" y="20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Rectangle 13738"/>
            <p:cNvSpPr>
              <a:spLocks noChangeArrowheads="1"/>
            </p:cNvSpPr>
            <p:nvPr/>
          </p:nvSpPr>
          <p:spPr bwMode="auto">
            <a:xfrm>
              <a:off x="3237" y="209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3739"/>
            <p:cNvSpPr>
              <a:spLocks noChangeShapeType="1"/>
            </p:cNvSpPr>
            <p:nvPr/>
          </p:nvSpPr>
          <p:spPr bwMode="auto">
            <a:xfrm flipH="1" flipV="1">
              <a:off x="3243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3740"/>
            <p:cNvSpPr>
              <a:spLocks noChangeShapeType="1"/>
            </p:cNvSpPr>
            <p:nvPr/>
          </p:nvSpPr>
          <p:spPr bwMode="auto">
            <a:xfrm>
              <a:off x="3255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3741"/>
            <p:cNvSpPr>
              <a:spLocks noChangeShapeType="1"/>
            </p:cNvSpPr>
            <p:nvPr/>
          </p:nvSpPr>
          <p:spPr bwMode="auto">
            <a:xfrm flipH="1">
              <a:off x="3243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13742"/>
            <p:cNvSpPr>
              <a:spLocks noChangeShapeType="1"/>
            </p:cNvSpPr>
            <p:nvPr/>
          </p:nvSpPr>
          <p:spPr bwMode="auto">
            <a:xfrm flipV="1">
              <a:off x="3255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13743"/>
            <p:cNvSpPr>
              <a:spLocks noChangeShapeType="1"/>
            </p:cNvSpPr>
            <p:nvPr/>
          </p:nvSpPr>
          <p:spPr bwMode="auto">
            <a:xfrm flipV="1">
              <a:off x="3255" y="21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13744"/>
            <p:cNvSpPr>
              <a:spLocks noChangeShapeType="1"/>
            </p:cNvSpPr>
            <p:nvPr/>
          </p:nvSpPr>
          <p:spPr bwMode="auto">
            <a:xfrm>
              <a:off x="3255" y="21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Rectangle 13745"/>
            <p:cNvSpPr>
              <a:spLocks noChangeArrowheads="1"/>
            </p:cNvSpPr>
            <p:nvPr/>
          </p:nvSpPr>
          <p:spPr bwMode="auto">
            <a:xfrm>
              <a:off x="3087" y="21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13746"/>
            <p:cNvSpPr>
              <a:spLocks noChangeShapeType="1"/>
            </p:cNvSpPr>
            <p:nvPr/>
          </p:nvSpPr>
          <p:spPr bwMode="auto">
            <a:xfrm flipH="1" flipV="1">
              <a:off x="3093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13747"/>
            <p:cNvSpPr>
              <a:spLocks noChangeShapeType="1"/>
            </p:cNvSpPr>
            <p:nvPr/>
          </p:nvSpPr>
          <p:spPr bwMode="auto">
            <a:xfrm>
              <a:off x="3105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13748"/>
            <p:cNvSpPr>
              <a:spLocks noChangeShapeType="1"/>
            </p:cNvSpPr>
            <p:nvPr/>
          </p:nvSpPr>
          <p:spPr bwMode="auto">
            <a:xfrm flipH="1">
              <a:off x="3093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13749"/>
            <p:cNvSpPr>
              <a:spLocks noChangeShapeType="1"/>
            </p:cNvSpPr>
            <p:nvPr/>
          </p:nvSpPr>
          <p:spPr bwMode="auto">
            <a:xfrm flipV="1">
              <a:off x="3105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13750"/>
            <p:cNvSpPr>
              <a:spLocks noChangeShapeType="1"/>
            </p:cNvSpPr>
            <p:nvPr/>
          </p:nvSpPr>
          <p:spPr bwMode="auto">
            <a:xfrm flipV="1">
              <a:off x="3105" y="21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13751"/>
            <p:cNvSpPr>
              <a:spLocks noChangeShapeType="1"/>
            </p:cNvSpPr>
            <p:nvPr/>
          </p:nvSpPr>
          <p:spPr bwMode="auto">
            <a:xfrm>
              <a:off x="3105" y="22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Rectangle 13752"/>
            <p:cNvSpPr>
              <a:spLocks noChangeArrowheads="1"/>
            </p:cNvSpPr>
            <p:nvPr/>
          </p:nvSpPr>
          <p:spPr bwMode="auto">
            <a:xfrm>
              <a:off x="2943" y="22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13753"/>
            <p:cNvSpPr>
              <a:spLocks noChangeShapeType="1"/>
            </p:cNvSpPr>
            <p:nvPr/>
          </p:nvSpPr>
          <p:spPr bwMode="auto">
            <a:xfrm flipH="1" flipV="1">
              <a:off x="2949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3754"/>
            <p:cNvSpPr>
              <a:spLocks noChangeShapeType="1"/>
            </p:cNvSpPr>
            <p:nvPr/>
          </p:nvSpPr>
          <p:spPr bwMode="auto">
            <a:xfrm>
              <a:off x="2961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3755"/>
            <p:cNvSpPr>
              <a:spLocks noChangeShapeType="1"/>
            </p:cNvSpPr>
            <p:nvPr/>
          </p:nvSpPr>
          <p:spPr bwMode="auto">
            <a:xfrm flipH="1">
              <a:off x="2949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13756"/>
            <p:cNvSpPr>
              <a:spLocks noChangeShapeType="1"/>
            </p:cNvSpPr>
            <p:nvPr/>
          </p:nvSpPr>
          <p:spPr bwMode="auto">
            <a:xfrm flipV="1">
              <a:off x="2961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13757"/>
            <p:cNvSpPr>
              <a:spLocks noChangeShapeType="1"/>
            </p:cNvSpPr>
            <p:nvPr/>
          </p:nvSpPr>
          <p:spPr bwMode="auto">
            <a:xfrm flipV="1">
              <a:off x="2961" y="22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13758"/>
            <p:cNvSpPr>
              <a:spLocks noChangeShapeType="1"/>
            </p:cNvSpPr>
            <p:nvPr/>
          </p:nvSpPr>
          <p:spPr bwMode="auto">
            <a:xfrm>
              <a:off x="2961" y="2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Rectangle 13759"/>
            <p:cNvSpPr>
              <a:spLocks noChangeArrowheads="1"/>
            </p:cNvSpPr>
            <p:nvPr/>
          </p:nvSpPr>
          <p:spPr bwMode="auto">
            <a:xfrm>
              <a:off x="2793" y="235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13760"/>
            <p:cNvSpPr>
              <a:spLocks noChangeShapeType="1"/>
            </p:cNvSpPr>
            <p:nvPr/>
          </p:nvSpPr>
          <p:spPr bwMode="auto">
            <a:xfrm flipH="1" flipV="1">
              <a:off x="2799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13761"/>
            <p:cNvSpPr>
              <a:spLocks noChangeShapeType="1"/>
            </p:cNvSpPr>
            <p:nvPr/>
          </p:nvSpPr>
          <p:spPr bwMode="auto">
            <a:xfrm>
              <a:off x="2811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13762"/>
            <p:cNvSpPr>
              <a:spLocks noChangeShapeType="1"/>
            </p:cNvSpPr>
            <p:nvPr/>
          </p:nvSpPr>
          <p:spPr bwMode="auto">
            <a:xfrm flipH="1">
              <a:off x="2799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13763"/>
            <p:cNvSpPr>
              <a:spLocks noChangeShapeType="1"/>
            </p:cNvSpPr>
            <p:nvPr/>
          </p:nvSpPr>
          <p:spPr bwMode="auto">
            <a:xfrm flipV="1">
              <a:off x="2811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Line 13764"/>
            <p:cNvSpPr>
              <a:spLocks noChangeShapeType="1"/>
            </p:cNvSpPr>
            <p:nvPr/>
          </p:nvSpPr>
          <p:spPr bwMode="auto">
            <a:xfrm flipV="1">
              <a:off x="2811" y="23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13765"/>
            <p:cNvSpPr>
              <a:spLocks noChangeShapeType="1"/>
            </p:cNvSpPr>
            <p:nvPr/>
          </p:nvSpPr>
          <p:spPr bwMode="auto">
            <a:xfrm>
              <a:off x="2811" y="23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Rectangle 13766"/>
            <p:cNvSpPr>
              <a:spLocks noChangeArrowheads="1"/>
            </p:cNvSpPr>
            <p:nvPr/>
          </p:nvSpPr>
          <p:spPr bwMode="auto">
            <a:xfrm>
              <a:off x="2655" y="24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13767"/>
            <p:cNvSpPr>
              <a:spLocks noChangeShapeType="1"/>
            </p:cNvSpPr>
            <p:nvPr/>
          </p:nvSpPr>
          <p:spPr bwMode="auto">
            <a:xfrm flipH="1" flipV="1">
              <a:off x="2661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Line 13768"/>
            <p:cNvSpPr>
              <a:spLocks noChangeShapeType="1"/>
            </p:cNvSpPr>
            <p:nvPr/>
          </p:nvSpPr>
          <p:spPr bwMode="auto">
            <a:xfrm>
              <a:off x="2673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13769"/>
            <p:cNvSpPr>
              <a:spLocks noChangeShapeType="1"/>
            </p:cNvSpPr>
            <p:nvPr/>
          </p:nvSpPr>
          <p:spPr bwMode="auto">
            <a:xfrm flipH="1">
              <a:off x="2661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13770"/>
            <p:cNvSpPr>
              <a:spLocks noChangeShapeType="1"/>
            </p:cNvSpPr>
            <p:nvPr/>
          </p:nvSpPr>
          <p:spPr bwMode="auto">
            <a:xfrm flipV="1">
              <a:off x="2673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13771"/>
            <p:cNvSpPr>
              <a:spLocks noChangeShapeType="1"/>
            </p:cNvSpPr>
            <p:nvPr/>
          </p:nvSpPr>
          <p:spPr bwMode="auto">
            <a:xfrm flipV="1">
              <a:off x="2673" y="24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13772"/>
            <p:cNvSpPr>
              <a:spLocks noChangeShapeType="1"/>
            </p:cNvSpPr>
            <p:nvPr/>
          </p:nvSpPr>
          <p:spPr bwMode="auto">
            <a:xfrm>
              <a:off x="2673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Rectangle 13773"/>
            <p:cNvSpPr>
              <a:spLocks noChangeArrowheads="1"/>
            </p:cNvSpPr>
            <p:nvPr/>
          </p:nvSpPr>
          <p:spPr bwMode="auto">
            <a:xfrm>
              <a:off x="2523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13774"/>
            <p:cNvSpPr>
              <a:spLocks noChangeShapeType="1"/>
            </p:cNvSpPr>
            <p:nvPr/>
          </p:nvSpPr>
          <p:spPr bwMode="auto">
            <a:xfrm flipH="1" flipV="1">
              <a:off x="252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13775"/>
            <p:cNvSpPr>
              <a:spLocks noChangeShapeType="1"/>
            </p:cNvSpPr>
            <p:nvPr/>
          </p:nvSpPr>
          <p:spPr bwMode="auto">
            <a:xfrm>
              <a:off x="254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13776"/>
            <p:cNvSpPr>
              <a:spLocks noChangeShapeType="1"/>
            </p:cNvSpPr>
            <p:nvPr/>
          </p:nvSpPr>
          <p:spPr bwMode="auto">
            <a:xfrm flipH="1">
              <a:off x="252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13777"/>
            <p:cNvSpPr>
              <a:spLocks noChangeShapeType="1"/>
            </p:cNvSpPr>
            <p:nvPr/>
          </p:nvSpPr>
          <p:spPr bwMode="auto">
            <a:xfrm flipV="1">
              <a:off x="2541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13778"/>
            <p:cNvSpPr>
              <a:spLocks noChangeShapeType="1"/>
            </p:cNvSpPr>
            <p:nvPr/>
          </p:nvSpPr>
          <p:spPr bwMode="auto">
            <a:xfrm flipV="1">
              <a:off x="2541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13779"/>
            <p:cNvSpPr>
              <a:spLocks noChangeShapeType="1"/>
            </p:cNvSpPr>
            <p:nvPr/>
          </p:nvSpPr>
          <p:spPr bwMode="auto">
            <a:xfrm>
              <a:off x="2541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Rectangle 13780"/>
            <p:cNvSpPr>
              <a:spLocks noChangeArrowheads="1"/>
            </p:cNvSpPr>
            <p:nvPr/>
          </p:nvSpPr>
          <p:spPr bwMode="auto">
            <a:xfrm>
              <a:off x="2409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13781"/>
            <p:cNvSpPr>
              <a:spLocks noChangeShapeType="1"/>
            </p:cNvSpPr>
            <p:nvPr/>
          </p:nvSpPr>
          <p:spPr bwMode="auto">
            <a:xfrm flipH="1" flipV="1">
              <a:off x="241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13782"/>
            <p:cNvSpPr>
              <a:spLocks noChangeShapeType="1"/>
            </p:cNvSpPr>
            <p:nvPr/>
          </p:nvSpPr>
          <p:spPr bwMode="auto">
            <a:xfrm>
              <a:off x="242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13783"/>
            <p:cNvSpPr>
              <a:spLocks noChangeShapeType="1"/>
            </p:cNvSpPr>
            <p:nvPr/>
          </p:nvSpPr>
          <p:spPr bwMode="auto">
            <a:xfrm flipH="1">
              <a:off x="241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13784"/>
            <p:cNvSpPr>
              <a:spLocks noChangeShapeType="1"/>
            </p:cNvSpPr>
            <p:nvPr/>
          </p:nvSpPr>
          <p:spPr bwMode="auto">
            <a:xfrm flipV="1">
              <a:off x="242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13785"/>
            <p:cNvSpPr>
              <a:spLocks noChangeShapeType="1"/>
            </p:cNvSpPr>
            <p:nvPr/>
          </p:nvSpPr>
          <p:spPr bwMode="auto">
            <a:xfrm flipV="1">
              <a:off x="242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13786"/>
            <p:cNvSpPr>
              <a:spLocks noChangeShapeType="1"/>
            </p:cNvSpPr>
            <p:nvPr/>
          </p:nvSpPr>
          <p:spPr bwMode="auto">
            <a:xfrm>
              <a:off x="242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Rectangle 13787"/>
            <p:cNvSpPr>
              <a:spLocks noChangeArrowheads="1"/>
            </p:cNvSpPr>
            <p:nvPr/>
          </p:nvSpPr>
          <p:spPr bwMode="auto">
            <a:xfrm>
              <a:off x="2319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13788"/>
            <p:cNvSpPr>
              <a:spLocks noChangeShapeType="1"/>
            </p:cNvSpPr>
            <p:nvPr/>
          </p:nvSpPr>
          <p:spPr bwMode="auto">
            <a:xfrm flipH="1" flipV="1">
              <a:off x="232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13789"/>
            <p:cNvSpPr>
              <a:spLocks noChangeShapeType="1"/>
            </p:cNvSpPr>
            <p:nvPr/>
          </p:nvSpPr>
          <p:spPr bwMode="auto">
            <a:xfrm>
              <a:off x="233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13790"/>
            <p:cNvSpPr>
              <a:spLocks noChangeShapeType="1"/>
            </p:cNvSpPr>
            <p:nvPr/>
          </p:nvSpPr>
          <p:spPr bwMode="auto">
            <a:xfrm flipH="1">
              <a:off x="232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13791"/>
            <p:cNvSpPr>
              <a:spLocks noChangeShapeType="1"/>
            </p:cNvSpPr>
            <p:nvPr/>
          </p:nvSpPr>
          <p:spPr bwMode="auto">
            <a:xfrm flipV="1">
              <a:off x="233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13792"/>
            <p:cNvSpPr>
              <a:spLocks noChangeShapeType="1"/>
            </p:cNvSpPr>
            <p:nvPr/>
          </p:nvSpPr>
          <p:spPr bwMode="auto">
            <a:xfrm flipV="1">
              <a:off x="2337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13793"/>
            <p:cNvSpPr>
              <a:spLocks noChangeShapeType="1"/>
            </p:cNvSpPr>
            <p:nvPr/>
          </p:nvSpPr>
          <p:spPr bwMode="auto">
            <a:xfrm>
              <a:off x="233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Rectangle 13794"/>
            <p:cNvSpPr>
              <a:spLocks noChangeArrowheads="1"/>
            </p:cNvSpPr>
            <p:nvPr/>
          </p:nvSpPr>
          <p:spPr bwMode="auto">
            <a:xfrm>
              <a:off x="2277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13795"/>
            <p:cNvSpPr>
              <a:spLocks noChangeShapeType="1"/>
            </p:cNvSpPr>
            <p:nvPr/>
          </p:nvSpPr>
          <p:spPr bwMode="auto">
            <a:xfrm flipH="1" flipV="1">
              <a:off x="228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13796"/>
            <p:cNvSpPr>
              <a:spLocks noChangeShapeType="1"/>
            </p:cNvSpPr>
            <p:nvPr/>
          </p:nvSpPr>
          <p:spPr bwMode="auto">
            <a:xfrm>
              <a:off x="229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13797"/>
            <p:cNvSpPr>
              <a:spLocks noChangeShapeType="1"/>
            </p:cNvSpPr>
            <p:nvPr/>
          </p:nvSpPr>
          <p:spPr bwMode="auto">
            <a:xfrm flipH="1">
              <a:off x="228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13798"/>
            <p:cNvSpPr>
              <a:spLocks noChangeShapeType="1"/>
            </p:cNvSpPr>
            <p:nvPr/>
          </p:nvSpPr>
          <p:spPr bwMode="auto">
            <a:xfrm flipV="1">
              <a:off x="229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13799"/>
            <p:cNvSpPr>
              <a:spLocks noChangeShapeType="1"/>
            </p:cNvSpPr>
            <p:nvPr/>
          </p:nvSpPr>
          <p:spPr bwMode="auto">
            <a:xfrm flipV="1">
              <a:off x="2295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13800"/>
            <p:cNvSpPr>
              <a:spLocks noChangeShapeType="1"/>
            </p:cNvSpPr>
            <p:nvPr/>
          </p:nvSpPr>
          <p:spPr bwMode="auto">
            <a:xfrm>
              <a:off x="2295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Rectangle 13801"/>
            <p:cNvSpPr>
              <a:spLocks noChangeArrowheads="1"/>
            </p:cNvSpPr>
            <p:nvPr/>
          </p:nvSpPr>
          <p:spPr bwMode="auto">
            <a:xfrm>
              <a:off x="2265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13802"/>
            <p:cNvSpPr>
              <a:spLocks noChangeShapeType="1"/>
            </p:cNvSpPr>
            <p:nvPr/>
          </p:nvSpPr>
          <p:spPr bwMode="auto">
            <a:xfrm flipH="1" flipV="1">
              <a:off x="227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13803"/>
            <p:cNvSpPr>
              <a:spLocks noChangeShapeType="1"/>
            </p:cNvSpPr>
            <p:nvPr/>
          </p:nvSpPr>
          <p:spPr bwMode="auto">
            <a:xfrm>
              <a:off x="228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13804"/>
            <p:cNvSpPr>
              <a:spLocks noChangeShapeType="1"/>
            </p:cNvSpPr>
            <p:nvPr/>
          </p:nvSpPr>
          <p:spPr bwMode="auto">
            <a:xfrm flipH="1"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13805"/>
            <p:cNvSpPr>
              <a:spLocks noChangeShapeType="1"/>
            </p:cNvSpPr>
            <p:nvPr/>
          </p:nvSpPr>
          <p:spPr bwMode="auto">
            <a:xfrm flipV="1">
              <a:off x="228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13806"/>
            <p:cNvSpPr>
              <a:spLocks noChangeShapeType="1"/>
            </p:cNvSpPr>
            <p:nvPr/>
          </p:nvSpPr>
          <p:spPr bwMode="auto">
            <a:xfrm flipV="1">
              <a:off x="228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13807"/>
            <p:cNvSpPr>
              <a:spLocks noChangeShapeType="1"/>
            </p:cNvSpPr>
            <p:nvPr/>
          </p:nvSpPr>
          <p:spPr bwMode="auto">
            <a:xfrm>
              <a:off x="228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Rectangle 13808"/>
            <p:cNvSpPr>
              <a:spLocks noChangeArrowheads="1"/>
            </p:cNvSpPr>
            <p:nvPr/>
          </p:nvSpPr>
          <p:spPr bwMode="auto">
            <a:xfrm>
              <a:off x="2259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Line 13809"/>
            <p:cNvSpPr>
              <a:spLocks noChangeShapeType="1"/>
            </p:cNvSpPr>
            <p:nvPr/>
          </p:nvSpPr>
          <p:spPr bwMode="auto">
            <a:xfrm flipH="1" flipV="1">
              <a:off x="226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Line 13810"/>
            <p:cNvSpPr>
              <a:spLocks noChangeShapeType="1"/>
            </p:cNvSpPr>
            <p:nvPr/>
          </p:nvSpPr>
          <p:spPr bwMode="auto">
            <a:xfrm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Line 13811"/>
            <p:cNvSpPr>
              <a:spLocks noChangeShapeType="1"/>
            </p:cNvSpPr>
            <p:nvPr/>
          </p:nvSpPr>
          <p:spPr bwMode="auto">
            <a:xfrm flipH="1"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Line 13812"/>
            <p:cNvSpPr>
              <a:spLocks noChangeShapeType="1"/>
            </p:cNvSpPr>
            <p:nvPr/>
          </p:nvSpPr>
          <p:spPr bwMode="auto">
            <a:xfrm flipV="1">
              <a:off x="227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Line 13813"/>
            <p:cNvSpPr>
              <a:spLocks noChangeShapeType="1"/>
            </p:cNvSpPr>
            <p:nvPr/>
          </p:nvSpPr>
          <p:spPr bwMode="auto">
            <a:xfrm flipV="1">
              <a:off x="227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Line 13814"/>
            <p:cNvSpPr>
              <a:spLocks noChangeShapeType="1"/>
            </p:cNvSpPr>
            <p:nvPr/>
          </p:nvSpPr>
          <p:spPr bwMode="auto">
            <a:xfrm>
              <a:off x="227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Rectangle 13815"/>
            <p:cNvSpPr>
              <a:spLocks noChangeArrowheads="1"/>
            </p:cNvSpPr>
            <p:nvPr/>
          </p:nvSpPr>
          <p:spPr bwMode="auto">
            <a:xfrm>
              <a:off x="2259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Line 13816"/>
            <p:cNvSpPr>
              <a:spLocks noChangeShapeType="1"/>
            </p:cNvSpPr>
            <p:nvPr/>
          </p:nvSpPr>
          <p:spPr bwMode="auto">
            <a:xfrm flipH="1" flipV="1">
              <a:off x="226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Line 13817"/>
            <p:cNvSpPr>
              <a:spLocks noChangeShapeType="1"/>
            </p:cNvSpPr>
            <p:nvPr/>
          </p:nvSpPr>
          <p:spPr bwMode="auto">
            <a:xfrm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Line 13818"/>
            <p:cNvSpPr>
              <a:spLocks noChangeShapeType="1"/>
            </p:cNvSpPr>
            <p:nvPr/>
          </p:nvSpPr>
          <p:spPr bwMode="auto">
            <a:xfrm flipH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Line 13819"/>
            <p:cNvSpPr>
              <a:spLocks noChangeShapeType="1"/>
            </p:cNvSpPr>
            <p:nvPr/>
          </p:nvSpPr>
          <p:spPr bwMode="auto">
            <a:xfrm flipV="1">
              <a:off x="227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Line 13820"/>
            <p:cNvSpPr>
              <a:spLocks noChangeShapeType="1"/>
            </p:cNvSpPr>
            <p:nvPr/>
          </p:nvSpPr>
          <p:spPr bwMode="auto">
            <a:xfrm flipV="1">
              <a:off x="227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Line 13821"/>
            <p:cNvSpPr>
              <a:spLocks noChangeShapeType="1"/>
            </p:cNvSpPr>
            <p:nvPr/>
          </p:nvSpPr>
          <p:spPr bwMode="auto">
            <a:xfrm>
              <a:off x="2277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Rectangle 13822"/>
            <p:cNvSpPr>
              <a:spLocks noChangeArrowheads="1"/>
            </p:cNvSpPr>
            <p:nvPr/>
          </p:nvSpPr>
          <p:spPr bwMode="auto">
            <a:xfrm>
              <a:off x="2265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Line 13823"/>
            <p:cNvSpPr>
              <a:spLocks noChangeShapeType="1"/>
            </p:cNvSpPr>
            <p:nvPr/>
          </p:nvSpPr>
          <p:spPr bwMode="auto">
            <a:xfrm flipH="1" flipV="1"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Line 13824"/>
            <p:cNvSpPr>
              <a:spLocks noChangeShapeType="1"/>
            </p:cNvSpPr>
            <p:nvPr/>
          </p:nvSpPr>
          <p:spPr bwMode="auto">
            <a:xfrm>
              <a:off x="228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Line 13825"/>
            <p:cNvSpPr>
              <a:spLocks noChangeShapeType="1"/>
            </p:cNvSpPr>
            <p:nvPr/>
          </p:nvSpPr>
          <p:spPr bwMode="auto">
            <a:xfrm flipH="1">
              <a:off x="227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Line 13826"/>
            <p:cNvSpPr>
              <a:spLocks noChangeShapeType="1"/>
            </p:cNvSpPr>
            <p:nvPr/>
          </p:nvSpPr>
          <p:spPr bwMode="auto">
            <a:xfrm flipV="1">
              <a:off x="228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Line 13827"/>
            <p:cNvSpPr>
              <a:spLocks noChangeShapeType="1"/>
            </p:cNvSpPr>
            <p:nvPr/>
          </p:nvSpPr>
          <p:spPr bwMode="auto">
            <a:xfrm flipV="1">
              <a:off x="228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Line 13828"/>
            <p:cNvSpPr>
              <a:spLocks noChangeShapeType="1"/>
            </p:cNvSpPr>
            <p:nvPr/>
          </p:nvSpPr>
          <p:spPr bwMode="auto">
            <a:xfrm>
              <a:off x="228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" name="Rectangle 13829"/>
            <p:cNvSpPr>
              <a:spLocks noChangeArrowheads="1"/>
            </p:cNvSpPr>
            <p:nvPr/>
          </p:nvSpPr>
          <p:spPr bwMode="auto">
            <a:xfrm>
              <a:off x="2241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Line 13830"/>
            <p:cNvSpPr>
              <a:spLocks noChangeShapeType="1"/>
            </p:cNvSpPr>
            <p:nvPr/>
          </p:nvSpPr>
          <p:spPr bwMode="auto">
            <a:xfrm flipH="1" flipV="1">
              <a:off x="224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Line 13831"/>
            <p:cNvSpPr>
              <a:spLocks noChangeShapeType="1"/>
            </p:cNvSpPr>
            <p:nvPr/>
          </p:nvSpPr>
          <p:spPr bwMode="auto">
            <a:xfrm>
              <a:off x="225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Line 13832"/>
            <p:cNvSpPr>
              <a:spLocks noChangeShapeType="1"/>
            </p:cNvSpPr>
            <p:nvPr/>
          </p:nvSpPr>
          <p:spPr bwMode="auto">
            <a:xfrm flipH="1">
              <a:off x="224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Line 13833"/>
            <p:cNvSpPr>
              <a:spLocks noChangeShapeType="1"/>
            </p:cNvSpPr>
            <p:nvPr/>
          </p:nvSpPr>
          <p:spPr bwMode="auto">
            <a:xfrm flipV="1">
              <a:off x="225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8" name="Line 13834"/>
            <p:cNvSpPr>
              <a:spLocks noChangeShapeType="1"/>
            </p:cNvSpPr>
            <p:nvPr/>
          </p:nvSpPr>
          <p:spPr bwMode="auto">
            <a:xfrm flipV="1">
              <a:off x="225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9" name="Line 13835"/>
            <p:cNvSpPr>
              <a:spLocks noChangeShapeType="1"/>
            </p:cNvSpPr>
            <p:nvPr/>
          </p:nvSpPr>
          <p:spPr bwMode="auto">
            <a:xfrm>
              <a:off x="225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" name="Rectangle 13836"/>
            <p:cNvSpPr>
              <a:spLocks noChangeArrowheads="1"/>
            </p:cNvSpPr>
            <p:nvPr/>
          </p:nvSpPr>
          <p:spPr bwMode="auto">
            <a:xfrm>
              <a:off x="2259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65" name="Group 13837"/>
          <p:cNvGrpSpPr>
            <a:grpSpLocks/>
          </p:cNvGrpSpPr>
          <p:nvPr/>
        </p:nvGrpSpPr>
        <p:grpSpPr bwMode="auto">
          <a:xfrm>
            <a:off x="5021263" y="2619375"/>
            <a:ext cx="2381250" cy="1181100"/>
            <a:chOff x="2229" y="1875"/>
            <a:chExt cx="1500" cy="744"/>
          </a:xfrm>
        </p:grpSpPr>
        <p:sp>
          <p:nvSpPr>
            <p:cNvPr id="14051" name="Line 13838"/>
            <p:cNvSpPr>
              <a:spLocks noChangeShapeType="1"/>
            </p:cNvSpPr>
            <p:nvPr/>
          </p:nvSpPr>
          <p:spPr bwMode="auto">
            <a:xfrm flipH="1" flipV="1"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2" name="Line 13839"/>
            <p:cNvSpPr>
              <a:spLocks noChangeShapeType="1"/>
            </p:cNvSpPr>
            <p:nvPr/>
          </p:nvSpPr>
          <p:spPr bwMode="auto">
            <a:xfrm>
              <a:off x="227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3" name="Line 13840"/>
            <p:cNvSpPr>
              <a:spLocks noChangeShapeType="1"/>
            </p:cNvSpPr>
            <p:nvPr/>
          </p:nvSpPr>
          <p:spPr bwMode="auto">
            <a:xfrm flipH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4" name="Line 13841"/>
            <p:cNvSpPr>
              <a:spLocks noChangeShapeType="1"/>
            </p:cNvSpPr>
            <p:nvPr/>
          </p:nvSpPr>
          <p:spPr bwMode="auto">
            <a:xfrm flipV="1"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5" name="Line 13842"/>
            <p:cNvSpPr>
              <a:spLocks noChangeShapeType="1"/>
            </p:cNvSpPr>
            <p:nvPr/>
          </p:nvSpPr>
          <p:spPr bwMode="auto">
            <a:xfrm flipV="1">
              <a:off x="227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6" name="Line 13843"/>
            <p:cNvSpPr>
              <a:spLocks noChangeShapeType="1"/>
            </p:cNvSpPr>
            <p:nvPr/>
          </p:nvSpPr>
          <p:spPr bwMode="auto">
            <a:xfrm>
              <a:off x="2277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7" name="Rectangle 13844"/>
            <p:cNvSpPr>
              <a:spLocks noChangeArrowheads="1"/>
            </p:cNvSpPr>
            <p:nvPr/>
          </p:nvSpPr>
          <p:spPr bwMode="auto">
            <a:xfrm>
              <a:off x="2253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8" name="Line 13845"/>
            <p:cNvSpPr>
              <a:spLocks noChangeShapeType="1"/>
            </p:cNvSpPr>
            <p:nvPr/>
          </p:nvSpPr>
          <p:spPr bwMode="auto">
            <a:xfrm flipH="1" flipV="1">
              <a:off x="225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9" name="Line 13846"/>
            <p:cNvSpPr>
              <a:spLocks noChangeShapeType="1"/>
            </p:cNvSpPr>
            <p:nvPr/>
          </p:nvSpPr>
          <p:spPr bwMode="auto">
            <a:xfrm>
              <a:off x="227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0" name="Line 13847"/>
            <p:cNvSpPr>
              <a:spLocks noChangeShapeType="1"/>
            </p:cNvSpPr>
            <p:nvPr/>
          </p:nvSpPr>
          <p:spPr bwMode="auto">
            <a:xfrm flipH="1">
              <a:off x="2259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1" name="Line 13848"/>
            <p:cNvSpPr>
              <a:spLocks noChangeShapeType="1"/>
            </p:cNvSpPr>
            <p:nvPr/>
          </p:nvSpPr>
          <p:spPr bwMode="auto">
            <a:xfrm flipV="1">
              <a:off x="227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2" name="Line 13849"/>
            <p:cNvSpPr>
              <a:spLocks noChangeShapeType="1"/>
            </p:cNvSpPr>
            <p:nvPr/>
          </p:nvSpPr>
          <p:spPr bwMode="auto">
            <a:xfrm flipV="1">
              <a:off x="2271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3" name="Line 13850"/>
            <p:cNvSpPr>
              <a:spLocks noChangeShapeType="1"/>
            </p:cNvSpPr>
            <p:nvPr/>
          </p:nvSpPr>
          <p:spPr bwMode="auto">
            <a:xfrm>
              <a:off x="2271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4" name="Rectangle 13851"/>
            <p:cNvSpPr>
              <a:spLocks noChangeArrowheads="1"/>
            </p:cNvSpPr>
            <p:nvPr/>
          </p:nvSpPr>
          <p:spPr bwMode="auto">
            <a:xfrm>
              <a:off x="2253" y="25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5" name="Line 13852"/>
            <p:cNvSpPr>
              <a:spLocks noChangeShapeType="1"/>
            </p:cNvSpPr>
            <p:nvPr/>
          </p:nvSpPr>
          <p:spPr bwMode="auto">
            <a:xfrm flipH="1" flipV="1">
              <a:off x="225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6" name="Line 13853"/>
            <p:cNvSpPr>
              <a:spLocks noChangeShapeType="1"/>
            </p:cNvSpPr>
            <p:nvPr/>
          </p:nvSpPr>
          <p:spPr bwMode="auto">
            <a:xfrm>
              <a:off x="2271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7" name="Line 13854"/>
            <p:cNvSpPr>
              <a:spLocks noChangeShapeType="1"/>
            </p:cNvSpPr>
            <p:nvPr/>
          </p:nvSpPr>
          <p:spPr bwMode="auto">
            <a:xfrm flipH="1">
              <a:off x="2259" y="25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8" name="Line 13855"/>
            <p:cNvSpPr>
              <a:spLocks noChangeShapeType="1"/>
            </p:cNvSpPr>
            <p:nvPr/>
          </p:nvSpPr>
          <p:spPr bwMode="auto">
            <a:xfrm flipV="1">
              <a:off x="227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9" name="Line 13856"/>
            <p:cNvSpPr>
              <a:spLocks noChangeShapeType="1"/>
            </p:cNvSpPr>
            <p:nvPr/>
          </p:nvSpPr>
          <p:spPr bwMode="auto">
            <a:xfrm flipV="1">
              <a:off x="2271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0" name="Line 13857"/>
            <p:cNvSpPr>
              <a:spLocks noChangeShapeType="1"/>
            </p:cNvSpPr>
            <p:nvPr/>
          </p:nvSpPr>
          <p:spPr bwMode="auto">
            <a:xfrm>
              <a:off x="2271" y="2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1" name="Rectangle 13858"/>
            <p:cNvSpPr>
              <a:spLocks noChangeArrowheads="1"/>
            </p:cNvSpPr>
            <p:nvPr/>
          </p:nvSpPr>
          <p:spPr bwMode="auto">
            <a:xfrm>
              <a:off x="2247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2" name="Line 13859"/>
            <p:cNvSpPr>
              <a:spLocks noChangeShapeType="1"/>
            </p:cNvSpPr>
            <p:nvPr/>
          </p:nvSpPr>
          <p:spPr bwMode="auto">
            <a:xfrm flipH="1" flipV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3" name="Line 13860"/>
            <p:cNvSpPr>
              <a:spLocks noChangeShapeType="1"/>
            </p:cNvSpPr>
            <p:nvPr/>
          </p:nvSpPr>
          <p:spPr bwMode="auto">
            <a:xfrm>
              <a:off x="226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4" name="Line 13861"/>
            <p:cNvSpPr>
              <a:spLocks noChangeShapeType="1"/>
            </p:cNvSpPr>
            <p:nvPr/>
          </p:nvSpPr>
          <p:spPr bwMode="auto">
            <a:xfrm flipH="1"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5" name="Line 13862"/>
            <p:cNvSpPr>
              <a:spLocks noChangeShapeType="1"/>
            </p:cNvSpPr>
            <p:nvPr/>
          </p:nvSpPr>
          <p:spPr bwMode="auto">
            <a:xfrm flipV="1"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6" name="Line 13863"/>
            <p:cNvSpPr>
              <a:spLocks noChangeShapeType="1"/>
            </p:cNvSpPr>
            <p:nvPr/>
          </p:nvSpPr>
          <p:spPr bwMode="auto">
            <a:xfrm flipV="1"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7" name="Line 13864"/>
            <p:cNvSpPr>
              <a:spLocks noChangeShapeType="1"/>
            </p:cNvSpPr>
            <p:nvPr/>
          </p:nvSpPr>
          <p:spPr bwMode="auto">
            <a:xfrm>
              <a:off x="2265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8" name="Rectangle 13865"/>
            <p:cNvSpPr>
              <a:spLocks noChangeArrowheads="1"/>
            </p:cNvSpPr>
            <p:nvPr/>
          </p:nvSpPr>
          <p:spPr bwMode="auto">
            <a:xfrm>
              <a:off x="2259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9" name="Line 13866"/>
            <p:cNvSpPr>
              <a:spLocks noChangeShapeType="1"/>
            </p:cNvSpPr>
            <p:nvPr/>
          </p:nvSpPr>
          <p:spPr bwMode="auto">
            <a:xfrm flipH="1" flipV="1">
              <a:off x="226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0" name="Line 13867"/>
            <p:cNvSpPr>
              <a:spLocks noChangeShapeType="1"/>
            </p:cNvSpPr>
            <p:nvPr/>
          </p:nvSpPr>
          <p:spPr bwMode="auto">
            <a:xfrm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1" name="Line 13868"/>
            <p:cNvSpPr>
              <a:spLocks noChangeShapeType="1"/>
            </p:cNvSpPr>
            <p:nvPr/>
          </p:nvSpPr>
          <p:spPr bwMode="auto">
            <a:xfrm flipH="1"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2" name="Line 13869"/>
            <p:cNvSpPr>
              <a:spLocks noChangeShapeType="1"/>
            </p:cNvSpPr>
            <p:nvPr/>
          </p:nvSpPr>
          <p:spPr bwMode="auto">
            <a:xfrm flipV="1">
              <a:off x="227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3" name="Line 13870"/>
            <p:cNvSpPr>
              <a:spLocks noChangeShapeType="1"/>
            </p:cNvSpPr>
            <p:nvPr/>
          </p:nvSpPr>
          <p:spPr bwMode="auto">
            <a:xfrm flipV="1">
              <a:off x="227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4" name="Line 13871"/>
            <p:cNvSpPr>
              <a:spLocks noChangeShapeType="1"/>
            </p:cNvSpPr>
            <p:nvPr/>
          </p:nvSpPr>
          <p:spPr bwMode="auto">
            <a:xfrm>
              <a:off x="227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5" name="Rectangle 13872"/>
            <p:cNvSpPr>
              <a:spLocks noChangeArrowheads="1"/>
            </p:cNvSpPr>
            <p:nvPr/>
          </p:nvSpPr>
          <p:spPr bwMode="auto">
            <a:xfrm>
              <a:off x="2253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6" name="Line 13873"/>
            <p:cNvSpPr>
              <a:spLocks noChangeShapeType="1"/>
            </p:cNvSpPr>
            <p:nvPr/>
          </p:nvSpPr>
          <p:spPr bwMode="auto">
            <a:xfrm flipH="1" flipV="1">
              <a:off x="225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7" name="Line 13874"/>
            <p:cNvSpPr>
              <a:spLocks noChangeShapeType="1"/>
            </p:cNvSpPr>
            <p:nvPr/>
          </p:nvSpPr>
          <p:spPr bwMode="auto">
            <a:xfrm>
              <a:off x="227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8" name="Line 13875"/>
            <p:cNvSpPr>
              <a:spLocks noChangeShapeType="1"/>
            </p:cNvSpPr>
            <p:nvPr/>
          </p:nvSpPr>
          <p:spPr bwMode="auto">
            <a:xfrm flipH="1">
              <a:off x="225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9" name="Line 13876"/>
            <p:cNvSpPr>
              <a:spLocks noChangeShapeType="1"/>
            </p:cNvSpPr>
            <p:nvPr/>
          </p:nvSpPr>
          <p:spPr bwMode="auto">
            <a:xfrm flipV="1"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0" name="Line 13877"/>
            <p:cNvSpPr>
              <a:spLocks noChangeShapeType="1"/>
            </p:cNvSpPr>
            <p:nvPr/>
          </p:nvSpPr>
          <p:spPr bwMode="auto">
            <a:xfrm flipV="1">
              <a:off x="2271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1" name="Line 13878"/>
            <p:cNvSpPr>
              <a:spLocks noChangeShapeType="1"/>
            </p:cNvSpPr>
            <p:nvPr/>
          </p:nvSpPr>
          <p:spPr bwMode="auto">
            <a:xfrm>
              <a:off x="2271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2" name="Rectangle 13879"/>
            <p:cNvSpPr>
              <a:spLocks noChangeArrowheads="1"/>
            </p:cNvSpPr>
            <p:nvPr/>
          </p:nvSpPr>
          <p:spPr bwMode="auto">
            <a:xfrm>
              <a:off x="2235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3" name="Line 13880"/>
            <p:cNvSpPr>
              <a:spLocks noChangeShapeType="1"/>
            </p:cNvSpPr>
            <p:nvPr/>
          </p:nvSpPr>
          <p:spPr bwMode="auto">
            <a:xfrm flipH="1" flipV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4" name="Line 13881"/>
            <p:cNvSpPr>
              <a:spLocks noChangeShapeType="1"/>
            </p:cNvSpPr>
            <p:nvPr/>
          </p:nvSpPr>
          <p:spPr bwMode="auto">
            <a:xfrm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5" name="Line 13882"/>
            <p:cNvSpPr>
              <a:spLocks noChangeShapeType="1"/>
            </p:cNvSpPr>
            <p:nvPr/>
          </p:nvSpPr>
          <p:spPr bwMode="auto">
            <a:xfrm flipH="1">
              <a:off x="22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6" name="Line 13883"/>
            <p:cNvSpPr>
              <a:spLocks noChangeShapeType="1"/>
            </p:cNvSpPr>
            <p:nvPr/>
          </p:nvSpPr>
          <p:spPr bwMode="auto">
            <a:xfrm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7" name="Line 13884"/>
            <p:cNvSpPr>
              <a:spLocks noChangeShapeType="1"/>
            </p:cNvSpPr>
            <p:nvPr/>
          </p:nvSpPr>
          <p:spPr bwMode="auto">
            <a:xfrm flipV="1"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8" name="Line 13885"/>
            <p:cNvSpPr>
              <a:spLocks noChangeShapeType="1"/>
            </p:cNvSpPr>
            <p:nvPr/>
          </p:nvSpPr>
          <p:spPr bwMode="auto">
            <a:xfrm>
              <a:off x="225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9" name="Rectangle 13886"/>
            <p:cNvSpPr>
              <a:spLocks noChangeArrowheads="1"/>
            </p:cNvSpPr>
            <p:nvPr/>
          </p:nvSpPr>
          <p:spPr bwMode="auto">
            <a:xfrm>
              <a:off x="2241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0" name="Line 13887"/>
            <p:cNvSpPr>
              <a:spLocks noChangeShapeType="1"/>
            </p:cNvSpPr>
            <p:nvPr/>
          </p:nvSpPr>
          <p:spPr bwMode="auto">
            <a:xfrm flipH="1" flipV="1">
              <a:off x="224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1" name="Line 13888"/>
            <p:cNvSpPr>
              <a:spLocks noChangeShapeType="1"/>
            </p:cNvSpPr>
            <p:nvPr/>
          </p:nvSpPr>
          <p:spPr bwMode="auto">
            <a:xfrm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2" name="Line 13889"/>
            <p:cNvSpPr>
              <a:spLocks noChangeShapeType="1"/>
            </p:cNvSpPr>
            <p:nvPr/>
          </p:nvSpPr>
          <p:spPr bwMode="auto">
            <a:xfrm flipH="1">
              <a:off x="224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3" name="Line 13890"/>
            <p:cNvSpPr>
              <a:spLocks noChangeShapeType="1"/>
            </p:cNvSpPr>
            <p:nvPr/>
          </p:nvSpPr>
          <p:spPr bwMode="auto">
            <a:xfrm flipV="1">
              <a:off x="22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4" name="Line 13891"/>
            <p:cNvSpPr>
              <a:spLocks noChangeShapeType="1"/>
            </p:cNvSpPr>
            <p:nvPr/>
          </p:nvSpPr>
          <p:spPr bwMode="auto">
            <a:xfrm flipV="1">
              <a:off x="2259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5" name="Line 13892"/>
            <p:cNvSpPr>
              <a:spLocks noChangeShapeType="1"/>
            </p:cNvSpPr>
            <p:nvPr/>
          </p:nvSpPr>
          <p:spPr bwMode="auto">
            <a:xfrm>
              <a:off x="2259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6" name="Rectangle 13893"/>
            <p:cNvSpPr>
              <a:spLocks noChangeArrowheads="1"/>
            </p:cNvSpPr>
            <p:nvPr/>
          </p:nvSpPr>
          <p:spPr bwMode="auto">
            <a:xfrm>
              <a:off x="2235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7" name="Line 13894"/>
            <p:cNvSpPr>
              <a:spLocks noChangeShapeType="1"/>
            </p:cNvSpPr>
            <p:nvPr/>
          </p:nvSpPr>
          <p:spPr bwMode="auto">
            <a:xfrm flipH="1" flipV="1">
              <a:off x="224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8" name="Line 13895"/>
            <p:cNvSpPr>
              <a:spLocks noChangeShapeType="1"/>
            </p:cNvSpPr>
            <p:nvPr/>
          </p:nvSpPr>
          <p:spPr bwMode="auto">
            <a:xfrm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9" name="Line 13896"/>
            <p:cNvSpPr>
              <a:spLocks noChangeShapeType="1"/>
            </p:cNvSpPr>
            <p:nvPr/>
          </p:nvSpPr>
          <p:spPr bwMode="auto">
            <a:xfrm flipH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0" name="Line 13897"/>
            <p:cNvSpPr>
              <a:spLocks noChangeShapeType="1"/>
            </p:cNvSpPr>
            <p:nvPr/>
          </p:nvSpPr>
          <p:spPr bwMode="auto">
            <a:xfrm flipV="1">
              <a:off x="225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1" name="Line 13898"/>
            <p:cNvSpPr>
              <a:spLocks noChangeShapeType="1"/>
            </p:cNvSpPr>
            <p:nvPr/>
          </p:nvSpPr>
          <p:spPr bwMode="auto">
            <a:xfrm flipV="1">
              <a:off x="225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2" name="Line 13899"/>
            <p:cNvSpPr>
              <a:spLocks noChangeShapeType="1"/>
            </p:cNvSpPr>
            <p:nvPr/>
          </p:nvSpPr>
          <p:spPr bwMode="auto">
            <a:xfrm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3" name="Rectangle 13900"/>
            <p:cNvSpPr>
              <a:spLocks noChangeArrowheads="1"/>
            </p:cNvSpPr>
            <p:nvPr/>
          </p:nvSpPr>
          <p:spPr bwMode="auto">
            <a:xfrm>
              <a:off x="2235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4" name="Line 13901"/>
            <p:cNvSpPr>
              <a:spLocks noChangeShapeType="1"/>
            </p:cNvSpPr>
            <p:nvPr/>
          </p:nvSpPr>
          <p:spPr bwMode="auto">
            <a:xfrm flipH="1" flipV="1">
              <a:off x="224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5" name="Line 13902"/>
            <p:cNvSpPr>
              <a:spLocks noChangeShapeType="1"/>
            </p:cNvSpPr>
            <p:nvPr/>
          </p:nvSpPr>
          <p:spPr bwMode="auto">
            <a:xfrm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6" name="Line 13903"/>
            <p:cNvSpPr>
              <a:spLocks noChangeShapeType="1"/>
            </p:cNvSpPr>
            <p:nvPr/>
          </p:nvSpPr>
          <p:spPr bwMode="auto">
            <a:xfrm flipH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7" name="Line 13904"/>
            <p:cNvSpPr>
              <a:spLocks noChangeShapeType="1"/>
            </p:cNvSpPr>
            <p:nvPr/>
          </p:nvSpPr>
          <p:spPr bwMode="auto">
            <a:xfrm flipV="1">
              <a:off x="225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8" name="Line 13905"/>
            <p:cNvSpPr>
              <a:spLocks noChangeShapeType="1"/>
            </p:cNvSpPr>
            <p:nvPr/>
          </p:nvSpPr>
          <p:spPr bwMode="auto">
            <a:xfrm flipV="1">
              <a:off x="225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9" name="Line 13906"/>
            <p:cNvSpPr>
              <a:spLocks noChangeShapeType="1"/>
            </p:cNvSpPr>
            <p:nvPr/>
          </p:nvSpPr>
          <p:spPr bwMode="auto">
            <a:xfrm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0" name="Rectangle 13907"/>
            <p:cNvSpPr>
              <a:spLocks noChangeArrowheads="1"/>
            </p:cNvSpPr>
            <p:nvPr/>
          </p:nvSpPr>
          <p:spPr bwMode="auto">
            <a:xfrm>
              <a:off x="2235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1" name="Line 13908"/>
            <p:cNvSpPr>
              <a:spLocks noChangeShapeType="1"/>
            </p:cNvSpPr>
            <p:nvPr/>
          </p:nvSpPr>
          <p:spPr bwMode="auto">
            <a:xfrm flipH="1" flipV="1">
              <a:off x="224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2" name="Line 13909"/>
            <p:cNvSpPr>
              <a:spLocks noChangeShapeType="1"/>
            </p:cNvSpPr>
            <p:nvPr/>
          </p:nvSpPr>
          <p:spPr bwMode="auto">
            <a:xfrm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3" name="Line 13910"/>
            <p:cNvSpPr>
              <a:spLocks noChangeShapeType="1"/>
            </p:cNvSpPr>
            <p:nvPr/>
          </p:nvSpPr>
          <p:spPr bwMode="auto">
            <a:xfrm flipH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4" name="Line 13911"/>
            <p:cNvSpPr>
              <a:spLocks noChangeShapeType="1"/>
            </p:cNvSpPr>
            <p:nvPr/>
          </p:nvSpPr>
          <p:spPr bwMode="auto">
            <a:xfrm flipV="1">
              <a:off x="225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5" name="Line 13912"/>
            <p:cNvSpPr>
              <a:spLocks noChangeShapeType="1"/>
            </p:cNvSpPr>
            <p:nvPr/>
          </p:nvSpPr>
          <p:spPr bwMode="auto">
            <a:xfrm flipV="1">
              <a:off x="225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6" name="Line 13913"/>
            <p:cNvSpPr>
              <a:spLocks noChangeShapeType="1"/>
            </p:cNvSpPr>
            <p:nvPr/>
          </p:nvSpPr>
          <p:spPr bwMode="auto">
            <a:xfrm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7" name="Rectangle 13914"/>
            <p:cNvSpPr>
              <a:spLocks noChangeArrowheads="1"/>
            </p:cNvSpPr>
            <p:nvPr/>
          </p:nvSpPr>
          <p:spPr bwMode="auto">
            <a:xfrm>
              <a:off x="2229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8" name="Line 13915"/>
            <p:cNvSpPr>
              <a:spLocks noChangeShapeType="1"/>
            </p:cNvSpPr>
            <p:nvPr/>
          </p:nvSpPr>
          <p:spPr bwMode="auto">
            <a:xfrm flipH="1" flipV="1">
              <a:off x="223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9" name="Line 13916"/>
            <p:cNvSpPr>
              <a:spLocks noChangeShapeType="1"/>
            </p:cNvSpPr>
            <p:nvPr/>
          </p:nvSpPr>
          <p:spPr bwMode="auto">
            <a:xfrm>
              <a:off x="224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0" name="Line 13917"/>
            <p:cNvSpPr>
              <a:spLocks noChangeShapeType="1"/>
            </p:cNvSpPr>
            <p:nvPr/>
          </p:nvSpPr>
          <p:spPr bwMode="auto">
            <a:xfrm flipH="1">
              <a:off x="223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1" name="Line 13918"/>
            <p:cNvSpPr>
              <a:spLocks noChangeShapeType="1"/>
            </p:cNvSpPr>
            <p:nvPr/>
          </p:nvSpPr>
          <p:spPr bwMode="auto">
            <a:xfrm flipV="1">
              <a:off x="224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2" name="Line 13919"/>
            <p:cNvSpPr>
              <a:spLocks noChangeShapeType="1"/>
            </p:cNvSpPr>
            <p:nvPr/>
          </p:nvSpPr>
          <p:spPr bwMode="auto">
            <a:xfrm flipV="1">
              <a:off x="224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" name="Line 13920"/>
            <p:cNvSpPr>
              <a:spLocks noChangeShapeType="1"/>
            </p:cNvSpPr>
            <p:nvPr/>
          </p:nvSpPr>
          <p:spPr bwMode="auto">
            <a:xfrm>
              <a:off x="224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4" name="Rectangle 13921"/>
            <p:cNvSpPr>
              <a:spLocks noChangeArrowheads="1"/>
            </p:cNvSpPr>
            <p:nvPr/>
          </p:nvSpPr>
          <p:spPr bwMode="auto">
            <a:xfrm>
              <a:off x="2235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5" name="Line 13922"/>
            <p:cNvSpPr>
              <a:spLocks noChangeShapeType="1"/>
            </p:cNvSpPr>
            <p:nvPr/>
          </p:nvSpPr>
          <p:spPr bwMode="auto">
            <a:xfrm flipH="1" flipV="1">
              <a:off x="224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6" name="Line 13923"/>
            <p:cNvSpPr>
              <a:spLocks noChangeShapeType="1"/>
            </p:cNvSpPr>
            <p:nvPr/>
          </p:nvSpPr>
          <p:spPr bwMode="auto">
            <a:xfrm>
              <a:off x="225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7" name="Line 13924"/>
            <p:cNvSpPr>
              <a:spLocks noChangeShapeType="1"/>
            </p:cNvSpPr>
            <p:nvPr/>
          </p:nvSpPr>
          <p:spPr bwMode="auto">
            <a:xfrm flipH="1">
              <a:off x="224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8" name="Line 13925"/>
            <p:cNvSpPr>
              <a:spLocks noChangeShapeType="1"/>
            </p:cNvSpPr>
            <p:nvPr/>
          </p:nvSpPr>
          <p:spPr bwMode="auto">
            <a:xfrm flipV="1">
              <a:off x="225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9" name="Line 13926"/>
            <p:cNvSpPr>
              <a:spLocks noChangeShapeType="1"/>
            </p:cNvSpPr>
            <p:nvPr/>
          </p:nvSpPr>
          <p:spPr bwMode="auto">
            <a:xfrm flipV="1">
              <a:off x="225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0" name="Line 13927"/>
            <p:cNvSpPr>
              <a:spLocks noChangeShapeType="1"/>
            </p:cNvSpPr>
            <p:nvPr/>
          </p:nvSpPr>
          <p:spPr bwMode="auto">
            <a:xfrm>
              <a:off x="225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" name="Rectangle 13928"/>
            <p:cNvSpPr>
              <a:spLocks noChangeArrowheads="1"/>
            </p:cNvSpPr>
            <p:nvPr/>
          </p:nvSpPr>
          <p:spPr bwMode="auto">
            <a:xfrm>
              <a:off x="2247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2" name="Line 13929"/>
            <p:cNvSpPr>
              <a:spLocks noChangeShapeType="1"/>
            </p:cNvSpPr>
            <p:nvPr/>
          </p:nvSpPr>
          <p:spPr bwMode="auto">
            <a:xfrm flipH="1" flipV="1">
              <a:off x="225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3" name="Line 13930"/>
            <p:cNvSpPr>
              <a:spLocks noChangeShapeType="1"/>
            </p:cNvSpPr>
            <p:nvPr/>
          </p:nvSpPr>
          <p:spPr bwMode="auto">
            <a:xfrm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4" name="Line 13931"/>
            <p:cNvSpPr>
              <a:spLocks noChangeShapeType="1"/>
            </p:cNvSpPr>
            <p:nvPr/>
          </p:nvSpPr>
          <p:spPr bwMode="auto">
            <a:xfrm flipH="1">
              <a:off x="225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5" name="Line 13932"/>
            <p:cNvSpPr>
              <a:spLocks noChangeShapeType="1"/>
            </p:cNvSpPr>
            <p:nvPr/>
          </p:nvSpPr>
          <p:spPr bwMode="auto">
            <a:xfrm flipV="1">
              <a:off x="226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6" name="Line 13933"/>
            <p:cNvSpPr>
              <a:spLocks noChangeShapeType="1"/>
            </p:cNvSpPr>
            <p:nvPr/>
          </p:nvSpPr>
          <p:spPr bwMode="auto">
            <a:xfrm flipV="1">
              <a:off x="2265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7" name="Line 13934"/>
            <p:cNvSpPr>
              <a:spLocks noChangeShapeType="1"/>
            </p:cNvSpPr>
            <p:nvPr/>
          </p:nvSpPr>
          <p:spPr bwMode="auto">
            <a:xfrm>
              <a:off x="2265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8" name="Rectangle 13935"/>
            <p:cNvSpPr>
              <a:spLocks noChangeArrowheads="1"/>
            </p:cNvSpPr>
            <p:nvPr/>
          </p:nvSpPr>
          <p:spPr bwMode="auto">
            <a:xfrm>
              <a:off x="2289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9" name="Line 13936"/>
            <p:cNvSpPr>
              <a:spLocks noChangeShapeType="1"/>
            </p:cNvSpPr>
            <p:nvPr/>
          </p:nvSpPr>
          <p:spPr bwMode="auto">
            <a:xfrm flipH="1" flipV="1">
              <a:off x="229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0" name="Line 13937"/>
            <p:cNvSpPr>
              <a:spLocks noChangeShapeType="1"/>
            </p:cNvSpPr>
            <p:nvPr/>
          </p:nvSpPr>
          <p:spPr bwMode="auto">
            <a:xfrm>
              <a:off x="230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1" name="Line 13938"/>
            <p:cNvSpPr>
              <a:spLocks noChangeShapeType="1"/>
            </p:cNvSpPr>
            <p:nvPr/>
          </p:nvSpPr>
          <p:spPr bwMode="auto">
            <a:xfrm flipH="1">
              <a:off x="229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2" name="Line 13939"/>
            <p:cNvSpPr>
              <a:spLocks noChangeShapeType="1"/>
            </p:cNvSpPr>
            <p:nvPr/>
          </p:nvSpPr>
          <p:spPr bwMode="auto">
            <a:xfrm flipV="1">
              <a:off x="230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3" name="Line 13940"/>
            <p:cNvSpPr>
              <a:spLocks noChangeShapeType="1"/>
            </p:cNvSpPr>
            <p:nvPr/>
          </p:nvSpPr>
          <p:spPr bwMode="auto">
            <a:xfrm flipV="1">
              <a:off x="230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4" name="Line 13941"/>
            <p:cNvSpPr>
              <a:spLocks noChangeShapeType="1"/>
            </p:cNvSpPr>
            <p:nvPr/>
          </p:nvSpPr>
          <p:spPr bwMode="auto">
            <a:xfrm>
              <a:off x="230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5" name="Rectangle 13942"/>
            <p:cNvSpPr>
              <a:spLocks noChangeArrowheads="1"/>
            </p:cNvSpPr>
            <p:nvPr/>
          </p:nvSpPr>
          <p:spPr bwMode="auto">
            <a:xfrm>
              <a:off x="2373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6" name="Line 13943"/>
            <p:cNvSpPr>
              <a:spLocks noChangeShapeType="1"/>
            </p:cNvSpPr>
            <p:nvPr/>
          </p:nvSpPr>
          <p:spPr bwMode="auto">
            <a:xfrm flipH="1" flipV="1">
              <a:off x="237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7" name="Line 13944"/>
            <p:cNvSpPr>
              <a:spLocks noChangeShapeType="1"/>
            </p:cNvSpPr>
            <p:nvPr/>
          </p:nvSpPr>
          <p:spPr bwMode="auto">
            <a:xfrm>
              <a:off x="239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8" name="Line 13945"/>
            <p:cNvSpPr>
              <a:spLocks noChangeShapeType="1"/>
            </p:cNvSpPr>
            <p:nvPr/>
          </p:nvSpPr>
          <p:spPr bwMode="auto">
            <a:xfrm flipH="1">
              <a:off x="237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9" name="Line 13946"/>
            <p:cNvSpPr>
              <a:spLocks noChangeShapeType="1"/>
            </p:cNvSpPr>
            <p:nvPr/>
          </p:nvSpPr>
          <p:spPr bwMode="auto">
            <a:xfrm flipV="1">
              <a:off x="2391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0" name="Line 13947"/>
            <p:cNvSpPr>
              <a:spLocks noChangeShapeType="1"/>
            </p:cNvSpPr>
            <p:nvPr/>
          </p:nvSpPr>
          <p:spPr bwMode="auto">
            <a:xfrm flipV="1">
              <a:off x="2391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1" name="Line 13948"/>
            <p:cNvSpPr>
              <a:spLocks noChangeShapeType="1"/>
            </p:cNvSpPr>
            <p:nvPr/>
          </p:nvSpPr>
          <p:spPr bwMode="auto">
            <a:xfrm>
              <a:off x="2391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2" name="Rectangle 13949"/>
            <p:cNvSpPr>
              <a:spLocks noChangeArrowheads="1"/>
            </p:cNvSpPr>
            <p:nvPr/>
          </p:nvSpPr>
          <p:spPr bwMode="auto">
            <a:xfrm>
              <a:off x="2481" y="24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3" name="Line 13950"/>
            <p:cNvSpPr>
              <a:spLocks noChangeShapeType="1"/>
            </p:cNvSpPr>
            <p:nvPr/>
          </p:nvSpPr>
          <p:spPr bwMode="auto">
            <a:xfrm flipH="1" flipV="1">
              <a:off x="2487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4" name="Line 13951"/>
            <p:cNvSpPr>
              <a:spLocks noChangeShapeType="1"/>
            </p:cNvSpPr>
            <p:nvPr/>
          </p:nvSpPr>
          <p:spPr bwMode="auto">
            <a:xfrm>
              <a:off x="249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5" name="Line 13952"/>
            <p:cNvSpPr>
              <a:spLocks noChangeShapeType="1"/>
            </p:cNvSpPr>
            <p:nvPr/>
          </p:nvSpPr>
          <p:spPr bwMode="auto">
            <a:xfrm flipH="1">
              <a:off x="248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6" name="Line 13953"/>
            <p:cNvSpPr>
              <a:spLocks noChangeShapeType="1"/>
            </p:cNvSpPr>
            <p:nvPr/>
          </p:nvSpPr>
          <p:spPr bwMode="auto">
            <a:xfrm flipV="1">
              <a:off x="2499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7" name="Line 13954"/>
            <p:cNvSpPr>
              <a:spLocks noChangeShapeType="1"/>
            </p:cNvSpPr>
            <p:nvPr/>
          </p:nvSpPr>
          <p:spPr bwMode="auto">
            <a:xfrm flipV="1">
              <a:off x="2499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8" name="Line 13955"/>
            <p:cNvSpPr>
              <a:spLocks noChangeShapeType="1"/>
            </p:cNvSpPr>
            <p:nvPr/>
          </p:nvSpPr>
          <p:spPr bwMode="auto">
            <a:xfrm>
              <a:off x="2499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9" name="Rectangle 13956"/>
            <p:cNvSpPr>
              <a:spLocks noChangeArrowheads="1"/>
            </p:cNvSpPr>
            <p:nvPr/>
          </p:nvSpPr>
          <p:spPr bwMode="auto">
            <a:xfrm>
              <a:off x="2631" y="24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0" name="Line 13957"/>
            <p:cNvSpPr>
              <a:spLocks noChangeShapeType="1"/>
            </p:cNvSpPr>
            <p:nvPr/>
          </p:nvSpPr>
          <p:spPr bwMode="auto">
            <a:xfrm flipH="1" flipV="1">
              <a:off x="2637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1" name="Line 13958"/>
            <p:cNvSpPr>
              <a:spLocks noChangeShapeType="1"/>
            </p:cNvSpPr>
            <p:nvPr/>
          </p:nvSpPr>
          <p:spPr bwMode="auto">
            <a:xfrm>
              <a:off x="2649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2" name="Line 13959"/>
            <p:cNvSpPr>
              <a:spLocks noChangeShapeType="1"/>
            </p:cNvSpPr>
            <p:nvPr/>
          </p:nvSpPr>
          <p:spPr bwMode="auto">
            <a:xfrm flipH="1">
              <a:off x="2637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3" name="Line 13960"/>
            <p:cNvSpPr>
              <a:spLocks noChangeShapeType="1"/>
            </p:cNvSpPr>
            <p:nvPr/>
          </p:nvSpPr>
          <p:spPr bwMode="auto">
            <a:xfrm flipV="1">
              <a:off x="2649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4" name="Line 13961"/>
            <p:cNvSpPr>
              <a:spLocks noChangeShapeType="1"/>
            </p:cNvSpPr>
            <p:nvPr/>
          </p:nvSpPr>
          <p:spPr bwMode="auto">
            <a:xfrm flipV="1">
              <a:off x="2649" y="24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5" name="Line 13962"/>
            <p:cNvSpPr>
              <a:spLocks noChangeShapeType="1"/>
            </p:cNvSpPr>
            <p:nvPr/>
          </p:nvSpPr>
          <p:spPr bwMode="auto">
            <a:xfrm>
              <a:off x="2649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6" name="Rectangle 13963"/>
            <p:cNvSpPr>
              <a:spLocks noChangeArrowheads="1"/>
            </p:cNvSpPr>
            <p:nvPr/>
          </p:nvSpPr>
          <p:spPr bwMode="auto">
            <a:xfrm>
              <a:off x="2775" y="236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7" name="Line 13964"/>
            <p:cNvSpPr>
              <a:spLocks noChangeShapeType="1"/>
            </p:cNvSpPr>
            <p:nvPr/>
          </p:nvSpPr>
          <p:spPr bwMode="auto">
            <a:xfrm flipH="1" flipV="1">
              <a:off x="2781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8" name="Line 13965"/>
            <p:cNvSpPr>
              <a:spLocks noChangeShapeType="1"/>
            </p:cNvSpPr>
            <p:nvPr/>
          </p:nvSpPr>
          <p:spPr bwMode="auto">
            <a:xfrm>
              <a:off x="2793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9" name="Line 13966"/>
            <p:cNvSpPr>
              <a:spLocks noChangeShapeType="1"/>
            </p:cNvSpPr>
            <p:nvPr/>
          </p:nvSpPr>
          <p:spPr bwMode="auto">
            <a:xfrm flipH="1">
              <a:off x="2781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0" name="Line 13967"/>
            <p:cNvSpPr>
              <a:spLocks noChangeShapeType="1"/>
            </p:cNvSpPr>
            <p:nvPr/>
          </p:nvSpPr>
          <p:spPr bwMode="auto">
            <a:xfrm flipV="1">
              <a:off x="2793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1" name="Line 13968"/>
            <p:cNvSpPr>
              <a:spLocks noChangeShapeType="1"/>
            </p:cNvSpPr>
            <p:nvPr/>
          </p:nvSpPr>
          <p:spPr bwMode="auto">
            <a:xfrm flipV="1">
              <a:off x="2793" y="23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2" name="Line 13969"/>
            <p:cNvSpPr>
              <a:spLocks noChangeShapeType="1"/>
            </p:cNvSpPr>
            <p:nvPr/>
          </p:nvSpPr>
          <p:spPr bwMode="auto">
            <a:xfrm>
              <a:off x="2793" y="23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3" name="Rectangle 13970"/>
            <p:cNvSpPr>
              <a:spLocks noChangeArrowheads="1"/>
            </p:cNvSpPr>
            <p:nvPr/>
          </p:nvSpPr>
          <p:spPr bwMode="auto">
            <a:xfrm>
              <a:off x="2931" y="22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4" name="Line 13971"/>
            <p:cNvSpPr>
              <a:spLocks noChangeShapeType="1"/>
            </p:cNvSpPr>
            <p:nvPr/>
          </p:nvSpPr>
          <p:spPr bwMode="auto">
            <a:xfrm flipH="1" flipV="1">
              <a:off x="2937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5" name="Line 13972"/>
            <p:cNvSpPr>
              <a:spLocks noChangeShapeType="1"/>
            </p:cNvSpPr>
            <p:nvPr/>
          </p:nvSpPr>
          <p:spPr bwMode="auto">
            <a:xfrm>
              <a:off x="2949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6" name="Line 13973"/>
            <p:cNvSpPr>
              <a:spLocks noChangeShapeType="1"/>
            </p:cNvSpPr>
            <p:nvPr/>
          </p:nvSpPr>
          <p:spPr bwMode="auto">
            <a:xfrm flipH="1">
              <a:off x="2937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7" name="Line 13974"/>
            <p:cNvSpPr>
              <a:spLocks noChangeShapeType="1"/>
            </p:cNvSpPr>
            <p:nvPr/>
          </p:nvSpPr>
          <p:spPr bwMode="auto">
            <a:xfrm flipV="1">
              <a:off x="2949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8" name="Line 13975"/>
            <p:cNvSpPr>
              <a:spLocks noChangeShapeType="1"/>
            </p:cNvSpPr>
            <p:nvPr/>
          </p:nvSpPr>
          <p:spPr bwMode="auto">
            <a:xfrm flipV="1">
              <a:off x="2949" y="23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9" name="Line 13976"/>
            <p:cNvSpPr>
              <a:spLocks noChangeShapeType="1"/>
            </p:cNvSpPr>
            <p:nvPr/>
          </p:nvSpPr>
          <p:spPr bwMode="auto">
            <a:xfrm>
              <a:off x="2949" y="23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0" name="Rectangle 13977"/>
            <p:cNvSpPr>
              <a:spLocks noChangeArrowheads="1"/>
            </p:cNvSpPr>
            <p:nvPr/>
          </p:nvSpPr>
          <p:spPr bwMode="auto">
            <a:xfrm>
              <a:off x="3087" y="22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1" name="Line 13978"/>
            <p:cNvSpPr>
              <a:spLocks noChangeShapeType="1"/>
            </p:cNvSpPr>
            <p:nvPr/>
          </p:nvSpPr>
          <p:spPr bwMode="auto">
            <a:xfrm flipH="1" flipV="1">
              <a:off x="3093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2" name="Line 13979"/>
            <p:cNvSpPr>
              <a:spLocks noChangeShapeType="1"/>
            </p:cNvSpPr>
            <p:nvPr/>
          </p:nvSpPr>
          <p:spPr bwMode="auto">
            <a:xfrm>
              <a:off x="3105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3" name="Line 13980"/>
            <p:cNvSpPr>
              <a:spLocks noChangeShapeType="1"/>
            </p:cNvSpPr>
            <p:nvPr/>
          </p:nvSpPr>
          <p:spPr bwMode="auto">
            <a:xfrm flipH="1">
              <a:off x="3093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4" name="Line 13981"/>
            <p:cNvSpPr>
              <a:spLocks noChangeShapeType="1"/>
            </p:cNvSpPr>
            <p:nvPr/>
          </p:nvSpPr>
          <p:spPr bwMode="auto">
            <a:xfrm flipV="1">
              <a:off x="3105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5" name="Line 13982"/>
            <p:cNvSpPr>
              <a:spLocks noChangeShapeType="1"/>
            </p:cNvSpPr>
            <p:nvPr/>
          </p:nvSpPr>
          <p:spPr bwMode="auto">
            <a:xfrm flipV="1">
              <a:off x="3105" y="22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6" name="Line 13983"/>
            <p:cNvSpPr>
              <a:spLocks noChangeShapeType="1"/>
            </p:cNvSpPr>
            <p:nvPr/>
          </p:nvSpPr>
          <p:spPr bwMode="auto">
            <a:xfrm>
              <a:off x="3105" y="22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7" name="Rectangle 13984"/>
            <p:cNvSpPr>
              <a:spLocks noChangeArrowheads="1"/>
            </p:cNvSpPr>
            <p:nvPr/>
          </p:nvSpPr>
          <p:spPr bwMode="auto">
            <a:xfrm>
              <a:off x="3231" y="21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8" name="Line 13985"/>
            <p:cNvSpPr>
              <a:spLocks noChangeShapeType="1"/>
            </p:cNvSpPr>
            <p:nvPr/>
          </p:nvSpPr>
          <p:spPr bwMode="auto">
            <a:xfrm flipH="1" flipV="1">
              <a:off x="3237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9" name="Line 13986"/>
            <p:cNvSpPr>
              <a:spLocks noChangeShapeType="1"/>
            </p:cNvSpPr>
            <p:nvPr/>
          </p:nvSpPr>
          <p:spPr bwMode="auto">
            <a:xfrm>
              <a:off x="3249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0" name="Line 13987"/>
            <p:cNvSpPr>
              <a:spLocks noChangeShapeType="1"/>
            </p:cNvSpPr>
            <p:nvPr/>
          </p:nvSpPr>
          <p:spPr bwMode="auto">
            <a:xfrm flipH="1">
              <a:off x="3237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1" name="Line 13988"/>
            <p:cNvSpPr>
              <a:spLocks noChangeShapeType="1"/>
            </p:cNvSpPr>
            <p:nvPr/>
          </p:nvSpPr>
          <p:spPr bwMode="auto">
            <a:xfrm flipV="1">
              <a:off x="3249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2" name="Line 13989"/>
            <p:cNvSpPr>
              <a:spLocks noChangeShapeType="1"/>
            </p:cNvSpPr>
            <p:nvPr/>
          </p:nvSpPr>
          <p:spPr bwMode="auto">
            <a:xfrm flipV="1">
              <a:off x="3249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3" name="Line 13990"/>
            <p:cNvSpPr>
              <a:spLocks noChangeShapeType="1"/>
            </p:cNvSpPr>
            <p:nvPr/>
          </p:nvSpPr>
          <p:spPr bwMode="auto">
            <a:xfrm>
              <a:off x="3249" y="21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4" name="Rectangle 13991"/>
            <p:cNvSpPr>
              <a:spLocks noChangeArrowheads="1"/>
            </p:cNvSpPr>
            <p:nvPr/>
          </p:nvSpPr>
          <p:spPr bwMode="auto">
            <a:xfrm>
              <a:off x="3357" y="209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5" name="Line 13992"/>
            <p:cNvSpPr>
              <a:spLocks noChangeShapeType="1"/>
            </p:cNvSpPr>
            <p:nvPr/>
          </p:nvSpPr>
          <p:spPr bwMode="auto">
            <a:xfrm flipH="1" flipV="1">
              <a:off x="3363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6" name="Line 13993"/>
            <p:cNvSpPr>
              <a:spLocks noChangeShapeType="1"/>
            </p:cNvSpPr>
            <p:nvPr/>
          </p:nvSpPr>
          <p:spPr bwMode="auto">
            <a:xfrm>
              <a:off x="3375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7" name="Line 13994"/>
            <p:cNvSpPr>
              <a:spLocks noChangeShapeType="1"/>
            </p:cNvSpPr>
            <p:nvPr/>
          </p:nvSpPr>
          <p:spPr bwMode="auto">
            <a:xfrm flipH="1">
              <a:off x="3363" y="21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8" name="Line 13995"/>
            <p:cNvSpPr>
              <a:spLocks noChangeShapeType="1"/>
            </p:cNvSpPr>
            <p:nvPr/>
          </p:nvSpPr>
          <p:spPr bwMode="auto">
            <a:xfrm flipV="1">
              <a:off x="3375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9" name="Line 13996"/>
            <p:cNvSpPr>
              <a:spLocks noChangeShapeType="1"/>
            </p:cNvSpPr>
            <p:nvPr/>
          </p:nvSpPr>
          <p:spPr bwMode="auto">
            <a:xfrm flipV="1">
              <a:off x="3375" y="20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0" name="Line 13997"/>
            <p:cNvSpPr>
              <a:spLocks noChangeShapeType="1"/>
            </p:cNvSpPr>
            <p:nvPr/>
          </p:nvSpPr>
          <p:spPr bwMode="auto">
            <a:xfrm>
              <a:off x="3375" y="21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1" name="Rectangle 13998"/>
            <p:cNvSpPr>
              <a:spLocks noChangeArrowheads="1"/>
            </p:cNvSpPr>
            <p:nvPr/>
          </p:nvSpPr>
          <p:spPr bwMode="auto">
            <a:xfrm>
              <a:off x="3471" y="201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2" name="Line 13999"/>
            <p:cNvSpPr>
              <a:spLocks noChangeShapeType="1"/>
            </p:cNvSpPr>
            <p:nvPr/>
          </p:nvSpPr>
          <p:spPr bwMode="auto">
            <a:xfrm flipH="1" flipV="1">
              <a:off x="3477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3" name="Line 14000"/>
            <p:cNvSpPr>
              <a:spLocks noChangeShapeType="1"/>
            </p:cNvSpPr>
            <p:nvPr/>
          </p:nvSpPr>
          <p:spPr bwMode="auto">
            <a:xfrm>
              <a:off x="3489" y="20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4" name="Line 14001"/>
            <p:cNvSpPr>
              <a:spLocks noChangeShapeType="1"/>
            </p:cNvSpPr>
            <p:nvPr/>
          </p:nvSpPr>
          <p:spPr bwMode="auto">
            <a:xfrm flipH="1">
              <a:off x="3477" y="20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5" name="Line 14002"/>
            <p:cNvSpPr>
              <a:spLocks noChangeShapeType="1"/>
            </p:cNvSpPr>
            <p:nvPr/>
          </p:nvSpPr>
          <p:spPr bwMode="auto">
            <a:xfrm flipV="1">
              <a:off x="3489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6" name="Line 14003"/>
            <p:cNvSpPr>
              <a:spLocks noChangeShapeType="1"/>
            </p:cNvSpPr>
            <p:nvPr/>
          </p:nvSpPr>
          <p:spPr bwMode="auto">
            <a:xfrm flipV="1">
              <a:off x="3489" y="20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7" name="Line 14004"/>
            <p:cNvSpPr>
              <a:spLocks noChangeShapeType="1"/>
            </p:cNvSpPr>
            <p:nvPr/>
          </p:nvSpPr>
          <p:spPr bwMode="auto">
            <a:xfrm>
              <a:off x="3489" y="20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8" name="Rectangle 14005"/>
            <p:cNvSpPr>
              <a:spLocks noChangeArrowheads="1"/>
            </p:cNvSpPr>
            <p:nvPr/>
          </p:nvSpPr>
          <p:spPr bwMode="auto">
            <a:xfrm>
              <a:off x="3555" y="19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9" name="Line 14006"/>
            <p:cNvSpPr>
              <a:spLocks noChangeShapeType="1"/>
            </p:cNvSpPr>
            <p:nvPr/>
          </p:nvSpPr>
          <p:spPr bwMode="auto">
            <a:xfrm flipH="1" flipV="1">
              <a:off x="3561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0" name="Line 14007"/>
            <p:cNvSpPr>
              <a:spLocks noChangeShapeType="1"/>
            </p:cNvSpPr>
            <p:nvPr/>
          </p:nvSpPr>
          <p:spPr bwMode="auto">
            <a:xfrm>
              <a:off x="3573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1" name="Line 14008"/>
            <p:cNvSpPr>
              <a:spLocks noChangeShapeType="1"/>
            </p:cNvSpPr>
            <p:nvPr/>
          </p:nvSpPr>
          <p:spPr bwMode="auto">
            <a:xfrm flipH="1">
              <a:off x="3561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2" name="Line 14009"/>
            <p:cNvSpPr>
              <a:spLocks noChangeShapeType="1"/>
            </p:cNvSpPr>
            <p:nvPr/>
          </p:nvSpPr>
          <p:spPr bwMode="auto">
            <a:xfrm flipV="1">
              <a:off x="3573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3" name="Line 14010"/>
            <p:cNvSpPr>
              <a:spLocks noChangeShapeType="1"/>
            </p:cNvSpPr>
            <p:nvPr/>
          </p:nvSpPr>
          <p:spPr bwMode="auto">
            <a:xfrm flipV="1">
              <a:off x="3573" y="19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4" name="Line 14011"/>
            <p:cNvSpPr>
              <a:spLocks noChangeShapeType="1"/>
            </p:cNvSpPr>
            <p:nvPr/>
          </p:nvSpPr>
          <p:spPr bwMode="auto">
            <a:xfrm>
              <a:off x="3573" y="19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5" name="Rectangle 14012"/>
            <p:cNvSpPr>
              <a:spLocks noChangeArrowheads="1"/>
            </p:cNvSpPr>
            <p:nvPr/>
          </p:nvSpPr>
          <p:spPr bwMode="auto">
            <a:xfrm>
              <a:off x="3621" y="19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6" name="Line 14013"/>
            <p:cNvSpPr>
              <a:spLocks noChangeShapeType="1"/>
            </p:cNvSpPr>
            <p:nvPr/>
          </p:nvSpPr>
          <p:spPr bwMode="auto">
            <a:xfrm flipH="1" flipV="1">
              <a:off x="3627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7" name="Line 14014"/>
            <p:cNvSpPr>
              <a:spLocks noChangeShapeType="1"/>
            </p:cNvSpPr>
            <p:nvPr/>
          </p:nvSpPr>
          <p:spPr bwMode="auto">
            <a:xfrm>
              <a:off x="3639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8" name="Line 14015"/>
            <p:cNvSpPr>
              <a:spLocks noChangeShapeType="1"/>
            </p:cNvSpPr>
            <p:nvPr/>
          </p:nvSpPr>
          <p:spPr bwMode="auto">
            <a:xfrm flipH="1">
              <a:off x="3627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9" name="Line 14016"/>
            <p:cNvSpPr>
              <a:spLocks noChangeShapeType="1"/>
            </p:cNvSpPr>
            <p:nvPr/>
          </p:nvSpPr>
          <p:spPr bwMode="auto">
            <a:xfrm flipV="1">
              <a:off x="3639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0" name="Line 14017"/>
            <p:cNvSpPr>
              <a:spLocks noChangeShapeType="1"/>
            </p:cNvSpPr>
            <p:nvPr/>
          </p:nvSpPr>
          <p:spPr bwMode="auto">
            <a:xfrm flipV="1">
              <a:off x="3639" y="19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1" name="Line 14018"/>
            <p:cNvSpPr>
              <a:spLocks noChangeShapeType="1"/>
            </p:cNvSpPr>
            <p:nvPr/>
          </p:nvSpPr>
          <p:spPr bwMode="auto">
            <a:xfrm>
              <a:off x="3639" y="19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2" name="Rectangle 14019"/>
            <p:cNvSpPr>
              <a:spLocks noChangeArrowheads="1"/>
            </p:cNvSpPr>
            <p:nvPr/>
          </p:nvSpPr>
          <p:spPr bwMode="auto">
            <a:xfrm>
              <a:off x="3663" y="18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3" name="Line 14020"/>
            <p:cNvSpPr>
              <a:spLocks noChangeShapeType="1"/>
            </p:cNvSpPr>
            <p:nvPr/>
          </p:nvSpPr>
          <p:spPr bwMode="auto">
            <a:xfrm flipH="1" flipV="1">
              <a:off x="3669" y="18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4" name="Line 14021"/>
            <p:cNvSpPr>
              <a:spLocks noChangeShapeType="1"/>
            </p:cNvSpPr>
            <p:nvPr/>
          </p:nvSpPr>
          <p:spPr bwMode="auto">
            <a:xfrm>
              <a:off x="3681" y="19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5" name="Line 14022"/>
            <p:cNvSpPr>
              <a:spLocks noChangeShapeType="1"/>
            </p:cNvSpPr>
            <p:nvPr/>
          </p:nvSpPr>
          <p:spPr bwMode="auto">
            <a:xfrm flipH="1">
              <a:off x="3669" y="19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6" name="Line 14023"/>
            <p:cNvSpPr>
              <a:spLocks noChangeShapeType="1"/>
            </p:cNvSpPr>
            <p:nvPr/>
          </p:nvSpPr>
          <p:spPr bwMode="auto">
            <a:xfrm flipV="1">
              <a:off x="3681" y="18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7" name="Line 14024"/>
            <p:cNvSpPr>
              <a:spLocks noChangeShapeType="1"/>
            </p:cNvSpPr>
            <p:nvPr/>
          </p:nvSpPr>
          <p:spPr bwMode="auto">
            <a:xfrm flipV="1">
              <a:off x="3681" y="18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8" name="Line 14025"/>
            <p:cNvSpPr>
              <a:spLocks noChangeShapeType="1"/>
            </p:cNvSpPr>
            <p:nvPr/>
          </p:nvSpPr>
          <p:spPr bwMode="auto">
            <a:xfrm>
              <a:off x="3681" y="19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9" name="Rectangle 14026"/>
            <p:cNvSpPr>
              <a:spLocks noChangeArrowheads="1"/>
            </p:cNvSpPr>
            <p:nvPr/>
          </p:nvSpPr>
          <p:spPr bwMode="auto">
            <a:xfrm>
              <a:off x="3687" y="18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0" name="Line 14027"/>
            <p:cNvSpPr>
              <a:spLocks noChangeShapeType="1"/>
            </p:cNvSpPr>
            <p:nvPr/>
          </p:nvSpPr>
          <p:spPr bwMode="auto">
            <a:xfrm flipH="1" flipV="1">
              <a:off x="3693" y="18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1" name="Line 14028"/>
            <p:cNvSpPr>
              <a:spLocks noChangeShapeType="1"/>
            </p:cNvSpPr>
            <p:nvPr/>
          </p:nvSpPr>
          <p:spPr bwMode="auto">
            <a:xfrm>
              <a:off x="3705" y="19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2" name="Line 14029"/>
            <p:cNvSpPr>
              <a:spLocks noChangeShapeType="1"/>
            </p:cNvSpPr>
            <p:nvPr/>
          </p:nvSpPr>
          <p:spPr bwMode="auto">
            <a:xfrm flipH="1">
              <a:off x="3693" y="19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3" name="Line 14030"/>
            <p:cNvSpPr>
              <a:spLocks noChangeShapeType="1"/>
            </p:cNvSpPr>
            <p:nvPr/>
          </p:nvSpPr>
          <p:spPr bwMode="auto">
            <a:xfrm flipV="1">
              <a:off x="3705" y="18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4" name="Line 14031"/>
            <p:cNvSpPr>
              <a:spLocks noChangeShapeType="1"/>
            </p:cNvSpPr>
            <p:nvPr/>
          </p:nvSpPr>
          <p:spPr bwMode="auto">
            <a:xfrm flipV="1">
              <a:off x="3705" y="18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5" name="Line 14032"/>
            <p:cNvSpPr>
              <a:spLocks noChangeShapeType="1"/>
            </p:cNvSpPr>
            <p:nvPr/>
          </p:nvSpPr>
          <p:spPr bwMode="auto">
            <a:xfrm>
              <a:off x="3705" y="19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6" name="Rectangle 14033"/>
            <p:cNvSpPr>
              <a:spLocks noChangeArrowheads="1"/>
            </p:cNvSpPr>
            <p:nvPr/>
          </p:nvSpPr>
          <p:spPr bwMode="auto">
            <a:xfrm>
              <a:off x="3681" y="187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7" name="Line 14034"/>
            <p:cNvSpPr>
              <a:spLocks noChangeShapeType="1"/>
            </p:cNvSpPr>
            <p:nvPr/>
          </p:nvSpPr>
          <p:spPr bwMode="auto">
            <a:xfrm flipH="1" flipV="1">
              <a:off x="3687" y="18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8" name="Line 14035"/>
            <p:cNvSpPr>
              <a:spLocks noChangeShapeType="1"/>
            </p:cNvSpPr>
            <p:nvPr/>
          </p:nvSpPr>
          <p:spPr bwMode="auto">
            <a:xfrm>
              <a:off x="3699" y="18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9" name="Line 14036"/>
            <p:cNvSpPr>
              <a:spLocks noChangeShapeType="1"/>
            </p:cNvSpPr>
            <p:nvPr/>
          </p:nvSpPr>
          <p:spPr bwMode="auto">
            <a:xfrm flipH="1">
              <a:off x="3687" y="18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0" name="Line 14037"/>
            <p:cNvSpPr>
              <a:spLocks noChangeShapeType="1"/>
            </p:cNvSpPr>
            <p:nvPr/>
          </p:nvSpPr>
          <p:spPr bwMode="auto">
            <a:xfrm flipV="1">
              <a:off x="3699" y="18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66" name="Group 14038"/>
          <p:cNvGrpSpPr>
            <a:grpSpLocks/>
          </p:cNvGrpSpPr>
          <p:nvPr/>
        </p:nvGrpSpPr>
        <p:grpSpPr bwMode="auto">
          <a:xfrm>
            <a:off x="5021263" y="2628900"/>
            <a:ext cx="2343150" cy="1200150"/>
            <a:chOff x="2229" y="1881"/>
            <a:chExt cx="1476" cy="756"/>
          </a:xfrm>
        </p:grpSpPr>
        <p:sp>
          <p:nvSpPr>
            <p:cNvPr id="13851" name="Line 14039"/>
            <p:cNvSpPr>
              <a:spLocks noChangeShapeType="1"/>
            </p:cNvSpPr>
            <p:nvPr/>
          </p:nvSpPr>
          <p:spPr bwMode="auto">
            <a:xfrm flipV="1">
              <a:off x="3699" y="18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2" name="Line 14040"/>
            <p:cNvSpPr>
              <a:spLocks noChangeShapeType="1"/>
            </p:cNvSpPr>
            <p:nvPr/>
          </p:nvSpPr>
          <p:spPr bwMode="auto">
            <a:xfrm>
              <a:off x="3699" y="18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3" name="Rectangle 14041"/>
            <p:cNvSpPr>
              <a:spLocks noChangeArrowheads="1"/>
            </p:cNvSpPr>
            <p:nvPr/>
          </p:nvSpPr>
          <p:spPr bwMode="auto">
            <a:xfrm>
              <a:off x="3663" y="19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4" name="Line 14042"/>
            <p:cNvSpPr>
              <a:spLocks noChangeShapeType="1"/>
            </p:cNvSpPr>
            <p:nvPr/>
          </p:nvSpPr>
          <p:spPr bwMode="auto">
            <a:xfrm flipH="1" flipV="1">
              <a:off x="3669" y="19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5" name="Line 14043"/>
            <p:cNvSpPr>
              <a:spLocks noChangeShapeType="1"/>
            </p:cNvSpPr>
            <p:nvPr/>
          </p:nvSpPr>
          <p:spPr bwMode="auto">
            <a:xfrm>
              <a:off x="3681" y="19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6" name="Line 14044"/>
            <p:cNvSpPr>
              <a:spLocks noChangeShapeType="1"/>
            </p:cNvSpPr>
            <p:nvPr/>
          </p:nvSpPr>
          <p:spPr bwMode="auto">
            <a:xfrm flipH="1">
              <a:off x="3669" y="19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7" name="Line 14045"/>
            <p:cNvSpPr>
              <a:spLocks noChangeShapeType="1"/>
            </p:cNvSpPr>
            <p:nvPr/>
          </p:nvSpPr>
          <p:spPr bwMode="auto">
            <a:xfrm flipV="1">
              <a:off x="3681" y="19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8" name="Line 14046"/>
            <p:cNvSpPr>
              <a:spLocks noChangeShapeType="1"/>
            </p:cNvSpPr>
            <p:nvPr/>
          </p:nvSpPr>
          <p:spPr bwMode="auto">
            <a:xfrm flipV="1">
              <a:off x="3681" y="19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9" name="Line 14047"/>
            <p:cNvSpPr>
              <a:spLocks noChangeShapeType="1"/>
            </p:cNvSpPr>
            <p:nvPr/>
          </p:nvSpPr>
          <p:spPr bwMode="auto">
            <a:xfrm>
              <a:off x="3681" y="19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0" name="Rectangle 14048"/>
            <p:cNvSpPr>
              <a:spLocks noChangeArrowheads="1"/>
            </p:cNvSpPr>
            <p:nvPr/>
          </p:nvSpPr>
          <p:spPr bwMode="auto">
            <a:xfrm>
              <a:off x="3627" y="19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1" name="Line 14049"/>
            <p:cNvSpPr>
              <a:spLocks noChangeShapeType="1"/>
            </p:cNvSpPr>
            <p:nvPr/>
          </p:nvSpPr>
          <p:spPr bwMode="auto">
            <a:xfrm flipH="1" flipV="1">
              <a:off x="3633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2" name="Line 14050"/>
            <p:cNvSpPr>
              <a:spLocks noChangeShapeType="1"/>
            </p:cNvSpPr>
            <p:nvPr/>
          </p:nvSpPr>
          <p:spPr bwMode="auto">
            <a:xfrm>
              <a:off x="3645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3" name="Line 14051"/>
            <p:cNvSpPr>
              <a:spLocks noChangeShapeType="1"/>
            </p:cNvSpPr>
            <p:nvPr/>
          </p:nvSpPr>
          <p:spPr bwMode="auto">
            <a:xfrm flipH="1">
              <a:off x="3633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4" name="Line 14052"/>
            <p:cNvSpPr>
              <a:spLocks noChangeShapeType="1"/>
            </p:cNvSpPr>
            <p:nvPr/>
          </p:nvSpPr>
          <p:spPr bwMode="auto">
            <a:xfrm flipV="1">
              <a:off x="3645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5" name="Line 14053"/>
            <p:cNvSpPr>
              <a:spLocks noChangeShapeType="1"/>
            </p:cNvSpPr>
            <p:nvPr/>
          </p:nvSpPr>
          <p:spPr bwMode="auto">
            <a:xfrm flipV="1">
              <a:off x="3645" y="19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6" name="Line 14054"/>
            <p:cNvSpPr>
              <a:spLocks noChangeShapeType="1"/>
            </p:cNvSpPr>
            <p:nvPr/>
          </p:nvSpPr>
          <p:spPr bwMode="auto">
            <a:xfrm>
              <a:off x="3645" y="19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7" name="Rectangle 14055"/>
            <p:cNvSpPr>
              <a:spLocks noChangeArrowheads="1"/>
            </p:cNvSpPr>
            <p:nvPr/>
          </p:nvSpPr>
          <p:spPr bwMode="auto">
            <a:xfrm>
              <a:off x="3543" y="19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8" name="Line 14056"/>
            <p:cNvSpPr>
              <a:spLocks noChangeShapeType="1"/>
            </p:cNvSpPr>
            <p:nvPr/>
          </p:nvSpPr>
          <p:spPr bwMode="auto">
            <a:xfrm flipH="1" flipV="1">
              <a:off x="3549" y="19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9" name="Line 14057"/>
            <p:cNvSpPr>
              <a:spLocks noChangeShapeType="1"/>
            </p:cNvSpPr>
            <p:nvPr/>
          </p:nvSpPr>
          <p:spPr bwMode="auto">
            <a:xfrm>
              <a:off x="3561" y="19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0" name="Line 14058"/>
            <p:cNvSpPr>
              <a:spLocks noChangeShapeType="1"/>
            </p:cNvSpPr>
            <p:nvPr/>
          </p:nvSpPr>
          <p:spPr bwMode="auto">
            <a:xfrm flipH="1">
              <a:off x="3549" y="19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1" name="Line 14059"/>
            <p:cNvSpPr>
              <a:spLocks noChangeShapeType="1"/>
            </p:cNvSpPr>
            <p:nvPr/>
          </p:nvSpPr>
          <p:spPr bwMode="auto">
            <a:xfrm flipV="1">
              <a:off x="3561" y="19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2" name="Line 14060"/>
            <p:cNvSpPr>
              <a:spLocks noChangeShapeType="1"/>
            </p:cNvSpPr>
            <p:nvPr/>
          </p:nvSpPr>
          <p:spPr bwMode="auto">
            <a:xfrm flipV="1">
              <a:off x="3561" y="19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3" name="Line 14061"/>
            <p:cNvSpPr>
              <a:spLocks noChangeShapeType="1"/>
            </p:cNvSpPr>
            <p:nvPr/>
          </p:nvSpPr>
          <p:spPr bwMode="auto">
            <a:xfrm>
              <a:off x="3561" y="19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4" name="Rectangle 14062"/>
            <p:cNvSpPr>
              <a:spLocks noChangeArrowheads="1"/>
            </p:cNvSpPr>
            <p:nvPr/>
          </p:nvSpPr>
          <p:spPr bwMode="auto">
            <a:xfrm>
              <a:off x="3453" y="201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5" name="Line 14063"/>
            <p:cNvSpPr>
              <a:spLocks noChangeShapeType="1"/>
            </p:cNvSpPr>
            <p:nvPr/>
          </p:nvSpPr>
          <p:spPr bwMode="auto">
            <a:xfrm flipH="1" flipV="1">
              <a:off x="3459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6" name="Line 14064"/>
            <p:cNvSpPr>
              <a:spLocks noChangeShapeType="1"/>
            </p:cNvSpPr>
            <p:nvPr/>
          </p:nvSpPr>
          <p:spPr bwMode="auto">
            <a:xfrm>
              <a:off x="3471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7" name="Line 14065"/>
            <p:cNvSpPr>
              <a:spLocks noChangeShapeType="1"/>
            </p:cNvSpPr>
            <p:nvPr/>
          </p:nvSpPr>
          <p:spPr bwMode="auto">
            <a:xfrm flipH="1">
              <a:off x="3459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8" name="Line 14066"/>
            <p:cNvSpPr>
              <a:spLocks noChangeShapeType="1"/>
            </p:cNvSpPr>
            <p:nvPr/>
          </p:nvSpPr>
          <p:spPr bwMode="auto">
            <a:xfrm flipV="1">
              <a:off x="3471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9" name="Line 14067"/>
            <p:cNvSpPr>
              <a:spLocks noChangeShapeType="1"/>
            </p:cNvSpPr>
            <p:nvPr/>
          </p:nvSpPr>
          <p:spPr bwMode="auto">
            <a:xfrm flipV="1">
              <a:off x="3471" y="20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0" name="Line 14068"/>
            <p:cNvSpPr>
              <a:spLocks noChangeShapeType="1"/>
            </p:cNvSpPr>
            <p:nvPr/>
          </p:nvSpPr>
          <p:spPr bwMode="auto">
            <a:xfrm>
              <a:off x="3471" y="20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1" name="Rectangle 14069"/>
            <p:cNvSpPr>
              <a:spLocks noChangeArrowheads="1"/>
            </p:cNvSpPr>
            <p:nvPr/>
          </p:nvSpPr>
          <p:spPr bwMode="auto">
            <a:xfrm>
              <a:off x="3345" y="206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2" name="Line 14070"/>
            <p:cNvSpPr>
              <a:spLocks noChangeShapeType="1"/>
            </p:cNvSpPr>
            <p:nvPr/>
          </p:nvSpPr>
          <p:spPr bwMode="auto">
            <a:xfrm flipH="1" flipV="1">
              <a:off x="3351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3" name="Line 14071"/>
            <p:cNvSpPr>
              <a:spLocks noChangeShapeType="1"/>
            </p:cNvSpPr>
            <p:nvPr/>
          </p:nvSpPr>
          <p:spPr bwMode="auto">
            <a:xfrm>
              <a:off x="3363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4" name="Line 14072"/>
            <p:cNvSpPr>
              <a:spLocks noChangeShapeType="1"/>
            </p:cNvSpPr>
            <p:nvPr/>
          </p:nvSpPr>
          <p:spPr bwMode="auto">
            <a:xfrm flipH="1">
              <a:off x="3351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5" name="Line 14073"/>
            <p:cNvSpPr>
              <a:spLocks noChangeShapeType="1"/>
            </p:cNvSpPr>
            <p:nvPr/>
          </p:nvSpPr>
          <p:spPr bwMode="auto">
            <a:xfrm flipV="1">
              <a:off x="3363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6" name="Line 14074"/>
            <p:cNvSpPr>
              <a:spLocks noChangeShapeType="1"/>
            </p:cNvSpPr>
            <p:nvPr/>
          </p:nvSpPr>
          <p:spPr bwMode="auto">
            <a:xfrm flipV="1">
              <a:off x="3363" y="20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7" name="Line 14075"/>
            <p:cNvSpPr>
              <a:spLocks noChangeShapeType="1"/>
            </p:cNvSpPr>
            <p:nvPr/>
          </p:nvSpPr>
          <p:spPr bwMode="auto">
            <a:xfrm>
              <a:off x="3363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8" name="Rectangle 14076"/>
            <p:cNvSpPr>
              <a:spLocks noChangeArrowheads="1"/>
            </p:cNvSpPr>
            <p:nvPr/>
          </p:nvSpPr>
          <p:spPr bwMode="auto">
            <a:xfrm>
              <a:off x="3225" y="21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9" name="Line 14077"/>
            <p:cNvSpPr>
              <a:spLocks noChangeShapeType="1"/>
            </p:cNvSpPr>
            <p:nvPr/>
          </p:nvSpPr>
          <p:spPr bwMode="auto">
            <a:xfrm flipH="1" flipV="1">
              <a:off x="3231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0" name="Line 14078"/>
            <p:cNvSpPr>
              <a:spLocks noChangeShapeType="1"/>
            </p:cNvSpPr>
            <p:nvPr/>
          </p:nvSpPr>
          <p:spPr bwMode="auto">
            <a:xfrm>
              <a:off x="3243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1" name="Line 14079"/>
            <p:cNvSpPr>
              <a:spLocks noChangeShapeType="1"/>
            </p:cNvSpPr>
            <p:nvPr/>
          </p:nvSpPr>
          <p:spPr bwMode="auto">
            <a:xfrm flipH="1">
              <a:off x="3231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2" name="Line 14080"/>
            <p:cNvSpPr>
              <a:spLocks noChangeShapeType="1"/>
            </p:cNvSpPr>
            <p:nvPr/>
          </p:nvSpPr>
          <p:spPr bwMode="auto">
            <a:xfrm flipV="1">
              <a:off x="3243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3" name="Line 14081"/>
            <p:cNvSpPr>
              <a:spLocks noChangeShapeType="1"/>
            </p:cNvSpPr>
            <p:nvPr/>
          </p:nvSpPr>
          <p:spPr bwMode="auto">
            <a:xfrm flipV="1">
              <a:off x="3243" y="21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4" name="Line 14082"/>
            <p:cNvSpPr>
              <a:spLocks noChangeShapeType="1"/>
            </p:cNvSpPr>
            <p:nvPr/>
          </p:nvSpPr>
          <p:spPr bwMode="auto">
            <a:xfrm>
              <a:off x="3243" y="21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5" name="Rectangle 14083"/>
            <p:cNvSpPr>
              <a:spLocks noChangeArrowheads="1"/>
            </p:cNvSpPr>
            <p:nvPr/>
          </p:nvSpPr>
          <p:spPr bwMode="auto">
            <a:xfrm>
              <a:off x="3081" y="218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6" name="Line 14084"/>
            <p:cNvSpPr>
              <a:spLocks noChangeShapeType="1"/>
            </p:cNvSpPr>
            <p:nvPr/>
          </p:nvSpPr>
          <p:spPr bwMode="auto">
            <a:xfrm flipH="1" flipV="1">
              <a:off x="3087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7" name="Line 14085"/>
            <p:cNvSpPr>
              <a:spLocks noChangeShapeType="1"/>
            </p:cNvSpPr>
            <p:nvPr/>
          </p:nvSpPr>
          <p:spPr bwMode="auto">
            <a:xfrm>
              <a:off x="3099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8" name="Line 14086"/>
            <p:cNvSpPr>
              <a:spLocks noChangeShapeType="1"/>
            </p:cNvSpPr>
            <p:nvPr/>
          </p:nvSpPr>
          <p:spPr bwMode="auto">
            <a:xfrm flipH="1">
              <a:off x="3087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9" name="Line 14087"/>
            <p:cNvSpPr>
              <a:spLocks noChangeShapeType="1"/>
            </p:cNvSpPr>
            <p:nvPr/>
          </p:nvSpPr>
          <p:spPr bwMode="auto">
            <a:xfrm flipV="1">
              <a:off x="3099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0" name="Line 14088"/>
            <p:cNvSpPr>
              <a:spLocks noChangeShapeType="1"/>
            </p:cNvSpPr>
            <p:nvPr/>
          </p:nvSpPr>
          <p:spPr bwMode="auto">
            <a:xfrm flipV="1">
              <a:off x="3099" y="21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1" name="Line 14089"/>
            <p:cNvSpPr>
              <a:spLocks noChangeShapeType="1"/>
            </p:cNvSpPr>
            <p:nvPr/>
          </p:nvSpPr>
          <p:spPr bwMode="auto">
            <a:xfrm>
              <a:off x="3099" y="21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2" name="Rectangle 14090"/>
            <p:cNvSpPr>
              <a:spLocks noChangeArrowheads="1"/>
            </p:cNvSpPr>
            <p:nvPr/>
          </p:nvSpPr>
          <p:spPr bwMode="auto">
            <a:xfrm>
              <a:off x="2931" y="22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3" name="Line 14091"/>
            <p:cNvSpPr>
              <a:spLocks noChangeShapeType="1"/>
            </p:cNvSpPr>
            <p:nvPr/>
          </p:nvSpPr>
          <p:spPr bwMode="auto">
            <a:xfrm flipH="1" flipV="1">
              <a:off x="2937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4" name="Line 14092"/>
            <p:cNvSpPr>
              <a:spLocks noChangeShapeType="1"/>
            </p:cNvSpPr>
            <p:nvPr/>
          </p:nvSpPr>
          <p:spPr bwMode="auto">
            <a:xfrm>
              <a:off x="2949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5" name="Line 14093"/>
            <p:cNvSpPr>
              <a:spLocks noChangeShapeType="1"/>
            </p:cNvSpPr>
            <p:nvPr/>
          </p:nvSpPr>
          <p:spPr bwMode="auto">
            <a:xfrm flipH="1">
              <a:off x="2937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6" name="Line 14094"/>
            <p:cNvSpPr>
              <a:spLocks noChangeShapeType="1"/>
            </p:cNvSpPr>
            <p:nvPr/>
          </p:nvSpPr>
          <p:spPr bwMode="auto">
            <a:xfrm flipV="1">
              <a:off x="2949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7" name="Line 14095"/>
            <p:cNvSpPr>
              <a:spLocks noChangeShapeType="1"/>
            </p:cNvSpPr>
            <p:nvPr/>
          </p:nvSpPr>
          <p:spPr bwMode="auto">
            <a:xfrm flipV="1">
              <a:off x="2949" y="23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8" name="Line 14096"/>
            <p:cNvSpPr>
              <a:spLocks noChangeShapeType="1"/>
            </p:cNvSpPr>
            <p:nvPr/>
          </p:nvSpPr>
          <p:spPr bwMode="auto">
            <a:xfrm>
              <a:off x="2949" y="23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9" name="Rectangle 14097"/>
            <p:cNvSpPr>
              <a:spLocks noChangeArrowheads="1"/>
            </p:cNvSpPr>
            <p:nvPr/>
          </p:nvSpPr>
          <p:spPr bwMode="auto">
            <a:xfrm>
              <a:off x="2775" y="23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0" name="Line 14098"/>
            <p:cNvSpPr>
              <a:spLocks noChangeShapeType="1"/>
            </p:cNvSpPr>
            <p:nvPr/>
          </p:nvSpPr>
          <p:spPr bwMode="auto">
            <a:xfrm flipH="1" flipV="1">
              <a:off x="2781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1" name="Line 14099"/>
            <p:cNvSpPr>
              <a:spLocks noChangeShapeType="1"/>
            </p:cNvSpPr>
            <p:nvPr/>
          </p:nvSpPr>
          <p:spPr bwMode="auto">
            <a:xfrm>
              <a:off x="2793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2" name="Line 14100"/>
            <p:cNvSpPr>
              <a:spLocks noChangeShapeType="1"/>
            </p:cNvSpPr>
            <p:nvPr/>
          </p:nvSpPr>
          <p:spPr bwMode="auto">
            <a:xfrm flipH="1">
              <a:off x="2781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3" name="Line 14101"/>
            <p:cNvSpPr>
              <a:spLocks noChangeShapeType="1"/>
            </p:cNvSpPr>
            <p:nvPr/>
          </p:nvSpPr>
          <p:spPr bwMode="auto">
            <a:xfrm flipV="1">
              <a:off x="2793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4" name="Line 14102"/>
            <p:cNvSpPr>
              <a:spLocks noChangeShapeType="1"/>
            </p:cNvSpPr>
            <p:nvPr/>
          </p:nvSpPr>
          <p:spPr bwMode="auto">
            <a:xfrm flipV="1">
              <a:off x="2793" y="23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5" name="Line 14103"/>
            <p:cNvSpPr>
              <a:spLocks noChangeShapeType="1"/>
            </p:cNvSpPr>
            <p:nvPr/>
          </p:nvSpPr>
          <p:spPr bwMode="auto">
            <a:xfrm>
              <a:off x="2793" y="23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6" name="Rectangle 14104"/>
            <p:cNvSpPr>
              <a:spLocks noChangeArrowheads="1"/>
            </p:cNvSpPr>
            <p:nvPr/>
          </p:nvSpPr>
          <p:spPr bwMode="auto">
            <a:xfrm>
              <a:off x="2637" y="24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7" name="Line 14105"/>
            <p:cNvSpPr>
              <a:spLocks noChangeShapeType="1"/>
            </p:cNvSpPr>
            <p:nvPr/>
          </p:nvSpPr>
          <p:spPr bwMode="auto">
            <a:xfrm flipH="1" flipV="1">
              <a:off x="2643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8" name="Line 14106"/>
            <p:cNvSpPr>
              <a:spLocks noChangeShapeType="1"/>
            </p:cNvSpPr>
            <p:nvPr/>
          </p:nvSpPr>
          <p:spPr bwMode="auto">
            <a:xfrm>
              <a:off x="2655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9" name="Line 14107"/>
            <p:cNvSpPr>
              <a:spLocks noChangeShapeType="1"/>
            </p:cNvSpPr>
            <p:nvPr/>
          </p:nvSpPr>
          <p:spPr bwMode="auto">
            <a:xfrm flipH="1">
              <a:off x="2643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0" name="Line 14108"/>
            <p:cNvSpPr>
              <a:spLocks noChangeShapeType="1"/>
            </p:cNvSpPr>
            <p:nvPr/>
          </p:nvSpPr>
          <p:spPr bwMode="auto">
            <a:xfrm flipV="1">
              <a:off x="2655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1" name="Line 14109"/>
            <p:cNvSpPr>
              <a:spLocks noChangeShapeType="1"/>
            </p:cNvSpPr>
            <p:nvPr/>
          </p:nvSpPr>
          <p:spPr bwMode="auto">
            <a:xfrm flipV="1">
              <a:off x="2655" y="24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2" name="Line 14110"/>
            <p:cNvSpPr>
              <a:spLocks noChangeShapeType="1"/>
            </p:cNvSpPr>
            <p:nvPr/>
          </p:nvSpPr>
          <p:spPr bwMode="auto">
            <a:xfrm>
              <a:off x="2655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3" name="Rectangle 14111"/>
            <p:cNvSpPr>
              <a:spLocks noChangeArrowheads="1"/>
            </p:cNvSpPr>
            <p:nvPr/>
          </p:nvSpPr>
          <p:spPr bwMode="auto">
            <a:xfrm>
              <a:off x="2505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4" name="Line 14112"/>
            <p:cNvSpPr>
              <a:spLocks noChangeShapeType="1"/>
            </p:cNvSpPr>
            <p:nvPr/>
          </p:nvSpPr>
          <p:spPr bwMode="auto">
            <a:xfrm flipH="1" flipV="1">
              <a:off x="251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5" name="Line 14113"/>
            <p:cNvSpPr>
              <a:spLocks noChangeShapeType="1"/>
            </p:cNvSpPr>
            <p:nvPr/>
          </p:nvSpPr>
          <p:spPr bwMode="auto">
            <a:xfrm>
              <a:off x="2523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6" name="Line 14114"/>
            <p:cNvSpPr>
              <a:spLocks noChangeShapeType="1"/>
            </p:cNvSpPr>
            <p:nvPr/>
          </p:nvSpPr>
          <p:spPr bwMode="auto">
            <a:xfrm flipH="1">
              <a:off x="251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7" name="Line 14115"/>
            <p:cNvSpPr>
              <a:spLocks noChangeShapeType="1"/>
            </p:cNvSpPr>
            <p:nvPr/>
          </p:nvSpPr>
          <p:spPr bwMode="auto">
            <a:xfrm flipV="1">
              <a:off x="2523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8" name="Line 14116"/>
            <p:cNvSpPr>
              <a:spLocks noChangeShapeType="1"/>
            </p:cNvSpPr>
            <p:nvPr/>
          </p:nvSpPr>
          <p:spPr bwMode="auto">
            <a:xfrm flipV="1">
              <a:off x="2523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9" name="Line 14117"/>
            <p:cNvSpPr>
              <a:spLocks noChangeShapeType="1"/>
            </p:cNvSpPr>
            <p:nvPr/>
          </p:nvSpPr>
          <p:spPr bwMode="auto">
            <a:xfrm>
              <a:off x="2523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0" name="Rectangle 14118"/>
            <p:cNvSpPr>
              <a:spLocks noChangeArrowheads="1"/>
            </p:cNvSpPr>
            <p:nvPr/>
          </p:nvSpPr>
          <p:spPr bwMode="auto">
            <a:xfrm>
              <a:off x="2385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1" name="Line 14119"/>
            <p:cNvSpPr>
              <a:spLocks noChangeShapeType="1"/>
            </p:cNvSpPr>
            <p:nvPr/>
          </p:nvSpPr>
          <p:spPr bwMode="auto">
            <a:xfrm flipH="1" flipV="1">
              <a:off x="239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2" name="Line 14120"/>
            <p:cNvSpPr>
              <a:spLocks noChangeShapeType="1"/>
            </p:cNvSpPr>
            <p:nvPr/>
          </p:nvSpPr>
          <p:spPr bwMode="auto">
            <a:xfrm>
              <a:off x="240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3" name="Line 14121"/>
            <p:cNvSpPr>
              <a:spLocks noChangeShapeType="1"/>
            </p:cNvSpPr>
            <p:nvPr/>
          </p:nvSpPr>
          <p:spPr bwMode="auto">
            <a:xfrm flipH="1">
              <a:off x="239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4" name="Line 14122"/>
            <p:cNvSpPr>
              <a:spLocks noChangeShapeType="1"/>
            </p:cNvSpPr>
            <p:nvPr/>
          </p:nvSpPr>
          <p:spPr bwMode="auto">
            <a:xfrm flipV="1">
              <a:off x="240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5" name="Line 14123"/>
            <p:cNvSpPr>
              <a:spLocks noChangeShapeType="1"/>
            </p:cNvSpPr>
            <p:nvPr/>
          </p:nvSpPr>
          <p:spPr bwMode="auto">
            <a:xfrm flipV="1">
              <a:off x="2403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6" name="Line 14124"/>
            <p:cNvSpPr>
              <a:spLocks noChangeShapeType="1"/>
            </p:cNvSpPr>
            <p:nvPr/>
          </p:nvSpPr>
          <p:spPr bwMode="auto">
            <a:xfrm>
              <a:off x="2403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7" name="Rectangle 14125"/>
            <p:cNvSpPr>
              <a:spLocks noChangeArrowheads="1"/>
            </p:cNvSpPr>
            <p:nvPr/>
          </p:nvSpPr>
          <p:spPr bwMode="auto">
            <a:xfrm>
              <a:off x="2307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8" name="Line 14126"/>
            <p:cNvSpPr>
              <a:spLocks noChangeShapeType="1"/>
            </p:cNvSpPr>
            <p:nvPr/>
          </p:nvSpPr>
          <p:spPr bwMode="auto">
            <a:xfrm flipH="1" flipV="1">
              <a:off x="2313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9" name="Line 14127"/>
            <p:cNvSpPr>
              <a:spLocks noChangeShapeType="1"/>
            </p:cNvSpPr>
            <p:nvPr/>
          </p:nvSpPr>
          <p:spPr bwMode="auto">
            <a:xfrm>
              <a:off x="232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0" name="Line 14128"/>
            <p:cNvSpPr>
              <a:spLocks noChangeShapeType="1"/>
            </p:cNvSpPr>
            <p:nvPr/>
          </p:nvSpPr>
          <p:spPr bwMode="auto">
            <a:xfrm flipH="1">
              <a:off x="231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1" name="Line 14129"/>
            <p:cNvSpPr>
              <a:spLocks noChangeShapeType="1"/>
            </p:cNvSpPr>
            <p:nvPr/>
          </p:nvSpPr>
          <p:spPr bwMode="auto">
            <a:xfrm flipV="1">
              <a:off x="232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2" name="Line 14130"/>
            <p:cNvSpPr>
              <a:spLocks noChangeShapeType="1"/>
            </p:cNvSpPr>
            <p:nvPr/>
          </p:nvSpPr>
          <p:spPr bwMode="auto">
            <a:xfrm flipV="1">
              <a:off x="2325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3" name="Line 14131"/>
            <p:cNvSpPr>
              <a:spLocks noChangeShapeType="1"/>
            </p:cNvSpPr>
            <p:nvPr/>
          </p:nvSpPr>
          <p:spPr bwMode="auto">
            <a:xfrm>
              <a:off x="2325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4" name="Rectangle 14132"/>
            <p:cNvSpPr>
              <a:spLocks noChangeArrowheads="1"/>
            </p:cNvSpPr>
            <p:nvPr/>
          </p:nvSpPr>
          <p:spPr bwMode="auto">
            <a:xfrm>
              <a:off x="2253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5" name="Line 14133"/>
            <p:cNvSpPr>
              <a:spLocks noChangeShapeType="1"/>
            </p:cNvSpPr>
            <p:nvPr/>
          </p:nvSpPr>
          <p:spPr bwMode="auto">
            <a:xfrm flipH="1" flipV="1">
              <a:off x="225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6" name="Line 14134"/>
            <p:cNvSpPr>
              <a:spLocks noChangeShapeType="1"/>
            </p:cNvSpPr>
            <p:nvPr/>
          </p:nvSpPr>
          <p:spPr bwMode="auto">
            <a:xfrm>
              <a:off x="227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7" name="Line 14135"/>
            <p:cNvSpPr>
              <a:spLocks noChangeShapeType="1"/>
            </p:cNvSpPr>
            <p:nvPr/>
          </p:nvSpPr>
          <p:spPr bwMode="auto">
            <a:xfrm flipH="1">
              <a:off x="225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8" name="Line 14136"/>
            <p:cNvSpPr>
              <a:spLocks noChangeShapeType="1"/>
            </p:cNvSpPr>
            <p:nvPr/>
          </p:nvSpPr>
          <p:spPr bwMode="auto">
            <a:xfrm flipV="1"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9" name="Line 14137"/>
            <p:cNvSpPr>
              <a:spLocks noChangeShapeType="1"/>
            </p:cNvSpPr>
            <p:nvPr/>
          </p:nvSpPr>
          <p:spPr bwMode="auto">
            <a:xfrm flipV="1">
              <a:off x="2271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0" name="Line 14138"/>
            <p:cNvSpPr>
              <a:spLocks noChangeShapeType="1"/>
            </p:cNvSpPr>
            <p:nvPr/>
          </p:nvSpPr>
          <p:spPr bwMode="auto">
            <a:xfrm>
              <a:off x="2271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1" name="Rectangle 14139"/>
            <p:cNvSpPr>
              <a:spLocks noChangeArrowheads="1"/>
            </p:cNvSpPr>
            <p:nvPr/>
          </p:nvSpPr>
          <p:spPr bwMode="auto">
            <a:xfrm>
              <a:off x="2241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2" name="Line 14140"/>
            <p:cNvSpPr>
              <a:spLocks noChangeShapeType="1"/>
            </p:cNvSpPr>
            <p:nvPr/>
          </p:nvSpPr>
          <p:spPr bwMode="auto">
            <a:xfrm flipH="1" flipV="1">
              <a:off x="224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3" name="Line 14141"/>
            <p:cNvSpPr>
              <a:spLocks noChangeShapeType="1"/>
            </p:cNvSpPr>
            <p:nvPr/>
          </p:nvSpPr>
          <p:spPr bwMode="auto">
            <a:xfrm>
              <a:off x="225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4" name="Line 14142"/>
            <p:cNvSpPr>
              <a:spLocks noChangeShapeType="1"/>
            </p:cNvSpPr>
            <p:nvPr/>
          </p:nvSpPr>
          <p:spPr bwMode="auto">
            <a:xfrm flipH="1">
              <a:off x="224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5" name="Line 14143"/>
            <p:cNvSpPr>
              <a:spLocks noChangeShapeType="1"/>
            </p:cNvSpPr>
            <p:nvPr/>
          </p:nvSpPr>
          <p:spPr bwMode="auto">
            <a:xfrm flipV="1">
              <a:off x="22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6" name="Line 14144"/>
            <p:cNvSpPr>
              <a:spLocks noChangeShapeType="1"/>
            </p:cNvSpPr>
            <p:nvPr/>
          </p:nvSpPr>
          <p:spPr bwMode="auto">
            <a:xfrm flipV="1">
              <a:off x="2259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7" name="Line 14145"/>
            <p:cNvSpPr>
              <a:spLocks noChangeShapeType="1"/>
            </p:cNvSpPr>
            <p:nvPr/>
          </p:nvSpPr>
          <p:spPr bwMode="auto">
            <a:xfrm>
              <a:off x="2259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8" name="Rectangle 14146"/>
            <p:cNvSpPr>
              <a:spLocks noChangeArrowheads="1"/>
            </p:cNvSpPr>
            <p:nvPr/>
          </p:nvSpPr>
          <p:spPr bwMode="auto">
            <a:xfrm>
              <a:off x="2241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9" name="Line 14147"/>
            <p:cNvSpPr>
              <a:spLocks noChangeShapeType="1"/>
            </p:cNvSpPr>
            <p:nvPr/>
          </p:nvSpPr>
          <p:spPr bwMode="auto">
            <a:xfrm flipH="1" flipV="1">
              <a:off x="224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0" name="Line 14148"/>
            <p:cNvSpPr>
              <a:spLocks noChangeShapeType="1"/>
            </p:cNvSpPr>
            <p:nvPr/>
          </p:nvSpPr>
          <p:spPr bwMode="auto">
            <a:xfrm>
              <a:off x="22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1" name="Line 14149"/>
            <p:cNvSpPr>
              <a:spLocks noChangeShapeType="1"/>
            </p:cNvSpPr>
            <p:nvPr/>
          </p:nvSpPr>
          <p:spPr bwMode="auto">
            <a:xfrm flipH="1">
              <a:off x="224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2" name="Line 14150"/>
            <p:cNvSpPr>
              <a:spLocks noChangeShapeType="1"/>
            </p:cNvSpPr>
            <p:nvPr/>
          </p:nvSpPr>
          <p:spPr bwMode="auto">
            <a:xfrm flipV="1">
              <a:off x="225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3" name="Line 14151"/>
            <p:cNvSpPr>
              <a:spLocks noChangeShapeType="1"/>
            </p:cNvSpPr>
            <p:nvPr/>
          </p:nvSpPr>
          <p:spPr bwMode="auto">
            <a:xfrm flipV="1">
              <a:off x="2259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4" name="Line 14152"/>
            <p:cNvSpPr>
              <a:spLocks noChangeShapeType="1"/>
            </p:cNvSpPr>
            <p:nvPr/>
          </p:nvSpPr>
          <p:spPr bwMode="auto">
            <a:xfrm>
              <a:off x="2259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5" name="Rectangle 14153"/>
            <p:cNvSpPr>
              <a:spLocks noChangeArrowheads="1"/>
            </p:cNvSpPr>
            <p:nvPr/>
          </p:nvSpPr>
          <p:spPr bwMode="auto">
            <a:xfrm>
              <a:off x="2235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6" name="Line 14154"/>
            <p:cNvSpPr>
              <a:spLocks noChangeShapeType="1"/>
            </p:cNvSpPr>
            <p:nvPr/>
          </p:nvSpPr>
          <p:spPr bwMode="auto">
            <a:xfrm flipH="1" flipV="1">
              <a:off x="224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7" name="Line 14155"/>
            <p:cNvSpPr>
              <a:spLocks noChangeShapeType="1"/>
            </p:cNvSpPr>
            <p:nvPr/>
          </p:nvSpPr>
          <p:spPr bwMode="auto">
            <a:xfrm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8" name="Line 14156"/>
            <p:cNvSpPr>
              <a:spLocks noChangeShapeType="1"/>
            </p:cNvSpPr>
            <p:nvPr/>
          </p:nvSpPr>
          <p:spPr bwMode="auto">
            <a:xfrm flipH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9" name="Line 14157"/>
            <p:cNvSpPr>
              <a:spLocks noChangeShapeType="1"/>
            </p:cNvSpPr>
            <p:nvPr/>
          </p:nvSpPr>
          <p:spPr bwMode="auto">
            <a:xfrm flipV="1">
              <a:off x="225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0" name="Line 14158"/>
            <p:cNvSpPr>
              <a:spLocks noChangeShapeType="1"/>
            </p:cNvSpPr>
            <p:nvPr/>
          </p:nvSpPr>
          <p:spPr bwMode="auto">
            <a:xfrm flipV="1">
              <a:off x="225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1" name="Line 14159"/>
            <p:cNvSpPr>
              <a:spLocks noChangeShapeType="1"/>
            </p:cNvSpPr>
            <p:nvPr/>
          </p:nvSpPr>
          <p:spPr bwMode="auto">
            <a:xfrm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2" name="Rectangle 14160"/>
            <p:cNvSpPr>
              <a:spLocks noChangeArrowheads="1"/>
            </p:cNvSpPr>
            <p:nvPr/>
          </p:nvSpPr>
          <p:spPr bwMode="auto">
            <a:xfrm>
              <a:off x="2235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3" name="Line 14161"/>
            <p:cNvSpPr>
              <a:spLocks noChangeShapeType="1"/>
            </p:cNvSpPr>
            <p:nvPr/>
          </p:nvSpPr>
          <p:spPr bwMode="auto">
            <a:xfrm flipH="1" flipV="1">
              <a:off x="224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4" name="Line 14162"/>
            <p:cNvSpPr>
              <a:spLocks noChangeShapeType="1"/>
            </p:cNvSpPr>
            <p:nvPr/>
          </p:nvSpPr>
          <p:spPr bwMode="auto">
            <a:xfrm>
              <a:off x="225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5" name="Line 14163"/>
            <p:cNvSpPr>
              <a:spLocks noChangeShapeType="1"/>
            </p:cNvSpPr>
            <p:nvPr/>
          </p:nvSpPr>
          <p:spPr bwMode="auto">
            <a:xfrm flipH="1">
              <a:off x="224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6" name="Line 14164"/>
            <p:cNvSpPr>
              <a:spLocks noChangeShapeType="1"/>
            </p:cNvSpPr>
            <p:nvPr/>
          </p:nvSpPr>
          <p:spPr bwMode="auto">
            <a:xfrm flipV="1">
              <a:off x="225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7" name="Line 14165"/>
            <p:cNvSpPr>
              <a:spLocks noChangeShapeType="1"/>
            </p:cNvSpPr>
            <p:nvPr/>
          </p:nvSpPr>
          <p:spPr bwMode="auto">
            <a:xfrm flipV="1">
              <a:off x="225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8" name="Line 14166"/>
            <p:cNvSpPr>
              <a:spLocks noChangeShapeType="1"/>
            </p:cNvSpPr>
            <p:nvPr/>
          </p:nvSpPr>
          <p:spPr bwMode="auto">
            <a:xfrm>
              <a:off x="225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9" name="Rectangle 14167"/>
            <p:cNvSpPr>
              <a:spLocks noChangeArrowheads="1"/>
            </p:cNvSpPr>
            <p:nvPr/>
          </p:nvSpPr>
          <p:spPr bwMode="auto">
            <a:xfrm>
              <a:off x="2235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0" name="Line 14168"/>
            <p:cNvSpPr>
              <a:spLocks noChangeShapeType="1"/>
            </p:cNvSpPr>
            <p:nvPr/>
          </p:nvSpPr>
          <p:spPr bwMode="auto">
            <a:xfrm flipH="1" flipV="1">
              <a:off x="224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1" name="Line 14169"/>
            <p:cNvSpPr>
              <a:spLocks noChangeShapeType="1"/>
            </p:cNvSpPr>
            <p:nvPr/>
          </p:nvSpPr>
          <p:spPr bwMode="auto">
            <a:xfrm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2" name="Line 14170"/>
            <p:cNvSpPr>
              <a:spLocks noChangeShapeType="1"/>
            </p:cNvSpPr>
            <p:nvPr/>
          </p:nvSpPr>
          <p:spPr bwMode="auto">
            <a:xfrm flipH="1">
              <a:off x="2241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3" name="Line 14171"/>
            <p:cNvSpPr>
              <a:spLocks noChangeShapeType="1"/>
            </p:cNvSpPr>
            <p:nvPr/>
          </p:nvSpPr>
          <p:spPr bwMode="auto">
            <a:xfrm flipV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4" name="Line 14172"/>
            <p:cNvSpPr>
              <a:spLocks noChangeShapeType="1"/>
            </p:cNvSpPr>
            <p:nvPr/>
          </p:nvSpPr>
          <p:spPr bwMode="auto">
            <a:xfrm flipV="1">
              <a:off x="2253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5" name="Line 14173"/>
            <p:cNvSpPr>
              <a:spLocks noChangeShapeType="1"/>
            </p:cNvSpPr>
            <p:nvPr/>
          </p:nvSpPr>
          <p:spPr bwMode="auto">
            <a:xfrm>
              <a:off x="2253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6" name="Rectangle 14174"/>
            <p:cNvSpPr>
              <a:spLocks noChangeArrowheads="1"/>
            </p:cNvSpPr>
            <p:nvPr/>
          </p:nvSpPr>
          <p:spPr bwMode="auto">
            <a:xfrm>
              <a:off x="2235" y="25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7" name="Line 14175"/>
            <p:cNvSpPr>
              <a:spLocks noChangeShapeType="1"/>
            </p:cNvSpPr>
            <p:nvPr/>
          </p:nvSpPr>
          <p:spPr bwMode="auto">
            <a:xfrm flipH="1" flipV="1">
              <a:off x="2241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8" name="Line 14176"/>
            <p:cNvSpPr>
              <a:spLocks noChangeShapeType="1"/>
            </p:cNvSpPr>
            <p:nvPr/>
          </p:nvSpPr>
          <p:spPr bwMode="auto">
            <a:xfrm>
              <a:off x="2253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9" name="Line 14177"/>
            <p:cNvSpPr>
              <a:spLocks noChangeShapeType="1"/>
            </p:cNvSpPr>
            <p:nvPr/>
          </p:nvSpPr>
          <p:spPr bwMode="auto">
            <a:xfrm flipH="1">
              <a:off x="2241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0" name="Line 14178"/>
            <p:cNvSpPr>
              <a:spLocks noChangeShapeType="1"/>
            </p:cNvSpPr>
            <p:nvPr/>
          </p:nvSpPr>
          <p:spPr bwMode="auto">
            <a:xfrm flipV="1">
              <a:off x="2253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1" name="Line 14179"/>
            <p:cNvSpPr>
              <a:spLocks noChangeShapeType="1"/>
            </p:cNvSpPr>
            <p:nvPr/>
          </p:nvSpPr>
          <p:spPr bwMode="auto">
            <a:xfrm flipV="1">
              <a:off x="2253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2" name="Line 14180"/>
            <p:cNvSpPr>
              <a:spLocks noChangeShapeType="1"/>
            </p:cNvSpPr>
            <p:nvPr/>
          </p:nvSpPr>
          <p:spPr bwMode="auto">
            <a:xfrm>
              <a:off x="2253" y="26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3" name="Rectangle 14181"/>
            <p:cNvSpPr>
              <a:spLocks noChangeArrowheads="1"/>
            </p:cNvSpPr>
            <p:nvPr/>
          </p:nvSpPr>
          <p:spPr bwMode="auto">
            <a:xfrm>
              <a:off x="2229" y="25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4" name="Line 14182"/>
            <p:cNvSpPr>
              <a:spLocks noChangeShapeType="1"/>
            </p:cNvSpPr>
            <p:nvPr/>
          </p:nvSpPr>
          <p:spPr bwMode="auto">
            <a:xfrm flipH="1" flipV="1">
              <a:off x="2235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5" name="Line 14183"/>
            <p:cNvSpPr>
              <a:spLocks noChangeShapeType="1"/>
            </p:cNvSpPr>
            <p:nvPr/>
          </p:nvSpPr>
          <p:spPr bwMode="auto">
            <a:xfrm>
              <a:off x="2247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6" name="Line 14184"/>
            <p:cNvSpPr>
              <a:spLocks noChangeShapeType="1"/>
            </p:cNvSpPr>
            <p:nvPr/>
          </p:nvSpPr>
          <p:spPr bwMode="auto">
            <a:xfrm flipH="1">
              <a:off x="2235" y="26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7" name="Line 14185"/>
            <p:cNvSpPr>
              <a:spLocks noChangeShapeType="1"/>
            </p:cNvSpPr>
            <p:nvPr/>
          </p:nvSpPr>
          <p:spPr bwMode="auto">
            <a:xfrm flipV="1">
              <a:off x="2247" y="26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8" name="Line 14186"/>
            <p:cNvSpPr>
              <a:spLocks noChangeShapeType="1"/>
            </p:cNvSpPr>
            <p:nvPr/>
          </p:nvSpPr>
          <p:spPr bwMode="auto">
            <a:xfrm flipV="1">
              <a:off x="2247" y="2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9" name="Line 14187"/>
            <p:cNvSpPr>
              <a:spLocks noChangeShapeType="1"/>
            </p:cNvSpPr>
            <p:nvPr/>
          </p:nvSpPr>
          <p:spPr bwMode="auto">
            <a:xfrm>
              <a:off x="2247" y="26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0" name="Rectangle 14188"/>
            <p:cNvSpPr>
              <a:spLocks noChangeArrowheads="1"/>
            </p:cNvSpPr>
            <p:nvPr/>
          </p:nvSpPr>
          <p:spPr bwMode="auto">
            <a:xfrm>
              <a:off x="2247" y="25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1" name="Line 14189"/>
            <p:cNvSpPr>
              <a:spLocks noChangeShapeType="1"/>
            </p:cNvSpPr>
            <p:nvPr/>
          </p:nvSpPr>
          <p:spPr bwMode="auto">
            <a:xfrm flipH="1" flipV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2" name="Line 14190"/>
            <p:cNvSpPr>
              <a:spLocks noChangeShapeType="1"/>
            </p:cNvSpPr>
            <p:nvPr/>
          </p:nvSpPr>
          <p:spPr bwMode="auto">
            <a:xfrm>
              <a:off x="2265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3" name="Line 14191"/>
            <p:cNvSpPr>
              <a:spLocks noChangeShapeType="1"/>
            </p:cNvSpPr>
            <p:nvPr/>
          </p:nvSpPr>
          <p:spPr bwMode="auto">
            <a:xfrm flipH="1">
              <a:off x="2253" y="25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4" name="Line 14192"/>
            <p:cNvSpPr>
              <a:spLocks noChangeShapeType="1"/>
            </p:cNvSpPr>
            <p:nvPr/>
          </p:nvSpPr>
          <p:spPr bwMode="auto">
            <a:xfrm flipV="1"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5" name="Line 14193"/>
            <p:cNvSpPr>
              <a:spLocks noChangeShapeType="1"/>
            </p:cNvSpPr>
            <p:nvPr/>
          </p:nvSpPr>
          <p:spPr bwMode="auto">
            <a:xfrm flipV="1"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6" name="Line 14194"/>
            <p:cNvSpPr>
              <a:spLocks noChangeShapeType="1"/>
            </p:cNvSpPr>
            <p:nvPr/>
          </p:nvSpPr>
          <p:spPr bwMode="auto">
            <a:xfrm>
              <a:off x="2265" y="2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7" name="Rectangle 14195"/>
            <p:cNvSpPr>
              <a:spLocks noChangeArrowheads="1"/>
            </p:cNvSpPr>
            <p:nvPr/>
          </p:nvSpPr>
          <p:spPr bwMode="auto">
            <a:xfrm>
              <a:off x="224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8" name="Line 14196"/>
            <p:cNvSpPr>
              <a:spLocks noChangeShapeType="1"/>
            </p:cNvSpPr>
            <p:nvPr/>
          </p:nvSpPr>
          <p:spPr bwMode="auto">
            <a:xfrm flipH="1"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9" name="Line 14197"/>
            <p:cNvSpPr>
              <a:spLocks noChangeShapeType="1"/>
            </p:cNvSpPr>
            <p:nvPr/>
          </p:nvSpPr>
          <p:spPr bwMode="auto">
            <a:xfrm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0" name="Line 14198"/>
            <p:cNvSpPr>
              <a:spLocks noChangeShapeType="1"/>
            </p:cNvSpPr>
            <p:nvPr/>
          </p:nvSpPr>
          <p:spPr bwMode="auto">
            <a:xfrm flipH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1" name="Line 14199"/>
            <p:cNvSpPr>
              <a:spLocks noChangeShapeType="1"/>
            </p:cNvSpPr>
            <p:nvPr/>
          </p:nvSpPr>
          <p:spPr bwMode="auto">
            <a:xfrm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2" name="Line 14200"/>
            <p:cNvSpPr>
              <a:spLocks noChangeShapeType="1"/>
            </p:cNvSpPr>
            <p:nvPr/>
          </p:nvSpPr>
          <p:spPr bwMode="auto">
            <a:xfrm flipV="1">
              <a:off x="226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3" name="Line 14201"/>
            <p:cNvSpPr>
              <a:spLocks noChangeShapeType="1"/>
            </p:cNvSpPr>
            <p:nvPr/>
          </p:nvSpPr>
          <p:spPr bwMode="auto">
            <a:xfrm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4" name="Rectangle 14202"/>
            <p:cNvSpPr>
              <a:spLocks noChangeArrowheads="1"/>
            </p:cNvSpPr>
            <p:nvPr/>
          </p:nvSpPr>
          <p:spPr bwMode="auto">
            <a:xfrm>
              <a:off x="224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5" name="Line 14203"/>
            <p:cNvSpPr>
              <a:spLocks noChangeShapeType="1"/>
            </p:cNvSpPr>
            <p:nvPr/>
          </p:nvSpPr>
          <p:spPr bwMode="auto">
            <a:xfrm flipH="1" flipV="1"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6" name="Line 14204"/>
            <p:cNvSpPr>
              <a:spLocks noChangeShapeType="1"/>
            </p:cNvSpPr>
            <p:nvPr/>
          </p:nvSpPr>
          <p:spPr bwMode="auto">
            <a:xfrm>
              <a:off x="226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7" name="Line 14205"/>
            <p:cNvSpPr>
              <a:spLocks noChangeShapeType="1"/>
            </p:cNvSpPr>
            <p:nvPr/>
          </p:nvSpPr>
          <p:spPr bwMode="auto">
            <a:xfrm flipH="1">
              <a:off x="225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8" name="Line 14206"/>
            <p:cNvSpPr>
              <a:spLocks noChangeShapeType="1"/>
            </p:cNvSpPr>
            <p:nvPr/>
          </p:nvSpPr>
          <p:spPr bwMode="auto">
            <a:xfrm flipV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9" name="Line 14207"/>
            <p:cNvSpPr>
              <a:spLocks noChangeShapeType="1"/>
            </p:cNvSpPr>
            <p:nvPr/>
          </p:nvSpPr>
          <p:spPr bwMode="auto">
            <a:xfrm flipV="1">
              <a:off x="226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0" name="Line 14208"/>
            <p:cNvSpPr>
              <a:spLocks noChangeShapeType="1"/>
            </p:cNvSpPr>
            <p:nvPr/>
          </p:nvSpPr>
          <p:spPr bwMode="auto">
            <a:xfrm>
              <a:off x="226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1" name="Rectangle 14209"/>
            <p:cNvSpPr>
              <a:spLocks noChangeArrowheads="1"/>
            </p:cNvSpPr>
            <p:nvPr/>
          </p:nvSpPr>
          <p:spPr bwMode="auto">
            <a:xfrm>
              <a:off x="2259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2" name="Line 14210"/>
            <p:cNvSpPr>
              <a:spLocks noChangeShapeType="1"/>
            </p:cNvSpPr>
            <p:nvPr/>
          </p:nvSpPr>
          <p:spPr bwMode="auto">
            <a:xfrm flipH="1" flipV="1"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3" name="Line 14211"/>
            <p:cNvSpPr>
              <a:spLocks noChangeShapeType="1"/>
            </p:cNvSpPr>
            <p:nvPr/>
          </p:nvSpPr>
          <p:spPr bwMode="auto">
            <a:xfrm>
              <a:off x="227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4" name="Line 14212"/>
            <p:cNvSpPr>
              <a:spLocks noChangeShapeType="1"/>
            </p:cNvSpPr>
            <p:nvPr/>
          </p:nvSpPr>
          <p:spPr bwMode="auto">
            <a:xfrm flipH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5" name="Line 14213"/>
            <p:cNvSpPr>
              <a:spLocks noChangeShapeType="1"/>
            </p:cNvSpPr>
            <p:nvPr/>
          </p:nvSpPr>
          <p:spPr bwMode="auto">
            <a:xfrm flipV="1"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6" name="Line 14214"/>
            <p:cNvSpPr>
              <a:spLocks noChangeShapeType="1"/>
            </p:cNvSpPr>
            <p:nvPr/>
          </p:nvSpPr>
          <p:spPr bwMode="auto">
            <a:xfrm flipV="1">
              <a:off x="227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7" name="Line 14215"/>
            <p:cNvSpPr>
              <a:spLocks noChangeShapeType="1"/>
            </p:cNvSpPr>
            <p:nvPr/>
          </p:nvSpPr>
          <p:spPr bwMode="auto">
            <a:xfrm>
              <a:off x="2277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8" name="Rectangle 14216"/>
            <p:cNvSpPr>
              <a:spLocks noChangeArrowheads="1"/>
            </p:cNvSpPr>
            <p:nvPr/>
          </p:nvSpPr>
          <p:spPr bwMode="auto">
            <a:xfrm>
              <a:off x="2259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9" name="Line 14217"/>
            <p:cNvSpPr>
              <a:spLocks noChangeShapeType="1"/>
            </p:cNvSpPr>
            <p:nvPr/>
          </p:nvSpPr>
          <p:spPr bwMode="auto">
            <a:xfrm flipH="1" flipV="1">
              <a:off x="226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0" name="Line 14218"/>
            <p:cNvSpPr>
              <a:spLocks noChangeShapeType="1"/>
            </p:cNvSpPr>
            <p:nvPr/>
          </p:nvSpPr>
          <p:spPr bwMode="auto">
            <a:xfrm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1" name="Line 14219"/>
            <p:cNvSpPr>
              <a:spLocks noChangeShapeType="1"/>
            </p:cNvSpPr>
            <p:nvPr/>
          </p:nvSpPr>
          <p:spPr bwMode="auto">
            <a:xfrm flipH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" name="Line 14220"/>
            <p:cNvSpPr>
              <a:spLocks noChangeShapeType="1"/>
            </p:cNvSpPr>
            <p:nvPr/>
          </p:nvSpPr>
          <p:spPr bwMode="auto">
            <a:xfrm flipV="1">
              <a:off x="227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3" name="Line 14221"/>
            <p:cNvSpPr>
              <a:spLocks noChangeShapeType="1"/>
            </p:cNvSpPr>
            <p:nvPr/>
          </p:nvSpPr>
          <p:spPr bwMode="auto">
            <a:xfrm flipV="1">
              <a:off x="227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" name="Line 14222"/>
            <p:cNvSpPr>
              <a:spLocks noChangeShapeType="1"/>
            </p:cNvSpPr>
            <p:nvPr/>
          </p:nvSpPr>
          <p:spPr bwMode="auto">
            <a:xfrm>
              <a:off x="2277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" name="Rectangle 14223"/>
            <p:cNvSpPr>
              <a:spLocks noChangeArrowheads="1"/>
            </p:cNvSpPr>
            <p:nvPr/>
          </p:nvSpPr>
          <p:spPr bwMode="auto">
            <a:xfrm>
              <a:off x="2235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6" name="Line 14224"/>
            <p:cNvSpPr>
              <a:spLocks noChangeShapeType="1"/>
            </p:cNvSpPr>
            <p:nvPr/>
          </p:nvSpPr>
          <p:spPr bwMode="auto">
            <a:xfrm flipH="1" flipV="1">
              <a:off x="224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7" name="Line 14225"/>
            <p:cNvSpPr>
              <a:spLocks noChangeShapeType="1"/>
            </p:cNvSpPr>
            <p:nvPr/>
          </p:nvSpPr>
          <p:spPr bwMode="auto">
            <a:xfrm>
              <a:off x="225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8" name="Line 14226"/>
            <p:cNvSpPr>
              <a:spLocks noChangeShapeType="1"/>
            </p:cNvSpPr>
            <p:nvPr/>
          </p:nvSpPr>
          <p:spPr bwMode="auto">
            <a:xfrm flipH="1">
              <a:off x="224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9" name="Line 14227"/>
            <p:cNvSpPr>
              <a:spLocks noChangeShapeType="1"/>
            </p:cNvSpPr>
            <p:nvPr/>
          </p:nvSpPr>
          <p:spPr bwMode="auto">
            <a:xfrm flipV="1">
              <a:off x="225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0" name="Line 14228"/>
            <p:cNvSpPr>
              <a:spLocks noChangeShapeType="1"/>
            </p:cNvSpPr>
            <p:nvPr/>
          </p:nvSpPr>
          <p:spPr bwMode="auto">
            <a:xfrm flipV="1">
              <a:off x="225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1" name="Line 14229"/>
            <p:cNvSpPr>
              <a:spLocks noChangeShapeType="1"/>
            </p:cNvSpPr>
            <p:nvPr/>
          </p:nvSpPr>
          <p:spPr bwMode="auto">
            <a:xfrm>
              <a:off x="225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2" name="Rectangle 14230"/>
            <p:cNvSpPr>
              <a:spLocks noChangeArrowheads="1"/>
            </p:cNvSpPr>
            <p:nvPr/>
          </p:nvSpPr>
          <p:spPr bwMode="auto">
            <a:xfrm>
              <a:off x="2229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3" name="Line 14231"/>
            <p:cNvSpPr>
              <a:spLocks noChangeShapeType="1"/>
            </p:cNvSpPr>
            <p:nvPr/>
          </p:nvSpPr>
          <p:spPr bwMode="auto">
            <a:xfrm flipH="1" flipV="1">
              <a:off x="223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4" name="Line 14232"/>
            <p:cNvSpPr>
              <a:spLocks noChangeShapeType="1"/>
            </p:cNvSpPr>
            <p:nvPr/>
          </p:nvSpPr>
          <p:spPr bwMode="auto">
            <a:xfrm>
              <a:off x="224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5" name="Line 14233"/>
            <p:cNvSpPr>
              <a:spLocks noChangeShapeType="1"/>
            </p:cNvSpPr>
            <p:nvPr/>
          </p:nvSpPr>
          <p:spPr bwMode="auto">
            <a:xfrm flipH="1">
              <a:off x="223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6" name="Line 14234"/>
            <p:cNvSpPr>
              <a:spLocks noChangeShapeType="1"/>
            </p:cNvSpPr>
            <p:nvPr/>
          </p:nvSpPr>
          <p:spPr bwMode="auto">
            <a:xfrm flipV="1">
              <a:off x="224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7" name="Line 14235"/>
            <p:cNvSpPr>
              <a:spLocks noChangeShapeType="1"/>
            </p:cNvSpPr>
            <p:nvPr/>
          </p:nvSpPr>
          <p:spPr bwMode="auto">
            <a:xfrm flipV="1">
              <a:off x="224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8" name="Line 14236"/>
            <p:cNvSpPr>
              <a:spLocks noChangeShapeType="1"/>
            </p:cNvSpPr>
            <p:nvPr/>
          </p:nvSpPr>
          <p:spPr bwMode="auto">
            <a:xfrm>
              <a:off x="224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9" name="Rectangle 14237"/>
            <p:cNvSpPr>
              <a:spLocks noChangeArrowheads="1"/>
            </p:cNvSpPr>
            <p:nvPr/>
          </p:nvSpPr>
          <p:spPr bwMode="auto">
            <a:xfrm>
              <a:off x="2247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0" name="Line 14238"/>
            <p:cNvSpPr>
              <a:spLocks noChangeShapeType="1"/>
            </p:cNvSpPr>
            <p:nvPr/>
          </p:nvSpPr>
          <p:spPr bwMode="auto">
            <a:xfrm flipH="1" flipV="1">
              <a:off x="225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67" name="Group 14239"/>
          <p:cNvGrpSpPr>
            <a:grpSpLocks/>
          </p:cNvGrpSpPr>
          <p:nvPr/>
        </p:nvGrpSpPr>
        <p:grpSpPr bwMode="auto">
          <a:xfrm>
            <a:off x="5011738" y="2743200"/>
            <a:ext cx="2400300" cy="1000125"/>
            <a:chOff x="2223" y="1953"/>
            <a:chExt cx="1512" cy="630"/>
          </a:xfrm>
        </p:grpSpPr>
        <p:sp>
          <p:nvSpPr>
            <p:cNvPr id="13651" name="Line 14240"/>
            <p:cNvSpPr>
              <a:spLocks noChangeShapeType="1"/>
            </p:cNvSpPr>
            <p:nvPr/>
          </p:nvSpPr>
          <p:spPr bwMode="auto">
            <a:xfrm>
              <a:off x="226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2" name="Line 14241"/>
            <p:cNvSpPr>
              <a:spLocks noChangeShapeType="1"/>
            </p:cNvSpPr>
            <p:nvPr/>
          </p:nvSpPr>
          <p:spPr bwMode="auto">
            <a:xfrm flipH="1">
              <a:off x="225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3" name="Line 14242"/>
            <p:cNvSpPr>
              <a:spLocks noChangeShapeType="1"/>
            </p:cNvSpPr>
            <p:nvPr/>
          </p:nvSpPr>
          <p:spPr bwMode="auto">
            <a:xfrm flipV="1">
              <a:off x="226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4" name="Line 14243"/>
            <p:cNvSpPr>
              <a:spLocks noChangeShapeType="1"/>
            </p:cNvSpPr>
            <p:nvPr/>
          </p:nvSpPr>
          <p:spPr bwMode="auto">
            <a:xfrm flipV="1">
              <a:off x="2265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5" name="Line 14244"/>
            <p:cNvSpPr>
              <a:spLocks noChangeShapeType="1"/>
            </p:cNvSpPr>
            <p:nvPr/>
          </p:nvSpPr>
          <p:spPr bwMode="auto">
            <a:xfrm>
              <a:off x="2265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6" name="Rectangle 14245"/>
            <p:cNvSpPr>
              <a:spLocks noChangeArrowheads="1"/>
            </p:cNvSpPr>
            <p:nvPr/>
          </p:nvSpPr>
          <p:spPr bwMode="auto">
            <a:xfrm>
              <a:off x="2223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7" name="Line 14246"/>
            <p:cNvSpPr>
              <a:spLocks noChangeShapeType="1"/>
            </p:cNvSpPr>
            <p:nvPr/>
          </p:nvSpPr>
          <p:spPr bwMode="auto">
            <a:xfrm flipH="1" flipV="1">
              <a:off x="222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8" name="Line 14247"/>
            <p:cNvSpPr>
              <a:spLocks noChangeShapeType="1"/>
            </p:cNvSpPr>
            <p:nvPr/>
          </p:nvSpPr>
          <p:spPr bwMode="auto">
            <a:xfrm>
              <a:off x="224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9" name="Line 14248"/>
            <p:cNvSpPr>
              <a:spLocks noChangeShapeType="1"/>
            </p:cNvSpPr>
            <p:nvPr/>
          </p:nvSpPr>
          <p:spPr bwMode="auto">
            <a:xfrm flipH="1">
              <a:off x="222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0" name="Line 14249"/>
            <p:cNvSpPr>
              <a:spLocks noChangeShapeType="1"/>
            </p:cNvSpPr>
            <p:nvPr/>
          </p:nvSpPr>
          <p:spPr bwMode="auto">
            <a:xfrm flipV="1">
              <a:off x="224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1" name="Line 14250"/>
            <p:cNvSpPr>
              <a:spLocks noChangeShapeType="1"/>
            </p:cNvSpPr>
            <p:nvPr/>
          </p:nvSpPr>
          <p:spPr bwMode="auto">
            <a:xfrm flipV="1">
              <a:off x="2241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2" name="Line 14251"/>
            <p:cNvSpPr>
              <a:spLocks noChangeShapeType="1"/>
            </p:cNvSpPr>
            <p:nvPr/>
          </p:nvSpPr>
          <p:spPr bwMode="auto">
            <a:xfrm>
              <a:off x="224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3" name="Rectangle 14252"/>
            <p:cNvSpPr>
              <a:spLocks noChangeArrowheads="1"/>
            </p:cNvSpPr>
            <p:nvPr/>
          </p:nvSpPr>
          <p:spPr bwMode="auto">
            <a:xfrm>
              <a:off x="2223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4" name="Line 14253"/>
            <p:cNvSpPr>
              <a:spLocks noChangeShapeType="1"/>
            </p:cNvSpPr>
            <p:nvPr/>
          </p:nvSpPr>
          <p:spPr bwMode="auto">
            <a:xfrm flipH="1" flipV="1">
              <a:off x="222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5" name="Line 14254"/>
            <p:cNvSpPr>
              <a:spLocks noChangeShapeType="1"/>
            </p:cNvSpPr>
            <p:nvPr/>
          </p:nvSpPr>
          <p:spPr bwMode="auto">
            <a:xfrm>
              <a:off x="224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6" name="Line 14255"/>
            <p:cNvSpPr>
              <a:spLocks noChangeShapeType="1"/>
            </p:cNvSpPr>
            <p:nvPr/>
          </p:nvSpPr>
          <p:spPr bwMode="auto">
            <a:xfrm flipH="1">
              <a:off x="222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7" name="Line 14256"/>
            <p:cNvSpPr>
              <a:spLocks noChangeShapeType="1"/>
            </p:cNvSpPr>
            <p:nvPr/>
          </p:nvSpPr>
          <p:spPr bwMode="auto">
            <a:xfrm flipV="1">
              <a:off x="224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8" name="Line 14257"/>
            <p:cNvSpPr>
              <a:spLocks noChangeShapeType="1"/>
            </p:cNvSpPr>
            <p:nvPr/>
          </p:nvSpPr>
          <p:spPr bwMode="auto">
            <a:xfrm flipV="1">
              <a:off x="224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9" name="Line 14258"/>
            <p:cNvSpPr>
              <a:spLocks noChangeShapeType="1"/>
            </p:cNvSpPr>
            <p:nvPr/>
          </p:nvSpPr>
          <p:spPr bwMode="auto">
            <a:xfrm>
              <a:off x="224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0" name="Rectangle 14259"/>
            <p:cNvSpPr>
              <a:spLocks noChangeArrowheads="1"/>
            </p:cNvSpPr>
            <p:nvPr/>
          </p:nvSpPr>
          <p:spPr bwMode="auto">
            <a:xfrm>
              <a:off x="2223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1" name="Line 14260"/>
            <p:cNvSpPr>
              <a:spLocks noChangeShapeType="1"/>
            </p:cNvSpPr>
            <p:nvPr/>
          </p:nvSpPr>
          <p:spPr bwMode="auto">
            <a:xfrm flipH="1" flipV="1">
              <a:off x="222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2" name="Line 14261"/>
            <p:cNvSpPr>
              <a:spLocks noChangeShapeType="1"/>
            </p:cNvSpPr>
            <p:nvPr/>
          </p:nvSpPr>
          <p:spPr bwMode="auto">
            <a:xfrm>
              <a:off x="224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3" name="Line 14262"/>
            <p:cNvSpPr>
              <a:spLocks noChangeShapeType="1"/>
            </p:cNvSpPr>
            <p:nvPr/>
          </p:nvSpPr>
          <p:spPr bwMode="auto">
            <a:xfrm flipH="1">
              <a:off x="222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4" name="Line 14263"/>
            <p:cNvSpPr>
              <a:spLocks noChangeShapeType="1"/>
            </p:cNvSpPr>
            <p:nvPr/>
          </p:nvSpPr>
          <p:spPr bwMode="auto">
            <a:xfrm flipV="1">
              <a:off x="224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5" name="Line 14264"/>
            <p:cNvSpPr>
              <a:spLocks noChangeShapeType="1"/>
            </p:cNvSpPr>
            <p:nvPr/>
          </p:nvSpPr>
          <p:spPr bwMode="auto">
            <a:xfrm flipV="1">
              <a:off x="224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6" name="Line 14265"/>
            <p:cNvSpPr>
              <a:spLocks noChangeShapeType="1"/>
            </p:cNvSpPr>
            <p:nvPr/>
          </p:nvSpPr>
          <p:spPr bwMode="auto">
            <a:xfrm>
              <a:off x="224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7" name="Rectangle 14266"/>
            <p:cNvSpPr>
              <a:spLocks noChangeArrowheads="1"/>
            </p:cNvSpPr>
            <p:nvPr/>
          </p:nvSpPr>
          <p:spPr bwMode="auto">
            <a:xfrm>
              <a:off x="2241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8" name="Line 14267"/>
            <p:cNvSpPr>
              <a:spLocks noChangeShapeType="1"/>
            </p:cNvSpPr>
            <p:nvPr/>
          </p:nvSpPr>
          <p:spPr bwMode="auto">
            <a:xfrm flipH="1" flipV="1">
              <a:off x="224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9" name="Line 14268"/>
            <p:cNvSpPr>
              <a:spLocks noChangeShapeType="1"/>
            </p:cNvSpPr>
            <p:nvPr/>
          </p:nvSpPr>
          <p:spPr bwMode="auto">
            <a:xfrm>
              <a:off x="225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0" name="Line 14269"/>
            <p:cNvSpPr>
              <a:spLocks noChangeShapeType="1"/>
            </p:cNvSpPr>
            <p:nvPr/>
          </p:nvSpPr>
          <p:spPr bwMode="auto">
            <a:xfrm flipH="1">
              <a:off x="224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1" name="Line 14270"/>
            <p:cNvSpPr>
              <a:spLocks noChangeShapeType="1"/>
            </p:cNvSpPr>
            <p:nvPr/>
          </p:nvSpPr>
          <p:spPr bwMode="auto">
            <a:xfrm flipV="1">
              <a:off x="225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2" name="Line 14271"/>
            <p:cNvSpPr>
              <a:spLocks noChangeShapeType="1"/>
            </p:cNvSpPr>
            <p:nvPr/>
          </p:nvSpPr>
          <p:spPr bwMode="auto">
            <a:xfrm flipV="1">
              <a:off x="2259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3" name="Line 14272"/>
            <p:cNvSpPr>
              <a:spLocks noChangeShapeType="1"/>
            </p:cNvSpPr>
            <p:nvPr/>
          </p:nvSpPr>
          <p:spPr bwMode="auto">
            <a:xfrm>
              <a:off x="2259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4" name="Rectangle 14273"/>
            <p:cNvSpPr>
              <a:spLocks noChangeArrowheads="1"/>
            </p:cNvSpPr>
            <p:nvPr/>
          </p:nvSpPr>
          <p:spPr bwMode="auto">
            <a:xfrm>
              <a:off x="2283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5" name="Line 14274"/>
            <p:cNvSpPr>
              <a:spLocks noChangeShapeType="1"/>
            </p:cNvSpPr>
            <p:nvPr/>
          </p:nvSpPr>
          <p:spPr bwMode="auto">
            <a:xfrm flipH="1" flipV="1">
              <a:off x="228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6" name="Line 14275"/>
            <p:cNvSpPr>
              <a:spLocks noChangeShapeType="1"/>
            </p:cNvSpPr>
            <p:nvPr/>
          </p:nvSpPr>
          <p:spPr bwMode="auto">
            <a:xfrm>
              <a:off x="230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7" name="Line 14276"/>
            <p:cNvSpPr>
              <a:spLocks noChangeShapeType="1"/>
            </p:cNvSpPr>
            <p:nvPr/>
          </p:nvSpPr>
          <p:spPr bwMode="auto">
            <a:xfrm flipH="1">
              <a:off x="228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8" name="Line 14277"/>
            <p:cNvSpPr>
              <a:spLocks noChangeShapeType="1"/>
            </p:cNvSpPr>
            <p:nvPr/>
          </p:nvSpPr>
          <p:spPr bwMode="auto">
            <a:xfrm flipV="1">
              <a:off x="230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9" name="Line 14278"/>
            <p:cNvSpPr>
              <a:spLocks noChangeShapeType="1"/>
            </p:cNvSpPr>
            <p:nvPr/>
          </p:nvSpPr>
          <p:spPr bwMode="auto">
            <a:xfrm flipV="1">
              <a:off x="230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0" name="Line 14279"/>
            <p:cNvSpPr>
              <a:spLocks noChangeShapeType="1"/>
            </p:cNvSpPr>
            <p:nvPr/>
          </p:nvSpPr>
          <p:spPr bwMode="auto">
            <a:xfrm>
              <a:off x="2301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1" name="Rectangle 14280"/>
            <p:cNvSpPr>
              <a:spLocks noChangeArrowheads="1"/>
            </p:cNvSpPr>
            <p:nvPr/>
          </p:nvSpPr>
          <p:spPr bwMode="auto">
            <a:xfrm>
              <a:off x="2367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2" name="Line 14281"/>
            <p:cNvSpPr>
              <a:spLocks noChangeShapeType="1"/>
            </p:cNvSpPr>
            <p:nvPr/>
          </p:nvSpPr>
          <p:spPr bwMode="auto">
            <a:xfrm flipH="1" flipV="1">
              <a:off x="2373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3" name="Line 14282"/>
            <p:cNvSpPr>
              <a:spLocks noChangeShapeType="1"/>
            </p:cNvSpPr>
            <p:nvPr/>
          </p:nvSpPr>
          <p:spPr bwMode="auto">
            <a:xfrm>
              <a:off x="238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4" name="Line 14283"/>
            <p:cNvSpPr>
              <a:spLocks noChangeShapeType="1"/>
            </p:cNvSpPr>
            <p:nvPr/>
          </p:nvSpPr>
          <p:spPr bwMode="auto">
            <a:xfrm flipH="1">
              <a:off x="237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5" name="Line 14284"/>
            <p:cNvSpPr>
              <a:spLocks noChangeShapeType="1"/>
            </p:cNvSpPr>
            <p:nvPr/>
          </p:nvSpPr>
          <p:spPr bwMode="auto">
            <a:xfrm flipV="1">
              <a:off x="238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6" name="Line 14285"/>
            <p:cNvSpPr>
              <a:spLocks noChangeShapeType="1"/>
            </p:cNvSpPr>
            <p:nvPr/>
          </p:nvSpPr>
          <p:spPr bwMode="auto">
            <a:xfrm flipV="1">
              <a:off x="2385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7" name="Line 14286"/>
            <p:cNvSpPr>
              <a:spLocks noChangeShapeType="1"/>
            </p:cNvSpPr>
            <p:nvPr/>
          </p:nvSpPr>
          <p:spPr bwMode="auto">
            <a:xfrm>
              <a:off x="2385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8" name="Rectangle 14287"/>
            <p:cNvSpPr>
              <a:spLocks noChangeArrowheads="1"/>
            </p:cNvSpPr>
            <p:nvPr/>
          </p:nvSpPr>
          <p:spPr bwMode="auto">
            <a:xfrm>
              <a:off x="2481" y="248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9" name="Line 14288"/>
            <p:cNvSpPr>
              <a:spLocks noChangeShapeType="1"/>
            </p:cNvSpPr>
            <p:nvPr/>
          </p:nvSpPr>
          <p:spPr bwMode="auto">
            <a:xfrm flipH="1" flipV="1">
              <a:off x="2487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0" name="Line 14289"/>
            <p:cNvSpPr>
              <a:spLocks noChangeShapeType="1"/>
            </p:cNvSpPr>
            <p:nvPr/>
          </p:nvSpPr>
          <p:spPr bwMode="auto">
            <a:xfrm>
              <a:off x="2499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1" name="Line 14290"/>
            <p:cNvSpPr>
              <a:spLocks noChangeShapeType="1"/>
            </p:cNvSpPr>
            <p:nvPr/>
          </p:nvSpPr>
          <p:spPr bwMode="auto">
            <a:xfrm flipH="1">
              <a:off x="2487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2" name="Line 14291"/>
            <p:cNvSpPr>
              <a:spLocks noChangeShapeType="1"/>
            </p:cNvSpPr>
            <p:nvPr/>
          </p:nvSpPr>
          <p:spPr bwMode="auto">
            <a:xfrm flipV="1">
              <a:off x="2499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3" name="Line 14292"/>
            <p:cNvSpPr>
              <a:spLocks noChangeShapeType="1"/>
            </p:cNvSpPr>
            <p:nvPr/>
          </p:nvSpPr>
          <p:spPr bwMode="auto">
            <a:xfrm flipV="1">
              <a:off x="2499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4" name="Line 14293"/>
            <p:cNvSpPr>
              <a:spLocks noChangeShapeType="1"/>
            </p:cNvSpPr>
            <p:nvPr/>
          </p:nvSpPr>
          <p:spPr bwMode="auto">
            <a:xfrm>
              <a:off x="2499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5" name="Rectangle 14294"/>
            <p:cNvSpPr>
              <a:spLocks noChangeArrowheads="1"/>
            </p:cNvSpPr>
            <p:nvPr/>
          </p:nvSpPr>
          <p:spPr bwMode="auto">
            <a:xfrm>
              <a:off x="2619" y="240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6" name="Line 14295"/>
            <p:cNvSpPr>
              <a:spLocks noChangeShapeType="1"/>
            </p:cNvSpPr>
            <p:nvPr/>
          </p:nvSpPr>
          <p:spPr bwMode="auto">
            <a:xfrm flipH="1" flipV="1">
              <a:off x="2625" y="24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7" name="Line 14296"/>
            <p:cNvSpPr>
              <a:spLocks noChangeShapeType="1"/>
            </p:cNvSpPr>
            <p:nvPr/>
          </p:nvSpPr>
          <p:spPr bwMode="auto">
            <a:xfrm>
              <a:off x="2637" y="24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8" name="Line 14297"/>
            <p:cNvSpPr>
              <a:spLocks noChangeShapeType="1"/>
            </p:cNvSpPr>
            <p:nvPr/>
          </p:nvSpPr>
          <p:spPr bwMode="auto">
            <a:xfrm flipH="1">
              <a:off x="2625" y="24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9" name="Line 14298"/>
            <p:cNvSpPr>
              <a:spLocks noChangeShapeType="1"/>
            </p:cNvSpPr>
            <p:nvPr/>
          </p:nvSpPr>
          <p:spPr bwMode="auto">
            <a:xfrm flipV="1">
              <a:off x="2637" y="24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0" name="Line 14299"/>
            <p:cNvSpPr>
              <a:spLocks noChangeShapeType="1"/>
            </p:cNvSpPr>
            <p:nvPr/>
          </p:nvSpPr>
          <p:spPr bwMode="auto">
            <a:xfrm flipV="1">
              <a:off x="2637" y="24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1" name="Line 14300"/>
            <p:cNvSpPr>
              <a:spLocks noChangeShapeType="1"/>
            </p:cNvSpPr>
            <p:nvPr/>
          </p:nvSpPr>
          <p:spPr bwMode="auto">
            <a:xfrm>
              <a:off x="2637" y="24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2" name="Rectangle 14301"/>
            <p:cNvSpPr>
              <a:spLocks noChangeArrowheads="1"/>
            </p:cNvSpPr>
            <p:nvPr/>
          </p:nvSpPr>
          <p:spPr bwMode="auto">
            <a:xfrm>
              <a:off x="2769" y="23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3" name="Line 14302"/>
            <p:cNvSpPr>
              <a:spLocks noChangeShapeType="1"/>
            </p:cNvSpPr>
            <p:nvPr/>
          </p:nvSpPr>
          <p:spPr bwMode="auto">
            <a:xfrm flipH="1" flipV="1">
              <a:off x="2775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4" name="Line 14303"/>
            <p:cNvSpPr>
              <a:spLocks noChangeShapeType="1"/>
            </p:cNvSpPr>
            <p:nvPr/>
          </p:nvSpPr>
          <p:spPr bwMode="auto">
            <a:xfrm>
              <a:off x="2787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5" name="Line 14304"/>
            <p:cNvSpPr>
              <a:spLocks noChangeShapeType="1"/>
            </p:cNvSpPr>
            <p:nvPr/>
          </p:nvSpPr>
          <p:spPr bwMode="auto">
            <a:xfrm flipH="1">
              <a:off x="2775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6" name="Line 14305"/>
            <p:cNvSpPr>
              <a:spLocks noChangeShapeType="1"/>
            </p:cNvSpPr>
            <p:nvPr/>
          </p:nvSpPr>
          <p:spPr bwMode="auto">
            <a:xfrm flipV="1">
              <a:off x="2787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7" name="Line 14306"/>
            <p:cNvSpPr>
              <a:spLocks noChangeShapeType="1"/>
            </p:cNvSpPr>
            <p:nvPr/>
          </p:nvSpPr>
          <p:spPr bwMode="auto">
            <a:xfrm flipV="1">
              <a:off x="2787" y="23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8" name="Line 14307"/>
            <p:cNvSpPr>
              <a:spLocks noChangeShapeType="1"/>
            </p:cNvSpPr>
            <p:nvPr/>
          </p:nvSpPr>
          <p:spPr bwMode="auto">
            <a:xfrm>
              <a:off x="2787" y="23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9" name="Rectangle 14308"/>
            <p:cNvSpPr>
              <a:spLocks noChangeArrowheads="1"/>
            </p:cNvSpPr>
            <p:nvPr/>
          </p:nvSpPr>
          <p:spPr bwMode="auto">
            <a:xfrm>
              <a:off x="2925" y="22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0" name="Line 14309"/>
            <p:cNvSpPr>
              <a:spLocks noChangeShapeType="1"/>
            </p:cNvSpPr>
            <p:nvPr/>
          </p:nvSpPr>
          <p:spPr bwMode="auto">
            <a:xfrm flipH="1" flipV="1">
              <a:off x="2931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1" name="Line 14310"/>
            <p:cNvSpPr>
              <a:spLocks noChangeShapeType="1"/>
            </p:cNvSpPr>
            <p:nvPr/>
          </p:nvSpPr>
          <p:spPr bwMode="auto">
            <a:xfrm>
              <a:off x="2943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2" name="Line 14311"/>
            <p:cNvSpPr>
              <a:spLocks noChangeShapeType="1"/>
            </p:cNvSpPr>
            <p:nvPr/>
          </p:nvSpPr>
          <p:spPr bwMode="auto">
            <a:xfrm flipH="1">
              <a:off x="2931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3" name="Line 14312"/>
            <p:cNvSpPr>
              <a:spLocks noChangeShapeType="1"/>
            </p:cNvSpPr>
            <p:nvPr/>
          </p:nvSpPr>
          <p:spPr bwMode="auto">
            <a:xfrm flipV="1">
              <a:off x="2943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" name="Line 14313"/>
            <p:cNvSpPr>
              <a:spLocks noChangeShapeType="1"/>
            </p:cNvSpPr>
            <p:nvPr/>
          </p:nvSpPr>
          <p:spPr bwMode="auto">
            <a:xfrm flipV="1">
              <a:off x="2943" y="22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" name="Line 14314"/>
            <p:cNvSpPr>
              <a:spLocks noChangeShapeType="1"/>
            </p:cNvSpPr>
            <p:nvPr/>
          </p:nvSpPr>
          <p:spPr bwMode="auto">
            <a:xfrm>
              <a:off x="2943" y="22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" name="Rectangle 14315"/>
            <p:cNvSpPr>
              <a:spLocks noChangeArrowheads="1"/>
            </p:cNvSpPr>
            <p:nvPr/>
          </p:nvSpPr>
          <p:spPr bwMode="auto">
            <a:xfrm>
              <a:off x="3081" y="218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7" name="Line 14316"/>
            <p:cNvSpPr>
              <a:spLocks noChangeShapeType="1"/>
            </p:cNvSpPr>
            <p:nvPr/>
          </p:nvSpPr>
          <p:spPr bwMode="auto">
            <a:xfrm flipH="1" flipV="1">
              <a:off x="3087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8" name="Line 14317"/>
            <p:cNvSpPr>
              <a:spLocks noChangeShapeType="1"/>
            </p:cNvSpPr>
            <p:nvPr/>
          </p:nvSpPr>
          <p:spPr bwMode="auto">
            <a:xfrm>
              <a:off x="3099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9" name="Line 14318"/>
            <p:cNvSpPr>
              <a:spLocks noChangeShapeType="1"/>
            </p:cNvSpPr>
            <p:nvPr/>
          </p:nvSpPr>
          <p:spPr bwMode="auto">
            <a:xfrm flipH="1">
              <a:off x="3087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0" name="Line 14319"/>
            <p:cNvSpPr>
              <a:spLocks noChangeShapeType="1"/>
            </p:cNvSpPr>
            <p:nvPr/>
          </p:nvSpPr>
          <p:spPr bwMode="auto">
            <a:xfrm flipV="1">
              <a:off x="3099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1" name="Line 14320"/>
            <p:cNvSpPr>
              <a:spLocks noChangeShapeType="1"/>
            </p:cNvSpPr>
            <p:nvPr/>
          </p:nvSpPr>
          <p:spPr bwMode="auto">
            <a:xfrm flipV="1">
              <a:off x="3099" y="21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2" name="Line 14321"/>
            <p:cNvSpPr>
              <a:spLocks noChangeShapeType="1"/>
            </p:cNvSpPr>
            <p:nvPr/>
          </p:nvSpPr>
          <p:spPr bwMode="auto">
            <a:xfrm>
              <a:off x="3099" y="21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3" name="Rectangle 14322"/>
            <p:cNvSpPr>
              <a:spLocks noChangeArrowheads="1"/>
            </p:cNvSpPr>
            <p:nvPr/>
          </p:nvSpPr>
          <p:spPr bwMode="auto">
            <a:xfrm>
              <a:off x="3231" y="214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4" name="Line 14323"/>
            <p:cNvSpPr>
              <a:spLocks noChangeShapeType="1"/>
            </p:cNvSpPr>
            <p:nvPr/>
          </p:nvSpPr>
          <p:spPr bwMode="auto">
            <a:xfrm flipH="1" flipV="1">
              <a:off x="3237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5" name="Line 14324"/>
            <p:cNvSpPr>
              <a:spLocks noChangeShapeType="1"/>
            </p:cNvSpPr>
            <p:nvPr/>
          </p:nvSpPr>
          <p:spPr bwMode="auto">
            <a:xfrm>
              <a:off x="3249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6" name="Line 14325"/>
            <p:cNvSpPr>
              <a:spLocks noChangeShapeType="1"/>
            </p:cNvSpPr>
            <p:nvPr/>
          </p:nvSpPr>
          <p:spPr bwMode="auto">
            <a:xfrm flipH="1">
              <a:off x="3237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7" name="Line 14326"/>
            <p:cNvSpPr>
              <a:spLocks noChangeShapeType="1"/>
            </p:cNvSpPr>
            <p:nvPr/>
          </p:nvSpPr>
          <p:spPr bwMode="auto">
            <a:xfrm flipV="1">
              <a:off x="3249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8" name="Line 14327"/>
            <p:cNvSpPr>
              <a:spLocks noChangeShapeType="1"/>
            </p:cNvSpPr>
            <p:nvPr/>
          </p:nvSpPr>
          <p:spPr bwMode="auto">
            <a:xfrm flipV="1">
              <a:off x="3249" y="21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9" name="Line 14328"/>
            <p:cNvSpPr>
              <a:spLocks noChangeShapeType="1"/>
            </p:cNvSpPr>
            <p:nvPr/>
          </p:nvSpPr>
          <p:spPr bwMode="auto">
            <a:xfrm>
              <a:off x="3249" y="21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0" name="Rectangle 14329"/>
            <p:cNvSpPr>
              <a:spLocks noChangeArrowheads="1"/>
            </p:cNvSpPr>
            <p:nvPr/>
          </p:nvSpPr>
          <p:spPr bwMode="auto">
            <a:xfrm>
              <a:off x="3363" y="205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1" name="Line 14330"/>
            <p:cNvSpPr>
              <a:spLocks noChangeShapeType="1"/>
            </p:cNvSpPr>
            <p:nvPr/>
          </p:nvSpPr>
          <p:spPr bwMode="auto">
            <a:xfrm flipH="1" flipV="1">
              <a:off x="3369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2" name="Line 14331"/>
            <p:cNvSpPr>
              <a:spLocks noChangeShapeType="1"/>
            </p:cNvSpPr>
            <p:nvPr/>
          </p:nvSpPr>
          <p:spPr bwMode="auto">
            <a:xfrm>
              <a:off x="3381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3" name="Line 14332"/>
            <p:cNvSpPr>
              <a:spLocks noChangeShapeType="1"/>
            </p:cNvSpPr>
            <p:nvPr/>
          </p:nvSpPr>
          <p:spPr bwMode="auto">
            <a:xfrm flipH="1">
              <a:off x="3369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4" name="Line 14333"/>
            <p:cNvSpPr>
              <a:spLocks noChangeShapeType="1"/>
            </p:cNvSpPr>
            <p:nvPr/>
          </p:nvSpPr>
          <p:spPr bwMode="auto">
            <a:xfrm flipV="1">
              <a:off x="3381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5" name="Line 14334"/>
            <p:cNvSpPr>
              <a:spLocks noChangeShapeType="1"/>
            </p:cNvSpPr>
            <p:nvPr/>
          </p:nvSpPr>
          <p:spPr bwMode="auto">
            <a:xfrm flipV="1">
              <a:off x="3381" y="20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6" name="Line 14335"/>
            <p:cNvSpPr>
              <a:spLocks noChangeShapeType="1"/>
            </p:cNvSpPr>
            <p:nvPr/>
          </p:nvSpPr>
          <p:spPr bwMode="auto">
            <a:xfrm>
              <a:off x="3381" y="20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7" name="Rectangle 14336"/>
            <p:cNvSpPr>
              <a:spLocks noChangeArrowheads="1"/>
            </p:cNvSpPr>
            <p:nvPr/>
          </p:nvSpPr>
          <p:spPr bwMode="auto">
            <a:xfrm>
              <a:off x="3477" y="204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8" name="Line 14337"/>
            <p:cNvSpPr>
              <a:spLocks noChangeShapeType="1"/>
            </p:cNvSpPr>
            <p:nvPr/>
          </p:nvSpPr>
          <p:spPr bwMode="auto">
            <a:xfrm flipH="1" flipV="1">
              <a:off x="3483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9" name="Line 14338"/>
            <p:cNvSpPr>
              <a:spLocks noChangeShapeType="1"/>
            </p:cNvSpPr>
            <p:nvPr/>
          </p:nvSpPr>
          <p:spPr bwMode="auto">
            <a:xfrm>
              <a:off x="3495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0" name="Line 14339"/>
            <p:cNvSpPr>
              <a:spLocks noChangeShapeType="1"/>
            </p:cNvSpPr>
            <p:nvPr/>
          </p:nvSpPr>
          <p:spPr bwMode="auto">
            <a:xfrm flipH="1">
              <a:off x="3483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1" name="Line 14340"/>
            <p:cNvSpPr>
              <a:spLocks noChangeShapeType="1"/>
            </p:cNvSpPr>
            <p:nvPr/>
          </p:nvSpPr>
          <p:spPr bwMode="auto">
            <a:xfrm flipV="1">
              <a:off x="3495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2" name="Line 14341"/>
            <p:cNvSpPr>
              <a:spLocks noChangeShapeType="1"/>
            </p:cNvSpPr>
            <p:nvPr/>
          </p:nvSpPr>
          <p:spPr bwMode="auto">
            <a:xfrm flipV="1">
              <a:off x="3495" y="20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3" name="Line 14342"/>
            <p:cNvSpPr>
              <a:spLocks noChangeShapeType="1"/>
            </p:cNvSpPr>
            <p:nvPr/>
          </p:nvSpPr>
          <p:spPr bwMode="auto">
            <a:xfrm>
              <a:off x="3495" y="20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4" name="Rectangle 14343"/>
            <p:cNvSpPr>
              <a:spLocks noChangeArrowheads="1"/>
            </p:cNvSpPr>
            <p:nvPr/>
          </p:nvSpPr>
          <p:spPr bwMode="auto">
            <a:xfrm>
              <a:off x="3567" y="201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5" name="Line 14344"/>
            <p:cNvSpPr>
              <a:spLocks noChangeShapeType="1"/>
            </p:cNvSpPr>
            <p:nvPr/>
          </p:nvSpPr>
          <p:spPr bwMode="auto">
            <a:xfrm flipH="1" flipV="1">
              <a:off x="3573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6" name="Line 14345"/>
            <p:cNvSpPr>
              <a:spLocks noChangeShapeType="1"/>
            </p:cNvSpPr>
            <p:nvPr/>
          </p:nvSpPr>
          <p:spPr bwMode="auto">
            <a:xfrm>
              <a:off x="3585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7" name="Line 14346"/>
            <p:cNvSpPr>
              <a:spLocks noChangeShapeType="1"/>
            </p:cNvSpPr>
            <p:nvPr/>
          </p:nvSpPr>
          <p:spPr bwMode="auto">
            <a:xfrm flipH="1">
              <a:off x="3573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8" name="Line 14347"/>
            <p:cNvSpPr>
              <a:spLocks noChangeShapeType="1"/>
            </p:cNvSpPr>
            <p:nvPr/>
          </p:nvSpPr>
          <p:spPr bwMode="auto">
            <a:xfrm flipV="1">
              <a:off x="3585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9" name="Line 14348"/>
            <p:cNvSpPr>
              <a:spLocks noChangeShapeType="1"/>
            </p:cNvSpPr>
            <p:nvPr/>
          </p:nvSpPr>
          <p:spPr bwMode="auto">
            <a:xfrm flipV="1">
              <a:off x="3585" y="20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0" name="Line 14349"/>
            <p:cNvSpPr>
              <a:spLocks noChangeShapeType="1"/>
            </p:cNvSpPr>
            <p:nvPr/>
          </p:nvSpPr>
          <p:spPr bwMode="auto">
            <a:xfrm>
              <a:off x="3585" y="20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1" name="Rectangle 14350"/>
            <p:cNvSpPr>
              <a:spLocks noChangeArrowheads="1"/>
            </p:cNvSpPr>
            <p:nvPr/>
          </p:nvSpPr>
          <p:spPr bwMode="auto">
            <a:xfrm>
              <a:off x="3639" y="200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2" name="Line 14351"/>
            <p:cNvSpPr>
              <a:spLocks noChangeShapeType="1"/>
            </p:cNvSpPr>
            <p:nvPr/>
          </p:nvSpPr>
          <p:spPr bwMode="auto">
            <a:xfrm flipH="1" flipV="1">
              <a:off x="3645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3" name="Line 14352"/>
            <p:cNvSpPr>
              <a:spLocks noChangeShapeType="1"/>
            </p:cNvSpPr>
            <p:nvPr/>
          </p:nvSpPr>
          <p:spPr bwMode="auto">
            <a:xfrm>
              <a:off x="3657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4" name="Line 14353"/>
            <p:cNvSpPr>
              <a:spLocks noChangeShapeType="1"/>
            </p:cNvSpPr>
            <p:nvPr/>
          </p:nvSpPr>
          <p:spPr bwMode="auto">
            <a:xfrm flipH="1">
              <a:off x="3645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5" name="Line 14354"/>
            <p:cNvSpPr>
              <a:spLocks noChangeShapeType="1"/>
            </p:cNvSpPr>
            <p:nvPr/>
          </p:nvSpPr>
          <p:spPr bwMode="auto">
            <a:xfrm flipV="1">
              <a:off x="3657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6" name="Line 14355"/>
            <p:cNvSpPr>
              <a:spLocks noChangeShapeType="1"/>
            </p:cNvSpPr>
            <p:nvPr/>
          </p:nvSpPr>
          <p:spPr bwMode="auto">
            <a:xfrm flipV="1">
              <a:off x="3657" y="20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7" name="Line 14356"/>
            <p:cNvSpPr>
              <a:spLocks noChangeShapeType="1"/>
            </p:cNvSpPr>
            <p:nvPr/>
          </p:nvSpPr>
          <p:spPr bwMode="auto">
            <a:xfrm>
              <a:off x="3657" y="20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8" name="Rectangle 14357"/>
            <p:cNvSpPr>
              <a:spLocks noChangeArrowheads="1"/>
            </p:cNvSpPr>
            <p:nvPr/>
          </p:nvSpPr>
          <p:spPr bwMode="auto">
            <a:xfrm>
              <a:off x="3681" y="19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9" name="Line 14358"/>
            <p:cNvSpPr>
              <a:spLocks noChangeShapeType="1"/>
            </p:cNvSpPr>
            <p:nvPr/>
          </p:nvSpPr>
          <p:spPr bwMode="auto">
            <a:xfrm flipH="1" flipV="1">
              <a:off x="3687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0" name="Line 14359"/>
            <p:cNvSpPr>
              <a:spLocks noChangeShapeType="1"/>
            </p:cNvSpPr>
            <p:nvPr/>
          </p:nvSpPr>
          <p:spPr bwMode="auto">
            <a:xfrm>
              <a:off x="3699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1" name="Line 14360"/>
            <p:cNvSpPr>
              <a:spLocks noChangeShapeType="1"/>
            </p:cNvSpPr>
            <p:nvPr/>
          </p:nvSpPr>
          <p:spPr bwMode="auto">
            <a:xfrm flipH="1">
              <a:off x="3687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2" name="Line 14361"/>
            <p:cNvSpPr>
              <a:spLocks noChangeShapeType="1"/>
            </p:cNvSpPr>
            <p:nvPr/>
          </p:nvSpPr>
          <p:spPr bwMode="auto">
            <a:xfrm flipV="1">
              <a:off x="3699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3" name="Line 14362"/>
            <p:cNvSpPr>
              <a:spLocks noChangeShapeType="1"/>
            </p:cNvSpPr>
            <p:nvPr/>
          </p:nvSpPr>
          <p:spPr bwMode="auto">
            <a:xfrm flipV="1">
              <a:off x="3699" y="19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4" name="Line 14363"/>
            <p:cNvSpPr>
              <a:spLocks noChangeShapeType="1"/>
            </p:cNvSpPr>
            <p:nvPr/>
          </p:nvSpPr>
          <p:spPr bwMode="auto">
            <a:xfrm>
              <a:off x="3699" y="19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5" name="Rectangle 14364"/>
            <p:cNvSpPr>
              <a:spLocks noChangeArrowheads="1"/>
            </p:cNvSpPr>
            <p:nvPr/>
          </p:nvSpPr>
          <p:spPr bwMode="auto">
            <a:xfrm>
              <a:off x="3693" y="19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6" name="Line 14365"/>
            <p:cNvSpPr>
              <a:spLocks noChangeShapeType="1"/>
            </p:cNvSpPr>
            <p:nvPr/>
          </p:nvSpPr>
          <p:spPr bwMode="auto">
            <a:xfrm flipH="1" flipV="1">
              <a:off x="3699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7" name="Line 14366"/>
            <p:cNvSpPr>
              <a:spLocks noChangeShapeType="1"/>
            </p:cNvSpPr>
            <p:nvPr/>
          </p:nvSpPr>
          <p:spPr bwMode="auto">
            <a:xfrm>
              <a:off x="3711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8" name="Line 14367"/>
            <p:cNvSpPr>
              <a:spLocks noChangeShapeType="1"/>
            </p:cNvSpPr>
            <p:nvPr/>
          </p:nvSpPr>
          <p:spPr bwMode="auto">
            <a:xfrm flipH="1">
              <a:off x="3699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9" name="Line 14368"/>
            <p:cNvSpPr>
              <a:spLocks noChangeShapeType="1"/>
            </p:cNvSpPr>
            <p:nvPr/>
          </p:nvSpPr>
          <p:spPr bwMode="auto">
            <a:xfrm flipV="1">
              <a:off x="3711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0" name="Line 14369"/>
            <p:cNvSpPr>
              <a:spLocks noChangeShapeType="1"/>
            </p:cNvSpPr>
            <p:nvPr/>
          </p:nvSpPr>
          <p:spPr bwMode="auto">
            <a:xfrm flipV="1">
              <a:off x="3711" y="19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1" name="Line 14370"/>
            <p:cNvSpPr>
              <a:spLocks noChangeShapeType="1"/>
            </p:cNvSpPr>
            <p:nvPr/>
          </p:nvSpPr>
          <p:spPr bwMode="auto">
            <a:xfrm>
              <a:off x="3711" y="19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2" name="Rectangle 14371"/>
            <p:cNvSpPr>
              <a:spLocks noChangeArrowheads="1"/>
            </p:cNvSpPr>
            <p:nvPr/>
          </p:nvSpPr>
          <p:spPr bwMode="auto">
            <a:xfrm>
              <a:off x="3693" y="19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3" name="Line 14372"/>
            <p:cNvSpPr>
              <a:spLocks noChangeShapeType="1"/>
            </p:cNvSpPr>
            <p:nvPr/>
          </p:nvSpPr>
          <p:spPr bwMode="auto">
            <a:xfrm flipH="1" flipV="1">
              <a:off x="3699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4" name="Line 14373"/>
            <p:cNvSpPr>
              <a:spLocks noChangeShapeType="1"/>
            </p:cNvSpPr>
            <p:nvPr/>
          </p:nvSpPr>
          <p:spPr bwMode="auto">
            <a:xfrm>
              <a:off x="3711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5" name="Line 14374"/>
            <p:cNvSpPr>
              <a:spLocks noChangeShapeType="1"/>
            </p:cNvSpPr>
            <p:nvPr/>
          </p:nvSpPr>
          <p:spPr bwMode="auto">
            <a:xfrm flipH="1">
              <a:off x="3699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6" name="Line 14375"/>
            <p:cNvSpPr>
              <a:spLocks noChangeShapeType="1"/>
            </p:cNvSpPr>
            <p:nvPr/>
          </p:nvSpPr>
          <p:spPr bwMode="auto">
            <a:xfrm flipV="1">
              <a:off x="3711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7" name="Line 14376"/>
            <p:cNvSpPr>
              <a:spLocks noChangeShapeType="1"/>
            </p:cNvSpPr>
            <p:nvPr/>
          </p:nvSpPr>
          <p:spPr bwMode="auto">
            <a:xfrm flipV="1">
              <a:off x="3711" y="19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8" name="Line 14377"/>
            <p:cNvSpPr>
              <a:spLocks noChangeShapeType="1"/>
            </p:cNvSpPr>
            <p:nvPr/>
          </p:nvSpPr>
          <p:spPr bwMode="auto">
            <a:xfrm>
              <a:off x="3711" y="19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9" name="Rectangle 14378"/>
            <p:cNvSpPr>
              <a:spLocks noChangeArrowheads="1"/>
            </p:cNvSpPr>
            <p:nvPr/>
          </p:nvSpPr>
          <p:spPr bwMode="auto">
            <a:xfrm>
              <a:off x="3669" y="200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0" name="Line 14379"/>
            <p:cNvSpPr>
              <a:spLocks noChangeShapeType="1"/>
            </p:cNvSpPr>
            <p:nvPr/>
          </p:nvSpPr>
          <p:spPr bwMode="auto">
            <a:xfrm flipH="1" flipV="1">
              <a:off x="3675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1" name="Line 14380"/>
            <p:cNvSpPr>
              <a:spLocks noChangeShapeType="1"/>
            </p:cNvSpPr>
            <p:nvPr/>
          </p:nvSpPr>
          <p:spPr bwMode="auto">
            <a:xfrm>
              <a:off x="3687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2" name="Line 14381"/>
            <p:cNvSpPr>
              <a:spLocks noChangeShapeType="1"/>
            </p:cNvSpPr>
            <p:nvPr/>
          </p:nvSpPr>
          <p:spPr bwMode="auto">
            <a:xfrm flipH="1">
              <a:off x="3675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3" name="Line 14382"/>
            <p:cNvSpPr>
              <a:spLocks noChangeShapeType="1"/>
            </p:cNvSpPr>
            <p:nvPr/>
          </p:nvSpPr>
          <p:spPr bwMode="auto">
            <a:xfrm flipV="1">
              <a:off x="3687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4" name="Line 14383"/>
            <p:cNvSpPr>
              <a:spLocks noChangeShapeType="1"/>
            </p:cNvSpPr>
            <p:nvPr/>
          </p:nvSpPr>
          <p:spPr bwMode="auto">
            <a:xfrm flipV="1">
              <a:off x="3687" y="20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5" name="Line 14384"/>
            <p:cNvSpPr>
              <a:spLocks noChangeShapeType="1"/>
            </p:cNvSpPr>
            <p:nvPr/>
          </p:nvSpPr>
          <p:spPr bwMode="auto">
            <a:xfrm>
              <a:off x="3687" y="20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6" name="Rectangle 14385"/>
            <p:cNvSpPr>
              <a:spLocks noChangeArrowheads="1"/>
            </p:cNvSpPr>
            <p:nvPr/>
          </p:nvSpPr>
          <p:spPr bwMode="auto">
            <a:xfrm>
              <a:off x="3621" y="19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7" name="Line 14386"/>
            <p:cNvSpPr>
              <a:spLocks noChangeShapeType="1"/>
            </p:cNvSpPr>
            <p:nvPr/>
          </p:nvSpPr>
          <p:spPr bwMode="auto">
            <a:xfrm flipH="1" flipV="1">
              <a:off x="3627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8" name="Line 14387"/>
            <p:cNvSpPr>
              <a:spLocks noChangeShapeType="1"/>
            </p:cNvSpPr>
            <p:nvPr/>
          </p:nvSpPr>
          <p:spPr bwMode="auto">
            <a:xfrm>
              <a:off x="3639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9" name="Line 14388"/>
            <p:cNvSpPr>
              <a:spLocks noChangeShapeType="1"/>
            </p:cNvSpPr>
            <p:nvPr/>
          </p:nvSpPr>
          <p:spPr bwMode="auto">
            <a:xfrm flipH="1">
              <a:off x="3627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0" name="Line 14389"/>
            <p:cNvSpPr>
              <a:spLocks noChangeShapeType="1"/>
            </p:cNvSpPr>
            <p:nvPr/>
          </p:nvSpPr>
          <p:spPr bwMode="auto">
            <a:xfrm flipV="1">
              <a:off x="3639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1" name="Line 14390"/>
            <p:cNvSpPr>
              <a:spLocks noChangeShapeType="1"/>
            </p:cNvSpPr>
            <p:nvPr/>
          </p:nvSpPr>
          <p:spPr bwMode="auto">
            <a:xfrm flipV="1">
              <a:off x="3639" y="20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2" name="Line 14391"/>
            <p:cNvSpPr>
              <a:spLocks noChangeShapeType="1"/>
            </p:cNvSpPr>
            <p:nvPr/>
          </p:nvSpPr>
          <p:spPr bwMode="auto">
            <a:xfrm>
              <a:off x="3639" y="20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3" name="Rectangle 14392"/>
            <p:cNvSpPr>
              <a:spLocks noChangeArrowheads="1"/>
            </p:cNvSpPr>
            <p:nvPr/>
          </p:nvSpPr>
          <p:spPr bwMode="auto">
            <a:xfrm>
              <a:off x="3555" y="19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4" name="Line 14393"/>
            <p:cNvSpPr>
              <a:spLocks noChangeShapeType="1"/>
            </p:cNvSpPr>
            <p:nvPr/>
          </p:nvSpPr>
          <p:spPr bwMode="auto">
            <a:xfrm flipH="1" flipV="1">
              <a:off x="3561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5" name="Line 14394"/>
            <p:cNvSpPr>
              <a:spLocks noChangeShapeType="1"/>
            </p:cNvSpPr>
            <p:nvPr/>
          </p:nvSpPr>
          <p:spPr bwMode="auto">
            <a:xfrm>
              <a:off x="3573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6" name="Line 14395"/>
            <p:cNvSpPr>
              <a:spLocks noChangeShapeType="1"/>
            </p:cNvSpPr>
            <p:nvPr/>
          </p:nvSpPr>
          <p:spPr bwMode="auto">
            <a:xfrm flipH="1">
              <a:off x="3561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7" name="Line 14396"/>
            <p:cNvSpPr>
              <a:spLocks noChangeShapeType="1"/>
            </p:cNvSpPr>
            <p:nvPr/>
          </p:nvSpPr>
          <p:spPr bwMode="auto">
            <a:xfrm flipV="1">
              <a:off x="3573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8" name="Line 14397"/>
            <p:cNvSpPr>
              <a:spLocks noChangeShapeType="1"/>
            </p:cNvSpPr>
            <p:nvPr/>
          </p:nvSpPr>
          <p:spPr bwMode="auto">
            <a:xfrm flipV="1">
              <a:off x="3573" y="19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9" name="Line 14398"/>
            <p:cNvSpPr>
              <a:spLocks noChangeShapeType="1"/>
            </p:cNvSpPr>
            <p:nvPr/>
          </p:nvSpPr>
          <p:spPr bwMode="auto">
            <a:xfrm>
              <a:off x="3573" y="20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0" name="Rectangle 14399"/>
            <p:cNvSpPr>
              <a:spLocks noChangeArrowheads="1"/>
            </p:cNvSpPr>
            <p:nvPr/>
          </p:nvSpPr>
          <p:spPr bwMode="auto">
            <a:xfrm>
              <a:off x="3465" y="200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1" name="Line 14400"/>
            <p:cNvSpPr>
              <a:spLocks noChangeShapeType="1"/>
            </p:cNvSpPr>
            <p:nvPr/>
          </p:nvSpPr>
          <p:spPr bwMode="auto">
            <a:xfrm flipH="1" flipV="1">
              <a:off x="3471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2" name="Line 14401"/>
            <p:cNvSpPr>
              <a:spLocks noChangeShapeType="1"/>
            </p:cNvSpPr>
            <p:nvPr/>
          </p:nvSpPr>
          <p:spPr bwMode="auto">
            <a:xfrm>
              <a:off x="3483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3" name="Line 14402"/>
            <p:cNvSpPr>
              <a:spLocks noChangeShapeType="1"/>
            </p:cNvSpPr>
            <p:nvPr/>
          </p:nvSpPr>
          <p:spPr bwMode="auto">
            <a:xfrm flipH="1">
              <a:off x="3471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4" name="Line 14403"/>
            <p:cNvSpPr>
              <a:spLocks noChangeShapeType="1"/>
            </p:cNvSpPr>
            <p:nvPr/>
          </p:nvSpPr>
          <p:spPr bwMode="auto">
            <a:xfrm flipV="1">
              <a:off x="3483" y="20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5" name="Line 14404"/>
            <p:cNvSpPr>
              <a:spLocks noChangeShapeType="1"/>
            </p:cNvSpPr>
            <p:nvPr/>
          </p:nvSpPr>
          <p:spPr bwMode="auto">
            <a:xfrm flipV="1">
              <a:off x="3483" y="20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6" name="Line 14405"/>
            <p:cNvSpPr>
              <a:spLocks noChangeShapeType="1"/>
            </p:cNvSpPr>
            <p:nvPr/>
          </p:nvSpPr>
          <p:spPr bwMode="auto">
            <a:xfrm>
              <a:off x="3483" y="20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7" name="Rectangle 14406"/>
            <p:cNvSpPr>
              <a:spLocks noChangeArrowheads="1"/>
            </p:cNvSpPr>
            <p:nvPr/>
          </p:nvSpPr>
          <p:spPr bwMode="auto">
            <a:xfrm>
              <a:off x="3369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8" name="Line 14407"/>
            <p:cNvSpPr>
              <a:spLocks noChangeShapeType="1"/>
            </p:cNvSpPr>
            <p:nvPr/>
          </p:nvSpPr>
          <p:spPr bwMode="auto">
            <a:xfrm flipH="1" flipV="1">
              <a:off x="3375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9" name="Line 14408"/>
            <p:cNvSpPr>
              <a:spLocks noChangeShapeType="1"/>
            </p:cNvSpPr>
            <p:nvPr/>
          </p:nvSpPr>
          <p:spPr bwMode="auto">
            <a:xfrm>
              <a:off x="3387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0" name="Line 14409"/>
            <p:cNvSpPr>
              <a:spLocks noChangeShapeType="1"/>
            </p:cNvSpPr>
            <p:nvPr/>
          </p:nvSpPr>
          <p:spPr bwMode="auto">
            <a:xfrm flipH="1">
              <a:off x="3375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1" name="Line 14410"/>
            <p:cNvSpPr>
              <a:spLocks noChangeShapeType="1"/>
            </p:cNvSpPr>
            <p:nvPr/>
          </p:nvSpPr>
          <p:spPr bwMode="auto">
            <a:xfrm flipV="1">
              <a:off x="3387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2" name="Line 14411"/>
            <p:cNvSpPr>
              <a:spLocks noChangeShapeType="1"/>
            </p:cNvSpPr>
            <p:nvPr/>
          </p:nvSpPr>
          <p:spPr bwMode="auto">
            <a:xfrm flipV="1">
              <a:off x="3387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3" name="Line 14412"/>
            <p:cNvSpPr>
              <a:spLocks noChangeShapeType="1"/>
            </p:cNvSpPr>
            <p:nvPr/>
          </p:nvSpPr>
          <p:spPr bwMode="auto">
            <a:xfrm>
              <a:off x="3387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4" name="Rectangle 14413"/>
            <p:cNvSpPr>
              <a:spLocks noChangeArrowheads="1"/>
            </p:cNvSpPr>
            <p:nvPr/>
          </p:nvSpPr>
          <p:spPr bwMode="auto">
            <a:xfrm>
              <a:off x="3231" y="21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" name="Line 14414"/>
            <p:cNvSpPr>
              <a:spLocks noChangeShapeType="1"/>
            </p:cNvSpPr>
            <p:nvPr/>
          </p:nvSpPr>
          <p:spPr bwMode="auto">
            <a:xfrm flipH="1" flipV="1">
              <a:off x="3237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" name="Line 14415"/>
            <p:cNvSpPr>
              <a:spLocks noChangeShapeType="1"/>
            </p:cNvSpPr>
            <p:nvPr/>
          </p:nvSpPr>
          <p:spPr bwMode="auto">
            <a:xfrm>
              <a:off x="3249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7" name="Line 14416"/>
            <p:cNvSpPr>
              <a:spLocks noChangeShapeType="1"/>
            </p:cNvSpPr>
            <p:nvPr/>
          </p:nvSpPr>
          <p:spPr bwMode="auto">
            <a:xfrm flipH="1">
              <a:off x="3237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8" name="Line 14417"/>
            <p:cNvSpPr>
              <a:spLocks noChangeShapeType="1"/>
            </p:cNvSpPr>
            <p:nvPr/>
          </p:nvSpPr>
          <p:spPr bwMode="auto">
            <a:xfrm flipV="1">
              <a:off x="3249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9" name="Line 14418"/>
            <p:cNvSpPr>
              <a:spLocks noChangeShapeType="1"/>
            </p:cNvSpPr>
            <p:nvPr/>
          </p:nvSpPr>
          <p:spPr bwMode="auto">
            <a:xfrm flipV="1">
              <a:off x="3249" y="21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0" name="Line 14419"/>
            <p:cNvSpPr>
              <a:spLocks noChangeShapeType="1"/>
            </p:cNvSpPr>
            <p:nvPr/>
          </p:nvSpPr>
          <p:spPr bwMode="auto">
            <a:xfrm>
              <a:off x="3249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1" name="Rectangle 14420"/>
            <p:cNvSpPr>
              <a:spLocks noChangeArrowheads="1"/>
            </p:cNvSpPr>
            <p:nvPr/>
          </p:nvSpPr>
          <p:spPr bwMode="auto">
            <a:xfrm>
              <a:off x="3087" y="22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2" name="Line 14421"/>
            <p:cNvSpPr>
              <a:spLocks noChangeShapeType="1"/>
            </p:cNvSpPr>
            <p:nvPr/>
          </p:nvSpPr>
          <p:spPr bwMode="auto">
            <a:xfrm flipH="1" flipV="1">
              <a:off x="3093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3" name="Line 14422"/>
            <p:cNvSpPr>
              <a:spLocks noChangeShapeType="1"/>
            </p:cNvSpPr>
            <p:nvPr/>
          </p:nvSpPr>
          <p:spPr bwMode="auto">
            <a:xfrm>
              <a:off x="3105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4" name="Line 14423"/>
            <p:cNvSpPr>
              <a:spLocks noChangeShapeType="1"/>
            </p:cNvSpPr>
            <p:nvPr/>
          </p:nvSpPr>
          <p:spPr bwMode="auto">
            <a:xfrm flipH="1">
              <a:off x="3093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5" name="Line 14424"/>
            <p:cNvSpPr>
              <a:spLocks noChangeShapeType="1"/>
            </p:cNvSpPr>
            <p:nvPr/>
          </p:nvSpPr>
          <p:spPr bwMode="auto">
            <a:xfrm flipV="1">
              <a:off x="3105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6" name="Line 14425"/>
            <p:cNvSpPr>
              <a:spLocks noChangeShapeType="1"/>
            </p:cNvSpPr>
            <p:nvPr/>
          </p:nvSpPr>
          <p:spPr bwMode="auto">
            <a:xfrm flipV="1">
              <a:off x="3105" y="22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7" name="Line 14426"/>
            <p:cNvSpPr>
              <a:spLocks noChangeShapeType="1"/>
            </p:cNvSpPr>
            <p:nvPr/>
          </p:nvSpPr>
          <p:spPr bwMode="auto">
            <a:xfrm>
              <a:off x="3105" y="22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8" name="Rectangle 14427"/>
            <p:cNvSpPr>
              <a:spLocks noChangeArrowheads="1"/>
            </p:cNvSpPr>
            <p:nvPr/>
          </p:nvSpPr>
          <p:spPr bwMode="auto">
            <a:xfrm>
              <a:off x="2943" y="231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9" name="Line 14428"/>
            <p:cNvSpPr>
              <a:spLocks noChangeShapeType="1"/>
            </p:cNvSpPr>
            <p:nvPr/>
          </p:nvSpPr>
          <p:spPr bwMode="auto">
            <a:xfrm flipH="1" flipV="1">
              <a:off x="2949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0" name="Line 14429"/>
            <p:cNvSpPr>
              <a:spLocks noChangeShapeType="1"/>
            </p:cNvSpPr>
            <p:nvPr/>
          </p:nvSpPr>
          <p:spPr bwMode="auto">
            <a:xfrm>
              <a:off x="2961" y="23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1" name="Line 14430"/>
            <p:cNvSpPr>
              <a:spLocks noChangeShapeType="1"/>
            </p:cNvSpPr>
            <p:nvPr/>
          </p:nvSpPr>
          <p:spPr bwMode="auto">
            <a:xfrm flipH="1">
              <a:off x="2949" y="23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2" name="Line 14431"/>
            <p:cNvSpPr>
              <a:spLocks noChangeShapeType="1"/>
            </p:cNvSpPr>
            <p:nvPr/>
          </p:nvSpPr>
          <p:spPr bwMode="auto">
            <a:xfrm flipV="1">
              <a:off x="2961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3" name="Line 14432"/>
            <p:cNvSpPr>
              <a:spLocks noChangeShapeType="1"/>
            </p:cNvSpPr>
            <p:nvPr/>
          </p:nvSpPr>
          <p:spPr bwMode="auto">
            <a:xfrm flipV="1">
              <a:off x="2961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4" name="Line 14433"/>
            <p:cNvSpPr>
              <a:spLocks noChangeShapeType="1"/>
            </p:cNvSpPr>
            <p:nvPr/>
          </p:nvSpPr>
          <p:spPr bwMode="auto">
            <a:xfrm>
              <a:off x="2961" y="23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5" name="Rectangle 14434"/>
            <p:cNvSpPr>
              <a:spLocks noChangeArrowheads="1"/>
            </p:cNvSpPr>
            <p:nvPr/>
          </p:nvSpPr>
          <p:spPr bwMode="auto">
            <a:xfrm>
              <a:off x="2775" y="235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6" name="Line 14435"/>
            <p:cNvSpPr>
              <a:spLocks noChangeShapeType="1"/>
            </p:cNvSpPr>
            <p:nvPr/>
          </p:nvSpPr>
          <p:spPr bwMode="auto">
            <a:xfrm flipH="1" flipV="1">
              <a:off x="2781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7" name="Line 14436"/>
            <p:cNvSpPr>
              <a:spLocks noChangeShapeType="1"/>
            </p:cNvSpPr>
            <p:nvPr/>
          </p:nvSpPr>
          <p:spPr bwMode="auto">
            <a:xfrm>
              <a:off x="2793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8" name="Line 14437"/>
            <p:cNvSpPr>
              <a:spLocks noChangeShapeType="1"/>
            </p:cNvSpPr>
            <p:nvPr/>
          </p:nvSpPr>
          <p:spPr bwMode="auto">
            <a:xfrm flipH="1">
              <a:off x="2781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9" name="Line 14438"/>
            <p:cNvSpPr>
              <a:spLocks noChangeShapeType="1"/>
            </p:cNvSpPr>
            <p:nvPr/>
          </p:nvSpPr>
          <p:spPr bwMode="auto">
            <a:xfrm flipV="1">
              <a:off x="2793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0" name="Line 14439"/>
            <p:cNvSpPr>
              <a:spLocks noChangeShapeType="1"/>
            </p:cNvSpPr>
            <p:nvPr/>
          </p:nvSpPr>
          <p:spPr bwMode="auto">
            <a:xfrm flipV="1">
              <a:off x="2793" y="23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68" name="Group 14440"/>
          <p:cNvGrpSpPr>
            <a:grpSpLocks/>
          </p:cNvGrpSpPr>
          <p:nvPr/>
        </p:nvGrpSpPr>
        <p:grpSpPr bwMode="auto">
          <a:xfrm>
            <a:off x="5011738" y="3390900"/>
            <a:ext cx="952500" cy="390525"/>
            <a:chOff x="2223" y="2361"/>
            <a:chExt cx="600" cy="246"/>
          </a:xfrm>
        </p:grpSpPr>
        <p:sp>
          <p:nvSpPr>
            <p:cNvPr id="13451" name="Line 14441"/>
            <p:cNvSpPr>
              <a:spLocks noChangeShapeType="1"/>
            </p:cNvSpPr>
            <p:nvPr/>
          </p:nvSpPr>
          <p:spPr bwMode="auto">
            <a:xfrm>
              <a:off x="2793" y="23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2" name="Rectangle 14442"/>
            <p:cNvSpPr>
              <a:spLocks noChangeArrowheads="1"/>
            </p:cNvSpPr>
            <p:nvPr/>
          </p:nvSpPr>
          <p:spPr bwMode="auto">
            <a:xfrm>
              <a:off x="2643" y="244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3" name="Line 14443"/>
            <p:cNvSpPr>
              <a:spLocks noChangeShapeType="1"/>
            </p:cNvSpPr>
            <p:nvPr/>
          </p:nvSpPr>
          <p:spPr bwMode="auto">
            <a:xfrm flipH="1" flipV="1">
              <a:off x="2649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4" name="Line 14444"/>
            <p:cNvSpPr>
              <a:spLocks noChangeShapeType="1"/>
            </p:cNvSpPr>
            <p:nvPr/>
          </p:nvSpPr>
          <p:spPr bwMode="auto">
            <a:xfrm>
              <a:off x="2661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Line 14445"/>
            <p:cNvSpPr>
              <a:spLocks noChangeShapeType="1"/>
            </p:cNvSpPr>
            <p:nvPr/>
          </p:nvSpPr>
          <p:spPr bwMode="auto">
            <a:xfrm flipH="1">
              <a:off x="2649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Line 14446"/>
            <p:cNvSpPr>
              <a:spLocks noChangeShapeType="1"/>
            </p:cNvSpPr>
            <p:nvPr/>
          </p:nvSpPr>
          <p:spPr bwMode="auto">
            <a:xfrm flipV="1">
              <a:off x="2661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Line 14447"/>
            <p:cNvSpPr>
              <a:spLocks noChangeShapeType="1"/>
            </p:cNvSpPr>
            <p:nvPr/>
          </p:nvSpPr>
          <p:spPr bwMode="auto">
            <a:xfrm flipV="1">
              <a:off x="2661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8" name="Line 14448"/>
            <p:cNvSpPr>
              <a:spLocks noChangeShapeType="1"/>
            </p:cNvSpPr>
            <p:nvPr/>
          </p:nvSpPr>
          <p:spPr bwMode="auto">
            <a:xfrm>
              <a:off x="2661" y="24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9" name="Rectangle 14449"/>
            <p:cNvSpPr>
              <a:spLocks noChangeArrowheads="1"/>
            </p:cNvSpPr>
            <p:nvPr/>
          </p:nvSpPr>
          <p:spPr bwMode="auto">
            <a:xfrm>
              <a:off x="2511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0" name="Line 14450"/>
            <p:cNvSpPr>
              <a:spLocks noChangeShapeType="1"/>
            </p:cNvSpPr>
            <p:nvPr/>
          </p:nvSpPr>
          <p:spPr bwMode="auto">
            <a:xfrm flipH="1" flipV="1">
              <a:off x="2517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1" name="Line 14451"/>
            <p:cNvSpPr>
              <a:spLocks noChangeShapeType="1"/>
            </p:cNvSpPr>
            <p:nvPr/>
          </p:nvSpPr>
          <p:spPr bwMode="auto">
            <a:xfrm>
              <a:off x="252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Line 14452"/>
            <p:cNvSpPr>
              <a:spLocks noChangeShapeType="1"/>
            </p:cNvSpPr>
            <p:nvPr/>
          </p:nvSpPr>
          <p:spPr bwMode="auto">
            <a:xfrm flipH="1">
              <a:off x="251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3" name="Line 14453"/>
            <p:cNvSpPr>
              <a:spLocks noChangeShapeType="1"/>
            </p:cNvSpPr>
            <p:nvPr/>
          </p:nvSpPr>
          <p:spPr bwMode="auto">
            <a:xfrm flipV="1">
              <a:off x="2529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Line 14454"/>
            <p:cNvSpPr>
              <a:spLocks noChangeShapeType="1"/>
            </p:cNvSpPr>
            <p:nvPr/>
          </p:nvSpPr>
          <p:spPr bwMode="auto">
            <a:xfrm flipV="1">
              <a:off x="2529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5" name="Line 14455"/>
            <p:cNvSpPr>
              <a:spLocks noChangeShapeType="1"/>
            </p:cNvSpPr>
            <p:nvPr/>
          </p:nvSpPr>
          <p:spPr bwMode="auto">
            <a:xfrm>
              <a:off x="2529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6" name="Rectangle 14456"/>
            <p:cNvSpPr>
              <a:spLocks noChangeArrowheads="1"/>
            </p:cNvSpPr>
            <p:nvPr/>
          </p:nvSpPr>
          <p:spPr bwMode="auto">
            <a:xfrm>
              <a:off x="2397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7" name="Line 14457"/>
            <p:cNvSpPr>
              <a:spLocks noChangeShapeType="1"/>
            </p:cNvSpPr>
            <p:nvPr/>
          </p:nvSpPr>
          <p:spPr bwMode="auto">
            <a:xfrm flipH="1" flipV="1">
              <a:off x="240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Line 14458"/>
            <p:cNvSpPr>
              <a:spLocks noChangeShapeType="1"/>
            </p:cNvSpPr>
            <p:nvPr/>
          </p:nvSpPr>
          <p:spPr bwMode="auto">
            <a:xfrm>
              <a:off x="241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9" name="Line 14459"/>
            <p:cNvSpPr>
              <a:spLocks noChangeShapeType="1"/>
            </p:cNvSpPr>
            <p:nvPr/>
          </p:nvSpPr>
          <p:spPr bwMode="auto">
            <a:xfrm flipH="1">
              <a:off x="240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Line 14460"/>
            <p:cNvSpPr>
              <a:spLocks noChangeShapeType="1"/>
            </p:cNvSpPr>
            <p:nvPr/>
          </p:nvSpPr>
          <p:spPr bwMode="auto">
            <a:xfrm flipV="1">
              <a:off x="241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Line 14461"/>
            <p:cNvSpPr>
              <a:spLocks noChangeShapeType="1"/>
            </p:cNvSpPr>
            <p:nvPr/>
          </p:nvSpPr>
          <p:spPr bwMode="auto">
            <a:xfrm flipV="1">
              <a:off x="2415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2" name="Line 14462"/>
            <p:cNvSpPr>
              <a:spLocks noChangeShapeType="1"/>
            </p:cNvSpPr>
            <p:nvPr/>
          </p:nvSpPr>
          <p:spPr bwMode="auto">
            <a:xfrm>
              <a:off x="2415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3" name="Rectangle 14463"/>
            <p:cNvSpPr>
              <a:spLocks noChangeArrowheads="1"/>
            </p:cNvSpPr>
            <p:nvPr/>
          </p:nvSpPr>
          <p:spPr bwMode="auto">
            <a:xfrm>
              <a:off x="2307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Line 14464"/>
            <p:cNvSpPr>
              <a:spLocks noChangeShapeType="1"/>
            </p:cNvSpPr>
            <p:nvPr/>
          </p:nvSpPr>
          <p:spPr bwMode="auto">
            <a:xfrm flipH="1" flipV="1">
              <a:off x="231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5" name="Line 14465"/>
            <p:cNvSpPr>
              <a:spLocks noChangeShapeType="1"/>
            </p:cNvSpPr>
            <p:nvPr/>
          </p:nvSpPr>
          <p:spPr bwMode="auto">
            <a:xfrm>
              <a:off x="232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6" name="Line 14466"/>
            <p:cNvSpPr>
              <a:spLocks noChangeShapeType="1"/>
            </p:cNvSpPr>
            <p:nvPr/>
          </p:nvSpPr>
          <p:spPr bwMode="auto">
            <a:xfrm flipH="1">
              <a:off x="231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7" name="Line 14467"/>
            <p:cNvSpPr>
              <a:spLocks noChangeShapeType="1"/>
            </p:cNvSpPr>
            <p:nvPr/>
          </p:nvSpPr>
          <p:spPr bwMode="auto">
            <a:xfrm flipV="1">
              <a:off x="232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8" name="Line 14468"/>
            <p:cNvSpPr>
              <a:spLocks noChangeShapeType="1"/>
            </p:cNvSpPr>
            <p:nvPr/>
          </p:nvSpPr>
          <p:spPr bwMode="auto">
            <a:xfrm flipV="1">
              <a:off x="2325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9" name="Line 14469"/>
            <p:cNvSpPr>
              <a:spLocks noChangeShapeType="1"/>
            </p:cNvSpPr>
            <p:nvPr/>
          </p:nvSpPr>
          <p:spPr bwMode="auto">
            <a:xfrm>
              <a:off x="2325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0" name="Rectangle 14470"/>
            <p:cNvSpPr>
              <a:spLocks noChangeArrowheads="1"/>
            </p:cNvSpPr>
            <p:nvPr/>
          </p:nvSpPr>
          <p:spPr bwMode="auto">
            <a:xfrm>
              <a:off x="2265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1" name="Line 14471"/>
            <p:cNvSpPr>
              <a:spLocks noChangeShapeType="1"/>
            </p:cNvSpPr>
            <p:nvPr/>
          </p:nvSpPr>
          <p:spPr bwMode="auto">
            <a:xfrm flipH="1" flipV="1">
              <a:off x="227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2" name="Line 14472"/>
            <p:cNvSpPr>
              <a:spLocks noChangeShapeType="1"/>
            </p:cNvSpPr>
            <p:nvPr/>
          </p:nvSpPr>
          <p:spPr bwMode="auto">
            <a:xfrm>
              <a:off x="228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3" name="Line 14473"/>
            <p:cNvSpPr>
              <a:spLocks noChangeShapeType="1"/>
            </p:cNvSpPr>
            <p:nvPr/>
          </p:nvSpPr>
          <p:spPr bwMode="auto">
            <a:xfrm flipH="1">
              <a:off x="227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4" name="Line 14474"/>
            <p:cNvSpPr>
              <a:spLocks noChangeShapeType="1"/>
            </p:cNvSpPr>
            <p:nvPr/>
          </p:nvSpPr>
          <p:spPr bwMode="auto">
            <a:xfrm flipV="1">
              <a:off x="228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5" name="Line 14475"/>
            <p:cNvSpPr>
              <a:spLocks noChangeShapeType="1"/>
            </p:cNvSpPr>
            <p:nvPr/>
          </p:nvSpPr>
          <p:spPr bwMode="auto">
            <a:xfrm flipV="1">
              <a:off x="2283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6" name="Line 14476"/>
            <p:cNvSpPr>
              <a:spLocks noChangeShapeType="1"/>
            </p:cNvSpPr>
            <p:nvPr/>
          </p:nvSpPr>
          <p:spPr bwMode="auto">
            <a:xfrm>
              <a:off x="228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7" name="Rectangle 14477"/>
            <p:cNvSpPr>
              <a:spLocks noChangeArrowheads="1"/>
            </p:cNvSpPr>
            <p:nvPr/>
          </p:nvSpPr>
          <p:spPr bwMode="auto">
            <a:xfrm>
              <a:off x="2253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8" name="Line 14478"/>
            <p:cNvSpPr>
              <a:spLocks noChangeShapeType="1"/>
            </p:cNvSpPr>
            <p:nvPr/>
          </p:nvSpPr>
          <p:spPr bwMode="auto">
            <a:xfrm flipH="1" flipV="1">
              <a:off x="225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9" name="Line 14479"/>
            <p:cNvSpPr>
              <a:spLocks noChangeShapeType="1"/>
            </p:cNvSpPr>
            <p:nvPr/>
          </p:nvSpPr>
          <p:spPr bwMode="auto">
            <a:xfrm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0" name="Line 14480"/>
            <p:cNvSpPr>
              <a:spLocks noChangeShapeType="1"/>
            </p:cNvSpPr>
            <p:nvPr/>
          </p:nvSpPr>
          <p:spPr bwMode="auto">
            <a:xfrm flipH="1">
              <a:off x="225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1" name="Line 14481"/>
            <p:cNvSpPr>
              <a:spLocks noChangeShapeType="1"/>
            </p:cNvSpPr>
            <p:nvPr/>
          </p:nvSpPr>
          <p:spPr bwMode="auto">
            <a:xfrm flipV="1">
              <a:off x="227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2" name="Line 14482"/>
            <p:cNvSpPr>
              <a:spLocks noChangeShapeType="1"/>
            </p:cNvSpPr>
            <p:nvPr/>
          </p:nvSpPr>
          <p:spPr bwMode="auto">
            <a:xfrm flipV="1">
              <a:off x="227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3" name="Line 14483"/>
            <p:cNvSpPr>
              <a:spLocks noChangeShapeType="1"/>
            </p:cNvSpPr>
            <p:nvPr/>
          </p:nvSpPr>
          <p:spPr bwMode="auto">
            <a:xfrm>
              <a:off x="2271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4" name="Rectangle 14484"/>
            <p:cNvSpPr>
              <a:spLocks noChangeArrowheads="1"/>
            </p:cNvSpPr>
            <p:nvPr/>
          </p:nvSpPr>
          <p:spPr bwMode="auto">
            <a:xfrm>
              <a:off x="2253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5" name="Line 14485"/>
            <p:cNvSpPr>
              <a:spLocks noChangeShapeType="1"/>
            </p:cNvSpPr>
            <p:nvPr/>
          </p:nvSpPr>
          <p:spPr bwMode="auto">
            <a:xfrm flipH="1" flipV="1">
              <a:off x="225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6" name="Line 14486"/>
            <p:cNvSpPr>
              <a:spLocks noChangeShapeType="1"/>
            </p:cNvSpPr>
            <p:nvPr/>
          </p:nvSpPr>
          <p:spPr bwMode="auto">
            <a:xfrm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7" name="Line 14487"/>
            <p:cNvSpPr>
              <a:spLocks noChangeShapeType="1"/>
            </p:cNvSpPr>
            <p:nvPr/>
          </p:nvSpPr>
          <p:spPr bwMode="auto">
            <a:xfrm flipH="1">
              <a:off x="225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8" name="Line 14488"/>
            <p:cNvSpPr>
              <a:spLocks noChangeShapeType="1"/>
            </p:cNvSpPr>
            <p:nvPr/>
          </p:nvSpPr>
          <p:spPr bwMode="auto">
            <a:xfrm flipV="1">
              <a:off x="227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9" name="Line 14489"/>
            <p:cNvSpPr>
              <a:spLocks noChangeShapeType="1"/>
            </p:cNvSpPr>
            <p:nvPr/>
          </p:nvSpPr>
          <p:spPr bwMode="auto">
            <a:xfrm flipV="1">
              <a:off x="227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0" name="Line 14490"/>
            <p:cNvSpPr>
              <a:spLocks noChangeShapeType="1"/>
            </p:cNvSpPr>
            <p:nvPr/>
          </p:nvSpPr>
          <p:spPr bwMode="auto">
            <a:xfrm>
              <a:off x="2271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1" name="Rectangle 14491"/>
            <p:cNvSpPr>
              <a:spLocks noChangeArrowheads="1"/>
            </p:cNvSpPr>
            <p:nvPr/>
          </p:nvSpPr>
          <p:spPr bwMode="auto">
            <a:xfrm>
              <a:off x="2223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2" name="Line 14492"/>
            <p:cNvSpPr>
              <a:spLocks noChangeShapeType="1"/>
            </p:cNvSpPr>
            <p:nvPr/>
          </p:nvSpPr>
          <p:spPr bwMode="auto">
            <a:xfrm flipH="1" flipV="1">
              <a:off x="222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3" name="Line 14493"/>
            <p:cNvSpPr>
              <a:spLocks noChangeShapeType="1"/>
            </p:cNvSpPr>
            <p:nvPr/>
          </p:nvSpPr>
          <p:spPr bwMode="auto">
            <a:xfrm>
              <a:off x="224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4" name="Line 14494"/>
            <p:cNvSpPr>
              <a:spLocks noChangeShapeType="1"/>
            </p:cNvSpPr>
            <p:nvPr/>
          </p:nvSpPr>
          <p:spPr bwMode="auto">
            <a:xfrm flipH="1">
              <a:off x="222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5" name="Line 14495"/>
            <p:cNvSpPr>
              <a:spLocks noChangeShapeType="1"/>
            </p:cNvSpPr>
            <p:nvPr/>
          </p:nvSpPr>
          <p:spPr bwMode="auto">
            <a:xfrm flipV="1">
              <a:off x="224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6" name="Line 14496"/>
            <p:cNvSpPr>
              <a:spLocks noChangeShapeType="1"/>
            </p:cNvSpPr>
            <p:nvPr/>
          </p:nvSpPr>
          <p:spPr bwMode="auto">
            <a:xfrm flipV="1">
              <a:off x="224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7" name="Line 14497"/>
            <p:cNvSpPr>
              <a:spLocks noChangeShapeType="1"/>
            </p:cNvSpPr>
            <p:nvPr/>
          </p:nvSpPr>
          <p:spPr bwMode="auto">
            <a:xfrm>
              <a:off x="2241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8" name="Rectangle 14498"/>
            <p:cNvSpPr>
              <a:spLocks noChangeArrowheads="1"/>
            </p:cNvSpPr>
            <p:nvPr/>
          </p:nvSpPr>
          <p:spPr bwMode="auto">
            <a:xfrm>
              <a:off x="2223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9" name="Line 14499"/>
            <p:cNvSpPr>
              <a:spLocks noChangeShapeType="1"/>
            </p:cNvSpPr>
            <p:nvPr/>
          </p:nvSpPr>
          <p:spPr bwMode="auto">
            <a:xfrm flipH="1" flipV="1">
              <a:off x="222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0" name="Line 14500"/>
            <p:cNvSpPr>
              <a:spLocks noChangeShapeType="1"/>
            </p:cNvSpPr>
            <p:nvPr/>
          </p:nvSpPr>
          <p:spPr bwMode="auto">
            <a:xfrm>
              <a:off x="224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1" name="Line 14501"/>
            <p:cNvSpPr>
              <a:spLocks noChangeShapeType="1"/>
            </p:cNvSpPr>
            <p:nvPr/>
          </p:nvSpPr>
          <p:spPr bwMode="auto">
            <a:xfrm flipH="1">
              <a:off x="222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2" name="Line 14502"/>
            <p:cNvSpPr>
              <a:spLocks noChangeShapeType="1"/>
            </p:cNvSpPr>
            <p:nvPr/>
          </p:nvSpPr>
          <p:spPr bwMode="auto">
            <a:xfrm flipV="1">
              <a:off x="224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3" name="Line 14503"/>
            <p:cNvSpPr>
              <a:spLocks noChangeShapeType="1"/>
            </p:cNvSpPr>
            <p:nvPr/>
          </p:nvSpPr>
          <p:spPr bwMode="auto">
            <a:xfrm flipV="1">
              <a:off x="2241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4" name="Line 14504"/>
            <p:cNvSpPr>
              <a:spLocks noChangeShapeType="1"/>
            </p:cNvSpPr>
            <p:nvPr/>
          </p:nvSpPr>
          <p:spPr bwMode="auto">
            <a:xfrm>
              <a:off x="2241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5" name="Rectangle 14505"/>
            <p:cNvSpPr>
              <a:spLocks noChangeArrowheads="1"/>
            </p:cNvSpPr>
            <p:nvPr/>
          </p:nvSpPr>
          <p:spPr bwMode="auto">
            <a:xfrm>
              <a:off x="2271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6" name="Line 14506"/>
            <p:cNvSpPr>
              <a:spLocks noChangeShapeType="1"/>
            </p:cNvSpPr>
            <p:nvPr/>
          </p:nvSpPr>
          <p:spPr bwMode="auto">
            <a:xfrm flipH="1" flipV="1">
              <a:off x="227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7" name="Line 14507"/>
            <p:cNvSpPr>
              <a:spLocks noChangeShapeType="1"/>
            </p:cNvSpPr>
            <p:nvPr/>
          </p:nvSpPr>
          <p:spPr bwMode="auto">
            <a:xfrm>
              <a:off x="228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" name="Line 14508"/>
            <p:cNvSpPr>
              <a:spLocks noChangeShapeType="1"/>
            </p:cNvSpPr>
            <p:nvPr/>
          </p:nvSpPr>
          <p:spPr bwMode="auto">
            <a:xfrm flipH="1">
              <a:off x="227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" name="Line 14509"/>
            <p:cNvSpPr>
              <a:spLocks noChangeShapeType="1"/>
            </p:cNvSpPr>
            <p:nvPr/>
          </p:nvSpPr>
          <p:spPr bwMode="auto">
            <a:xfrm flipV="1">
              <a:off x="228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0" name="Line 14510"/>
            <p:cNvSpPr>
              <a:spLocks noChangeShapeType="1"/>
            </p:cNvSpPr>
            <p:nvPr/>
          </p:nvSpPr>
          <p:spPr bwMode="auto">
            <a:xfrm flipV="1">
              <a:off x="2289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" name="Line 14511"/>
            <p:cNvSpPr>
              <a:spLocks noChangeShapeType="1"/>
            </p:cNvSpPr>
            <p:nvPr/>
          </p:nvSpPr>
          <p:spPr bwMode="auto">
            <a:xfrm>
              <a:off x="2289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2" name="Rectangle 14512"/>
            <p:cNvSpPr>
              <a:spLocks noChangeArrowheads="1"/>
            </p:cNvSpPr>
            <p:nvPr/>
          </p:nvSpPr>
          <p:spPr bwMode="auto">
            <a:xfrm>
              <a:off x="2259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3" name="Line 14513"/>
            <p:cNvSpPr>
              <a:spLocks noChangeShapeType="1"/>
            </p:cNvSpPr>
            <p:nvPr/>
          </p:nvSpPr>
          <p:spPr bwMode="auto">
            <a:xfrm flipH="1" flipV="1">
              <a:off x="226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4" name="Line 14514"/>
            <p:cNvSpPr>
              <a:spLocks noChangeShapeType="1"/>
            </p:cNvSpPr>
            <p:nvPr/>
          </p:nvSpPr>
          <p:spPr bwMode="auto">
            <a:xfrm>
              <a:off x="2277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5" name="Line 14515"/>
            <p:cNvSpPr>
              <a:spLocks noChangeShapeType="1"/>
            </p:cNvSpPr>
            <p:nvPr/>
          </p:nvSpPr>
          <p:spPr bwMode="auto">
            <a:xfrm flipH="1">
              <a:off x="226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6" name="Line 14516"/>
            <p:cNvSpPr>
              <a:spLocks noChangeShapeType="1"/>
            </p:cNvSpPr>
            <p:nvPr/>
          </p:nvSpPr>
          <p:spPr bwMode="auto">
            <a:xfrm flipV="1">
              <a:off x="227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7" name="Line 14517"/>
            <p:cNvSpPr>
              <a:spLocks noChangeShapeType="1"/>
            </p:cNvSpPr>
            <p:nvPr/>
          </p:nvSpPr>
          <p:spPr bwMode="auto">
            <a:xfrm flipV="1">
              <a:off x="2277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8" name="Line 14518"/>
            <p:cNvSpPr>
              <a:spLocks noChangeShapeType="1"/>
            </p:cNvSpPr>
            <p:nvPr/>
          </p:nvSpPr>
          <p:spPr bwMode="auto">
            <a:xfrm>
              <a:off x="2277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9" name="Rectangle 14519"/>
            <p:cNvSpPr>
              <a:spLocks noChangeArrowheads="1"/>
            </p:cNvSpPr>
            <p:nvPr/>
          </p:nvSpPr>
          <p:spPr bwMode="auto">
            <a:xfrm>
              <a:off x="2259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0" name="Line 14520"/>
            <p:cNvSpPr>
              <a:spLocks noChangeShapeType="1"/>
            </p:cNvSpPr>
            <p:nvPr/>
          </p:nvSpPr>
          <p:spPr bwMode="auto">
            <a:xfrm flipH="1" flipV="1">
              <a:off x="226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1" name="Line 14521"/>
            <p:cNvSpPr>
              <a:spLocks noChangeShapeType="1"/>
            </p:cNvSpPr>
            <p:nvPr/>
          </p:nvSpPr>
          <p:spPr bwMode="auto">
            <a:xfrm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2" name="Line 14522"/>
            <p:cNvSpPr>
              <a:spLocks noChangeShapeType="1"/>
            </p:cNvSpPr>
            <p:nvPr/>
          </p:nvSpPr>
          <p:spPr bwMode="auto">
            <a:xfrm flipH="1">
              <a:off x="226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3" name="Line 14523"/>
            <p:cNvSpPr>
              <a:spLocks noChangeShapeType="1"/>
            </p:cNvSpPr>
            <p:nvPr/>
          </p:nvSpPr>
          <p:spPr bwMode="auto">
            <a:xfrm flipV="1">
              <a:off x="227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4" name="Line 14524"/>
            <p:cNvSpPr>
              <a:spLocks noChangeShapeType="1"/>
            </p:cNvSpPr>
            <p:nvPr/>
          </p:nvSpPr>
          <p:spPr bwMode="auto">
            <a:xfrm flipV="1">
              <a:off x="227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5" name="Line 14525"/>
            <p:cNvSpPr>
              <a:spLocks noChangeShapeType="1"/>
            </p:cNvSpPr>
            <p:nvPr/>
          </p:nvSpPr>
          <p:spPr bwMode="auto">
            <a:xfrm>
              <a:off x="2277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6" name="Rectangle 14526"/>
            <p:cNvSpPr>
              <a:spLocks noChangeArrowheads="1"/>
            </p:cNvSpPr>
            <p:nvPr/>
          </p:nvSpPr>
          <p:spPr bwMode="auto">
            <a:xfrm>
              <a:off x="2259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7" name="Line 14527"/>
            <p:cNvSpPr>
              <a:spLocks noChangeShapeType="1"/>
            </p:cNvSpPr>
            <p:nvPr/>
          </p:nvSpPr>
          <p:spPr bwMode="auto">
            <a:xfrm flipH="1" flipV="1">
              <a:off x="226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8" name="Line 14528"/>
            <p:cNvSpPr>
              <a:spLocks noChangeShapeType="1"/>
            </p:cNvSpPr>
            <p:nvPr/>
          </p:nvSpPr>
          <p:spPr bwMode="auto">
            <a:xfrm>
              <a:off x="227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9" name="Line 14529"/>
            <p:cNvSpPr>
              <a:spLocks noChangeShapeType="1"/>
            </p:cNvSpPr>
            <p:nvPr/>
          </p:nvSpPr>
          <p:spPr bwMode="auto">
            <a:xfrm flipH="1">
              <a:off x="226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0" name="Line 14530"/>
            <p:cNvSpPr>
              <a:spLocks noChangeShapeType="1"/>
            </p:cNvSpPr>
            <p:nvPr/>
          </p:nvSpPr>
          <p:spPr bwMode="auto">
            <a:xfrm flipV="1">
              <a:off x="227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1" name="Line 14531"/>
            <p:cNvSpPr>
              <a:spLocks noChangeShapeType="1"/>
            </p:cNvSpPr>
            <p:nvPr/>
          </p:nvSpPr>
          <p:spPr bwMode="auto">
            <a:xfrm flipV="1">
              <a:off x="227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2" name="Line 14532"/>
            <p:cNvSpPr>
              <a:spLocks noChangeShapeType="1"/>
            </p:cNvSpPr>
            <p:nvPr/>
          </p:nvSpPr>
          <p:spPr bwMode="auto">
            <a:xfrm>
              <a:off x="227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3" name="Rectangle 14533"/>
            <p:cNvSpPr>
              <a:spLocks noChangeArrowheads="1"/>
            </p:cNvSpPr>
            <p:nvPr/>
          </p:nvSpPr>
          <p:spPr bwMode="auto">
            <a:xfrm>
              <a:off x="2259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4" name="Line 14534"/>
            <p:cNvSpPr>
              <a:spLocks noChangeShapeType="1"/>
            </p:cNvSpPr>
            <p:nvPr/>
          </p:nvSpPr>
          <p:spPr bwMode="auto">
            <a:xfrm flipH="1" flipV="1">
              <a:off x="226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5" name="Line 14535"/>
            <p:cNvSpPr>
              <a:spLocks noChangeShapeType="1"/>
            </p:cNvSpPr>
            <p:nvPr/>
          </p:nvSpPr>
          <p:spPr bwMode="auto">
            <a:xfrm>
              <a:off x="227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6" name="Line 14536"/>
            <p:cNvSpPr>
              <a:spLocks noChangeShapeType="1"/>
            </p:cNvSpPr>
            <p:nvPr/>
          </p:nvSpPr>
          <p:spPr bwMode="auto">
            <a:xfrm flipH="1">
              <a:off x="226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7" name="Line 14537"/>
            <p:cNvSpPr>
              <a:spLocks noChangeShapeType="1"/>
            </p:cNvSpPr>
            <p:nvPr/>
          </p:nvSpPr>
          <p:spPr bwMode="auto">
            <a:xfrm flipV="1">
              <a:off x="227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8" name="Line 14538"/>
            <p:cNvSpPr>
              <a:spLocks noChangeShapeType="1"/>
            </p:cNvSpPr>
            <p:nvPr/>
          </p:nvSpPr>
          <p:spPr bwMode="auto">
            <a:xfrm flipV="1">
              <a:off x="227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9" name="Line 14539"/>
            <p:cNvSpPr>
              <a:spLocks noChangeShapeType="1"/>
            </p:cNvSpPr>
            <p:nvPr/>
          </p:nvSpPr>
          <p:spPr bwMode="auto">
            <a:xfrm>
              <a:off x="227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0" name="Rectangle 14540"/>
            <p:cNvSpPr>
              <a:spLocks noChangeArrowheads="1"/>
            </p:cNvSpPr>
            <p:nvPr/>
          </p:nvSpPr>
          <p:spPr bwMode="auto">
            <a:xfrm>
              <a:off x="2259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1" name="Line 14541"/>
            <p:cNvSpPr>
              <a:spLocks noChangeShapeType="1"/>
            </p:cNvSpPr>
            <p:nvPr/>
          </p:nvSpPr>
          <p:spPr bwMode="auto">
            <a:xfrm flipH="1" flipV="1">
              <a:off x="226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2" name="Line 14542"/>
            <p:cNvSpPr>
              <a:spLocks noChangeShapeType="1"/>
            </p:cNvSpPr>
            <p:nvPr/>
          </p:nvSpPr>
          <p:spPr bwMode="auto">
            <a:xfrm>
              <a:off x="227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3" name="Line 14543"/>
            <p:cNvSpPr>
              <a:spLocks noChangeShapeType="1"/>
            </p:cNvSpPr>
            <p:nvPr/>
          </p:nvSpPr>
          <p:spPr bwMode="auto">
            <a:xfrm flipH="1"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4" name="Line 14544"/>
            <p:cNvSpPr>
              <a:spLocks noChangeShapeType="1"/>
            </p:cNvSpPr>
            <p:nvPr/>
          </p:nvSpPr>
          <p:spPr bwMode="auto">
            <a:xfrm flipV="1">
              <a:off x="227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5" name="Line 14545"/>
            <p:cNvSpPr>
              <a:spLocks noChangeShapeType="1"/>
            </p:cNvSpPr>
            <p:nvPr/>
          </p:nvSpPr>
          <p:spPr bwMode="auto">
            <a:xfrm flipV="1">
              <a:off x="227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6" name="Line 14546"/>
            <p:cNvSpPr>
              <a:spLocks noChangeShapeType="1"/>
            </p:cNvSpPr>
            <p:nvPr/>
          </p:nvSpPr>
          <p:spPr bwMode="auto">
            <a:xfrm>
              <a:off x="227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7" name="Rectangle 14547"/>
            <p:cNvSpPr>
              <a:spLocks noChangeArrowheads="1"/>
            </p:cNvSpPr>
            <p:nvPr/>
          </p:nvSpPr>
          <p:spPr bwMode="auto">
            <a:xfrm>
              <a:off x="2259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8" name="Line 14548"/>
            <p:cNvSpPr>
              <a:spLocks noChangeShapeType="1"/>
            </p:cNvSpPr>
            <p:nvPr/>
          </p:nvSpPr>
          <p:spPr bwMode="auto">
            <a:xfrm flipH="1" flipV="1">
              <a:off x="226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9" name="Line 14549"/>
            <p:cNvSpPr>
              <a:spLocks noChangeShapeType="1"/>
            </p:cNvSpPr>
            <p:nvPr/>
          </p:nvSpPr>
          <p:spPr bwMode="auto">
            <a:xfrm>
              <a:off x="227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0" name="Line 14550"/>
            <p:cNvSpPr>
              <a:spLocks noChangeShapeType="1"/>
            </p:cNvSpPr>
            <p:nvPr/>
          </p:nvSpPr>
          <p:spPr bwMode="auto">
            <a:xfrm flipH="1">
              <a:off x="226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1" name="Line 14551"/>
            <p:cNvSpPr>
              <a:spLocks noChangeShapeType="1"/>
            </p:cNvSpPr>
            <p:nvPr/>
          </p:nvSpPr>
          <p:spPr bwMode="auto">
            <a:xfrm flipV="1">
              <a:off x="227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2" name="Line 14552"/>
            <p:cNvSpPr>
              <a:spLocks noChangeShapeType="1"/>
            </p:cNvSpPr>
            <p:nvPr/>
          </p:nvSpPr>
          <p:spPr bwMode="auto">
            <a:xfrm flipV="1">
              <a:off x="227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3" name="Line 14553"/>
            <p:cNvSpPr>
              <a:spLocks noChangeShapeType="1"/>
            </p:cNvSpPr>
            <p:nvPr/>
          </p:nvSpPr>
          <p:spPr bwMode="auto">
            <a:xfrm>
              <a:off x="227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4" name="Rectangle 14554"/>
            <p:cNvSpPr>
              <a:spLocks noChangeArrowheads="1"/>
            </p:cNvSpPr>
            <p:nvPr/>
          </p:nvSpPr>
          <p:spPr bwMode="auto">
            <a:xfrm>
              <a:off x="2241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5" name="Line 14555"/>
            <p:cNvSpPr>
              <a:spLocks noChangeShapeType="1"/>
            </p:cNvSpPr>
            <p:nvPr/>
          </p:nvSpPr>
          <p:spPr bwMode="auto">
            <a:xfrm flipH="1" flipV="1">
              <a:off x="224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6" name="Line 14556"/>
            <p:cNvSpPr>
              <a:spLocks noChangeShapeType="1"/>
            </p:cNvSpPr>
            <p:nvPr/>
          </p:nvSpPr>
          <p:spPr bwMode="auto">
            <a:xfrm>
              <a:off x="225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7" name="Line 14557"/>
            <p:cNvSpPr>
              <a:spLocks noChangeShapeType="1"/>
            </p:cNvSpPr>
            <p:nvPr/>
          </p:nvSpPr>
          <p:spPr bwMode="auto">
            <a:xfrm flipH="1">
              <a:off x="224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8" name="Line 14558"/>
            <p:cNvSpPr>
              <a:spLocks noChangeShapeType="1"/>
            </p:cNvSpPr>
            <p:nvPr/>
          </p:nvSpPr>
          <p:spPr bwMode="auto">
            <a:xfrm flipV="1">
              <a:off x="225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9" name="Line 14559"/>
            <p:cNvSpPr>
              <a:spLocks noChangeShapeType="1"/>
            </p:cNvSpPr>
            <p:nvPr/>
          </p:nvSpPr>
          <p:spPr bwMode="auto">
            <a:xfrm flipV="1">
              <a:off x="225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0" name="Line 14560"/>
            <p:cNvSpPr>
              <a:spLocks noChangeShapeType="1"/>
            </p:cNvSpPr>
            <p:nvPr/>
          </p:nvSpPr>
          <p:spPr bwMode="auto">
            <a:xfrm>
              <a:off x="2259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1" name="Rectangle 14561"/>
            <p:cNvSpPr>
              <a:spLocks noChangeArrowheads="1"/>
            </p:cNvSpPr>
            <p:nvPr/>
          </p:nvSpPr>
          <p:spPr bwMode="auto">
            <a:xfrm>
              <a:off x="2247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2" name="Line 14562"/>
            <p:cNvSpPr>
              <a:spLocks noChangeShapeType="1"/>
            </p:cNvSpPr>
            <p:nvPr/>
          </p:nvSpPr>
          <p:spPr bwMode="auto">
            <a:xfrm flipH="1" flipV="1">
              <a:off x="225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3" name="Line 14563"/>
            <p:cNvSpPr>
              <a:spLocks noChangeShapeType="1"/>
            </p:cNvSpPr>
            <p:nvPr/>
          </p:nvSpPr>
          <p:spPr bwMode="auto">
            <a:xfrm>
              <a:off x="226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4" name="Line 14564"/>
            <p:cNvSpPr>
              <a:spLocks noChangeShapeType="1"/>
            </p:cNvSpPr>
            <p:nvPr/>
          </p:nvSpPr>
          <p:spPr bwMode="auto">
            <a:xfrm flipH="1">
              <a:off x="225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5" name="Line 14565"/>
            <p:cNvSpPr>
              <a:spLocks noChangeShapeType="1"/>
            </p:cNvSpPr>
            <p:nvPr/>
          </p:nvSpPr>
          <p:spPr bwMode="auto">
            <a:xfrm flipV="1">
              <a:off x="226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6" name="Line 14566"/>
            <p:cNvSpPr>
              <a:spLocks noChangeShapeType="1"/>
            </p:cNvSpPr>
            <p:nvPr/>
          </p:nvSpPr>
          <p:spPr bwMode="auto">
            <a:xfrm flipV="1">
              <a:off x="2265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7" name="Line 14567"/>
            <p:cNvSpPr>
              <a:spLocks noChangeShapeType="1"/>
            </p:cNvSpPr>
            <p:nvPr/>
          </p:nvSpPr>
          <p:spPr bwMode="auto">
            <a:xfrm>
              <a:off x="2265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8" name="Rectangle 14568"/>
            <p:cNvSpPr>
              <a:spLocks noChangeArrowheads="1"/>
            </p:cNvSpPr>
            <p:nvPr/>
          </p:nvSpPr>
          <p:spPr bwMode="auto">
            <a:xfrm>
              <a:off x="2265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9" name="Line 14569"/>
            <p:cNvSpPr>
              <a:spLocks noChangeShapeType="1"/>
            </p:cNvSpPr>
            <p:nvPr/>
          </p:nvSpPr>
          <p:spPr bwMode="auto">
            <a:xfrm flipH="1" flipV="1">
              <a:off x="227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0" name="Line 14570"/>
            <p:cNvSpPr>
              <a:spLocks noChangeShapeType="1"/>
            </p:cNvSpPr>
            <p:nvPr/>
          </p:nvSpPr>
          <p:spPr bwMode="auto">
            <a:xfrm>
              <a:off x="228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1" name="Line 14571"/>
            <p:cNvSpPr>
              <a:spLocks noChangeShapeType="1"/>
            </p:cNvSpPr>
            <p:nvPr/>
          </p:nvSpPr>
          <p:spPr bwMode="auto">
            <a:xfrm flipH="1">
              <a:off x="227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2" name="Line 14572"/>
            <p:cNvSpPr>
              <a:spLocks noChangeShapeType="1"/>
            </p:cNvSpPr>
            <p:nvPr/>
          </p:nvSpPr>
          <p:spPr bwMode="auto">
            <a:xfrm flipV="1">
              <a:off x="228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3" name="Line 14573"/>
            <p:cNvSpPr>
              <a:spLocks noChangeShapeType="1"/>
            </p:cNvSpPr>
            <p:nvPr/>
          </p:nvSpPr>
          <p:spPr bwMode="auto">
            <a:xfrm flipV="1">
              <a:off x="2283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4" name="Line 14574"/>
            <p:cNvSpPr>
              <a:spLocks noChangeShapeType="1"/>
            </p:cNvSpPr>
            <p:nvPr/>
          </p:nvSpPr>
          <p:spPr bwMode="auto">
            <a:xfrm>
              <a:off x="228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5" name="Rectangle 14575"/>
            <p:cNvSpPr>
              <a:spLocks noChangeArrowheads="1"/>
            </p:cNvSpPr>
            <p:nvPr/>
          </p:nvSpPr>
          <p:spPr bwMode="auto">
            <a:xfrm>
              <a:off x="2265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6" name="Line 14576"/>
            <p:cNvSpPr>
              <a:spLocks noChangeShapeType="1"/>
            </p:cNvSpPr>
            <p:nvPr/>
          </p:nvSpPr>
          <p:spPr bwMode="auto">
            <a:xfrm flipH="1" flipV="1">
              <a:off x="2271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7" name="Line 14577"/>
            <p:cNvSpPr>
              <a:spLocks noChangeShapeType="1"/>
            </p:cNvSpPr>
            <p:nvPr/>
          </p:nvSpPr>
          <p:spPr bwMode="auto">
            <a:xfrm>
              <a:off x="228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8" name="Line 14578"/>
            <p:cNvSpPr>
              <a:spLocks noChangeShapeType="1"/>
            </p:cNvSpPr>
            <p:nvPr/>
          </p:nvSpPr>
          <p:spPr bwMode="auto">
            <a:xfrm flipH="1">
              <a:off x="227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9" name="Line 14579"/>
            <p:cNvSpPr>
              <a:spLocks noChangeShapeType="1"/>
            </p:cNvSpPr>
            <p:nvPr/>
          </p:nvSpPr>
          <p:spPr bwMode="auto">
            <a:xfrm flipV="1">
              <a:off x="2283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0" name="Line 14580"/>
            <p:cNvSpPr>
              <a:spLocks noChangeShapeType="1"/>
            </p:cNvSpPr>
            <p:nvPr/>
          </p:nvSpPr>
          <p:spPr bwMode="auto">
            <a:xfrm flipV="1">
              <a:off x="2283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1" name="Line 14581"/>
            <p:cNvSpPr>
              <a:spLocks noChangeShapeType="1"/>
            </p:cNvSpPr>
            <p:nvPr/>
          </p:nvSpPr>
          <p:spPr bwMode="auto">
            <a:xfrm>
              <a:off x="2283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2" name="Rectangle 14582"/>
            <p:cNvSpPr>
              <a:spLocks noChangeArrowheads="1"/>
            </p:cNvSpPr>
            <p:nvPr/>
          </p:nvSpPr>
          <p:spPr bwMode="auto">
            <a:xfrm>
              <a:off x="2259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3" name="Line 14583"/>
            <p:cNvSpPr>
              <a:spLocks noChangeShapeType="1"/>
            </p:cNvSpPr>
            <p:nvPr/>
          </p:nvSpPr>
          <p:spPr bwMode="auto">
            <a:xfrm flipH="1" flipV="1">
              <a:off x="226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4" name="Line 14584"/>
            <p:cNvSpPr>
              <a:spLocks noChangeShapeType="1"/>
            </p:cNvSpPr>
            <p:nvPr/>
          </p:nvSpPr>
          <p:spPr bwMode="auto">
            <a:xfrm>
              <a:off x="227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5" name="Line 14585"/>
            <p:cNvSpPr>
              <a:spLocks noChangeShapeType="1"/>
            </p:cNvSpPr>
            <p:nvPr/>
          </p:nvSpPr>
          <p:spPr bwMode="auto">
            <a:xfrm flipH="1">
              <a:off x="226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6" name="Line 14586"/>
            <p:cNvSpPr>
              <a:spLocks noChangeShapeType="1"/>
            </p:cNvSpPr>
            <p:nvPr/>
          </p:nvSpPr>
          <p:spPr bwMode="auto">
            <a:xfrm flipV="1">
              <a:off x="227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7" name="Line 14587"/>
            <p:cNvSpPr>
              <a:spLocks noChangeShapeType="1"/>
            </p:cNvSpPr>
            <p:nvPr/>
          </p:nvSpPr>
          <p:spPr bwMode="auto">
            <a:xfrm flipV="1">
              <a:off x="2277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8" name="Line 14588"/>
            <p:cNvSpPr>
              <a:spLocks noChangeShapeType="1"/>
            </p:cNvSpPr>
            <p:nvPr/>
          </p:nvSpPr>
          <p:spPr bwMode="auto">
            <a:xfrm>
              <a:off x="227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9" name="Rectangle 14589"/>
            <p:cNvSpPr>
              <a:spLocks noChangeArrowheads="1"/>
            </p:cNvSpPr>
            <p:nvPr/>
          </p:nvSpPr>
          <p:spPr bwMode="auto">
            <a:xfrm>
              <a:off x="2253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0" name="Line 14590"/>
            <p:cNvSpPr>
              <a:spLocks noChangeShapeType="1"/>
            </p:cNvSpPr>
            <p:nvPr/>
          </p:nvSpPr>
          <p:spPr bwMode="auto">
            <a:xfrm flipH="1" flipV="1">
              <a:off x="225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1" name="Line 14591"/>
            <p:cNvSpPr>
              <a:spLocks noChangeShapeType="1"/>
            </p:cNvSpPr>
            <p:nvPr/>
          </p:nvSpPr>
          <p:spPr bwMode="auto">
            <a:xfrm>
              <a:off x="227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2" name="Line 14592"/>
            <p:cNvSpPr>
              <a:spLocks noChangeShapeType="1"/>
            </p:cNvSpPr>
            <p:nvPr/>
          </p:nvSpPr>
          <p:spPr bwMode="auto">
            <a:xfrm flipH="1">
              <a:off x="225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3" name="Line 14593"/>
            <p:cNvSpPr>
              <a:spLocks noChangeShapeType="1"/>
            </p:cNvSpPr>
            <p:nvPr/>
          </p:nvSpPr>
          <p:spPr bwMode="auto">
            <a:xfrm flipV="1">
              <a:off x="227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4" name="Line 14594"/>
            <p:cNvSpPr>
              <a:spLocks noChangeShapeType="1"/>
            </p:cNvSpPr>
            <p:nvPr/>
          </p:nvSpPr>
          <p:spPr bwMode="auto">
            <a:xfrm flipV="1">
              <a:off x="227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5" name="Line 14595"/>
            <p:cNvSpPr>
              <a:spLocks noChangeShapeType="1"/>
            </p:cNvSpPr>
            <p:nvPr/>
          </p:nvSpPr>
          <p:spPr bwMode="auto">
            <a:xfrm>
              <a:off x="227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6" name="Rectangle 14596"/>
            <p:cNvSpPr>
              <a:spLocks noChangeArrowheads="1"/>
            </p:cNvSpPr>
            <p:nvPr/>
          </p:nvSpPr>
          <p:spPr bwMode="auto">
            <a:xfrm>
              <a:off x="2265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7" name="Line 14597"/>
            <p:cNvSpPr>
              <a:spLocks noChangeShapeType="1"/>
            </p:cNvSpPr>
            <p:nvPr/>
          </p:nvSpPr>
          <p:spPr bwMode="auto">
            <a:xfrm flipH="1" flipV="1"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8" name="Line 14598"/>
            <p:cNvSpPr>
              <a:spLocks noChangeShapeType="1"/>
            </p:cNvSpPr>
            <p:nvPr/>
          </p:nvSpPr>
          <p:spPr bwMode="auto">
            <a:xfrm>
              <a:off x="228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9" name="Line 14599"/>
            <p:cNvSpPr>
              <a:spLocks noChangeShapeType="1"/>
            </p:cNvSpPr>
            <p:nvPr/>
          </p:nvSpPr>
          <p:spPr bwMode="auto">
            <a:xfrm flipH="1">
              <a:off x="227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0" name="Line 14600"/>
            <p:cNvSpPr>
              <a:spLocks noChangeShapeType="1"/>
            </p:cNvSpPr>
            <p:nvPr/>
          </p:nvSpPr>
          <p:spPr bwMode="auto">
            <a:xfrm flipV="1">
              <a:off x="228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1" name="Line 14601"/>
            <p:cNvSpPr>
              <a:spLocks noChangeShapeType="1"/>
            </p:cNvSpPr>
            <p:nvPr/>
          </p:nvSpPr>
          <p:spPr bwMode="auto">
            <a:xfrm flipV="1">
              <a:off x="228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2" name="Line 14602"/>
            <p:cNvSpPr>
              <a:spLocks noChangeShapeType="1"/>
            </p:cNvSpPr>
            <p:nvPr/>
          </p:nvSpPr>
          <p:spPr bwMode="auto">
            <a:xfrm>
              <a:off x="228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3" name="Rectangle 14603"/>
            <p:cNvSpPr>
              <a:spLocks noChangeArrowheads="1"/>
            </p:cNvSpPr>
            <p:nvPr/>
          </p:nvSpPr>
          <p:spPr bwMode="auto">
            <a:xfrm>
              <a:off x="2277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4" name="Line 14604"/>
            <p:cNvSpPr>
              <a:spLocks noChangeShapeType="1"/>
            </p:cNvSpPr>
            <p:nvPr/>
          </p:nvSpPr>
          <p:spPr bwMode="auto">
            <a:xfrm flipH="1" flipV="1">
              <a:off x="228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5" name="Line 14605"/>
            <p:cNvSpPr>
              <a:spLocks noChangeShapeType="1"/>
            </p:cNvSpPr>
            <p:nvPr/>
          </p:nvSpPr>
          <p:spPr bwMode="auto">
            <a:xfrm>
              <a:off x="229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6" name="Line 14606"/>
            <p:cNvSpPr>
              <a:spLocks noChangeShapeType="1"/>
            </p:cNvSpPr>
            <p:nvPr/>
          </p:nvSpPr>
          <p:spPr bwMode="auto">
            <a:xfrm flipH="1">
              <a:off x="228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7" name="Line 14607"/>
            <p:cNvSpPr>
              <a:spLocks noChangeShapeType="1"/>
            </p:cNvSpPr>
            <p:nvPr/>
          </p:nvSpPr>
          <p:spPr bwMode="auto">
            <a:xfrm flipV="1">
              <a:off x="229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8" name="Line 14608"/>
            <p:cNvSpPr>
              <a:spLocks noChangeShapeType="1"/>
            </p:cNvSpPr>
            <p:nvPr/>
          </p:nvSpPr>
          <p:spPr bwMode="auto">
            <a:xfrm flipV="1">
              <a:off x="2295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9" name="Line 14609"/>
            <p:cNvSpPr>
              <a:spLocks noChangeShapeType="1"/>
            </p:cNvSpPr>
            <p:nvPr/>
          </p:nvSpPr>
          <p:spPr bwMode="auto">
            <a:xfrm>
              <a:off x="229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0" name="Rectangle 14610"/>
            <p:cNvSpPr>
              <a:spLocks noChangeArrowheads="1"/>
            </p:cNvSpPr>
            <p:nvPr/>
          </p:nvSpPr>
          <p:spPr bwMode="auto">
            <a:xfrm>
              <a:off x="2307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" name="Line 14611"/>
            <p:cNvSpPr>
              <a:spLocks noChangeShapeType="1"/>
            </p:cNvSpPr>
            <p:nvPr/>
          </p:nvSpPr>
          <p:spPr bwMode="auto">
            <a:xfrm flipH="1" flipV="1">
              <a:off x="231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2" name="Line 14612"/>
            <p:cNvSpPr>
              <a:spLocks noChangeShapeType="1"/>
            </p:cNvSpPr>
            <p:nvPr/>
          </p:nvSpPr>
          <p:spPr bwMode="auto">
            <a:xfrm>
              <a:off x="232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3" name="Line 14613"/>
            <p:cNvSpPr>
              <a:spLocks noChangeShapeType="1"/>
            </p:cNvSpPr>
            <p:nvPr/>
          </p:nvSpPr>
          <p:spPr bwMode="auto">
            <a:xfrm flipH="1">
              <a:off x="231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4" name="Line 14614"/>
            <p:cNvSpPr>
              <a:spLocks noChangeShapeType="1"/>
            </p:cNvSpPr>
            <p:nvPr/>
          </p:nvSpPr>
          <p:spPr bwMode="auto">
            <a:xfrm flipV="1">
              <a:off x="232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5" name="Line 14615"/>
            <p:cNvSpPr>
              <a:spLocks noChangeShapeType="1"/>
            </p:cNvSpPr>
            <p:nvPr/>
          </p:nvSpPr>
          <p:spPr bwMode="auto">
            <a:xfrm flipV="1">
              <a:off x="2325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6" name="Line 14616"/>
            <p:cNvSpPr>
              <a:spLocks noChangeShapeType="1"/>
            </p:cNvSpPr>
            <p:nvPr/>
          </p:nvSpPr>
          <p:spPr bwMode="auto">
            <a:xfrm>
              <a:off x="2325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7" name="Rectangle 14617"/>
            <p:cNvSpPr>
              <a:spLocks noChangeArrowheads="1"/>
            </p:cNvSpPr>
            <p:nvPr/>
          </p:nvSpPr>
          <p:spPr bwMode="auto">
            <a:xfrm>
              <a:off x="2373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8" name="Line 14618"/>
            <p:cNvSpPr>
              <a:spLocks noChangeShapeType="1"/>
            </p:cNvSpPr>
            <p:nvPr/>
          </p:nvSpPr>
          <p:spPr bwMode="auto">
            <a:xfrm flipH="1" flipV="1">
              <a:off x="237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9" name="Line 14619"/>
            <p:cNvSpPr>
              <a:spLocks noChangeShapeType="1"/>
            </p:cNvSpPr>
            <p:nvPr/>
          </p:nvSpPr>
          <p:spPr bwMode="auto">
            <a:xfrm>
              <a:off x="239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0" name="Line 14620"/>
            <p:cNvSpPr>
              <a:spLocks noChangeShapeType="1"/>
            </p:cNvSpPr>
            <p:nvPr/>
          </p:nvSpPr>
          <p:spPr bwMode="auto">
            <a:xfrm flipH="1">
              <a:off x="237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1" name="Line 14621"/>
            <p:cNvSpPr>
              <a:spLocks noChangeShapeType="1"/>
            </p:cNvSpPr>
            <p:nvPr/>
          </p:nvSpPr>
          <p:spPr bwMode="auto">
            <a:xfrm flipV="1">
              <a:off x="239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2" name="Line 14622"/>
            <p:cNvSpPr>
              <a:spLocks noChangeShapeType="1"/>
            </p:cNvSpPr>
            <p:nvPr/>
          </p:nvSpPr>
          <p:spPr bwMode="auto">
            <a:xfrm flipV="1">
              <a:off x="239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3" name="Line 14623"/>
            <p:cNvSpPr>
              <a:spLocks noChangeShapeType="1"/>
            </p:cNvSpPr>
            <p:nvPr/>
          </p:nvSpPr>
          <p:spPr bwMode="auto">
            <a:xfrm>
              <a:off x="239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4" name="Rectangle 14624"/>
            <p:cNvSpPr>
              <a:spLocks noChangeArrowheads="1"/>
            </p:cNvSpPr>
            <p:nvPr/>
          </p:nvSpPr>
          <p:spPr bwMode="auto">
            <a:xfrm>
              <a:off x="2475" y="24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5" name="Line 14625"/>
            <p:cNvSpPr>
              <a:spLocks noChangeShapeType="1"/>
            </p:cNvSpPr>
            <p:nvPr/>
          </p:nvSpPr>
          <p:spPr bwMode="auto">
            <a:xfrm flipH="1" flipV="1">
              <a:off x="2481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6" name="Line 14626"/>
            <p:cNvSpPr>
              <a:spLocks noChangeShapeType="1"/>
            </p:cNvSpPr>
            <p:nvPr/>
          </p:nvSpPr>
          <p:spPr bwMode="auto">
            <a:xfrm>
              <a:off x="2493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7" name="Line 14627"/>
            <p:cNvSpPr>
              <a:spLocks noChangeShapeType="1"/>
            </p:cNvSpPr>
            <p:nvPr/>
          </p:nvSpPr>
          <p:spPr bwMode="auto">
            <a:xfrm flipH="1">
              <a:off x="2481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8" name="Line 14628"/>
            <p:cNvSpPr>
              <a:spLocks noChangeShapeType="1"/>
            </p:cNvSpPr>
            <p:nvPr/>
          </p:nvSpPr>
          <p:spPr bwMode="auto">
            <a:xfrm flipV="1">
              <a:off x="2493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9" name="Line 14629"/>
            <p:cNvSpPr>
              <a:spLocks noChangeShapeType="1"/>
            </p:cNvSpPr>
            <p:nvPr/>
          </p:nvSpPr>
          <p:spPr bwMode="auto">
            <a:xfrm flipV="1">
              <a:off x="2493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0" name="Line 14630"/>
            <p:cNvSpPr>
              <a:spLocks noChangeShapeType="1"/>
            </p:cNvSpPr>
            <p:nvPr/>
          </p:nvSpPr>
          <p:spPr bwMode="auto">
            <a:xfrm>
              <a:off x="2493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1" name="Rectangle 14631"/>
            <p:cNvSpPr>
              <a:spLocks noChangeArrowheads="1"/>
            </p:cNvSpPr>
            <p:nvPr/>
          </p:nvSpPr>
          <p:spPr bwMode="auto">
            <a:xfrm>
              <a:off x="2625" y="242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2" name="Line 14632"/>
            <p:cNvSpPr>
              <a:spLocks noChangeShapeType="1"/>
            </p:cNvSpPr>
            <p:nvPr/>
          </p:nvSpPr>
          <p:spPr bwMode="auto">
            <a:xfrm flipH="1" flipV="1">
              <a:off x="2631" y="24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3" name="Line 14633"/>
            <p:cNvSpPr>
              <a:spLocks noChangeShapeType="1"/>
            </p:cNvSpPr>
            <p:nvPr/>
          </p:nvSpPr>
          <p:spPr bwMode="auto">
            <a:xfrm>
              <a:off x="2643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4" name="Line 14634"/>
            <p:cNvSpPr>
              <a:spLocks noChangeShapeType="1"/>
            </p:cNvSpPr>
            <p:nvPr/>
          </p:nvSpPr>
          <p:spPr bwMode="auto">
            <a:xfrm flipH="1">
              <a:off x="2631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5" name="Line 14635"/>
            <p:cNvSpPr>
              <a:spLocks noChangeShapeType="1"/>
            </p:cNvSpPr>
            <p:nvPr/>
          </p:nvSpPr>
          <p:spPr bwMode="auto">
            <a:xfrm flipV="1">
              <a:off x="2643" y="24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6" name="Line 14636"/>
            <p:cNvSpPr>
              <a:spLocks noChangeShapeType="1"/>
            </p:cNvSpPr>
            <p:nvPr/>
          </p:nvSpPr>
          <p:spPr bwMode="auto">
            <a:xfrm flipV="1">
              <a:off x="2643" y="24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7" name="Line 14637"/>
            <p:cNvSpPr>
              <a:spLocks noChangeShapeType="1"/>
            </p:cNvSpPr>
            <p:nvPr/>
          </p:nvSpPr>
          <p:spPr bwMode="auto">
            <a:xfrm>
              <a:off x="2643" y="24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8" name="Rectangle 14638"/>
            <p:cNvSpPr>
              <a:spLocks noChangeArrowheads="1"/>
            </p:cNvSpPr>
            <p:nvPr/>
          </p:nvSpPr>
          <p:spPr bwMode="auto">
            <a:xfrm>
              <a:off x="2781" y="236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9" name="Line 14639"/>
            <p:cNvSpPr>
              <a:spLocks noChangeShapeType="1"/>
            </p:cNvSpPr>
            <p:nvPr/>
          </p:nvSpPr>
          <p:spPr bwMode="auto">
            <a:xfrm flipH="1" flipV="1">
              <a:off x="2787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0" name="Line 14640"/>
            <p:cNvSpPr>
              <a:spLocks noChangeShapeType="1"/>
            </p:cNvSpPr>
            <p:nvPr/>
          </p:nvSpPr>
          <p:spPr bwMode="auto">
            <a:xfrm>
              <a:off x="2799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69" name="Group 14641"/>
          <p:cNvGrpSpPr>
            <a:grpSpLocks/>
          </p:cNvGrpSpPr>
          <p:nvPr/>
        </p:nvGrpSpPr>
        <p:grpSpPr bwMode="auto">
          <a:xfrm>
            <a:off x="5097463" y="2743200"/>
            <a:ext cx="2276475" cy="1038225"/>
            <a:chOff x="2277" y="1953"/>
            <a:chExt cx="1434" cy="654"/>
          </a:xfrm>
        </p:grpSpPr>
        <p:sp>
          <p:nvSpPr>
            <p:cNvPr id="13251" name="Line 14642"/>
            <p:cNvSpPr>
              <a:spLocks noChangeShapeType="1"/>
            </p:cNvSpPr>
            <p:nvPr/>
          </p:nvSpPr>
          <p:spPr bwMode="auto">
            <a:xfrm flipH="1">
              <a:off x="2787" y="23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2" name="Line 14643"/>
            <p:cNvSpPr>
              <a:spLocks noChangeShapeType="1"/>
            </p:cNvSpPr>
            <p:nvPr/>
          </p:nvSpPr>
          <p:spPr bwMode="auto">
            <a:xfrm flipV="1">
              <a:off x="2799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3" name="Line 14644"/>
            <p:cNvSpPr>
              <a:spLocks noChangeShapeType="1"/>
            </p:cNvSpPr>
            <p:nvPr/>
          </p:nvSpPr>
          <p:spPr bwMode="auto">
            <a:xfrm flipV="1">
              <a:off x="2799" y="23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4" name="Line 14645"/>
            <p:cNvSpPr>
              <a:spLocks noChangeShapeType="1"/>
            </p:cNvSpPr>
            <p:nvPr/>
          </p:nvSpPr>
          <p:spPr bwMode="auto">
            <a:xfrm>
              <a:off x="2799" y="23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5" name="Rectangle 14646"/>
            <p:cNvSpPr>
              <a:spLocks noChangeArrowheads="1"/>
            </p:cNvSpPr>
            <p:nvPr/>
          </p:nvSpPr>
          <p:spPr bwMode="auto">
            <a:xfrm>
              <a:off x="2943" y="22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6" name="Line 14647"/>
            <p:cNvSpPr>
              <a:spLocks noChangeShapeType="1"/>
            </p:cNvSpPr>
            <p:nvPr/>
          </p:nvSpPr>
          <p:spPr bwMode="auto">
            <a:xfrm flipH="1" flipV="1">
              <a:off x="2949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7" name="Line 14648"/>
            <p:cNvSpPr>
              <a:spLocks noChangeShapeType="1"/>
            </p:cNvSpPr>
            <p:nvPr/>
          </p:nvSpPr>
          <p:spPr bwMode="auto">
            <a:xfrm>
              <a:off x="2961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8" name="Line 14649"/>
            <p:cNvSpPr>
              <a:spLocks noChangeShapeType="1"/>
            </p:cNvSpPr>
            <p:nvPr/>
          </p:nvSpPr>
          <p:spPr bwMode="auto">
            <a:xfrm flipH="1">
              <a:off x="2949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9" name="Line 14650"/>
            <p:cNvSpPr>
              <a:spLocks noChangeShapeType="1"/>
            </p:cNvSpPr>
            <p:nvPr/>
          </p:nvSpPr>
          <p:spPr bwMode="auto">
            <a:xfrm flipV="1">
              <a:off x="2961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0" name="Line 14651"/>
            <p:cNvSpPr>
              <a:spLocks noChangeShapeType="1"/>
            </p:cNvSpPr>
            <p:nvPr/>
          </p:nvSpPr>
          <p:spPr bwMode="auto">
            <a:xfrm flipV="1">
              <a:off x="2961" y="2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1" name="Line 14652"/>
            <p:cNvSpPr>
              <a:spLocks noChangeShapeType="1"/>
            </p:cNvSpPr>
            <p:nvPr/>
          </p:nvSpPr>
          <p:spPr bwMode="auto">
            <a:xfrm>
              <a:off x="2961" y="23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2" name="Rectangle 14653"/>
            <p:cNvSpPr>
              <a:spLocks noChangeArrowheads="1"/>
            </p:cNvSpPr>
            <p:nvPr/>
          </p:nvSpPr>
          <p:spPr bwMode="auto">
            <a:xfrm>
              <a:off x="3099" y="22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3" name="Line 14654"/>
            <p:cNvSpPr>
              <a:spLocks noChangeShapeType="1"/>
            </p:cNvSpPr>
            <p:nvPr/>
          </p:nvSpPr>
          <p:spPr bwMode="auto">
            <a:xfrm flipH="1" flipV="1">
              <a:off x="3105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4" name="Line 14655"/>
            <p:cNvSpPr>
              <a:spLocks noChangeShapeType="1"/>
            </p:cNvSpPr>
            <p:nvPr/>
          </p:nvSpPr>
          <p:spPr bwMode="auto">
            <a:xfrm>
              <a:off x="3117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5" name="Line 14656"/>
            <p:cNvSpPr>
              <a:spLocks noChangeShapeType="1"/>
            </p:cNvSpPr>
            <p:nvPr/>
          </p:nvSpPr>
          <p:spPr bwMode="auto">
            <a:xfrm flipH="1">
              <a:off x="3105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6" name="Line 14657"/>
            <p:cNvSpPr>
              <a:spLocks noChangeShapeType="1"/>
            </p:cNvSpPr>
            <p:nvPr/>
          </p:nvSpPr>
          <p:spPr bwMode="auto">
            <a:xfrm flipV="1">
              <a:off x="3117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7" name="Line 14658"/>
            <p:cNvSpPr>
              <a:spLocks noChangeShapeType="1"/>
            </p:cNvSpPr>
            <p:nvPr/>
          </p:nvSpPr>
          <p:spPr bwMode="auto">
            <a:xfrm flipV="1">
              <a:off x="3117" y="22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8" name="Line 14659"/>
            <p:cNvSpPr>
              <a:spLocks noChangeShapeType="1"/>
            </p:cNvSpPr>
            <p:nvPr/>
          </p:nvSpPr>
          <p:spPr bwMode="auto">
            <a:xfrm>
              <a:off x="3117" y="22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9" name="Rectangle 14660"/>
            <p:cNvSpPr>
              <a:spLocks noChangeArrowheads="1"/>
            </p:cNvSpPr>
            <p:nvPr/>
          </p:nvSpPr>
          <p:spPr bwMode="auto">
            <a:xfrm>
              <a:off x="3249" y="214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0" name="Line 14661"/>
            <p:cNvSpPr>
              <a:spLocks noChangeShapeType="1"/>
            </p:cNvSpPr>
            <p:nvPr/>
          </p:nvSpPr>
          <p:spPr bwMode="auto">
            <a:xfrm flipH="1" flipV="1">
              <a:off x="3255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1" name="Line 14662"/>
            <p:cNvSpPr>
              <a:spLocks noChangeShapeType="1"/>
            </p:cNvSpPr>
            <p:nvPr/>
          </p:nvSpPr>
          <p:spPr bwMode="auto">
            <a:xfrm>
              <a:off x="3267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2" name="Line 14663"/>
            <p:cNvSpPr>
              <a:spLocks noChangeShapeType="1"/>
            </p:cNvSpPr>
            <p:nvPr/>
          </p:nvSpPr>
          <p:spPr bwMode="auto">
            <a:xfrm flipH="1">
              <a:off x="3255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3" name="Line 14664"/>
            <p:cNvSpPr>
              <a:spLocks noChangeShapeType="1"/>
            </p:cNvSpPr>
            <p:nvPr/>
          </p:nvSpPr>
          <p:spPr bwMode="auto">
            <a:xfrm flipV="1">
              <a:off x="3267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4" name="Line 14665"/>
            <p:cNvSpPr>
              <a:spLocks noChangeShapeType="1"/>
            </p:cNvSpPr>
            <p:nvPr/>
          </p:nvSpPr>
          <p:spPr bwMode="auto">
            <a:xfrm flipV="1">
              <a:off x="3267" y="21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5" name="Line 14666"/>
            <p:cNvSpPr>
              <a:spLocks noChangeShapeType="1"/>
            </p:cNvSpPr>
            <p:nvPr/>
          </p:nvSpPr>
          <p:spPr bwMode="auto">
            <a:xfrm>
              <a:off x="3267" y="21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6" name="Rectangle 14667"/>
            <p:cNvSpPr>
              <a:spLocks noChangeArrowheads="1"/>
            </p:cNvSpPr>
            <p:nvPr/>
          </p:nvSpPr>
          <p:spPr bwMode="auto">
            <a:xfrm>
              <a:off x="3375" y="20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7" name="Line 14668"/>
            <p:cNvSpPr>
              <a:spLocks noChangeShapeType="1"/>
            </p:cNvSpPr>
            <p:nvPr/>
          </p:nvSpPr>
          <p:spPr bwMode="auto">
            <a:xfrm flipH="1" flipV="1">
              <a:off x="3381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8" name="Line 14669"/>
            <p:cNvSpPr>
              <a:spLocks noChangeShapeType="1"/>
            </p:cNvSpPr>
            <p:nvPr/>
          </p:nvSpPr>
          <p:spPr bwMode="auto">
            <a:xfrm>
              <a:off x="3393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9" name="Line 14670"/>
            <p:cNvSpPr>
              <a:spLocks noChangeShapeType="1"/>
            </p:cNvSpPr>
            <p:nvPr/>
          </p:nvSpPr>
          <p:spPr bwMode="auto">
            <a:xfrm flipH="1">
              <a:off x="3381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0" name="Line 14671"/>
            <p:cNvSpPr>
              <a:spLocks noChangeShapeType="1"/>
            </p:cNvSpPr>
            <p:nvPr/>
          </p:nvSpPr>
          <p:spPr bwMode="auto">
            <a:xfrm flipV="1">
              <a:off x="3393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1" name="Line 14672"/>
            <p:cNvSpPr>
              <a:spLocks noChangeShapeType="1"/>
            </p:cNvSpPr>
            <p:nvPr/>
          </p:nvSpPr>
          <p:spPr bwMode="auto">
            <a:xfrm flipV="1">
              <a:off x="3393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2" name="Line 14673"/>
            <p:cNvSpPr>
              <a:spLocks noChangeShapeType="1"/>
            </p:cNvSpPr>
            <p:nvPr/>
          </p:nvSpPr>
          <p:spPr bwMode="auto">
            <a:xfrm>
              <a:off x="3393" y="20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3" name="Rectangle 14674"/>
            <p:cNvSpPr>
              <a:spLocks noChangeArrowheads="1"/>
            </p:cNvSpPr>
            <p:nvPr/>
          </p:nvSpPr>
          <p:spPr bwMode="auto">
            <a:xfrm>
              <a:off x="3477" y="202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4" name="Line 14675"/>
            <p:cNvSpPr>
              <a:spLocks noChangeShapeType="1"/>
            </p:cNvSpPr>
            <p:nvPr/>
          </p:nvSpPr>
          <p:spPr bwMode="auto">
            <a:xfrm flipH="1" flipV="1">
              <a:off x="3483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5" name="Line 14676"/>
            <p:cNvSpPr>
              <a:spLocks noChangeShapeType="1"/>
            </p:cNvSpPr>
            <p:nvPr/>
          </p:nvSpPr>
          <p:spPr bwMode="auto">
            <a:xfrm>
              <a:off x="3495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6" name="Line 14677"/>
            <p:cNvSpPr>
              <a:spLocks noChangeShapeType="1"/>
            </p:cNvSpPr>
            <p:nvPr/>
          </p:nvSpPr>
          <p:spPr bwMode="auto">
            <a:xfrm flipH="1">
              <a:off x="3483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7" name="Line 14678"/>
            <p:cNvSpPr>
              <a:spLocks noChangeShapeType="1"/>
            </p:cNvSpPr>
            <p:nvPr/>
          </p:nvSpPr>
          <p:spPr bwMode="auto">
            <a:xfrm flipV="1">
              <a:off x="3495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8" name="Line 14679"/>
            <p:cNvSpPr>
              <a:spLocks noChangeShapeType="1"/>
            </p:cNvSpPr>
            <p:nvPr/>
          </p:nvSpPr>
          <p:spPr bwMode="auto">
            <a:xfrm flipV="1">
              <a:off x="3495" y="20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9" name="Line 14680"/>
            <p:cNvSpPr>
              <a:spLocks noChangeShapeType="1"/>
            </p:cNvSpPr>
            <p:nvPr/>
          </p:nvSpPr>
          <p:spPr bwMode="auto">
            <a:xfrm>
              <a:off x="3495" y="20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0" name="Rectangle 14681"/>
            <p:cNvSpPr>
              <a:spLocks noChangeArrowheads="1"/>
            </p:cNvSpPr>
            <p:nvPr/>
          </p:nvSpPr>
          <p:spPr bwMode="auto">
            <a:xfrm>
              <a:off x="3561" y="19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1" name="Line 14682"/>
            <p:cNvSpPr>
              <a:spLocks noChangeShapeType="1"/>
            </p:cNvSpPr>
            <p:nvPr/>
          </p:nvSpPr>
          <p:spPr bwMode="auto">
            <a:xfrm flipH="1" flipV="1">
              <a:off x="3567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2" name="Line 14683"/>
            <p:cNvSpPr>
              <a:spLocks noChangeShapeType="1"/>
            </p:cNvSpPr>
            <p:nvPr/>
          </p:nvSpPr>
          <p:spPr bwMode="auto">
            <a:xfrm>
              <a:off x="3579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3" name="Line 14684"/>
            <p:cNvSpPr>
              <a:spLocks noChangeShapeType="1"/>
            </p:cNvSpPr>
            <p:nvPr/>
          </p:nvSpPr>
          <p:spPr bwMode="auto">
            <a:xfrm flipH="1">
              <a:off x="3567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4" name="Line 14685"/>
            <p:cNvSpPr>
              <a:spLocks noChangeShapeType="1"/>
            </p:cNvSpPr>
            <p:nvPr/>
          </p:nvSpPr>
          <p:spPr bwMode="auto">
            <a:xfrm flipV="1">
              <a:off x="3579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5" name="Line 14686"/>
            <p:cNvSpPr>
              <a:spLocks noChangeShapeType="1"/>
            </p:cNvSpPr>
            <p:nvPr/>
          </p:nvSpPr>
          <p:spPr bwMode="auto">
            <a:xfrm flipV="1">
              <a:off x="3579" y="19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6" name="Line 14687"/>
            <p:cNvSpPr>
              <a:spLocks noChangeShapeType="1"/>
            </p:cNvSpPr>
            <p:nvPr/>
          </p:nvSpPr>
          <p:spPr bwMode="auto">
            <a:xfrm>
              <a:off x="3579" y="19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7" name="Rectangle 14688"/>
            <p:cNvSpPr>
              <a:spLocks noChangeArrowheads="1"/>
            </p:cNvSpPr>
            <p:nvPr/>
          </p:nvSpPr>
          <p:spPr bwMode="auto">
            <a:xfrm>
              <a:off x="3621" y="19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8" name="Line 14689"/>
            <p:cNvSpPr>
              <a:spLocks noChangeShapeType="1"/>
            </p:cNvSpPr>
            <p:nvPr/>
          </p:nvSpPr>
          <p:spPr bwMode="auto">
            <a:xfrm flipH="1" flipV="1">
              <a:off x="3627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9" name="Line 14690"/>
            <p:cNvSpPr>
              <a:spLocks noChangeShapeType="1"/>
            </p:cNvSpPr>
            <p:nvPr/>
          </p:nvSpPr>
          <p:spPr bwMode="auto">
            <a:xfrm>
              <a:off x="3639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0" name="Line 14691"/>
            <p:cNvSpPr>
              <a:spLocks noChangeShapeType="1"/>
            </p:cNvSpPr>
            <p:nvPr/>
          </p:nvSpPr>
          <p:spPr bwMode="auto">
            <a:xfrm flipH="1">
              <a:off x="3627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1" name="Line 14692"/>
            <p:cNvSpPr>
              <a:spLocks noChangeShapeType="1"/>
            </p:cNvSpPr>
            <p:nvPr/>
          </p:nvSpPr>
          <p:spPr bwMode="auto">
            <a:xfrm flipV="1">
              <a:off x="3639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2" name="Line 14693"/>
            <p:cNvSpPr>
              <a:spLocks noChangeShapeType="1"/>
            </p:cNvSpPr>
            <p:nvPr/>
          </p:nvSpPr>
          <p:spPr bwMode="auto">
            <a:xfrm flipV="1">
              <a:off x="3639" y="19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3" name="Line 14694"/>
            <p:cNvSpPr>
              <a:spLocks noChangeShapeType="1"/>
            </p:cNvSpPr>
            <p:nvPr/>
          </p:nvSpPr>
          <p:spPr bwMode="auto">
            <a:xfrm>
              <a:off x="3639" y="19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4" name="Rectangle 14695"/>
            <p:cNvSpPr>
              <a:spLocks noChangeArrowheads="1"/>
            </p:cNvSpPr>
            <p:nvPr/>
          </p:nvSpPr>
          <p:spPr bwMode="auto">
            <a:xfrm>
              <a:off x="3663" y="19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5" name="Line 14696"/>
            <p:cNvSpPr>
              <a:spLocks noChangeShapeType="1"/>
            </p:cNvSpPr>
            <p:nvPr/>
          </p:nvSpPr>
          <p:spPr bwMode="auto">
            <a:xfrm flipH="1" flipV="1">
              <a:off x="3669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6" name="Line 14697"/>
            <p:cNvSpPr>
              <a:spLocks noChangeShapeType="1"/>
            </p:cNvSpPr>
            <p:nvPr/>
          </p:nvSpPr>
          <p:spPr bwMode="auto">
            <a:xfrm>
              <a:off x="3681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7" name="Line 14698"/>
            <p:cNvSpPr>
              <a:spLocks noChangeShapeType="1"/>
            </p:cNvSpPr>
            <p:nvPr/>
          </p:nvSpPr>
          <p:spPr bwMode="auto">
            <a:xfrm flipH="1">
              <a:off x="3669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8" name="Line 14699"/>
            <p:cNvSpPr>
              <a:spLocks noChangeShapeType="1"/>
            </p:cNvSpPr>
            <p:nvPr/>
          </p:nvSpPr>
          <p:spPr bwMode="auto">
            <a:xfrm flipV="1">
              <a:off x="3681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9" name="Line 14700"/>
            <p:cNvSpPr>
              <a:spLocks noChangeShapeType="1"/>
            </p:cNvSpPr>
            <p:nvPr/>
          </p:nvSpPr>
          <p:spPr bwMode="auto">
            <a:xfrm flipV="1">
              <a:off x="3681" y="19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0" name="Line 14701"/>
            <p:cNvSpPr>
              <a:spLocks noChangeShapeType="1"/>
            </p:cNvSpPr>
            <p:nvPr/>
          </p:nvSpPr>
          <p:spPr bwMode="auto">
            <a:xfrm>
              <a:off x="3681" y="19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1" name="Rectangle 14702"/>
            <p:cNvSpPr>
              <a:spLocks noChangeArrowheads="1"/>
            </p:cNvSpPr>
            <p:nvPr/>
          </p:nvSpPr>
          <p:spPr bwMode="auto">
            <a:xfrm>
              <a:off x="3651" y="19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2" name="Line 14703"/>
            <p:cNvSpPr>
              <a:spLocks noChangeShapeType="1"/>
            </p:cNvSpPr>
            <p:nvPr/>
          </p:nvSpPr>
          <p:spPr bwMode="auto">
            <a:xfrm flipH="1" flipV="1">
              <a:off x="3657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" name="Line 14704"/>
            <p:cNvSpPr>
              <a:spLocks noChangeShapeType="1"/>
            </p:cNvSpPr>
            <p:nvPr/>
          </p:nvSpPr>
          <p:spPr bwMode="auto">
            <a:xfrm>
              <a:off x="3669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" name="Line 14705"/>
            <p:cNvSpPr>
              <a:spLocks noChangeShapeType="1"/>
            </p:cNvSpPr>
            <p:nvPr/>
          </p:nvSpPr>
          <p:spPr bwMode="auto">
            <a:xfrm flipH="1">
              <a:off x="3657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" name="Line 14706"/>
            <p:cNvSpPr>
              <a:spLocks noChangeShapeType="1"/>
            </p:cNvSpPr>
            <p:nvPr/>
          </p:nvSpPr>
          <p:spPr bwMode="auto">
            <a:xfrm flipV="1">
              <a:off x="3669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" name="Line 14707"/>
            <p:cNvSpPr>
              <a:spLocks noChangeShapeType="1"/>
            </p:cNvSpPr>
            <p:nvPr/>
          </p:nvSpPr>
          <p:spPr bwMode="auto">
            <a:xfrm flipV="1">
              <a:off x="3669" y="19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Line 14708"/>
            <p:cNvSpPr>
              <a:spLocks noChangeShapeType="1"/>
            </p:cNvSpPr>
            <p:nvPr/>
          </p:nvSpPr>
          <p:spPr bwMode="auto">
            <a:xfrm>
              <a:off x="3669" y="19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Rectangle 14709"/>
            <p:cNvSpPr>
              <a:spLocks noChangeArrowheads="1"/>
            </p:cNvSpPr>
            <p:nvPr/>
          </p:nvSpPr>
          <p:spPr bwMode="auto">
            <a:xfrm>
              <a:off x="3669" y="19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14710"/>
            <p:cNvSpPr>
              <a:spLocks noChangeShapeType="1"/>
            </p:cNvSpPr>
            <p:nvPr/>
          </p:nvSpPr>
          <p:spPr bwMode="auto">
            <a:xfrm flipH="1" flipV="1">
              <a:off x="3675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14711"/>
            <p:cNvSpPr>
              <a:spLocks noChangeShapeType="1"/>
            </p:cNvSpPr>
            <p:nvPr/>
          </p:nvSpPr>
          <p:spPr bwMode="auto">
            <a:xfrm>
              <a:off x="3687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14712"/>
            <p:cNvSpPr>
              <a:spLocks noChangeShapeType="1"/>
            </p:cNvSpPr>
            <p:nvPr/>
          </p:nvSpPr>
          <p:spPr bwMode="auto">
            <a:xfrm flipH="1">
              <a:off x="3675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14713"/>
            <p:cNvSpPr>
              <a:spLocks noChangeShapeType="1"/>
            </p:cNvSpPr>
            <p:nvPr/>
          </p:nvSpPr>
          <p:spPr bwMode="auto">
            <a:xfrm flipV="1">
              <a:off x="3687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14714"/>
            <p:cNvSpPr>
              <a:spLocks noChangeShapeType="1"/>
            </p:cNvSpPr>
            <p:nvPr/>
          </p:nvSpPr>
          <p:spPr bwMode="auto">
            <a:xfrm flipV="1">
              <a:off x="3687" y="19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4715"/>
            <p:cNvSpPr>
              <a:spLocks noChangeShapeType="1"/>
            </p:cNvSpPr>
            <p:nvPr/>
          </p:nvSpPr>
          <p:spPr bwMode="auto">
            <a:xfrm>
              <a:off x="3687" y="19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Rectangle 14716"/>
            <p:cNvSpPr>
              <a:spLocks noChangeArrowheads="1"/>
            </p:cNvSpPr>
            <p:nvPr/>
          </p:nvSpPr>
          <p:spPr bwMode="auto">
            <a:xfrm>
              <a:off x="3663" y="19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4717"/>
            <p:cNvSpPr>
              <a:spLocks noChangeShapeType="1"/>
            </p:cNvSpPr>
            <p:nvPr/>
          </p:nvSpPr>
          <p:spPr bwMode="auto">
            <a:xfrm flipH="1" flipV="1">
              <a:off x="3669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4718"/>
            <p:cNvSpPr>
              <a:spLocks noChangeShapeType="1"/>
            </p:cNvSpPr>
            <p:nvPr/>
          </p:nvSpPr>
          <p:spPr bwMode="auto">
            <a:xfrm>
              <a:off x="3681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14719"/>
            <p:cNvSpPr>
              <a:spLocks noChangeShapeType="1"/>
            </p:cNvSpPr>
            <p:nvPr/>
          </p:nvSpPr>
          <p:spPr bwMode="auto">
            <a:xfrm flipH="1">
              <a:off x="3669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Line 14720"/>
            <p:cNvSpPr>
              <a:spLocks noChangeShapeType="1"/>
            </p:cNvSpPr>
            <p:nvPr/>
          </p:nvSpPr>
          <p:spPr bwMode="auto">
            <a:xfrm flipV="1">
              <a:off x="3681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4721"/>
            <p:cNvSpPr>
              <a:spLocks noChangeShapeType="1"/>
            </p:cNvSpPr>
            <p:nvPr/>
          </p:nvSpPr>
          <p:spPr bwMode="auto">
            <a:xfrm flipV="1">
              <a:off x="3681" y="19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4722"/>
            <p:cNvSpPr>
              <a:spLocks noChangeShapeType="1"/>
            </p:cNvSpPr>
            <p:nvPr/>
          </p:nvSpPr>
          <p:spPr bwMode="auto">
            <a:xfrm>
              <a:off x="3681" y="19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Rectangle 14723"/>
            <p:cNvSpPr>
              <a:spLocks noChangeArrowheads="1"/>
            </p:cNvSpPr>
            <p:nvPr/>
          </p:nvSpPr>
          <p:spPr bwMode="auto">
            <a:xfrm>
              <a:off x="3621" y="19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14724"/>
            <p:cNvSpPr>
              <a:spLocks noChangeShapeType="1"/>
            </p:cNvSpPr>
            <p:nvPr/>
          </p:nvSpPr>
          <p:spPr bwMode="auto">
            <a:xfrm flipH="1" flipV="1">
              <a:off x="3627" y="19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14725"/>
            <p:cNvSpPr>
              <a:spLocks noChangeShapeType="1"/>
            </p:cNvSpPr>
            <p:nvPr/>
          </p:nvSpPr>
          <p:spPr bwMode="auto">
            <a:xfrm>
              <a:off x="3639" y="19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14726"/>
            <p:cNvSpPr>
              <a:spLocks noChangeShapeType="1"/>
            </p:cNvSpPr>
            <p:nvPr/>
          </p:nvSpPr>
          <p:spPr bwMode="auto">
            <a:xfrm flipH="1">
              <a:off x="3627" y="19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14727"/>
            <p:cNvSpPr>
              <a:spLocks noChangeShapeType="1"/>
            </p:cNvSpPr>
            <p:nvPr/>
          </p:nvSpPr>
          <p:spPr bwMode="auto">
            <a:xfrm flipV="1">
              <a:off x="3639" y="19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14728"/>
            <p:cNvSpPr>
              <a:spLocks noChangeShapeType="1"/>
            </p:cNvSpPr>
            <p:nvPr/>
          </p:nvSpPr>
          <p:spPr bwMode="auto">
            <a:xfrm flipV="1">
              <a:off x="3639" y="19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14729"/>
            <p:cNvSpPr>
              <a:spLocks noChangeShapeType="1"/>
            </p:cNvSpPr>
            <p:nvPr/>
          </p:nvSpPr>
          <p:spPr bwMode="auto">
            <a:xfrm>
              <a:off x="3639" y="19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Rectangle 14730"/>
            <p:cNvSpPr>
              <a:spLocks noChangeArrowheads="1"/>
            </p:cNvSpPr>
            <p:nvPr/>
          </p:nvSpPr>
          <p:spPr bwMode="auto">
            <a:xfrm>
              <a:off x="3561" y="19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14731"/>
            <p:cNvSpPr>
              <a:spLocks noChangeShapeType="1"/>
            </p:cNvSpPr>
            <p:nvPr/>
          </p:nvSpPr>
          <p:spPr bwMode="auto">
            <a:xfrm flipH="1" flipV="1">
              <a:off x="3567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14732"/>
            <p:cNvSpPr>
              <a:spLocks noChangeShapeType="1"/>
            </p:cNvSpPr>
            <p:nvPr/>
          </p:nvSpPr>
          <p:spPr bwMode="auto">
            <a:xfrm>
              <a:off x="3579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14733"/>
            <p:cNvSpPr>
              <a:spLocks noChangeShapeType="1"/>
            </p:cNvSpPr>
            <p:nvPr/>
          </p:nvSpPr>
          <p:spPr bwMode="auto">
            <a:xfrm flipH="1">
              <a:off x="3567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14734"/>
            <p:cNvSpPr>
              <a:spLocks noChangeShapeType="1"/>
            </p:cNvSpPr>
            <p:nvPr/>
          </p:nvSpPr>
          <p:spPr bwMode="auto">
            <a:xfrm flipV="1">
              <a:off x="3579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14735"/>
            <p:cNvSpPr>
              <a:spLocks noChangeShapeType="1"/>
            </p:cNvSpPr>
            <p:nvPr/>
          </p:nvSpPr>
          <p:spPr bwMode="auto">
            <a:xfrm flipV="1">
              <a:off x="3579" y="19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14736"/>
            <p:cNvSpPr>
              <a:spLocks noChangeShapeType="1"/>
            </p:cNvSpPr>
            <p:nvPr/>
          </p:nvSpPr>
          <p:spPr bwMode="auto">
            <a:xfrm>
              <a:off x="3579" y="19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Rectangle 14737"/>
            <p:cNvSpPr>
              <a:spLocks noChangeArrowheads="1"/>
            </p:cNvSpPr>
            <p:nvPr/>
          </p:nvSpPr>
          <p:spPr bwMode="auto">
            <a:xfrm>
              <a:off x="3477" y="201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14738"/>
            <p:cNvSpPr>
              <a:spLocks noChangeShapeType="1"/>
            </p:cNvSpPr>
            <p:nvPr/>
          </p:nvSpPr>
          <p:spPr bwMode="auto">
            <a:xfrm flipH="1" flipV="1">
              <a:off x="3483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14739"/>
            <p:cNvSpPr>
              <a:spLocks noChangeShapeType="1"/>
            </p:cNvSpPr>
            <p:nvPr/>
          </p:nvSpPr>
          <p:spPr bwMode="auto">
            <a:xfrm>
              <a:off x="3495" y="20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14740"/>
            <p:cNvSpPr>
              <a:spLocks noChangeShapeType="1"/>
            </p:cNvSpPr>
            <p:nvPr/>
          </p:nvSpPr>
          <p:spPr bwMode="auto">
            <a:xfrm flipH="1">
              <a:off x="3483" y="20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14741"/>
            <p:cNvSpPr>
              <a:spLocks noChangeShapeType="1"/>
            </p:cNvSpPr>
            <p:nvPr/>
          </p:nvSpPr>
          <p:spPr bwMode="auto">
            <a:xfrm flipV="1">
              <a:off x="3495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14742"/>
            <p:cNvSpPr>
              <a:spLocks noChangeShapeType="1"/>
            </p:cNvSpPr>
            <p:nvPr/>
          </p:nvSpPr>
          <p:spPr bwMode="auto">
            <a:xfrm flipV="1">
              <a:off x="3495" y="20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14743"/>
            <p:cNvSpPr>
              <a:spLocks noChangeShapeType="1"/>
            </p:cNvSpPr>
            <p:nvPr/>
          </p:nvSpPr>
          <p:spPr bwMode="auto">
            <a:xfrm>
              <a:off x="3495" y="20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Rectangle 14744"/>
            <p:cNvSpPr>
              <a:spLocks noChangeArrowheads="1"/>
            </p:cNvSpPr>
            <p:nvPr/>
          </p:nvSpPr>
          <p:spPr bwMode="auto">
            <a:xfrm>
              <a:off x="3369" y="208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14745"/>
            <p:cNvSpPr>
              <a:spLocks noChangeShapeType="1"/>
            </p:cNvSpPr>
            <p:nvPr/>
          </p:nvSpPr>
          <p:spPr bwMode="auto">
            <a:xfrm flipH="1" flipV="1">
              <a:off x="3375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14746"/>
            <p:cNvSpPr>
              <a:spLocks noChangeShapeType="1"/>
            </p:cNvSpPr>
            <p:nvPr/>
          </p:nvSpPr>
          <p:spPr bwMode="auto">
            <a:xfrm>
              <a:off x="3387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14747"/>
            <p:cNvSpPr>
              <a:spLocks noChangeShapeType="1"/>
            </p:cNvSpPr>
            <p:nvPr/>
          </p:nvSpPr>
          <p:spPr bwMode="auto">
            <a:xfrm flipH="1">
              <a:off x="3375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14748"/>
            <p:cNvSpPr>
              <a:spLocks noChangeShapeType="1"/>
            </p:cNvSpPr>
            <p:nvPr/>
          </p:nvSpPr>
          <p:spPr bwMode="auto">
            <a:xfrm flipV="1">
              <a:off x="3387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14749"/>
            <p:cNvSpPr>
              <a:spLocks noChangeShapeType="1"/>
            </p:cNvSpPr>
            <p:nvPr/>
          </p:nvSpPr>
          <p:spPr bwMode="auto">
            <a:xfrm flipV="1">
              <a:off x="3387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14750"/>
            <p:cNvSpPr>
              <a:spLocks noChangeShapeType="1"/>
            </p:cNvSpPr>
            <p:nvPr/>
          </p:nvSpPr>
          <p:spPr bwMode="auto">
            <a:xfrm>
              <a:off x="3387" y="21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Rectangle 14751"/>
            <p:cNvSpPr>
              <a:spLocks noChangeArrowheads="1"/>
            </p:cNvSpPr>
            <p:nvPr/>
          </p:nvSpPr>
          <p:spPr bwMode="auto">
            <a:xfrm>
              <a:off x="3237" y="213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14752"/>
            <p:cNvSpPr>
              <a:spLocks noChangeShapeType="1"/>
            </p:cNvSpPr>
            <p:nvPr/>
          </p:nvSpPr>
          <p:spPr bwMode="auto">
            <a:xfrm flipH="1" flipV="1">
              <a:off x="3243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Line 14753"/>
            <p:cNvSpPr>
              <a:spLocks noChangeShapeType="1"/>
            </p:cNvSpPr>
            <p:nvPr/>
          </p:nvSpPr>
          <p:spPr bwMode="auto">
            <a:xfrm>
              <a:off x="3255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14754"/>
            <p:cNvSpPr>
              <a:spLocks noChangeShapeType="1"/>
            </p:cNvSpPr>
            <p:nvPr/>
          </p:nvSpPr>
          <p:spPr bwMode="auto">
            <a:xfrm flipH="1">
              <a:off x="3243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14755"/>
            <p:cNvSpPr>
              <a:spLocks noChangeShapeType="1"/>
            </p:cNvSpPr>
            <p:nvPr/>
          </p:nvSpPr>
          <p:spPr bwMode="auto">
            <a:xfrm flipV="1">
              <a:off x="3255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14756"/>
            <p:cNvSpPr>
              <a:spLocks noChangeShapeType="1"/>
            </p:cNvSpPr>
            <p:nvPr/>
          </p:nvSpPr>
          <p:spPr bwMode="auto">
            <a:xfrm flipV="1">
              <a:off x="3255" y="21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14757"/>
            <p:cNvSpPr>
              <a:spLocks noChangeShapeType="1"/>
            </p:cNvSpPr>
            <p:nvPr/>
          </p:nvSpPr>
          <p:spPr bwMode="auto">
            <a:xfrm>
              <a:off x="3255" y="21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Rectangle 14758"/>
            <p:cNvSpPr>
              <a:spLocks noChangeArrowheads="1"/>
            </p:cNvSpPr>
            <p:nvPr/>
          </p:nvSpPr>
          <p:spPr bwMode="auto">
            <a:xfrm>
              <a:off x="3093" y="22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Line 14759"/>
            <p:cNvSpPr>
              <a:spLocks noChangeShapeType="1"/>
            </p:cNvSpPr>
            <p:nvPr/>
          </p:nvSpPr>
          <p:spPr bwMode="auto">
            <a:xfrm flipH="1" flipV="1">
              <a:off x="3099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14760"/>
            <p:cNvSpPr>
              <a:spLocks noChangeShapeType="1"/>
            </p:cNvSpPr>
            <p:nvPr/>
          </p:nvSpPr>
          <p:spPr bwMode="auto">
            <a:xfrm>
              <a:off x="3111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14761"/>
            <p:cNvSpPr>
              <a:spLocks noChangeShapeType="1"/>
            </p:cNvSpPr>
            <p:nvPr/>
          </p:nvSpPr>
          <p:spPr bwMode="auto">
            <a:xfrm flipH="1">
              <a:off x="3099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14762"/>
            <p:cNvSpPr>
              <a:spLocks noChangeShapeType="1"/>
            </p:cNvSpPr>
            <p:nvPr/>
          </p:nvSpPr>
          <p:spPr bwMode="auto">
            <a:xfrm flipV="1">
              <a:off x="3111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14763"/>
            <p:cNvSpPr>
              <a:spLocks noChangeShapeType="1"/>
            </p:cNvSpPr>
            <p:nvPr/>
          </p:nvSpPr>
          <p:spPr bwMode="auto">
            <a:xfrm flipV="1">
              <a:off x="3111" y="22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Line 14764"/>
            <p:cNvSpPr>
              <a:spLocks noChangeShapeType="1"/>
            </p:cNvSpPr>
            <p:nvPr/>
          </p:nvSpPr>
          <p:spPr bwMode="auto">
            <a:xfrm>
              <a:off x="3111" y="22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Rectangle 14765"/>
            <p:cNvSpPr>
              <a:spLocks noChangeArrowheads="1"/>
            </p:cNvSpPr>
            <p:nvPr/>
          </p:nvSpPr>
          <p:spPr bwMode="auto">
            <a:xfrm>
              <a:off x="2937" y="22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Line 14766"/>
            <p:cNvSpPr>
              <a:spLocks noChangeShapeType="1"/>
            </p:cNvSpPr>
            <p:nvPr/>
          </p:nvSpPr>
          <p:spPr bwMode="auto">
            <a:xfrm flipH="1" flipV="1">
              <a:off x="2943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14767"/>
            <p:cNvSpPr>
              <a:spLocks noChangeShapeType="1"/>
            </p:cNvSpPr>
            <p:nvPr/>
          </p:nvSpPr>
          <p:spPr bwMode="auto">
            <a:xfrm>
              <a:off x="2955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14768"/>
            <p:cNvSpPr>
              <a:spLocks noChangeShapeType="1"/>
            </p:cNvSpPr>
            <p:nvPr/>
          </p:nvSpPr>
          <p:spPr bwMode="auto">
            <a:xfrm flipH="1">
              <a:off x="2943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14769"/>
            <p:cNvSpPr>
              <a:spLocks noChangeShapeType="1"/>
            </p:cNvSpPr>
            <p:nvPr/>
          </p:nvSpPr>
          <p:spPr bwMode="auto">
            <a:xfrm flipV="1">
              <a:off x="2955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Line 14770"/>
            <p:cNvSpPr>
              <a:spLocks noChangeShapeType="1"/>
            </p:cNvSpPr>
            <p:nvPr/>
          </p:nvSpPr>
          <p:spPr bwMode="auto">
            <a:xfrm flipV="1">
              <a:off x="2955" y="23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Line 14771"/>
            <p:cNvSpPr>
              <a:spLocks noChangeShapeType="1"/>
            </p:cNvSpPr>
            <p:nvPr/>
          </p:nvSpPr>
          <p:spPr bwMode="auto">
            <a:xfrm>
              <a:off x="2955" y="23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Rectangle 14772"/>
            <p:cNvSpPr>
              <a:spLocks noChangeArrowheads="1"/>
            </p:cNvSpPr>
            <p:nvPr/>
          </p:nvSpPr>
          <p:spPr bwMode="auto">
            <a:xfrm>
              <a:off x="2787" y="23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Line 14773"/>
            <p:cNvSpPr>
              <a:spLocks noChangeShapeType="1"/>
            </p:cNvSpPr>
            <p:nvPr/>
          </p:nvSpPr>
          <p:spPr bwMode="auto">
            <a:xfrm flipH="1" flipV="1">
              <a:off x="2793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Line 14774"/>
            <p:cNvSpPr>
              <a:spLocks noChangeShapeType="1"/>
            </p:cNvSpPr>
            <p:nvPr/>
          </p:nvSpPr>
          <p:spPr bwMode="auto">
            <a:xfrm>
              <a:off x="2805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Line 14775"/>
            <p:cNvSpPr>
              <a:spLocks noChangeShapeType="1"/>
            </p:cNvSpPr>
            <p:nvPr/>
          </p:nvSpPr>
          <p:spPr bwMode="auto">
            <a:xfrm flipH="1">
              <a:off x="2793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Line 14776"/>
            <p:cNvSpPr>
              <a:spLocks noChangeShapeType="1"/>
            </p:cNvSpPr>
            <p:nvPr/>
          </p:nvSpPr>
          <p:spPr bwMode="auto">
            <a:xfrm flipV="1">
              <a:off x="2805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Line 14777"/>
            <p:cNvSpPr>
              <a:spLocks noChangeShapeType="1"/>
            </p:cNvSpPr>
            <p:nvPr/>
          </p:nvSpPr>
          <p:spPr bwMode="auto">
            <a:xfrm flipV="1">
              <a:off x="2805" y="23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Line 14778"/>
            <p:cNvSpPr>
              <a:spLocks noChangeShapeType="1"/>
            </p:cNvSpPr>
            <p:nvPr/>
          </p:nvSpPr>
          <p:spPr bwMode="auto">
            <a:xfrm>
              <a:off x="2805" y="23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Rectangle 14779"/>
            <p:cNvSpPr>
              <a:spLocks noChangeArrowheads="1"/>
            </p:cNvSpPr>
            <p:nvPr/>
          </p:nvSpPr>
          <p:spPr bwMode="auto">
            <a:xfrm>
              <a:off x="2637" y="24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Line 14780"/>
            <p:cNvSpPr>
              <a:spLocks noChangeShapeType="1"/>
            </p:cNvSpPr>
            <p:nvPr/>
          </p:nvSpPr>
          <p:spPr bwMode="auto">
            <a:xfrm flipH="1" flipV="1">
              <a:off x="2643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Line 14781"/>
            <p:cNvSpPr>
              <a:spLocks noChangeShapeType="1"/>
            </p:cNvSpPr>
            <p:nvPr/>
          </p:nvSpPr>
          <p:spPr bwMode="auto">
            <a:xfrm>
              <a:off x="2655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Line 14782"/>
            <p:cNvSpPr>
              <a:spLocks noChangeShapeType="1"/>
            </p:cNvSpPr>
            <p:nvPr/>
          </p:nvSpPr>
          <p:spPr bwMode="auto">
            <a:xfrm flipH="1">
              <a:off x="2643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Line 14783"/>
            <p:cNvSpPr>
              <a:spLocks noChangeShapeType="1"/>
            </p:cNvSpPr>
            <p:nvPr/>
          </p:nvSpPr>
          <p:spPr bwMode="auto">
            <a:xfrm flipV="1">
              <a:off x="2655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Line 14784"/>
            <p:cNvSpPr>
              <a:spLocks noChangeShapeType="1"/>
            </p:cNvSpPr>
            <p:nvPr/>
          </p:nvSpPr>
          <p:spPr bwMode="auto">
            <a:xfrm flipV="1">
              <a:off x="2655" y="24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14785"/>
            <p:cNvSpPr>
              <a:spLocks noChangeShapeType="1"/>
            </p:cNvSpPr>
            <p:nvPr/>
          </p:nvSpPr>
          <p:spPr bwMode="auto">
            <a:xfrm>
              <a:off x="2655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Rectangle 14786"/>
            <p:cNvSpPr>
              <a:spLocks noChangeArrowheads="1"/>
            </p:cNvSpPr>
            <p:nvPr/>
          </p:nvSpPr>
          <p:spPr bwMode="auto">
            <a:xfrm>
              <a:off x="2511" y="25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14787"/>
            <p:cNvSpPr>
              <a:spLocks noChangeShapeType="1"/>
            </p:cNvSpPr>
            <p:nvPr/>
          </p:nvSpPr>
          <p:spPr bwMode="auto">
            <a:xfrm flipH="1" flipV="1">
              <a:off x="251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Line 14788"/>
            <p:cNvSpPr>
              <a:spLocks noChangeShapeType="1"/>
            </p:cNvSpPr>
            <p:nvPr/>
          </p:nvSpPr>
          <p:spPr bwMode="auto">
            <a:xfrm>
              <a:off x="252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14789"/>
            <p:cNvSpPr>
              <a:spLocks noChangeShapeType="1"/>
            </p:cNvSpPr>
            <p:nvPr/>
          </p:nvSpPr>
          <p:spPr bwMode="auto">
            <a:xfrm flipH="1">
              <a:off x="251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Line 14790"/>
            <p:cNvSpPr>
              <a:spLocks noChangeShapeType="1"/>
            </p:cNvSpPr>
            <p:nvPr/>
          </p:nvSpPr>
          <p:spPr bwMode="auto">
            <a:xfrm flipV="1">
              <a:off x="252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14791"/>
            <p:cNvSpPr>
              <a:spLocks noChangeShapeType="1"/>
            </p:cNvSpPr>
            <p:nvPr/>
          </p:nvSpPr>
          <p:spPr bwMode="auto">
            <a:xfrm flipV="1">
              <a:off x="2529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14792"/>
            <p:cNvSpPr>
              <a:spLocks noChangeShapeType="1"/>
            </p:cNvSpPr>
            <p:nvPr/>
          </p:nvSpPr>
          <p:spPr bwMode="auto">
            <a:xfrm>
              <a:off x="252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Rectangle 14793"/>
            <p:cNvSpPr>
              <a:spLocks noChangeArrowheads="1"/>
            </p:cNvSpPr>
            <p:nvPr/>
          </p:nvSpPr>
          <p:spPr bwMode="auto">
            <a:xfrm>
              <a:off x="2391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Line 14794"/>
            <p:cNvSpPr>
              <a:spLocks noChangeShapeType="1"/>
            </p:cNvSpPr>
            <p:nvPr/>
          </p:nvSpPr>
          <p:spPr bwMode="auto">
            <a:xfrm flipH="1" flipV="1">
              <a:off x="239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14795"/>
            <p:cNvSpPr>
              <a:spLocks noChangeShapeType="1"/>
            </p:cNvSpPr>
            <p:nvPr/>
          </p:nvSpPr>
          <p:spPr bwMode="auto">
            <a:xfrm>
              <a:off x="240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Line 14796"/>
            <p:cNvSpPr>
              <a:spLocks noChangeShapeType="1"/>
            </p:cNvSpPr>
            <p:nvPr/>
          </p:nvSpPr>
          <p:spPr bwMode="auto">
            <a:xfrm flipH="1">
              <a:off x="239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Line 14797"/>
            <p:cNvSpPr>
              <a:spLocks noChangeShapeType="1"/>
            </p:cNvSpPr>
            <p:nvPr/>
          </p:nvSpPr>
          <p:spPr bwMode="auto">
            <a:xfrm flipV="1">
              <a:off x="240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Line 14798"/>
            <p:cNvSpPr>
              <a:spLocks noChangeShapeType="1"/>
            </p:cNvSpPr>
            <p:nvPr/>
          </p:nvSpPr>
          <p:spPr bwMode="auto">
            <a:xfrm flipV="1">
              <a:off x="240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Line 14799"/>
            <p:cNvSpPr>
              <a:spLocks noChangeShapeType="1"/>
            </p:cNvSpPr>
            <p:nvPr/>
          </p:nvSpPr>
          <p:spPr bwMode="auto">
            <a:xfrm>
              <a:off x="240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Rectangle 14800"/>
            <p:cNvSpPr>
              <a:spLocks noChangeArrowheads="1"/>
            </p:cNvSpPr>
            <p:nvPr/>
          </p:nvSpPr>
          <p:spPr bwMode="auto">
            <a:xfrm>
              <a:off x="2337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Line 14801"/>
            <p:cNvSpPr>
              <a:spLocks noChangeShapeType="1"/>
            </p:cNvSpPr>
            <p:nvPr/>
          </p:nvSpPr>
          <p:spPr bwMode="auto">
            <a:xfrm flipH="1" flipV="1">
              <a:off x="234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Line 14802"/>
            <p:cNvSpPr>
              <a:spLocks noChangeShapeType="1"/>
            </p:cNvSpPr>
            <p:nvPr/>
          </p:nvSpPr>
          <p:spPr bwMode="auto">
            <a:xfrm>
              <a:off x="2355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14803"/>
            <p:cNvSpPr>
              <a:spLocks noChangeShapeType="1"/>
            </p:cNvSpPr>
            <p:nvPr/>
          </p:nvSpPr>
          <p:spPr bwMode="auto">
            <a:xfrm flipH="1">
              <a:off x="234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Line 14804"/>
            <p:cNvSpPr>
              <a:spLocks noChangeShapeType="1"/>
            </p:cNvSpPr>
            <p:nvPr/>
          </p:nvSpPr>
          <p:spPr bwMode="auto">
            <a:xfrm flipV="1">
              <a:off x="235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Line 14805"/>
            <p:cNvSpPr>
              <a:spLocks noChangeShapeType="1"/>
            </p:cNvSpPr>
            <p:nvPr/>
          </p:nvSpPr>
          <p:spPr bwMode="auto">
            <a:xfrm flipV="1">
              <a:off x="235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Line 14806"/>
            <p:cNvSpPr>
              <a:spLocks noChangeShapeType="1"/>
            </p:cNvSpPr>
            <p:nvPr/>
          </p:nvSpPr>
          <p:spPr bwMode="auto">
            <a:xfrm>
              <a:off x="2355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Rectangle 14807"/>
            <p:cNvSpPr>
              <a:spLocks noChangeArrowheads="1"/>
            </p:cNvSpPr>
            <p:nvPr/>
          </p:nvSpPr>
          <p:spPr bwMode="auto">
            <a:xfrm>
              <a:off x="2295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Line 14808"/>
            <p:cNvSpPr>
              <a:spLocks noChangeShapeType="1"/>
            </p:cNvSpPr>
            <p:nvPr/>
          </p:nvSpPr>
          <p:spPr bwMode="auto">
            <a:xfrm flipH="1" flipV="1">
              <a:off x="230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14809"/>
            <p:cNvSpPr>
              <a:spLocks noChangeShapeType="1"/>
            </p:cNvSpPr>
            <p:nvPr/>
          </p:nvSpPr>
          <p:spPr bwMode="auto">
            <a:xfrm>
              <a:off x="231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14810"/>
            <p:cNvSpPr>
              <a:spLocks noChangeShapeType="1"/>
            </p:cNvSpPr>
            <p:nvPr/>
          </p:nvSpPr>
          <p:spPr bwMode="auto">
            <a:xfrm flipH="1">
              <a:off x="230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14811"/>
            <p:cNvSpPr>
              <a:spLocks noChangeShapeType="1"/>
            </p:cNvSpPr>
            <p:nvPr/>
          </p:nvSpPr>
          <p:spPr bwMode="auto">
            <a:xfrm flipV="1">
              <a:off x="231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Line 14812"/>
            <p:cNvSpPr>
              <a:spLocks noChangeShapeType="1"/>
            </p:cNvSpPr>
            <p:nvPr/>
          </p:nvSpPr>
          <p:spPr bwMode="auto">
            <a:xfrm flipV="1">
              <a:off x="231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Line 14813"/>
            <p:cNvSpPr>
              <a:spLocks noChangeShapeType="1"/>
            </p:cNvSpPr>
            <p:nvPr/>
          </p:nvSpPr>
          <p:spPr bwMode="auto">
            <a:xfrm>
              <a:off x="2313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Rectangle 14814"/>
            <p:cNvSpPr>
              <a:spLocks noChangeArrowheads="1"/>
            </p:cNvSpPr>
            <p:nvPr/>
          </p:nvSpPr>
          <p:spPr bwMode="auto">
            <a:xfrm>
              <a:off x="2283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Line 14815"/>
            <p:cNvSpPr>
              <a:spLocks noChangeShapeType="1"/>
            </p:cNvSpPr>
            <p:nvPr/>
          </p:nvSpPr>
          <p:spPr bwMode="auto">
            <a:xfrm flipH="1" flipV="1">
              <a:off x="228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Line 14816"/>
            <p:cNvSpPr>
              <a:spLocks noChangeShapeType="1"/>
            </p:cNvSpPr>
            <p:nvPr/>
          </p:nvSpPr>
          <p:spPr bwMode="auto">
            <a:xfrm>
              <a:off x="230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Line 14817"/>
            <p:cNvSpPr>
              <a:spLocks noChangeShapeType="1"/>
            </p:cNvSpPr>
            <p:nvPr/>
          </p:nvSpPr>
          <p:spPr bwMode="auto">
            <a:xfrm flipH="1">
              <a:off x="228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Line 14818"/>
            <p:cNvSpPr>
              <a:spLocks noChangeShapeType="1"/>
            </p:cNvSpPr>
            <p:nvPr/>
          </p:nvSpPr>
          <p:spPr bwMode="auto">
            <a:xfrm flipV="1">
              <a:off x="230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Line 14819"/>
            <p:cNvSpPr>
              <a:spLocks noChangeShapeType="1"/>
            </p:cNvSpPr>
            <p:nvPr/>
          </p:nvSpPr>
          <p:spPr bwMode="auto">
            <a:xfrm flipV="1">
              <a:off x="2301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Line 14820"/>
            <p:cNvSpPr>
              <a:spLocks noChangeShapeType="1"/>
            </p:cNvSpPr>
            <p:nvPr/>
          </p:nvSpPr>
          <p:spPr bwMode="auto">
            <a:xfrm>
              <a:off x="2301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Rectangle 14821"/>
            <p:cNvSpPr>
              <a:spLocks noChangeArrowheads="1"/>
            </p:cNvSpPr>
            <p:nvPr/>
          </p:nvSpPr>
          <p:spPr bwMode="auto">
            <a:xfrm>
              <a:off x="2277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Line 14822"/>
            <p:cNvSpPr>
              <a:spLocks noChangeShapeType="1"/>
            </p:cNvSpPr>
            <p:nvPr/>
          </p:nvSpPr>
          <p:spPr bwMode="auto">
            <a:xfrm flipH="1" flipV="1">
              <a:off x="228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Line 14823"/>
            <p:cNvSpPr>
              <a:spLocks noChangeShapeType="1"/>
            </p:cNvSpPr>
            <p:nvPr/>
          </p:nvSpPr>
          <p:spPr bwMode="auto">
            <a:xfrm>
              <a:off x="229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Line 14824"/>
            <p:cNvSpPr>
              <a:spLocks noChangeShapeType="1"/>
            </p:cNvSpPr>
            <p:nvPr/>
          </p:nvSpPr>
          <p:spPr bwMode="auto">
            <a:xfrm flipH="1">
              <a:off x="228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4" name="Line 14825"/>
            <p:cNvSpPr>
              <a:spLocks noChangeShapeType="1"/>
            </p:cNvSpPr>
            <p:nvPr/>
          </p:nvSpPr>
          <p:spPr bwMode="auto">
            <a:xfrm flipV="1">
              <a:off x="229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Line 14826"/>
            <p:cNvSpPr>
              <a:spLocks noChangeShapeType="1"/>
            </p:cNvSpPr>
            <p:nvPr/>
          </p:nvSpPr>
          <p:spPr bwMode="auto">
            <a:xfrm flipV="1">
              <a:off x="2295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6" name="Line 14827"/>
            <p:cNvSpPr>
              <a:spLocks noChangeShapeType="1"/>
            </p:cNvSpPr>
            <p:nvPr/>
          </p:nvSpPr>
          <p:spPr bwMode="auto">
            <a:xfrm>
              <a:off x="2295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Rectangle 14828"/>
            <p:cNvSpPr>
              <a:spLocks noChangeArrowheads="1"/>
            </p:cNvSpPr>
            <p:nvPr/>
          </p:nvSpPr>
          <p:spPr bwMode="auto">
            <a:xfrm>
              <a:off x="2277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14829"/>
            <p:cNvSpPr>
              <a:spLocks noChangeShapeType="1"/>
            </p:cNvSpPr>
            <p:nvPr/>
          </p:nvSpPr>
          <p:spPr bwMode="auto">
            <a:xfrm flipH="1" flipV="1">
              <a:off x="228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Line 14830"/>
            <p:cNvSpPr>
              <a:spLocks noChangeShapeType="1"/>
            </p:cNvSpPr>
            <p:nvPr/>
          </p:nvSpPr>
          <p:spPr bwMode="auto">
            <a:xfrm>
              <a:off x="2295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0" name="Line 14831"/>
            <p:cNvSpPr>
              <a:spLocks noChangeShapeType="1"/>
            </p:cNvSpPr>
            <p:nvPr/>
          </p:nvSpPr>
          <p:spPr bwMode="auto">
            <a:xfrm flipH="1">
              <a:off x="228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Line 14832"/>
            <p:cNvSpPr>
              <a:spLocks noChangeShapeType="1"/>
            </p:cNvSpPr>
            <p:nvPr/>
          </p:nvSpPr>
          <p:spPr bwMode="auto">
            <a:xfrm flipV="1">
              <a:off x="229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2" name="Line 14833"/>
            <p:cNvSpPr>
              <a:spLocks noChangeShapeType="1"/>
            </p:cNvSpPr>
            <p:nvPr/>
          </p:nvSpPr>
          <p:spPr bwMode="auto">
            <a:xfrm flipV="1">
              <a:off x="2295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Line 14834"/>
            <p:cNvSpPr>
              <a:spLocks noChangeShapeType="1"/>
            </p:cNvSpPr>
            <p:nvPr/>
          </p:nvSpPr>
          <p:spPr bwMode="auto">
            <a:xfrm>
              <a:off x="2295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Rectangle 14835"/>
            <p:cNvSpPr>
              <a:spLocks noChangeArrowheads="1"/>
            </p:cNvSpPr>
            <p:nvPr/>
          </p:nvSpPr>
          <p:spPr bwMode="auto">
            <a:xfrm>
              <a:off x="2283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5" name="Line 14836"/>
            <p:cNvSpPr>
              <a:spLocks noChangeShapeType="1"/>
            </p:cNvSpPr>
            <p:nvPr/>
          </p:nvSpPr>
          <p:spPr bwMode="auto">
            <a:xfrm flipH="1" flipV="1">
              <a:off x="2289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6" name="Line 14837"/>
            <p:cNvSpPr>
              <a:spLocks noChangeShapeType="1"/>
            </p:cNvSpPr>
            <p:nvPr/>
          </p:nvSpPr>
          <p:spPr bwMode="auto">
            <a:xfrm>
              <a:off x="230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Line 14838"/>
            <p:cNvSpPr>
              <a:spLocks noChangeShapeType="1"/>
            </p:cNvSpPr>
            <p:nvPr/>
          </p:nvSpPr>
          <p:spPr bwMode="auto">
            <a:xfrm flipH="1">
              <a:off x="2289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8" name="Line 14839"/>
            <p:cNvSpPr>
              <a:spLocks noChangeShapeType="1"/>
            </p:cNvSpPr>
            <p:nvPr/>
          </p:nvSpPr>
          <p:spPr bwMode="auto">
            <a:xfrm flipV="1">
              <a:off x="230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9" name="Line 14840"/>
            <p:cNvSpPr>
              <a:spLocks noChangeShapeType="1"/>
            </p:cNvSpPr>
            <p:nvPr/>
          </p:nvSpPr>
          <p:spPr bwMode="auto">
            <a:xfrm flipV="1">
              <a:off x="2301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Line 14841"/>
            <p:cNvSpPr>
              <a:spLocks noChangeShapeType="1"/>
            </p:cNvSpPr>
            <p:nvPr/>
          </p:nvSpPr>
          <p:spPr bwMode="auto">
            <a:xfrm>
              <a:off x="2301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70" name="Group 14842"/>
          <p:cNvGrpSpPr>
            <a:grpSpLocks/>
          </p:cNvGrpSpPr>
          <p:nvPr/>
        </p:nvGrpSpPr>
        <p:grpSpPr bwMode="auto">
          <a:xfrm>
            <a:off x="5040313" y="2533650"/>
            <a:ext cx="2257425" cy="1228725"/>
            <a:chOff x="2241" y="1821"/>
            <a:chExt cx="1422" cy="774"/>
          </a:xfrm>
        </p:grpSpPr>
        <p:sp>
          <p:nvSpPr>
            <p:cNvPr id="13051" name="Rectangle 14843"/>
            <p:cNvSpPr>
              <a:spLocks noChangeArrowheads="1"/>
            </p:cNvSpPr>
            <p:nvPr/>
          </p:nvSpPr>
          <p:spPr bwMode="auto">
            <a:xfrm>
              <a:off x="2265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2" name="Line 14844"/>
            <p:cNvSpPr>
              <a:spLocks noChangeShapeType="1"/>
            </p:cNvSpPr>
            <p:nvPr/>
          </p:nvSpPr>
          <p:spPr bwMode="auto">
            <a:xfrm flipH="1" flipV="1">
              <a:off x="227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3" name="Line 14845"/>
            <p:cNvSpPr>
              <a:spLocks noChangeShapeType="1"/>
            </p:cNvSpPr>
            <p:nvPr/>
          </p:nvSpPr>
          <p:spPr bwMode="auto">
            <a:xfrm>
              <a:off x="228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4" name="Line 14846"/>
            <p:cNvSpPr>
              <a:spLocks noChangeShapeType="1"/>
            </p:cNvSpPr>
            <p:nvPr/>
          </p:nvSpPr>
          <p:spPr bwMode="auto">
            <a:xfrm flipH="1">
              <a:off x="227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5" name="Line 14847"/>
            <p:cNvSpPr>
              <a:spLocks noChangeShapeType="1"/>
            </p:cNvSpPr>
            <p:nvPr/>
          </p:nvSpPr>
          <p:spPr bwMode="auto">
            <a:xfrm flipV="1">
              <a:off x="228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6" name="Line 14848"/>
            <p:cNvSpPr>
              <a:spLocks noChangeShapeType="1"/>
            </p:cNvSpPr>
            <p:nvPr/>
          </p:nvSpPr>
          <p:spPr bwMode="auto">
            <a:xfrm flipV="1">
              <a:off x="228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7" name="Line 14849"/>
            <p:cNvSpPr>
              <a:spLocks noChangeShapeType="1"/>
            </p:cNvSpPr>
            <p:nvPr/>
          </p:nvSpPr>
          <p:spPr bwMode="auto">
            <a:xfrm>
              <a:off x="228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8" name="Rectangle 14850"/>
            <p:cNvSpPr>
              <a:spLocks noChangeArrowheads="1"/>
            </p:cNvSpPr>
            <p:nvPr/>
          </p:nvSpPr>
          <p:spPr bwMode="auto">
            <a:xfrm>
              <a:off x="2277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9" name="Line 14851"/>
            <p:cNvSpPr>
              <a:spLocks noChangeShapeType="1"/>
            </p:cNvSpPr>
            <p:nvPr/>
          </p:nvSpPr>
          <p:spPr bwMode="auto">
            <a:xfrm flipH="1" flipV="1">
              <a:off x="228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0" name="Line 14852"/>
            <p:cNvSpPr>
              <a:spLocks noChangeShapeType="1"/>
            </p:cNvSpPr>
            <p:nvPr/>
          </p:nvSpPr>
          <p:spPr bwMode="auto">
            <a:xfrm>
              <a:off x="229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1" name="Line 14853"/>
            <p:cNvSpPr>
              <a:spLocks noChangeShapeType="1"/>
            </p:cNvSpPr>
            <p:nvPr/>
          </p:nvSpPr>
          <p:spPr bwMode="auto">
            <a:xfrm flipH="1">
              <a:off x="228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2" name="Line 14854"/>
            <p:cNvSpPr>
              <a:spLocks noChangeShapeType="1"/>
            </p:cNvSpPr>
            <p:nvPr/>
          </p:nvSpPr>
          <p:spPr bwMode="auto">
            <a:xfrm flipV="1">
              <a:off x="229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3" name="Line 14855"/>
            <p:cNvSpPr>
              <a:spLocks noChangeShapeType="1"/>
            </p:cNvSpPr>
            <p:nvPr/>
          </p:nvSpPr>
          <p:spPr bwMode="auto">
            <a:xfrm flipV="1">
              <a:off x="2295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4" name="Line 14856"/>
            <p:cNvSpPr>
              <a:spLocks noChangeShapeType="1"/>
            </p:cNvSpPr>
            <p:nvPr/>
          </p:nvSpPr>
          <p:spPr bwMode="auto">
            <a:xfrm>
              <a:off x="2295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5" name="Rectangle 14857"/>
            <p:cNvSpPr>
              <a:spLocks noChangeArrowheads="1"/>
            </p:cNvSpPr>
            <p:nvPr/>
          </p:nvSpPr>
          <p:spPr bwMode="auto">
            <a:xfrm>
              <a:off x="2295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6" name="Line 14858"/>
            <p:cNvSpPr>
              <a:spLocks noChangeShapeType="1"/>
            </p:cNvSpPr>
            <p:nvPr/>
          </p:nvSpPr>
          <p:spPr bwMode="auto">
            <a:xfrm flipH="1" flipV="1">
              <a:off x="230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7" name="Line 14859"/>
            <p:cNvSpPr>
              <a:spLocks noChangeShapeType="1"/>
            </p:cNvSpPr>
            <p:nvPr/>
          </p:nvSpPr>
          <p:spPr bwMode="auto">
            <a:xfrm>
              <a:off x="231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8" name="Line 14860"/>
            <p:cNvSpPr>
              <a:spLocks noChangeShapeType="1"/>
            </p:cNvSpPr>
            <p:nvPr/>
          </p:nvSpPr>
          <p:spPr bwMode="auto">
            <a:xfrm flipH="1">
              <a:off x="230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9" name="Line 14861"/>
            <p:cNvSpPr>
              <a:spLocks noChangeShapeType="1"/>
            </p:cNvSpPr>
            <p:nvPr/>
          </p:nvSpPr>
          <p:spPr bwMode="auto">
            <a:xfrm flipV="1">
              <a:off x="231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0" name="Line 14862"/>
            <p:cNvSpPr>
              <a:spLocks noChangeShapeType="1"/>
            </p:cNvSpPr>
            <p:nvPr/>
          </p:nvSpPr>
          <p:spPr bwMode="auto">
            <a:xfrm flipV="1">
              <a:off x="231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1" name="Line 14863"/>
            <p:cNvSpPr>
              <a:spLocks noChangeShapeType="1"/>
            </p:cNvSpPr>
            <p:nvPr/>
          </p:nvSpPr>
          <p:spPr bwMode="auto">
            <a:xfrm>
              <a:off x="231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2" name="Rectangle 14864"/>
            <p:cNvSpPr>
              <a:spLocks noChangeArrowheads="1"/>
            </p:cNvSpPr>
            <p:nvPr/>
          </p:nvSpPr>
          <p:spPr bwMode="auto">
            <a:xfrm>
              <a:off x="2295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3" name="Line 14865"/>
            <p:cNvSpPr>
              <a:spLocks noChangeShapeType="1"/>
            </p:cNvSpPr>
            <p:nvPr/>
          </p:nvSpPr>
          <p:spPr bwMode="auto">
            <a:xfrm flipH="1" flipV="1">
              <a:off x="230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4" name="Line 14866"/>
            <p:cNvSpPr>
              <a:spLocks noChangeShapeType="1"/>
            </p:cNvSpPr>
            <p:nvPr/>
          </p:nvSpPr>
          <p:spPr bwMode="auto">
            <a:xfrm>
              <a:off x="231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5" name="Line 14867"/>
            <p:cNvSpPr>
              <a:spLocks noChangeShapeType="1"/>
            </p:cNvSpPr>
            <p:nvPr/>
          </p:nvSpPr>
          <p:spPr bwMode="auto">
            <a:xfrm flipH="1">
              <a:off x="230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6" name="Line 14868"/>
            <p:cNvSpPr>
              <a:spLocks noChangeShapeType="1"/>
            </p:cNvSpPr>
            <p:nvPr/>
          </p:nvSpPr>
          <p:spPr bwMode="auto">
            <a:xfrm flipV="1">
              <a:off x="231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7" name="Line 14869"/>
            <p:cNvSpPr>
              <a:spLocks noChangeShapeType="1"/>
            </p:cNvSpPr>
            <p:nvPr/>
          </p:nvSpPr>
          <p:spPr bwMode="auto">
            <a:xfrm flipV="1">
              <a:off x="231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8" name="Line 14870"/>
            <p:cNvSpPr>
              <a:spLocks noChangeShapeType="1"/>
            </p:cNvSpPr>
            <p:nvPr/>
          </p:nvSpPr>
          <p:spPr bwMode="auto">
            <a:xfrm>
              <a:off x="231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9" name="Rectangle 14871"/>
            <p:cNvSpPr>
              <a:spLocks noChangeArrowheads="1"/>
            </p:cNvSpPr>
            <p:nvPr/>
          </p:nvSpPr>
          <p:spPr bwMode="auto">
            <a:xfrm>
              <a:off x="2295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0" name="Line 14872"/>
            <p:cNvSpPr>
              <a:spLocks noChangeShapeType="1"/>
            </p:cNvSpPr>
            <p:nvPr/>
          </p:nvSpPr>
          <p:spPr bwMode="auto">
            <a:xfrm flipH="1" flipV="1">
              <a:off x="230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1" name="Line 14873"/>
            <p:cNvSpPr>
              <a:spLocks noChangeShapeType="1"/>
            </p:cNvSpPr>
            <p:nvPr/>
          </p:nvSpPr>
          <p:spPr bwMode="auto">
            <a:xfrm>
              <a:off x="231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2" name="Line 14874"/>
            <p:cNvSpPr>
              <a:spLocks noChangeShapeType="1"/>
            </p:cNvSpPr>
            <p:nvPr/>
          </p:nvSpPr>
          <p:spPr bwMode="auto">
            <a:xfrm flipH="1">
              <a:off x="230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3" name="Line 14875"/>
            <p:cNvSpPr>
              <a:spLocks noChangeShapeType="1"/>
            </p:cNvSpPr>
            <p:nvPr/>
          </p:nvSpPr>
          <p:spPr bwMode="auto">
            <a:xfrm flipV="1">
              <a:off x="231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4" name="Line 14876"/>
            <p:cNvSpPr>
              <a:spLocks noChangeShapeType="1"/>
            </p:cNvSpPr>
            <p:nvPr/>
          </p:nvSpPr>
          <p:spPr bwMode="auto">
            <a:xfrm flipV="1">
              <a:off x="231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5" name="Line 14877"/>
            <p:cNvSpPr>
              <a:spLocks noChangeShapeType="1"/>
            </p:cNvSpPr>
            <p:nvPr/>
          </p:nvSpPr>
          <p:spPr bwMode="auto">
            <a:xfrm>
              <a:off x="231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6" name="Rectangle 14878"/>
            <p:cNvSpPr>
              <a:spLocks noChangeArrowheads="1"/>
            </p:cNvSpPr>
            <p:nvPr/>
          </p:nvSpPr>
          <p:spPr bwMode="auto">
            <a:xfrm>
              <a:off x="2271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7" name="Line 14879"/>
            <p:cNvSpPr>
              <a:spLocks noChangeShapeType="1"/>
            </p:cNvSpPr>
            <p:nvPr/>
          </p:nvSpPr>
          <p:spPr bwMode="auto">
            <a:xfrm flipH="1" flipV="1">
              <a:off x="227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8" name="Line 14880"/>
            <p:cNvSpPr>
              <a:spLocks noChangeShapeType="1"/>
            </p:cNvSpPr>
            <p:nvPr/>
          </p:nvSpPr>
          <p:spPr bwMode="auto">
            <a:xfrm>
              <a:off x="228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9" name="Line 14881"/>
            <p:cNvSpPr>
              <a:spLocks noChangeShapeType="1"/>
            </p:cNvSpPr>
            <p:nvPr/>
          </p:nvSpPr>
          <p:spPr bwMode="auto">
            <a:xfrm flipH="1">
              <a:off x="227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0" name="Line 14882"/>
            <p:cNvSpPr>
              <a:spLocks noChangeShapeType="1"/>
            </p:cNvSpPr>
            <p:nvPr/>
          </p:nvSpPr>
          <p:spPr bwMode="auto">
            <a:xfrm flipV="1">
              <a:off x="228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1" name="Line 14883"/>
            <p:cNvSpPr>
              <a:spLocks noChangeShapeType="1"/>
            </p:cNvSpPr>
            <p:nvPr/>
          </p:nvSpPr>
          <p:spPr bwMode="auto">
            <a:xfrm flipV="1">
              <a:off x="228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2" name="Line 14884"/>
            <p:cNvSpPr>
              <a:spLocks noChangeShapeType="1"/>
            </p:cNvSpPr>
            <p:nvPr/>
          </p:nvSpPr>
          <p:spPr bwMode="auto">
            <a:xfrm>
              <a:off x="228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3" name="Rectangle 14885"/>
            <p:cNvSpPr>
              <a:spLocks noChangeArrowheads="1"/>
            </p:cNvSpPr>
            <p:nvPr/>
          </p:nvSpPr>
          <p:spPr bwMode="auto">
            <a:xfrm>
              <a:off x="2289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4" name="Line 14886"/>
            <p:cNvSpPr>
              <a:spLocks noChangeShapeType="1"/>
            </p:cNvSpPr>
            <p:nvPr/>
          </p:nvSpPr>
          <p:spPr bwMode="auto">
            <a:xfrm flipH="1" flipV="1">
              <a:off x="229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5" name="Line 14887"/>
            <p:cNvSpPr>
              <a:spLocks noChangeShapeType="1"/>
            </p:cNvSpPr>
            <p:nvPr/>
          </p:nvSpPr>
          <p:spPr bwMode="auto">
            <a:xfrm>
              <a:off x="230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6" name="Line 14888"/>
            <p:cNvSpPr>
              <a:spLocks noChangeShapeType="1"/>
            </p:cNvSpPr>
            <p:nvPr/>
          </p:nvSpPr>
          <p:spPr bwMode="auto">
            <a:xfrm flipH="1">
              <a:off x="229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7" name="Line 14889"/>
            <p:cNvSpPr>
              <a:spLocks noChangeShapeType="1"/>
            </p:cNvSpPr>
            <p:nvPr/>
          </p:nvSpPr>
          <p:spPr bwMode="auto">
            <a:xfrm flipV="1">
              <a:off x="230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8" name="Line 14890"/>
            <p:cNvSpPr>
              <a:spLocks noChangeShapeType="1"/>
            </p:cNvSpPr>
            <p:nvPr/>
          </p:nvSpPr>
          <p:spPr bwMode="auto">
            <a:xfrm flipV="1">
              <a:off x="230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9" name="Line 14891"/>
            <p:cNvSpPr>
              <a:spLocks noChangeShapeType="1"/>
            </p:cNvSpPr>
            <p:nvPr/>
          </p:nvSpPr>
          <p:spPr bwMode="auto">
            <a:xfrm>
              <a:off x="2307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0" name="Rectangle 14892"/>
            <p:cNvSpPr>
              <a:spLocks noChangeArrowheads="1"/>
            </p:cNvSpPr>
            <p:nvPr/>
          </p:nvSpPr>
          <p:spPr bwMode="auto">
            <a:xfrm>
              <a:off x="2277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1" name="Line 14893"/>
            <p:cNvSpPr>
              <a:spLocks noChangeShapeType="1"/>
            </p:cNvSpPr>
            <p:nvPr/>
          </p:nvSpPr>
          <p:spPr bwMode="auto">
            <a:xfrm flipH="1" flipV="1">
              <a:off x="228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2" name="Line 14894"/>
            <p:cNvSpPr>
              <a:spLocks noChangeShapeType="1"/>
            </p:cNvSpPr>
            <p:nvPr/>
          </p:nvSpPr>
          <p:spPr bwMode="auto">
            <a:xfrm>
              <a:off x="229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3" name="Line 14895"/>
            <p:cNvSpPr>
              <a:spLocks noChangeShapeType="1"/>
            </p:cNvSpPr>
            <p:nvPr/>
          </p:nvSpPr>
          <p:spPr bwMode="auto">
            <a:xfrm flipH="1">
              <a:off x="228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4" name="Line 14896"/>
            <p:cNvSpPr>
              <a:spLocks noChangeShapeType="1"/>
            </p:cNvSpPr>
            <p:nvPr/>
          </p:nvSpPr>
          <p:spPr bwMode="auto">
            <a:xfrm flipV="1">
              <a:off x="229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5" name="Line 14897"/>
            <p:cNvSpPr>
              <a:spLocks noChangeShapeType="1"/>
            </p:cNvSpPr>
            <p:nvPr/>
          </p:nvSpPr>
          <p:spPr bwMode="auto">
            <a:xfrm flipV="1">
              <a:off x="2295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6" name="Line 14898"/>
            <p:cNvSpPr>
              <a:spLocks noChangeShapeType="1"/>
            </p:cNvSpPr>
            <p:nvPr/>
          </p:nvSpPr>
          <p:spPr bwMode="auto">
            <a:xfrm>
              <a:off x="2295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7" name="Rectangle 14899"/>
            <p:cNvSpPr>
              <a:spLocks noChangeArrowheads="1"/>
            </p:cNvSpPr>
            <p:nvPr/>
          </p:nvSpPr>
          <p:spPr bwMode="auto">
            <a:xfrm>
              <a:off x="2253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8" name="Line 14900"/>
            <p:cNvSpPr>
              <a:spLocks noChangeShapeType="1"/>
            </p:cNvSpPr>
            <p:nvPr/>
          </p:nvSpPr>
          <p:spPr bwMode="auto">
            <a:xfrm flipH="1" flipV="1">
              <a:off x="225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9" name="Line 14901"/>
            <p:cNvSpPr>
              <a:spLocks noChangeShapeType="1"/>
            </p:cNvSpPr>
            <p:nvPr/>
          </p:nvSpPr>
          <p:spPr bwMode="auto">
            <a:xfrm>
              <a:off x="227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0" name="Line 14902"/>
            <p:cNvSpPr>
              <a:spLocks noChangeShapeType="1"/>
            </p:cNvSpPr>
            <p:nvPr/>
          </p:nvSpPr>
          <p:spPr bwMode="auto">
            <a:xfrm flipH="1">
              <a:off x="225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1" name="Line 14903"/>
            <p:cNvSpPr>
              <a:spLocks noChangeShapeType="1"/>
            </p:cNvSpPr>
            <p:nvPr/>
          </p:nvSpPr>
          <p:spPr bwMode="auto">
            <a:xfrm flipV="1">
              <a:off x="227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2" name="Line 14904"/>
            <p:cNvSpPr>
              <a:spLocks noChangeShapeType="1"/>
            </p:cNvSpPr>
            <p:nvPr/>
          </p:nvSpPr>
          <p:spPr bwMode="auto">
            <a:xfrm flipV="1">
              <a:off x="2271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3" name="Line 14905"/>
            <p:cNvSpPr>
              <a:spLocks noChangeShapeType="1"/>
            </p:cNvSpPr>
            <p:nvPr/>
          </p:nvSpPr>
          <p:spPr bwMode="auto">
            <a:xfrm>
              <a:off x="227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4" name="Rectangle 14906"/>
            <p:cNvSpPr>
              <a:spLocks noChangeArrowheads="1"/>
            </p:cNvSpPr>
            <p:nvPr/>
          </p:nvSpPr>
          <p:spPr bwMode="auto">
            <a:xfrm>
              <a:off x="2247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5" name="Line 14907"/>
            <p:cNvSpPr>
              <a:spLocks noChangeShapeType="1"/>
            </p:cNvSpPr>
            <p:nvPr/>
          </p:nvSpPr>
          <p:spPr bwMode="auto">
            <a:xfrm flipH="1" flipV="1">
              <a:off x="2253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6" name="Line 14908"/>
            <p:cNvSpPr>
              <a:spLocks noChangeShapeType="1"/>
            </p:cNvSpPr>
            <p:nvPr/>
          </p:nvSpPr>
          <p:spPr bwMode="auto">
            <a:xfrm>
              <a:off x="226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7" name="Line 14909"/>
            <p:cNvSpPr>
              <a:spLocks noChangeShapeType="1"/>
            </p:cNvSpPr>
            <p:nvPr/>
          </p:nvSpPr>
          <p:spPr bwMode="auto">
            <a:xfrm flipH="1">
              <a:off x="225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8" name="Line 14910"/>
            <p:cNvSpPr>
              <a:spLocks noChangeShapeType="1"/>
            </p:cNvSpPr>
            <p:nvPr/>
          </p:nvSpPr>
          <p:spPr bwMode="auto">
            <a:xfrm flipV="1">
              <a:off x="226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9" name="Line 14911"/>
            <p:cNvSpPr>
              <a:spLocks noChangeShapeType="1"/>
            </p:cNvSpPr>
            <p:nvPr/>
          </p:nvSpPr>
          <p:spPr bwMode="auto">
            <a:xfrm flipV="1">
              <a:off x="2265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0" name="Line 14912"/>
            <p:cNvSpPr>
              <a:spLocks noChangeShapeType="1"/>
            </p:cNvSpPr>
            <p:nvPr/>
          </p:nvSpPr>
          <p:spPr bwMode="auto">
            <a:xfrm>
              <a:off x="2265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1" name="Rectangle 14913"/>
            <p:cNvSpPr>
              <a:spLocks noChangeArrowheads="1"/>
            </p:cNvSpPr>
            <p:nvPr/>
          </p:nvSpPr>
          <p:spPr bwMode="auto">
            <a:xfrm>
              <a:off x="2241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2" name="Line 14914"/>
            <p:cNvSpPr>
              <a:spLocks noChangeShapeType="1"/>
            </p:cNvSpPr>
            <p:nvPr/>
          </p:nvSpPr>
          <p:spPr bwMode="auto">
            <a:xfrm flipH="1" flipV="1">
              <a:off x="224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3" name="Line 14915"/>
            <p:cNvSpPr>
              <a:spLocks noChangeShapeType="1"/>
            </p:cNvSpPr>
            <p:nvPr/>
          </p:nvSpPr>
          <p:spPr bwMode="auto">
            <a:xfrm>
              <a:off x="225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4" name="Line 14916"/>
            <p:cNvSpPr>
              <a:spLocks noChangeShapeType="1"/>
            </p:cNvSpPr>
            <p:nvPr/>
          </p:nvSpPr>
          <p:spPr bwMode="auto">
            <a:xfrm flipH="1">
              <a:off x="224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5" name="Line 14917"/>
            <p:cNvSpPr>
              <a:spLocks noChangeShapeType="1"/>
            </p:cNvSpPr>
            <p:nvPr/>
          </p:nvSpPr>
          <p:spPr bwMode="auto">
            <a:xfrm flipV="1">
              <a:off x="225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6" name="Line 14918"/>
            <p:cNvSpPr>
              <a:spLocks noChangeShapeType="1"/>
            </p:cNvSpPr>
            <p:nvPr/>
          </p:nvSpPr>
          <p:spPr bwMode="auto">
            <a:xfrm flipV="1">
              <a:off x="225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7" name="Line 14919"/>
            <p:cNvSpPr>
              <a:spLocks noChangeShapeType="1"/>
            </p:cNvSpPr>
            <p:nvPr/>
          </p:nvSpPr>
          <p:spPr bwMode="auto">
            <a:xfrm>
              <a:off x="225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8" name="Rectangle 14920"/>
            <p:cNvSpPr>
              <a:spLocks noChangeArrowheads="1"/>
            </p:cNvSpPr>
            <p:nvPr/>
          </p:nvSpPr>
          <p:spPr bwMode="auto">
            <a:xfrm>
              <a:off x="2241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9" name="Line 14921"/>
            <p:cNvSpPr>
              <a:spLocks noChangeShapeType="1"/>
            </p:cNvSpPr>
            <p:nvPr/>
          </p:nvSpPr>
          <p:spPr bwMode="auto">
            <a:xfrm flipH="1" flipV="1">
              <a:off x="224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0" name="Line 14922"/>
            <p:cNvSpPr>
              <a:spLocks noChangeShapeType="1"/>
            </p:cNvSpPr>
            <p:nvPr/>
          </p:nvSpPr>
          <p:spPr bwMode="auto">
            <a:xfrm>
              <a:off x="225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1" name="Line 14923"/>
            <p:cNvSpPr>
              <a:spLocks noChangeShapeType="1"/>
            </p:cNvSpPr>
            <p:nvPr/>
          </p:nvSpPr>
          <p:spPr bwMode="auto">
            <a:xfrm flipH="1">
              <a:off x="224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2" name="Line 14924"/>
            <p:cNvSpPr>
              <a:spLocks noChangeShapeType="1"/>
            </p:cNvSpPr>
            <p:nvPr/>
          </p:nvSpPr>
          <p:spPr bwMode="auto">
            <a:xfrm flipV="1">
              <a:off x="225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3" name="Line 14925"/>
            <p:cNvSpPr>
              <a:spLocks noChangeShapeType="1"/>
            </p:cNvSpPr>
            <p:nvPr/>
          </p:nvSpPr>
          <p:spPr bwMode="auto">
            <a:xfrm flipV="1">
              <a:off x="225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4" name="Line 14926"/>
            <p:cNvSpPr>
              <a:spLocks noChangeShapeType="1"/>
            </p:cNvSpPr>
            <p:nvPr/>
          </p:nvSpPr>
          <p:spPr bwMode="auto">
            <a:xfrm>
              <a:off x="2259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5" name="Rectangle 14927"/>
            <p:cNvSpPr>
              <a:spLocks noChangeArrowheads="1"/>
            </p:cNvSpPr>
            <p:nvPr/>
          </p:nvSpPr>
          <p:spPr bwMode="auto">
            <a:xfrm>
              <a:off x="2247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6" name="Line 14928"/>
            <p:cNvSpPr>
              <a:spLocks noChangeShapeType="1"/>
            </p:cNvSpPr>
            <p:nvPr/>
          </p:nvSpPr>
          <p:spPr bwMode="auto">
            <a:xfrm flipH="1" flipV="1">
              <a:off x="2253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7" name="Line 14929"/>
            <p:cNvSpPr>
              <a:spLocks noChangeShapeType="1"/>
            </p:cNvSpPr>
            <p:nvPr/>
          </p:nvSpPr>
          <p:spPr bwMode="auto">
            <a:xfrm>
              <a:off x="226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8" name="Line 14930"/>
            <p:cNvSpPr>
              <a:spLocks noChangeShapeType="1"/>
            </p:cNvSpPr>
            <p:nvPr/>
          </p:nvSpPr>
          <p:spPr bwMode="auto">
            <a:xfrm flipH="1">
              <a:off x="225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9" name="Line 14931"/>
            <p:cNvSpPr>
              <a:spLocks noChangeShapeType="1"/>
            </p:cNvSpPr>
            <p:nvPr/>
          </p:nvSpPr>
          <p:spPr bwMode="auto">
            <a:xfrm flipV="1">
              <a:off x="226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0" name="Line 14932"/>
            <p:cNvSpPr>
              <a:spLocks noChangeShapeType="1"/>
            </p:cNvSpPr>
            <p:nvPr/>
          </p:nvSpPr>
          <p:spPr bwMode="auto">
            <a:xfrm flipV="1">
              <a:off x="2265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1" name="Line 14933"/>
            <p:cNvSpPr>
              <a:spLocks noChangeShapeType="1"/>
            </p:cNvSpPr>
            <p:nvPr/>
          </p:nvSpPr>
          <p:spPr bwMode="auto">
            <a:xfrm>
              <a:off x="2265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2" name="Rectangle 14934"/>
            <p:cNvSpPr>
              <a:spLocks noChangeArrowheads="1"/>
            </p:cNvSpPr>
            <p:nvPr/>
          </p:nvSpPr>
          <p:spPr bwMode="auto">
            <a:xfrm>
              <a:off x="2253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3" name="Line 14935"/>
            <p:cNvSpPr>
              <a:spLocks noChangeShapeType="1"/>
            </p:cNvSpPr>
            <p:nvPr/>
          </p:nvSpPr>
          <p:spPr bwMode="auto">
            <a:xfrm flipH="1" flipV="1">
              <a:off x="225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4" name="Line 14936"/>
            <p:cNvSpPr>
              <a:spLocks noChangeShapeType="1"/>
            </p:cNvSpPr>
            <p:nvPr/>
          </p:nvSpPr>
          <p:spPr bwMode="auto">
            <a:xfrm>
              <a:off x="227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5" name="Line 14937"/>
            <p:cNvSpPr>
              <a:spLocks noChangeShapeType="1"/>
            </p:cNvSpPr>
            <p:nvPr/>
          </p:nvSpPr>
          <p:spPr bwMode="auto">
            <a:xfrm flipH="1">
              <a:off x="225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6" name="Line 14938"/>
            <p:cNvSpPr>
              <a:spLocks noChangeShapeType="1"/>
            </p:cNvSpPr>
            <p:nvPr/>
          </p:nvSpPr>
          <p:spPr bwMode="auto">
            <a:xfrm flipV="1">
              <a:off x="227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7" name="Line 14939"/>
            <p:cNvSpPr>
              <a:spLocks noChangeShapeType="1"/>
            </p:cNvSpPr>
            <p:nvPr/>
          </p:nvSpPr>
          <p:spPr bwMode="auto">
            <a:xfrm flipV="1">
              <a:off x="2271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8" name="Line 14940"/>
            <p:cNvSpPr>
              <a:spLocks noChangeShapeType="1"/>
            </p:cNvSpPr>
            <p:nvPr/>
          </p:nvSpPr>
          <p:spPr bwMode="auto">
            <a:xfrm>
              <a:off x="227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9" name="Rectangle 14941"/>
            <p:cNvSpPr>
              <a:spLocks noChangeArrowheads="1"/>
            </p:cNvSpPr>
            <p:nvPr/>
          </p:nvSpPr>
          <p:spPr bwMode="auto">
            <a:xfrm>
              <a:off x="2271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0" name="Line 14942"/>
            <p:cNvSpPr>
              <a:spLocks noChangeShapeType="1"/>
            </p:cNvSpPr>
            <p:nvPr/>
          </p:nvSpPr>
          <p:spPr bwMode="auto">
            <a:xfrm flipH="1" flipV="1">
              <a:off x="227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1" name="Line 14943"/>
            <p:cNvSpPr>
              <a:spLocks noChangeShapeType="1"/>
            </p:cNvSpPr>
            <p:nvPr/>
          </p:nvSpPr>
          <p:spPr bwMode="auto">
            <a:xfrm>
              <a:off x="228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2" name="Line 14944"/>
            <p:cNvSpPr>
              <a:spLocks noChangeShapeType="1"/>
            </p:cNvSpPr>
            <p:nvPr/>
          </p:nvSpPr>
          <p:spPr bwMode="auto">
            <a:xfrm flipH="1">
              <a:off x="227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3" name="Line 14945"/>
            <p:cNvSpPr>
              <a:spLocks noChangeShapeType="1"/>
            </p:cNvSpPr>
            <p:nvPr/>
          </p:nvSpPr>
          <p:spPr bwMode="auto">
            <a:xfrm flipV="1">
              <a:off x="228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4" name="Line 14946"/>
            <p:cNvSpPr>
              <a:spLocks noChangeShapeType="1"/>
            </p:cNvSpPr>
            <p:nvPr/>
          </p:nvSpPr>
          <p:spPr bwMode="auto">
            <a:xfrm flipV="1">
              <a:off x="228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5" name="Line 14947"/>
            <p:cNvSpPr>
              <a:spLocks noChangeShapeType="1"/>
            </p:cNvSpPr>
            <p:nvPr/>
          </p:nvSpPr>
          <p:spPr bwMode="auto">
            <a:xfrm>
              <a:off x="228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6" name="Rectangle 14948"/>
            <p:cNvSpPr>
              <a:spLocks noChangeArrowheads="1"/>
            </p:cNvSpPr>
            <p:nvPr/>
          </p:nvSpPr>
          <p:spPr bwMode="auto">
            <a:xfrm>
              <a:off x="2313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7" name="Line 14949"/>
            <p:cNvSpPr>
              <a:spLocks noChangeShapeType="1"/>
            </p:cNvSpPr>
            <p:nvPr/>
          </p:nvSpPr>
          <p:spPr bwMode="auto">
            <a:xfrm flipH="1" flipV="1">
              <a:off x="231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8" name="Line 14950"/>
            <p:cNvSpPr>
              <a:spLocks noChangeShapeType="1"/>
            </p:cNvSpPr>
            <p:nvPr/>
          </p:nvSpPr>
          <p:spPr bwMode="auto">
            <a:xfrm>
              <a:off x="233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9" name="Line 14951"/>
            <p:cNvSpPr>
              <a:spLocks noChangeShapeType="1"/>
            </p:cNvSpPr>
            <p:nvPr/>
          </p:nvSpPr>
          <p:spPr bwMode="auto">
            <a:xfrm flipH="1">
              <a:off x="231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0" name="Line 14952"/>
            <p:cNvSpPr>
              <a:spLocks noChangeShapeType="1"/>
            </p:cNvSpPr>
            <p:nvPr/>
          </p:nvSpPr>
          <p:spPr bwMode="auto">
            <a:xfrm flipV="1">
              <a:off x="233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1" name="Line 14953"/>
            <p:cNvSpPr>
              <a:spLocks noChangeShapeType="1"/>
            </p:cNvSpPr>
            <p:nvPr/>
          </p:nvSpPr>
          <p:spPr bwMode="auto">
            <a:xfrm flipV="1">
              <a:off x="2331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2" name="Line 14954"/>
            <p:cNvSpPr>
              <a:spLocks noChangeShapeType="1"/>
            </p:cNvSpPr>
            <p:nvPr/>
          </p:nvSpPr>
          <p:spPr bwMode="auto">
            <a:xfrm>
              <a:off x="233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3" name="Rectangle 14955"/>
            <p:cNvSpPr>
              <a:spLocks noChangeArrowheads="1"/>
            </p:cNvSpPr>
            <p:nvPr/>
          </p:nvSpPr>
          <p:spPr bwMode="auto">
            <a:xfrm>
              <a:off x="2385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4" name="Line 14956"/>
            <p:cNvSpPr>
              <a:spLocks noChangeShapeType="1"/>
            </p:cNvSpPr>
            <p:nvPr/>
          </p:nvSpPr>
          <p:spPr bwMode="auto">
            <a:xfrm flipH="1" flipV="1">
              <a:off x="239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5" name="Line 14957"/>
            <p:cNvSpPr>
              <a:spLocks noChangeShapeType="1"/>
            </p:cNvSpPr>
            <p:nvPr/>
          </p:nvSpPr>
          <p:spPr bwMode="auto">
            <a:xfrm>
              <a:off x="240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6" name="Line 14958"/>
            <p:cNvSpPr>
              <a:spLocks noChangeShapeType="1"/>
            </p:cNvSpPr>
            <p:nvPr/>
          </p:nvSpPr>
          <p:spPr bwMode="auto">
            <a:xfrm flipH="1">
              <a:off x="239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7" name="Line 14959"/>
            <p:cNvSpPr>
              <a:spLocks noChangeShapeType="1"/>
            </p:cNvSpPr>
            <p:nvPr/>
          </p:nvSpPr>
          <p:spPr bwMode="auto">
            <a:xfrm flipV="1">
              <a:off x="240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8" name="Line 14960"/>
            <p:cNvSpPr>
              <a:spLocks noChangeShapeType="1"/>
            </p:cNvSpPr>
            <p:nvPr/>
          </p:nvSpPr>
          <p:spPr bwMode="auto">
            <a:xfrm flipV="1">
              <a:off x="2403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9" name="Line 14961"/>
            <p:cNvSpPr>
              <a:spLocks noChangeShapeType="1"/>
            </p:cNvSpPr>
            <p:nvPr/>
          </p:nvSpPr>
          <p:spPr bwMode="auto">
            <a:xfrm>
              <a:off x="2403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0" name="Rectangle 14962"/>
            <p:cNvSpPr>
              <a:spLocks noChangeArrowheads="1"/>
            </p:cNvSpPr>
            <p:nvPr/>
          </p:nvSpPr>
          <p:spPr bwMode="auto">
            <a:xfrm>
              <a:off x="2499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1" name="Line 14963"/>
            <p:cNvSpPr>
              <a:spLocks noChangeShapeType="1"/>
            </p:cNvSpPr>
            <p:nvPr/>
          </p:nvSpPr>
          <p:spPr bwMode="auto">
            <a:xfrm flipH="1" flipV="1">
              <a:off x="2505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2" name="Line 14964"/>
            <p:cNvSpPr>
              <a:spLocks noChangeShapeType="1"/>
            </p:cNvSpPr>
            <p:nvPr/>
          </p:nvSpPr>
          <p:spPr bwMode="auto">
            <a:xfrm>
              <a:off x="251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3" name="Line 14965"/>
            <p:cNvSpPr>
              <a:spLocks noChangeShapeType="1"/>
            </p:cNvSpPr>
            <p:nvPr/>
          </p:nvSpPr>
          <p:spPr bwMode="auto">
            <a:xfrm flipH="1">
              <a:off x="250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4" name="Line 14966"/>
            <p:cNvSpPr>
              <a:spLocks noChangeShapeType="1"/>
            </p:cNvSpPr>
            <p:nvPr/>
          </p:nvSpPr>
          <p:spPr bwMode="auto">
            <a:xfrm flipV="1">
              <a:off x="251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5" name="Line 14967"/>
            <p:cNvSpPr>
              <a:spLocks noChangeShapeType="1"/>
            </p:cNvSpPr>
            <p:nvPr/>
          </p:nvSpPr>
          <p:spPr bwMode="auto">
            <a:xfrm flipV="1">
              <a:off x="2517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6" name="Line 14968"/>
            <p:cNvSpPr>
              <a:spLocks noChangeShapeType="1"/>
            </p:cNvSpPr>
            <p:nvPr/>
          </p:nvSpPr>
          <p:spPr bwMode="auto">
            <a:xfrm>
              <a:off x="2517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7" name="Rectangle 14969"/>
            <p:cNvSpPr>
              <a:spLocks noChangeArrowheads="1"/>
            </p:cNvSpPr>
            <p:nvPr/>
          </p:nvSpPr>
          <p:spPr bwMode="auto">
            <a:xfrm>
              <a:off x="2625" y="24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8" name="Line 14970"/>
            <p:cNvSpPr>
              <a:spLocks noChangeShapeType="1"/>
            </p:cNvSpPr>
            <p:nvPr/>
          </p:nvSpPr>
          <p:spPr bwMode="auto">
            <a:xfrm flipH="1" flipV="1">
              <a:off x="2631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9" name="Line 14971"/>
            <p:cNvSpPr>
              <a:spLocks noChangeShapeType="1"/>
            </p:cNvSpPr>
            <p:nvPr/>
          </p:nvSpPr>
          <p:spPr bwMode="auto">
            <a:xfrm>
              <a:off x="2643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0" name="Line 14972"/>
            <p:cNvSpPr>
              <a:spLocks noChangeShapeType="1"/>
            </p:cNvSpPr>
            <p:nvPr/>
          </p:nvSpPr>
          <p:spPr bwMode="auto">
            <a:xfrm flipH="1">
              <a:off x="2631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1" name="Line 14973"/>
            <p:cNvSpPr>
              <a:spLocks noChangeShapeType="1"/>
            </p:cNvSpPr>
            <p:nvPr/>
          </p:nvSpPr>
          <p:spPr bwMode="auto">
            <a:xfrm flipV="1">
              <a:off x="2643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2" name="Line 14974"/>
            <p:cNvSpPr>
              <a:spLocks noChangeShapeType="1"/>
            </p:cNvSpPr>
            <p:nvPr/>
          </p:nvSpPr>
          <p:spPr bwMode="auto">
            <a:xfrm flipV="1">
              <a:off x="2643" y="24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3" name="Line 14975"/>
            <p:cNvSpPr>
              <a:spLocks noChangeShapeType="1"/>
            </p:cNvSpPr>
            <p:nvPr/>
          </p:nvSpPr>
          <p:spPr bwMode="auto">
            <a:xfrm>
              <a:off x="2643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4" name="Rectangle 14976"/>
            <p:cNvSpPr>
              <a:spLocks noChangeArrowheads="1"/>
            </p:cNvSpPr>
            <p:nvPr/>
          </p:nvSpPr>
          <p:spPr bwMode="auto">
            <a:xfrm>
              <a:off x="2769" y="239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5" name="Line 14977"/>
            <p:cNvSpPr>
              <a:spLocks noChangeShapeType="1"/>
            </p:cNvSpPr>
            <p:nvPr/>
          </p:nvSpPr>
          <p:spPr bwMode="auto">
            <a:xfrm flipH="1" flipV="1">
              <a:off x="2775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6" name="Line 14978"/>
            <p:cNvSpPr>
              <a:spLocks noChangeShapeType="1"/>
            </p:cNvSpPr>
            <p:nvPr/>
          </p:nvSpPr>
          <p:spPr bwMode="auto">
            <a:xfrm>
              <a:off x="2787" y="24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7" name="Line 14979"/>
            <p:cNvSpPr>
              <a:spLocks noChangeShapeType="1"/>
            </p:cNvSpPr>
            <p:nvPr/>
          </p:nvSpPr>
          <p:spPr bwMode="auto">
            <a:xfrm flipH="1">
              <a:off x="2775" y="240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8" name="Line 14980"/>
            <p:cNvSpPr>
              <a:spLocks noChangeShapeType="1"/>
            </p:cNvSpPr>
            <p:nvPr/>
          </p:nvSpPr>
          <p:spPr bwMode="auto">
            <a:xfrm flipV="1">
              <a:off x="2787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9" name="Line 14981"/>
            <p:cNvSpPr>
              <a:spLocks noChangeShapeType="1"/>
            </p:cNvSpPr>
            <p:nvPr/>
          </p:nvSpPr>
          <p:spPr bwMode="auto">
            <a:xfrm flipV="1">
              <a:off x="2787" y="23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0" name="Line 14982"/>
            <p:cNvSpPr>
              <a:spLocks noChangeShapeType="1"/>
            </p:cNvSpPr>
            <p:nvPr/>
          </p:nvSpPr>
          <p:spPr bwMode="auto">
            <a:xfrm>
              <a:off x="2787" y="24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1" name="Rectangle 14983"/>
            <p:cNvSpPr>
              <a:spLocks noChangeArrowheads="1"/>
            </p:cNvSpPr>
            <p:nvPr/>
          </p:nvSpPr>
          <p:spPr bwMode="auto">
            <a:xfrm>
              <a:off x="2901" y="230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2" name="Line 14984"/>
            <p:cNvSpPr>
              <a:spLocks noChangeShapeType="1"/>
            </p:cNvSpPr>
            <p:nvPr/>
          </p:nvSpPr>
          <p:spPr bwMode="auto">
            <a:xfrm flipH="1" flipV="1">
              <a:off x="2907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3" name="Line 14985"/>
            <p:cNvSpPr>
              <a:spLocks noChangeShapeType="1"/>
            </p:cNvSpPr>
            <p:nvPr/>
          </p:nvSpPr>
          <p:spPr bwMode="auto">
            <a:xfrm>
              <a:off x="2919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4" name="Line 14986"/>
            <p:cNvSpPr>
              <a:spLocks noChangeShapeType="1"/>
            </p:cNvSpPr>
            <p:nvPr/>
          </p:nvSpPr>
          <p:spPr bwMode="auto">
            <a:xfrm flipH="1">
              <a:off x="2907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5" name="Line 14987"/>
            <p:cNvSpPr>
              <a:spLocks noChangeShapeType="1"/>
            </p:cNvSpPr>
            <p:nvPr/>
          </p:nvSpPr>
          <p:spPr bwMode="auto">
            <a:xfrm flipV="1">
              <a:off x="2919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6" name="Line 14988"/>
            <p:cNvSpPr>
              <a:spLocks noChangeShapeType="1"/>
            </p:cNvSpPr>
            <p:nvPr/>
          </p:nvSpPr>
          <p:spPr bwMode="auto">
            <a:xfrm flipV="1">
              <a:off x="2919" y="23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7" name="Line 14989"/>
            <p:cNvSpPr>
              <a:spLocks noChangeShapeType="1"/>
            </p:cNvSpPr>
            <p:nvPr/>
          </p:nvSpPr>
          <p:spPr bwMode="auto">
            <a:xfrm>
              <a:off x="2919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8" name="Rectangle 14990"/>
            <p:cNvSpPr>
              <a:spLocks noChangeArrowheads="1"/>
            </p:cNvSpPr>
            <p:nvPr/>
          </p:nvSpPr>
          <p:spPr bwMode="auto">
            <a:xfrm>
              <a:off x="3171" y="21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9" name="Line 14991"/>
            <p:cNvSpPr>
              <a:spLocks noChangeShapeType="1"/>
            </p:cNvSpPr>
            <p:nvPr/>
          </p:nvSpPr>
          <p:spPr bwMode="auto">
            <a:xfrm flipH="1" flipV="1">
              <a:off x="3177" y="22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0" name="Line 14992"/>
            <p:cNvSpPr>
              <a:spLocks noChangeShapeType="1"/>
            </p:cNvSpPr>
            <p:nvPr/>
          </p:nvSpPr>
          <p:spPr bwMode="auto">
            <a:xfrm>
              <a:off x="3189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1" name="Line 14993"/>
            <p:cNvSpPr>
              <a:spLocks noChangeShapeType="1"/>
            </p:cNvSpPr>
            <p:nvPr/>
          </p:nvSpPr>
          <p:spPr bwMode="auto">
            <a:xfrm flipH="1">
              <a:off x="3177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2" name="Line 14994"/>
            <p:cNvSpPr>
              <a:spLocks noChangeShapeType="1"/>
            </p:cNvSpPr>
            <p:nvPr/>
          </p:nvSpPr>
          <p:spPr bwMode="auto">
            <a:xfrm flipV="1">
              <a:off x="3189" y="22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3" name="Line 14995"/>
            <p:cNvSpPr>
              <a:spLocks noChangeShapeType="1"/>
            </p:cNvSpPr>
            <p:nvPr/>
          </p:nvSpPr>
          <p:spPr bwMode="auto">
            <a:xfrm flipV="1">
              <a:off x="3189" y="22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4" name="Line 14996"/>
            <p:cNvSpPr>
              <a:spLocks noChangeShapeType="1"/>
            </p:cNvSpPr>
            <p:nvPr/>
          </p:nvSpPr>
          <p:spPr bwMode="auto">
            <a:xfrm>
              <a:off x="3189" y="22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5" name="Rectangle 14997"/>
            <p:cNvSpPr>
              <a:spLocks noChangeArrowheads="1"/>
            </p:cNvSpPr>
            <p:nvPr/>
          </p:nvSpPr>
          <p:spPr bwMode="auto">
            <a:xfrm>
              <a:off x="3045" y="227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6" name="Line 14998"/>
            <p:cNvSpPr>
              <a:spLocks noChangeShapeType="1"/>
            </p:cNvSpPr>
            <p:nvPr/>
          </p:nvSpPr>
          <p:spPr bwMode="auto">
            <a:xfrm flipH="1" flipV="1">
              <a:off x="3051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7" name="Line 14999"/>
            <p:cNvSpPr>
              <a:spLocks noChangeShapeType="1"/>
            </p:cNvSpPr>
            <p:nvPr/>
          </p:nvSpPr>
          <p:spPr bwMode="auto">
            <a:xfrm>
              <a:off x="3063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8" name="Line 15000"/>
            <p:cNvSpPr>
              <a:spLocks noChangeShapeType="1"/>
            </p:cNvSpPr>
            <p:nvPr/>
          </p:nvSpPr>
          <p:spPr bwMode="auto">
            <a:xfrm flipH="1">
              <a:off x="3051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9" name="Line 15001"/>
            <p:cNvSpPr>
              <a:spLocks noChangeShapeType="1"/>
            </p:cNvSpPr>
            <p:nvPr/>
          </p:nvSpPr>
          <p:spPr bwMode="auto">
            <a:xfrm flipV="1">
              <a:off x="3063" y="22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0" name="Line 15002"/>
            <p:cNvSpPr>
              <a:spLocks noChangeShapeType="1"/>
            </p:cNvSpPr>
            <p:nvPr/>
          </p:nvSpPr>
          <p:spPr bwMode="auto">
            <a:xfrm flipV="1">
              <a:off x="3063" y="22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1" name="Line 15003"/>
            <p:cNvSpPr>
              <a:spLocks noChangeShapeType="1"/>
            </p:cNvSpPr>
            <p:nvPr/>
          </p:nvSpPr>
          <p:spPr bwMode="auto">
            <a:xfrm>
              <a:off x="3063" y="22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" name="Rectangle 15004"/>
            <p:cNvSpPr>
              <a:spLocks noChangeArrowheads="1"/>
            </p:cNvSpPr>
            <p:nvPr/>
          </p:nvSpPr>
          <p:spPr bwMode="auto">
            <a:xfrm>
              <a:off x="3111" y="22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3" name="Line 15005"/>
            <p:cNvSpPr>
              <a:spLocks noChangeShapeType="1"/>
            </p:cNvSpPr>
            <p:nvPr/>
          </p:nvSpPr>
          <p:spPr bwMode="auto">
            <a:xfrm flipH="1" flipV="1">
              <a:off x="3117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4" name="Line 15006"/>
            <p:cNvSpPr>
              <a:spLocks noChangeShapeType="1"/>
            </p:cNvSpPr>
            <p:nvPr/>
          </p:nvSpPr>
          <p:spPr bwMode="auto">
            <a:xfrm>
              <a:off x="3129" y="22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5" name="Line 15007"/>
            <p:cNvSpPr>
              <a:spLocks noChangeShapeType="1"/>
            </p:cNvSpPr>
            <p:nvPr/>
          </p:nvSpPr>
          <p:spPr bwMode="auto">
            <a:xfrm flipH="1">
              <a:off x="3117" y="22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6" name="Line 15008"/>
            <p:cNvSpPr>
              <a:spLocks noChangeShapeType="1"/>
            </p:cNvSpPr>
            <p:nvPr/>
          </p:nvSpPr>
          <p:spPr bwMode="auto">
            <a:xfrm flipV="1">
              <a:off x="3129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7" name="Line 15009"/>
            <p:cNvSpPr>
              <a:spLocks noChangeShapeType="1"/>
            </p:cNvSpPr>
            <p:nvPr/>
          </p:nvSpPr>
          <p:spPr bwMode="auto">
            <a:xfrm flipV="1">
              <a:off x="3129" y="22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8" name="Line 15010"/>
            <p:cNvSpPr>
              <a:spLocks noChangeShapeType="1"/>
            </p:cNvSpPr>
            <p:nvPr/>
          </p:nvSpPr>
          <p:spPr bwMode="auto">
            <a:xfrm>
              <a:off x="3129" y="22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9" name="Rectangle 15011"/>
            <p:cNvSpPr>
              <a:spLocks noChangeArrowheads="1"/>
            </p:cNvSpPr>
            <p:nvPr/>
          </p:nvSpPr>
          <p:spPr bwMode="auto">
            <a:xfrm>
              <a:off x="3345" y="207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0" name="Line 15012"/>
            <p:cNvSpPr>
              <a:spLocks noChangeShapeType="1"/>
            </p:cNvSpPr>
            <p:nvPr/>
          </p:nvSpPr>
          <p:spPr bwMode="auto">
            <a:xfrm flipH="1" flipV="1">
              <a:off x="3351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1" name="Line 15013"/>
            <p:cNvSpPr>
              <a:spLocks noChangeShapeType="1"/>
            </p:cNvSpPr>
            <p:nvPr/>
          </p:nvSpPr>
          <p:spPr bwMode="auto">
            <a:xfrm>
              <a:off x="3363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2" name="Line 15014"/>
            <p:cNvSpPr>
              <a:spLocks noChangeShapeType="1"/>
            </p:cNvSpPr>
            <p:nvPr/>
          </p:nvSpPr>
          <p:spPr bwMode="auto">
            <a:xfrm flipH="1">
              <a:off x="3351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3" name="Line 15015"/>
            <p:cNvSpPr>
              <a:spLocks noChangeShapeType="1"/>
            </p:cNvSpPr>
            <p:nvPr/>
          </p:nvSpPr>
          <p:spPr bwMode="auto">
            <a:xfrm flipV="1">
              <a:off x="3363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4" name="Line 15016"/>
            <p:cNvSpPr>
              <a:spLocks noChangeShapeType="1"/>
            </p:cNvSpPr>
            <p:nvPr/>
          </p:nvSpPr>
          <p:spPr bwMode="auto">
            <a:xfrm flipV="1">
              <a:off x="3363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5" name="Line 15017"/>
            <p:cNvSpPr>
              <a:spLocks noChangeShapeType="1"/>
            </p:cNvSpPr>
            <p:nvPr/>
          </p:nvSpPr>
          <p:spPr bwMode="auto">
            <a:xfrm>
              <a:off x="3363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6" name="Rectangle 15018"/>
            <p:cNvSpPr>
              <a:spLocks noChangeArrowheads="1"/>
            </p:cNvSpPr>
            <p:nvPr/>
          </p:nvSpPr>
          <p:spPr bwMode="auto">
            <a:xfrm>
              <a:off x="3561" y="186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7" name="Line 15019"/>
            <p:cNvSpPr>
              <a:spLocks noChangeShapeType="1"/>
            </p:cNvSpPr>
            <p:nvPr/>
          </p:nvSpPr>
          <p:spPr bwMode="auto">
            <a:xfrm flipH="1" flipV="1">
              <a:off x="3567" y="18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8" name="Line 15020"/>
            <p:cNvSpPr>
              <a:spLocks noChangeShapeType="1"/>
            </p:cNvSpPr>
            <p:nvPr/>
          </p:nvSpPr>
          <p:spPr bwMode="auto">
            <a:xfrm>
              <a:off x="3579" y="18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9" name="Line 15021"/>
            <p:cNvSpPr>
              <a:spLocks noChangeShapeType="1"/>
            </p:cNvSpPr>
            <p:nvPr/>
          </p:nvSpPr>
          <p:spPr bwMode="auto">
            <a:xfrm flipH="1">
              <a:off x="3567" y="18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0" name="Line 15022"/>
            <p:cNvSpPr>
              <a:spLocks noChangeShapeType="1"/>
            </p:cNvSpPr>
            <p:nvPr/>
          </p:nvSpPr>
          <p:spPr bwMode="auto">
            <a:xfrm flipV="1">
              <a:off x="3579" y="18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1" name="Line 15023"/>
            <p:cNvSpPr>
              <a:spLocks noChangeShapeType="1"/>
            </p:cNvSpPr>
            <p:nvPr/>
          </p:nvSpPr>
          <p:spPr bwMode="auto">
            <a:xfrm flipV="1">
              <a:off x="3579" y="18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2" name="Line 15024"/>
            <p:cNvSpPr>
              <a:spLocks noChangeShapeType="1"/>
            </p:cNvSpPr>
            <p:nvPr/>
          </p:nvSpPr>
          <p:spPr bwMode="auto">
            <a:xfrm>
              <a:off x="3579" y="18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3" name="Rectangle 15025"/>
            <p:cNvSpPr>
              <a:spLocks noChangeArrowheads="1"/>
            </p:cNvSpPr>
            <p:nvPr/>
          </p:nvSpPr>
          <p:spPr bwMode="auto">
            <a:xfrm>
              <a:off x="3615" y="182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4" name="Line 15026"/>
            <p:cNvSpPr>
              <a:spLocks noChangeShapeType="1"/>
            </p:cNvSpPr>
            <p:nvPr/>
          </p:nvSpPr>
          <p:spPr bwMode="auto">
            <a:xfrm flipH="1" flipV="1">
              <a:off x="3621" y="18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5" name="Line 15027"/>
            <p:cNvSpPr>
              <a:spLocks noChangeShapeType="1"/>
            </p:cNvSpPr>
            <p:nvPr/>
          </p:nvSpPr>
          <p:spPr bwMode="auto">
            <a:xfrm>
              <a:off x="3633" y="18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6" name="Line 15028"/>
            <p:cNvSpPr>
              <a:spLocks noChangeShapeType="1"/>
            </p:cNvSpPr>
            <p:nvPr/>
          </p:nvSpPr>
          <p:spPr bwMode="auto">
            <a:xfrm flipH="1">
              <a:off x="3621" y="18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7" name="Line 15029"/>
            <p:cNvSpPr>
              <a:spLocks noChangeShapeType="1"/>
            </p:cNvSpPr>
            <p:nvPr/>
          </p:nvSpPr>
          <p:spPr bwMode="auto">
            <a:xfrm flipV="1">
              <a:off x="3633" y="18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8" name="Line 15030"/>
            <p:cNvSpPr>
              <a:spLocks noChangeShapeType="1"/>
            </p:cNvSpPr>
            <p:nvPr/>
          </p:nvSpPr>
          <p:spPr bwMode="auto">
            <a:xfrm flipV="1">
              <a:off x="3633" y="18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9" name="Line 15031"/>
            <p:cNvSpPr>
              <a:spLocks noChangeShapeType="1"/>
            </p:cNvSpPr>
            <p:nvPr/>
          </p:nvSpPr>
          <p:spPr bwMode="auto">
            <a:xfrm>
              <a:off x="3633" y="18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0" name="Rectangle 15032"/>
            <p:cNvSpPr>
              <a:spLocks noChangeArrowheads="1"/>
            </p:cNvSpPr>
            <p:nvPr/>
          </p:nvSpPr>
          <p:spPr bwMode="auto">
            <a:xfrm>
              <a:off x="3621" y="182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1" name="Line 15033"/>
            <p:cNvSpPr>
              <a:spLocks noChangeShapeType="1"/>
            </p:cNvSpPr>
            <p:nvPr/>
          </p:nvSpPr>
          <p:spPr bwMode="auto">
            <a:xfrm flipH="1" flipV="1">
              <a:off x="3627" y="18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2" name="Line 15034"/>
            <p:cNvSpPr>
              <a:spLocks noChangeShapeType="1"/>
            </p:cNvSpPr>
            <p:nvPr/>
          </p:nvSpPr>
          <p:spPr bwMode="auto">
            <a:xfrm>
              <a:off x="3639" y="18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3" name="Line 15035"/>
            <p:cNvSpPr>
              <a:spLocks noChangeShapeType="1"/>
            </p:cNvSpPr>
            <p:nvPr/>
          </p:nvSpPr>
          <p:spPr bwMode="auto">
            <a:xfrm flipH="1">
              <a:off x="3627" y="18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4" name="Line 15036"/>
            <p:cNvSpPr>
              <a:spLocks noChangeShapeType="1"/>
            </p:cNvSpPr>
            <p:nvPr/>
          </p:nvSpPr>
          <p:spPr bwMode="auto">
            <a:xfrm flipV="1">
              <a:off x="3639" y="18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5" name="Line 15037"/>
            <p:cNvSpPr>
              <a:spLocks noChangeShapeType="1"/>
            </p:cNvSpPr>
            <p:nvPr/>
          </p:nvSpPr>
          <p:spPr bwMode="auto">
            <a:xfrm flipV="1">
              <a:off x="3639" y="18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6" name="Line 15038"/>
            <p:cNvSpPr>
              <a:spLocks noChangeShapeType="1"/>
            </p:cNvSpPr>
            <p:nvPr/>
          </p:nvSpPr>
          <p:spPr bwMode="auto">
            <a:xfrm>
              <a:off x="3639" y="18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7" name="Rectangle 15039"/>
            <p:cNvSpPr>
              <a:spLocks noChangeArrowheads="1"/>
            </p:cNvSpPr>
            <p:nvPr/>
          </p:nvSpPr>
          <p:spPr bwMode="auto">
            <a:xfrm>
              <a:off x="3453" y="19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8" name="Line 15040"/>
            <p:cNvSpPr>
              <a:spLocks noChangeShapeType="1"/>
            </p:cNvSpPr>
            <p:nvPr/>
          </p:nvSpPr>
          <p:spPr bwMode="auto">
            <a:xfrm flipH="1" flipV="1">
              <a:off x="3459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9" name="Line 15041"/>
            <p:cNvSpPr>
              <a:spLocks noChangeShapeType="1"/>
            </p:cNvSpPr>
            <p:nvPr/>
          </p:nvSpPr>
          <p:spPr bwMode="auto">
            <a:xfrm>
              <a:off x="3471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0" name="Line 15042"/>
            <p:cNvSpPr>
              <a:spLocks noChangeShapeType="1"/>
            </p:cNvSpPr>
            <p:nvPr/>
          </p:nvSpPr>
          <p:spPr bwMode="auto">
            <a:xfrm flipH="1">
              <a:off x="3459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71" name="Group 15043"/>
          <p:cNvGrpSpPr>
            <a:grpSpLocks/>
          </p:cNvGrpSpPr>
          <p:nvPr/>
        </p:nvGrpSpPr>
        <p:grpSpPr bwMode="auto">
          <a:xfrm>
            <a:off x="5135563" y="2733675"/>
            <a:ext cx="1876425" cy="981075"/>
            <a:chOff x="2301" y="1947"/>
            <a:chExt cx="1182" cy="618"/>
          </a:xfrm>
        </p:grpSpPr>
        <p:sp>
          <p:nvSpPr>
            <p:cNvPr id="12851" name="Line 15044"/>
            <p:cNvSpPr>
              <a:spLocks noChangeShapeType="1"/>
            </p:cNvSpPr>
            <p:nvPr/>
          </p:nvSpPr>
          <p:spPr bwMode="auto">
            <a:xfrm flipV="1">
              <a:off x="3471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2" name="Line 15045"/>
            <p:cNvSpPr>
              <a:spLocks noChangeShapeType="1"/>
            </p:cNvSpPr>
            <p:nvPr/>
          </p:nvSpPr>
          <p:spPr bwMode="auto">
            <a:xfrm flipV="1">
              <a:off x="3471" y="19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3" name="Line 15046"/>
            <p:cNvSpPr>
              <a:spLocks noChangeShapeType="1"/>
            </p:cNvSpPr>
            <p:nvPr/>
          </p:nvSpPr>
          <p:spPr bwMode="auto">
            <a:xfrm>
              <a:off x="3471" y="19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4" name="Rectangle 15047"/>
            <p:cNvSpPr>
              <a:spLocks noChangeArrowheads="1"/>
            </p:cNvSpPr>
            <p:nvPr/>
          </p:nvSpPr>
          <p:spPr bwMode="auto">
            <a:xfrm>
              <a:off x="3147" y="21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5" name="Line 15048"/>
            <p:cNvSpPr>
              <a:spLocks noChangeShapeType="1"/>
            </p:cNvSpPr>
            <p:nvPr/>
          </p:nvSpPr>
          <p:spPr bwMode="auto">
            <a:xfrm flipH="1" flipV="1">
              <a:off x="3153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6" name="Line 15049"/>
            <p:cNvSpPr>
              <a:spLocks noChangeShapeType="1"/>
            </p:cNvSpPr>
            <p:nvPr/>
          </p:nvSpPr>
          <p:spPr bwMode="auto">
            <a:xfrm>
              <a:off x="3165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7" name="Line 15050"/>
            <p:cNvSpPr>
              <a:spLocks noChangeShapeType="1"/>
            </p:cNvSpPr>
            <p:nvPr/>
          </p:nvSpPr>
          <p:spPr bwMode="auto">
            <a:xfrm flipH="1">
              <a:off x="3153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8" name="Line 15051"/>
            <p:cNvSpPr>
              <a:spLocks noChangeShapeType="1"/>
            </p:cNvSpPr>
            <p:nvPr/>
          </p:nvSpPr>
          <p:spPr bwMode="auto">
            <a:xfrm flipV="1">
              <a:off x="3165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9" name="Line 15052"/>
            <p:cNvSpPr>
              <a:spLocks noChangeShapeType="1"/>
            </p:cNvSpPr>
            <p:nvPr/>
          </p:nvSpPr>
          <p:spPr bwMode="auto">
            <a:xfrm flipV="1">
              <a:off x="3165" y="21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0" name="Line 15053"/>
            <p:cNvSpPr>
              <a:spLocks noChangeShapeType="1"/>
            </p:cNvSpPr>
            <p:nvPr/>
          </p:nvSpPr>
          <p:spPr bwMode="auto">
            <a:xfrm>
              <a:off x="3165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1" name="Rectangle 15054"/>
            <p:cNvSpPr>
              <a:spLocks noChangeArrowheads="1"/>
            </p:cNvSpPr>
            <p:nvPr/>
          </p:nvSpPr>
          <p:spPr bwMode="auto">
            <a:xfrm>
              <a:off x="3333" y="19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2" name="Line 15055"/>
            <p:cNvSpPr>
              <a:spLocks noChangeShapeType="1"/>
            </p:cNvSpPr>
            <p:nvPr/>
          </p:nvSpPr>
          <p:spPr bwMode="auto">
            <a:xfrm flipH="1" flipV="1">
              <a:off x="3339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3" name="Line 15056"/>
            <p:cNvSpPr>
              <a:spLocks noChangeShapeType="1"/>
            </p:cNvSpPr>
            <p:nvPr/>
          </p:nvSpPr>
          <p:spPr bwMode="auto">
            <a:xfrm>
              <a:off x="3351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4" name="Line 15057"/>
            <p:cNvSpPr>
              <a:spLocks noChangeShapeType="1"/>
            </p:cNvSpPr>
            <p:nvPr/>
          </p:nvSpPr>
          <p:spPr bwMode="auto">
            <a:xfrm flipH="1">
              <a:off x="3339" y="20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5" name="Line 15058"/>
            <p:cNvSpPr>
              <a:spLocks noChangeShapeType="1"/>
            </p:cNvSpPr>
            <p:nvPr/>
          </p:nvSpPr>
          <p:spPr bwMode="auto">
            <a:xfrm flipV="1">
              <a:off x="3351" y="19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6" name="Line 15059"/>
            <p:cNvSpPr>
              <a:spLocks noChangeShapeType="1"/>
            </p:cNvSpPr>
            <p:nvPr/>
          </p:nvSpPr>
          <p:spPr bwMode="auto">
            <a:xfrm flipV="1">
              <a:off x="3351" y="19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7" name="Line 15060"/>
            <p:cNvSpPr>
              <a:spLocks noChangeShapeType="1"/>
            </p:cNvSpPr>
            <p:nvPr/>
          </p:nvSpPr>
          <p:spPr bwMode="auto">
            <a:xfrm>
              <a:off x="3351" y="20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8" name="Rectangle 15061"/>
            <p:cNvSpPr>
              <a:spLocks noChangeArrowheads="1"/>
            </p:cNvSpPr>
            <p:nvPr/>
          </p:nvSpPr>
          <p:spPr bwMode="auto">
            <a:xfrm>
              <a:off x="3015" y="21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9" name="Line 15062"/>
            <p:cNvSpPr>
              <a:spLocks noChangeShapeType="1"/>
            </p:cNvSpPr>
            <p:nvPr/>
          </p:nvSpPr>
          <p:spPr bwMode="auto">
            <a:xfrm flipH="1" flipV="1">
              <a:off x="3021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0" name="Line 15063"/>
            <p:cNvSpPr>
              <a:spLocks noChangeShapeType="1"/>
            </p:cNvSpPr>
            <p:nvPr/>
          </p:nvSpPr>
          <p:spPr bwMode="auto">
            <a:xfrm>
              <a:off x="3033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1" name="Line 15064"/>
            <p:cNvSpPr>
              <a:spLocks noChangeShapeType="1"/>
            </p:cNvSpPr>
            <p:nvPr/>
          </p:nvSpPr>
          <p:spPr bwMode="auto">
            <a:xfrm flipH="1">
              <a:off x="3021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2" name="Line 15065"/>
            <p:cNvSpPr>
              <a:spLocks noChangeShapeType="1"/>
            </p:cNvSpPr>
            <p:nvPr/>
          </p:nvSpPr>
          <p:spPr bwMode="auto">
            <a:xfrm flipV="1">
              <a:off x="3033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3" name="Line 15066"/>
            <p:cNvSpPr>
              <a:spLocks noChangeShapeType="1"/>
            </p:cNvSpPr>
            <p:nvPr/>
          </p:nvSpPr>
          <p:spPr bwMode="auto">
            <a:xfrm flipV="1">
              <a:off x="3033" y="21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4" name="Line 15067"/>
            <p:cNvSpPr>
              <a:spLocks noChangeShapeType="1"/>
            </p:cNvSpPr>
            <p:nvPr/>
          </p:nvSpPr>
          <p:spPr bwMode="auto">
            <a:xfrm>
              <a:off x="3033" y="22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5" name="Rectangle 15068"/>
            <p:cNvSpPr>
              <a:spLocks noChangeArrowheads="1"/>
            </p:cNvSpPr>
            <p:nvPr/>
          </p:nvSpPr>
          <p:spPr bwMode="auto">
            <a:xfrm>
              <a:off x="2709" y="235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6" name="Line 15069"/>
            <p:cNvSpPr>
              <a:spLocks noChangeShapeType="1"/>
            </p:cNvSpPr>
            <p:nvPr/>
          </p:nvSpPr>
          <p:spPr bwMode="auto">
            <a:xfrm flipH="1" flipV="1">
              <a:off x="2715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7" name="Line 15070"/>
            <p:cNvSpPr>
              <a:spLocks noChangeShapeType="1"/>
            </p:cNvSpPr>
            <p:nvPr/>
          </p:nvSpPr>
          <p:spPr bwMode="auto">
            <a:xfrm>
              <a:off x="2727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8" name="Line 15071"/>
            <p:cNvSpPr>
              <a:spLocks noChangeShapeType="1"/>
            </p:cNvSpPr>
            <p:nvPr/>
          </p:nvSpPr>
          <p:spPr bwMode="auto">
            <a:xfrm flipH="1">
              <a:off x="2715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9" name="Line 15072"/>
            <p:cNvSpPr>
              <a:spLocks noChangeShapeType="1"/>
            </p:cNvSpPr>
            <p:nvPr/>
          </p:nvSpPr>
          <p:spPr bwMode="auto">
            <a:xfrm flipV="1">
              <a:off x="2727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0" name="Line 15073"/>
            <p:cNvSpPr>
              <a:spLocks noChangeShapeType="1"/>
            </p:cNvSpPr>
            <p:nvPr/>
          </p:nvSpPr>
          <p:spPr bwMode="auto">
            <a:xfrm flipV="1">
              <a:off x="2727" y="23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1" name="Line 15074"/>
            <p:cNvSpPr>
              <a:spLocks noChangeShapeType="1"/>
            </p:cNvSpPr>
            <p:nvPr/>
          </p:nvSpPr>
          <p:spPr bwMode="auto">
            <a:xfrm>
              <a:off x="2727" y="23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2" name="Rectangle 15075"/>
            <p:cNvSpPr>
              <a:spLocks noChangeArrowheads="1"/>
            </p:cNvSpPr>
            <p:nvPr/>
          </p:nvSpPr>
          <p:spPr bwMode="auto">
            <a:xfrm>
              <a:off x="2571" y="24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3" name="Line 15076"/>
            <p:cNvSpPr>
              <a:spLocks noChangeShapeType="1"/>
            </p:cNvSpPr>
            <p:nvPr/>
          </p:nvSpPr>
          <p:spPr bwMode="auto">
            <a:xfrm flipH="1" flipV="1">
              <a:off x="2577" y="24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4" name="Line 15077"/>
            <p:cNvSpPr>
              <a:spLocks noChangeShapeType="1"/>
            </p:cNvSpPr>
            <p:nvPr/>
          </p:nvSpPr>
          <p:spPr bwMode="auto">
            <a:xfrm>
              <a:off x="2589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5" name="Line 15078"/>
            <p:cNvSpPr>
              <a:spLocks noChangeShapeType="1"/>
            </p:cNvSpPr>
            <p:nvPr/>
          </p:nvSpPr>
          <p:spPr bwMode="auto">
            <a:xfrm flipH="1">
              <a:off x="2577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6" name="Line 15079"/>
            <p:cNvSpPr>
              <a:spLocks noChangeShapeType="1"/>
            </p:cNvSpPr>
            <p:nvPr/>
          </p:nvSpPr>
          <p:spPr bwMode="auto">
            <a:xfrm flipV="1">
              <a:off x="2589" y="24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7" name="Line 15080"/>
            <p:cNvSpPr>
              <a:spLocks noChangeShapeType="1"/>
            </p:cNvSpPr>
            <p:nvPr/>
          </p:nvSpPr>
          <p:spPr bwMode="auto">
            <a:xfrm flipV="1">
              <a:off x="2589" y="24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8" name="Line 15081"/>
            <p:cNvSpPr>
              <a:spLocks noChangeShapeType="1"/>
            </p:cNvSpPr>
            <p:nvPr/>
          </p:nvSpPr>
          <p:spPr bwMode="auto">
            <a:xfrm>
              <a:off x="2589" y="24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9" name="Rectangle 15082"/>
            <p:cNvSpPr>
              <a:spLocks noChangeArrowheads="1"/>
            </p:cNvSpPr>
            <p:nvPr/>
          </p:nvSpPr>
          <p:spPr bwMode="auto">
            <a:xfrm>
              <a:off x="2535" y="242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0" name="Line 15083"/>
            <p:cNvSpPr>
              <a:spLocks noChangeShapeType="1"/>
            </p:cNvSpPr>
            <p:nvPr/>
          </p:nvSpPr>
          <p:spPr bwMode="auto">
            <a:xfrm flipH="1" flipV="1">
              <a:off x="2541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1" name="Line 15084"/>
            <p:cNvSpPr>
              <a:spLocks noChangeShapeType="1"/>
            </p:cNvSpPr>
            <p:nvPr/>
          </p:nvSpPr>
          <p:spPr bwMode="auto">
            <a:xfrm>
              <a:off x="2553" y="24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2" name="Line 15085"/>
            <p:cNvSpPr>
              <a:spLocks noChangeShapeType="1"/>
            </p:cNvSpPr>
            <p:nvPr/>
          </p:nvSpPr>
          <p:spPr bwMode="auto">
            <a:xfrm flipH="1">
              <a:off x="2541" y="24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3" name="Line 15086"/>
            <p:cNvSpPr>
              <a:spLocks noChangeShapeType="1"/>
            </p:cNvSpPr>
            <p:nvPr/>
          </p:nvSpPr>
          <p:spPr bwMode="auto">
            <a:xfrm flipV="1">
              <a:off x="2553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4" name="Line 15087"/>
            <p:cNvSpPr>
              <a:spLocks noChangeShapeType="1"/>
            </p:cNvSpPr>
            <p:nvPr/>
          </p:nvSpPr>
          <p:spPr bwMode="auto">
            <a:xfrm flipV="1">
              <a:off x="2553" y="24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5" name="Line 15088"/>
            <p:cNvSpPr>
              <a:spLocks noChangeShapeType="1"/>
            </p:cNvSpPr>
            <p:nvPr/>
          </p:nvSpPr>
          <p:spPr bwMode="auto">
            <a:xfrm>
              <a:off x="2553" y="24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6" name="Rectangle 15089"/>
            <p:cNvSpPr>
              <a:spLocks noChangeArrowheads="1"/>
            </p:cNvSpPr>
            <p:nvPr/>
          </p:nvSpPr>
          <p:spPr bwMode="auto">
            <a:xfrm>
              <a:off x="2643" y="233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7" name="Line 15090"/>
            <p:cNvSpPr>
              <a:spLocks noChangeShapeType="1"/>
            </p:cNvSpPr>
            <p:nvPr/>
          </p:nvSpPr>
          <p:spPr bwMode="auto">
            <a:xfrm flipH="1" flipV="1">
              <a:off x="2649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8" name="Line 15091"/>
            <p:cNvSpPr>
              <a:spLocks noChangeShapeType="1"/>
            </p:cNvSpPr>
            <p:nvPr/>
          </p:nvSpPr>
          <p:spPr bwMode="auto">
            <a:xfrm>
              <a:off x="2661" y="23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9" name="Line 15092"/>
            <p:cNvSpPr>
              <a:spLocks noChangeShapeType="1"/>
            </p:cNvSpPr>
            <p:nvPr/>
          </p:nvSpPr>
          <p:spPr bwMode="auto">
            <a:xfrm flipH="1">
              <a:off x="2649" y="23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0" name="Line 15093"/>
            <p:cNvSpPr>
              <a:spLocks noChangeShapeType="1"/>
            </p:cNvSpPr>
            <p:nvPr/>
          </p:nvSpPr>
          <p:spPr bwMode="auto">
            <a:xfrm flipV="1">
              <a:off x="2661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1" name="Line 15094"/>
            <p:cNvSpPr>
              <a:spLocks noChangeShapeType="1"/>
            </p:cNvSpPr>
            <p:nvPr/>
          </p:nvSpPr>
          <p:spPr bwMode="auto">
            <a:xfrm flipV="1">
              <a:off x="2661" y="23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2" name="Line 15095"/>
            <p:cNvSpPr>
              <a:spLocks noChangeShapeType="1"/>
            </p:cNvSpPr>
            <p:nvPr/>
          </p:nvSpPr>
          <p:spPr bwMode="auto">
            <a:xfrm>
              <a:off x="2661" y="23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3" name="Rectangle 15096"/>
            <p:cNvSpPr>
              <a:spLocks noChangeArrowheads="1"/>
            </p:cNvSpPr>
            <p:nvPr/>
          </p:nvSpPr>
          <p:spPr bwMode="auto">
            <a:xfrm>
              <a:off x="2457" y="24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4" name="Line 15097"/>
            <p:cNvSpPr>
              <a:spLocks noChangeShapeType="1"/>
            </p:cNvSpPr>
            <p:nvPr/>
          </p:nvSpPr>
          <p:spPr bwMode="auto">
            <a:xfrm flipH="1" flipV="1">
              <a:off x="2463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" name="Line 15098"/>
            <p:cNvSpPr>
              <a:spLocks noChangeShapeType="1"/>
            </p:cNvSpPr>
            <p:nvPr/>
          </p:nvSpPr>
          <p:spPr bwMode="auto">
            <a:xfrm>
              <a:off x="2475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" name="Line 15099"/>
            <p:cNvSpPr>
              <a:spLocks noChangeShapeType="1"/>
            </p:cNvSpPr>
            <p:nvPr/>
          </p:nvSpPr>
          <p:spPr bwMode="auto">
            <a:xfrm flipH="1">
              <a:off x="2463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" name="Line 15100"/>
            <p:cNvSpPr>
              <a:spLocks noChangeShapeType="1"/>
            </p:cNvSpPr>
            <p:nvPr/>
          </p:nvSpPr>
          <p:spPr bwMode="auto">
            <a:xfrm flipV="1">
              <a:off x="2475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" name="Line 15101"/>
            <p:cNvSpPr>
              <a:spLocks noChangeShapeType="1"/>
            </p:cNvSpPr>
            <p:nvPr/>
          </p:nvSpPr>
          <p:spPr bwMode="auto">
            <a:xfrm flipV="1">
              <a:off x="2475" y="24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" name="Line 15102"/>
            <p:cNvSpPr>
              <a:spLocks noChangeShapeType="1"/>
            </p:cNvSpPr>
            <p:nvPr/>
          </p:nvSpPr>
          <p:spPr bwMode="auto">
            <a:xfrm>
              <a:off x="2475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" name="Rectangle 15103"/>
            <p:cNvSpPr>
              <a:spLocks noChangeArrowheads="1"/>
            </p:cNvSpPr>
            <p:nvPr/>
          </p:nvSpPr>
          <p:spPr bwMode="auto">
            <a:xfrm>
              <a:off x="2409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1" name="Line 15104"/>
            <p:cNvSpPr>
              <a:spLocks noChangeShapeType="1"/>
            </p:cNvSpPr>
            <p:nvPr/>
          </p:nvSpPr>
          <p:spPr bwMode="auto">
            <a:xfrm flipH="1" flipV="1">
              <a:off x="2415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2" name="Line 15105"/>
            <p:cNvSpPr>
              <a:spLocks noChangeShapeType="1"/>
            </p:cNvSpPr>
            <p:nvPr/>
          </p:nvSpPr>
          <p:spPr bwMode="auto">
            <a:xfrm>
              <a:off x="242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3" name="Line 15106"/>
            <p:cNvSpPr>
              <a:spLocks noChangeShapeType="1"/>
            </p:cNvSpPr>
            <p:nvPr/>
          </p:nvSpPr>
          <p:spPr bwMode="auto">
            <a:xfrm flipH="1">
              <a:off x="241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4" name="Line 15107"/>
            <p:cNvSpPr>
              <a:spLocks noChangeShapeType="1"/>
            </p:cNvSpPr>
            <p:nvPr/>
          </p:nvSpPr>
          <p:spPr bwMode="auto">
            <a:xfrm flipV="1">
              <a:off x="242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5" name="Line 15108"/>
            <p:cNvSpPr>
              <a:spLocks noChangeShapeType="1"/>
            </p:cNvSpPr>
            <p:nvPr/>
          </p:nvSpPr>
          <p:spPr bwMode="auto">
            <a:xfrm flipV="1">
              <a:off x="2427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6" name="Line 15109"/>
            <p:cNvSpPr>
              <a:spLocks noChangeShapeType="1"/>
            </p:cNvSpPr>
            <p:nvPr/>
          </p:nvSpPr>
          <p:spPr bwMode="auto">
            <a:xfrm>
              <a:off x="2427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7" name="Rectangle 15110"/>
            <p:cNvSpPr>
              <a:spLocks noChangeArrowheads="1"/>
            </p:cNvSpPr>
            <p:nvPr/>
          </p:nvSpPr>
          <p:spPr bwMode="auto">
            <a:xfrm>
              <a:off x="2403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8" name="Line 15111"/>
            <p:cNvSpPr>
              <a:spLocks noChangeShapeType="1"/>
            </p:cNvSpPr>
            <p:nvPr/>
          </p:nvSpPr>
          <p:spPr bwMode="auto">
            <a:xfrm flipH="1" flipV="1">
              <a:off x="240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9" name="Line 15112"/>
            <p:cNvSpPr>
              <a:spLocks noChangeShapeType="1"/>
            </p:cNvSpPr>
            <p:nvPr/>
          </p:nvSpPr>
          <p:spPr bwMode="auto">
            <a:xfrm>
              <a:off x="242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0" name="Line 15113"/>
            <p:cNvSpPr>
              <a:spLocks noChangeShapeType="1"/>
            </p:cNvSpPr>
            <p:nvPr/>
          </p:nvSpPr>
          <p:spPr bwMode="auto">
            <a:xfrm flipH="1">
              <a:off x="240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1" name="Line 15114"/>
            <p:cNvSpPr>
              <a:spLocks noChangeShapeType="1"/>
            </p:cNvSpPr>
            <p:nvPr/>
          </p:nvSpPr>
          <p:spPr bwMode="auto">
            <a:xfrm flipV="1">
              <a:off x="242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2" name="Line 15115"/>
            <p:cNvSpPr>
              <a:spLocks noChangeShapeType="1"/>
            </p:cNvSpPr>
            <p:nvPr/>
          </p:nvSpPr>
          <p:spPr bwMode="auto">
            <a:xfrm flipV="1">
              <a:off x="2421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3" name="Line 15116"/>
            <p:cNvSpPr>
              <a:spLocks noChangeShapeType="1"/>
            </p:cNvSpPr>
            <p:nvPr/>
          </p:nvSpPr>
          <p:spPr bwMode="auto">
            <a:xfrm>
              <a:off x="242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4" name="Rectangle 15117"/>
            <p:cNvSpPr>
              <a:spLocks noChangeArrowheads="1"/>
            </p:cNvSpPr>
            <p:nvPr/>
          </p:nvSpPr>
          <p:spPr bwMode="auto">
            <a:xfrm>
              <a:off x="2403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5" name="Line 15118"/>
            <p:cNvSpPr>
              <a:spLocks noChangeShapeType="1"/>
            </p:cNvSpPr>
            <p:nvPr/>
          </p:nvSpPr>
          <p:spPr bwMode="auto">
            <a:xfrm flipH="1" flipV="1">
              <a:off x="240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6" name="Line 15119"/>
            <p:cNvSpPr>
              <a:spLocks noChangeShapeType="1"/>
            </p:cNvSpPr>
            <p:nvPr/>
          </p:nvSpPr>
          <p:spPr bwMode="auto">
            <a:xfrm>
              <a:off x="242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7" name="Line 15120"/>
            <p:cNvSpPr>
              <a:spLocks noChangeShapeType="1"/>
            </p:cNvSpPr>
            <p:nvPr/>
          </p:nvSpPr>
          <p:spPr bwMode="auto">
            <a:xfrm flipH="1">
              <a:off x="240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8" name="Line 15121"/>
            <p:cNvSpPr>
              <a:spLocks noChangeShapeType="1"/>
            </p:cNvSpPr>
            <p:nvPr/>
          </p:nvSpPr>
          <p:spPr bwMode="auto">
            <a:xfrm flipV="1">
              <a:off x="242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9" name="Line 15122"/>
            <p:cNvSpPr>
              <a:spLocks noChangeShapeType="1"/>
            </p:cNvSpPr>
            <p:nvPr/>
          </p:nvSpPr>
          <p:spPr bwMode="auto">
            <a:xfrm flipV="1">
              <a:off x="2421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0" name="Line 15123"/>
            <p:cNvSpPr>
              <a:spLocks noChangeShapeType="1"/>
            </p:cNvSpPr>
            <p:nvPr/>
          </p:nvSpPr>
          <p:spPr bwMode="auto">
            <a:xfrm>
              <a:off x="242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1" name="Rectangle 15124"/>
            <p:cNvSpPr>
              <a:spLocks noChangeArrowheads="1"/>
            </p:cNvSpPr>
            <p:nvPr/>
          </p:nvSpPr>
          <p:spPr bwMode="auto">
            <a:xfrm>
              <a:off x="2373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2" name="Line 15125"/>
            <p:cNvSpPr>
              <a:spLocks noChangeShapeType="1"/>
            </p:cNvSpPr>
            <p:nvPr/>
          </p:nvSpPr>
          <p:spPr bwMode="auto">
            <a:xfrm flipH="1" flipV="1">
              <a:off x="237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3" name="Line 15126"/>
            <p:cNvSpPr>
              <a:spLocks noChangeShapeType="1"/>
            </p:cNvSpPr>
            <p:nvPr/>
          </p:nvSpPr>
          <p:spPr bwMode="auto">
            <a:xfrm>
              <a:off x="239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4" name="Line 15127"/>
            <p:cNvSpPr>
              <a:spLocks noChangeShapeType="1"/>
            </p:cNvSpPr>
            <p:nvPr/>
          </p:nvSpPr>
          <p:spPr bwMode="auto">
            <a:xfrm flipH="1">
              <a:off x="237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5" name="Line 15128"/>
            <p:cNvSpPr>
              <a:spLocks noChangeShapeType="1"/>
            </p:cNvSpPr>
            <p:nvPr/>
          </p:nvSpPr>
          <p:spPr bwMode="auto">
            <a:xfrm flipV="1">
              <a:off x="239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6" name="Line 15129"/>
            <p:cNvSpPr>
              <a:spLocks noChangeShapeType="1"/>
            </p:cNvSpPr>
            <p:nvPr/>
          </p:nvSpPr>
          <p:spPr bwMode="auto">
            <a:xfrm flipV="1">
              <a:off x="2391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7" name="Line 15130"/>
            <p:cNvSpPr>
              <a:spLocks noChangeShapeType="1"/>
            </p:cNvSpPr>
            <p:nvPr/>
          </p:nvSpPr>
          <p:spPr bwMode="auto">
            <a:xfrm>
              <a:off x="239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8" name="Rectangle 15131"/>
            <p:cNvSpPr>
              <a:spLocks noChangeArrowheads="1"/>
            </p:cNvSpPr>
            <p:nvPr/>
          </p:nvSpPr>
          <p:spPr bwMode="auto">
            <a:xfrm>
              <a:off x="2361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9" name="Line 15132"/>
            <p:cNvSpPr>
              <a:spLocks noChangeShapeType="1"/>
            </p:cNvSpPr>
            <p:nvPr/>
          </p:nvSpPr>
          <p:spPr bwMode="auto">
            <a:xfrm flipH="1" flipV="1">
              <a:off x="236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0" name="Line 15133"/>
            <p:cNvSpPr>
              <a:spLocks noChangeShapeType="1"/>
            </p:cNvSpPr>
            <p:nvPr/>
          </p:nvSpPr>
          <p:spPr bwMode="auto">
            <a:xfrm>
              <a:off x="237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1" name="Line 15134"/>
            <p:cNvSpPr>
              <a:spLocks noChangeShapeType="1"/>
            </p:cNvSpPr>
            <p:nvPr/>
          </p:nvSpPr>
          <p:spPr bwMode="auto">
            <a:xfrm flipH="1">
              <a:off x="236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2" name="Line 15135"/>
            <p:cNvSpPr>
              <a:spLocks noChangeShapeType="1"/>
            </p:cNvSpPr>
            <p:nvPr/>
          </p:nvSpPr>
          <p:spPr bwMode="auto">
            <a:xfrm flipV="1">
              <a:off x="237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3" name="Line 15136"/>
            <p:cNvSpPr>
              <a:spLocks noChangeShapeType="1"/>
            </p:cNvSpPr>
            <p:nvPr/>
          </p:nvSpPr>
          <p:spPr bwMode="auto">
            <a:xfrm flipV="1">
              <a:off x="237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4" name="Line 15137"/>
            <p:cNvSpPr>
              <a:spLocks noChangeShapeType="1"/>
            </p:cNvSpPr>
            <p:nvPr/>
          </p:nvSpPr>
          <p:spPr bwMode="auto">
            <a:xfrm>
              <a:off x="2379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5" name="Rectangle 15138"/>
            <p:cNvSpPr>
              <a:spLocks noChangeArrowheads="1"/>
            </p:cNvSpPr>
            <p:nvPr/>
          </p:nvSpPr>
          <p:spPr bwMode="auto">
            <a:xfrm>
              <a:off x="2343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6" name="Line 15139"/>
            <p:cNvSpPr>
              <a:spLocks noChangeShapeType="1"/>
            </p:cNvSpPr>
            <p:nvPr/>
          </p:nvSpPr>
          <p:spPr bwMode="auto">
            <a:xfrm flipH="1" flipV="1">
              <a:off x="234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7" name="Line 15140"/>
            <p:cNvSpPr>
              <a:spLocks noChangeShapeType="1"/>
            </p:cNvSpPr>
            <p:nvPr/>
          </p:nvSpPr>
          <p:spPr bwMode="auto">
            <a:xfrm>
              <a:off x="236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8" name="Line 15141"/>
            <p:cNvSpPr>
              <a:spLocks noChangeShapeType="1"/>
            </p:cNvSpPr>
            <p:nvPr/>
          </p:nvSpPr>
          <p:spPr bwMode="auto">
            <a:xfrm flipH="1">
              <a:off x="234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9" name="Line 15142"/>
            <p:cNvSpPr>
              <a:spLocks noChangeShapeType="1"/>
            </p:cNvSpPr>
            <p:nvPr/>
          </p:nvSpPr>
          <p:spPr bwMode="auto">
            <a:xfrm flipV="1">
              <a:off x="2361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0" name="Line 15143"/>
            <p:cNvSpPr>
              <a:spLocks noChangeShapeType="1"/>
            </p:cNvSpPr>
            <p:nvPr/>
          </p:nvSpPr>
          <p:spPr bwMode="auto">
            <a:xfrm flipV="1">
              <a:off x="2361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1" name="Line 15144"/>
            <p:cNvSpPr>
              <a:spLocks noChangeShapeType="1"/>
            </p:cNvSpPr>
            <p:nvPr/>
          </p:nvSpPr>
          <p:spPr bwMode="auto">
            <a:xfrm>
              <a:off x="2361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2" name="Rectangle 15145"/>
            <p:cNvSpPr>
              <a:spLocks noChangeArrowheads="1"/>
            </p:cNvSpPr>
            <p:nvPr/>
          </p:nvSpPr>
          <p:spPr bwMode="auto">
            <a:xfrm>
              <a:off x="2331" y="25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3" name="Line 15146"/>
            <p:cNvSpPr>
              <a:spLocks noChangeShapeType="1"/>
            </p:cNvSpPr>
            <p:nvPr/>
          </p:nvSpPr>
          <p:spPr bwMode="auto">
            <a:xfrm flipH="1" flipV="1">
              <a:off x="233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4" name="Line 15147"/>
            <p:cNvSpPr>
              <a:spLocks noChangeShapeType="1"/>
            </p:cNvSpPr>
            <p:nvPr/>
          </p:nvSpPr>
          <p:spPr bwMode="auto">
            <a:xfrm>
              <a:off x="234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5" name="Line 15148"/>
            <p:cNvSpPr>
              <a:spLocks noChangeShapeType="1"/>
            </p:cNvSpPr>
            <p:nvPr/>
          </p:nvSpPr>
          <p:spPr bwMode="auto">
            <a:xfrm flipH="1">
              <a:off x="233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6" name="Line 15149"/>
            <p:cNvSpPr>
              <a:spLocks noChangeShapeType="1"/>
            </p:cNvSpPr>
            <p:nvPr/>
          </p:nvSpPr>
          <p:spPr bwMode="auto">
            <a:xfrm flipV="1">
              <a:off x="234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7" name="Line 15150"/>
            <p:cNvSpPr>
              <a:spLocks noChangeShapeType="1"/>
            </p:cNvSpPr>
            <p:nvPr/>
          </p:nvSpPr>
          <p:spPr bwMode="auto">
            <a:xfrm flipV="1">
              <a:off x="2349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8" name="Line 15151"/>
            <p:cNvSpPr>
              <a:spLocks noChangeShapeType="1"/>
            </p:cNvSpPr>
            <p:nvPr/>
          </p:nvSpPr>
          <p:spPr bwMode="auto">
            <a:xfrm>
              <a:off x="234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9" name="Rectangle 15152"/>
            <p:cNvSpPr>
              <a:spLocks noChangeArrowheads="1"/>
            </p:cNvSpPr>
            <p:nvPr/>
          </p:nvSpPr>
          <p:spPr bwMode="auto">
            <a:xfrm>
              <a:off x="2325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0" name="Line 15153"/>
            <p:cNvSpPr>
              <a:spLocks noChangeShapeType="1"/>
            </p:cNvSpPr>
            <p:nvPr/>
          </p:nvSpPr>
          <p:spPr bwMode="auto">
            <a:xfrm flipH="1" flipV="1">
              <a:off x="233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1" name="Line 15154"/>
            <p:cNvSpPr>
              <a:spLocks noChangeShapeType="1"/>
            </p:cNvSpPr>
            <p:nvPr/>
          </p:nvSpPr>
          <p:spPr bwMode="auto">
            <a:xfrm>
              <a:off x="2343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2" name="Line 15155"/>
            <p:cNvSpPr>
              <a:spLocks noChangeShapeType="1"/>
            </p:cNvSpPr>
            <p:nvPr/>
          </p:nvSpPr>
          <p:spPr bwMode="auto">
            <a:xfrm flipH="1">
              <a:off x="233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3" name="Line 15156"/>
            <p:cNvSpPr>
              <a:spLocks noChangeShapeType="1"/>
            </p:cNvSpPr>
            <p:nvPr/>
          </p:nvSpPr>
          <p:spPr bwMode="auto">
            <a:xfrm flipV="1">
              <a:off x="2343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4" name="Line 15157"/>
            <p:cNvSpPr>
              <a:spLocks noChangeShapeType="1"/>
            </p:cNvSpPr>
            <p:nvPr/>
          </p:nvSpPr>
          <p:spPr bwMode="auto">
            <a:xfrm flipV="1">
              <a:off x="2343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5" name="Line 15158"/>
            <p:cNvSpPr>
              <a:spLocks noChangeShapeType="1"/>
            </p:cNvSpPr>
            <p:nvPr/>
          </p:nvSpPr>
          <p:spPr bwMode="auto">
            <a:xfrm>
              <a:off x="2343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6" name="Rectangle 15159"/>
            <p:cNvSpPr>
              <a:spLocks noChangeArrowheads="1"/>
            </p:cNvSpPr>
            <p:nvPr/>
          </p:nvSpPr>
          <p:spPr bwMode="auto">
            <a:xfrm>
              <a:off x="2319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7" name="Line 15160"/>
            <p:cNvSpPr>
              <a:spLocks noChangeShapeType="1"/>
            </p:cNvSpPr>
            <p:nvPr/>
          </p:nvSpPr>
          <p:spPr bwMode="auto">
            <a:xfrm flipH="1" flipV="1">
              <a:off x="2325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8" name="Line 15161"/>
            <p:cNvSpPr>
              <a:spLocks noChangeShapeType="1"/>
            </p:cNvSpPr>
            <p:nvPr/>
          </p:nvSpPr>
          <p:spPr bwMode="auto">
            <a:xfrm>
              <a:off x="233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9" name="Line 15162"/>
            <p:cNvSpPr>
              <a:spLocks noChangeShapeType="1"/>
            </p:cNvSpPr>
            <p:nvPr/>
          </p:nvSpPr>
          <p:spPr bwMode="auto">
            <a:xfrm flipH="1">
              <a:off x="2325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0" name="Line 15163"/>
            <p:cNvSpPr>
              <a:spLocks noChangeShapeType="1"/>
            </p:cNvSpPr>
            <p:nvPr/>
          </p:nvSpPr>
          <p:spPr bwMode="auto">
            <a:xfrm flipV="1">
              <a:off x="2337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1" name="Line 15164"/>
            <p:cNvSpPr>
              <a:spLocks noChangeShapeType="1"/>
            </p:cNvSpPr>
            <p:nvPr/>
          </p:nvSpPr>
          <p:spPr bwMode="auto">
            <a:xfrm flipV="1">
              <a:off x="2337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2" name="Line 15165"/>
            <p:cNvSpPr>
              <a:spLocks noChangeShapeType="1"/>
            </p:cNvSpPr>
            <p:nvPr/>
          </p:nvSpPr>
          <p:spPr bwMode="auto">
            <a:xfrm>
              <a:off x="2337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3" name="Rectangle 15166"/>
            <p:cNvSpPr>
              <a:spLocks noChangeArrowheads="1"/>
            </p:cNvSpPr>
            <p:nvPr/>
          </p:nvSpPr>
          <p:spPr bwMode="auto">
            <a:xfrm>
              <a:off x="2313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4" name="Line 15167"/>
            <p:cNvSpPr>
              <a:spLocks noChangeShapeType="1"/>
            </p:cNvSpPr>
            <p:nvPr/>
          </p:nvSpPr>
          <p:spPr bwMode="auto">
            <a:xfrm flipH="1" flipV="1">
              <a:off x="2319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5" name="Line 15168"/>
            <p:cNvSpPr>
              <a:spLocks noChangeShapeType="1"/>
            </p:cNvSpPr>
            <p:nvPr/>
          </p:nvSpPr>
          <p:spPr bwMode="auto">
            <a:xfrm>
              <a:off x="233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6" name="Line 15169"/>
            <p:cNvSpPr>
              <a:spLocks noChangeShapeType="1"/>
            </p:cNvSpPr>
            <p:nvPr/>
          </p:nvSpPr>
          <p:spPr bwMode="auto">
            <a:xfrm flipH="1">
              <a:off x="231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7" name="Line 15170"/>
            <p:cNvSpPr>
              <a:spLocks noChangeShapeType="1"/>
            </p:cNvSpPr>
            <p:nvPr/>
          </p:nvSpPr>
          <p:spPr bwMode="auto">
            <a:xfrm flipV="1">
              <a:off x="233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8" name="Line 15171"/>
            <p:cNvSpPr>
              <a:spLocks noChangeShapeType="1"/>
            </p:cNvSpPr>
            <p:nvPr/>
          </p:nvSpPr>
          <p:spPr bwMode="auto">
            <a:xfrm flipV="1">
              <a:off x="2331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9" name="Line 15172"/>
            <p:cNvSpPr>
              <a:spLocks noChangeShapeType="1"/>
            </p:cNvSpPr>
            <p:nvPr/>
          </p:nvSpPr>
          <p:spPr bwMode="auto">
            <a:xfrm>
              <a:off x="2331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0" name="Rectangle 15173"/>
            <p:cNvSpPr>
              <a:spLocks noChangeArrowheads="1"/>
            </p:cNvSpPr>
            <p:nvPr/>
          </p:nvSpPr>
          <p:spPr bwMode="auto">
            <a:xfrm>
              <a:off x="2307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1" name="Line 15174"/>
            <p:cNvSpPr>
              <a:spLocks noChangeShapeType="1"/>
            </p:cNvSpPr>
            <p:nvPr/>
          </p:nvSpPr>
          <p:spPr bwMode="auto">
            <a:xfrm flipH="1" flipV="1">
              <a:off x="2313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2" name="Line 15175"/>
            <p:cNvSpPr>
              <a:spLocks noChangeShapeType="1"/>
            </p:cNvSpPr>
            <p:nvPr/>
          </p:nvSpPr>
          <p:spPr bwMode="auto">
            <a:xfrm>
              <a:off x="2325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3" name="Line 15176"/>
            <p:cNvSpPr>
              <a:spLocks noChangeShapeType="1"/>
            </p:cNvSpPr>
            <p:nvPr/>
          </p:nvSpPr>
          <p:spPr bwMode="auto">
            <a:xfrm flipH="1">
              <a:off x="2313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4" name="Line 15177"/>
            <p:cNvSpPr>
              <a:spLocks noChangeShapeType="1"/>
            </p:cNvSpPr>
            <p:nvPr/>
          </p:nvSpPr>
          <p:spPr bwMode="auto">
            <a:xfrm flipV="1">
              <a:off x="2325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5" name="Line 15178"/>
            <p:cNvSpPr>
              <a:spLocks noChangeShapeType="1"/>
            </p:cNvSpPr>
            <p:nvPr/>
          </p:nvSpPr>
          <p:spPr bwMode="auto">
            <a:xfrm flipV="1">
              <a:off x="2325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6" name="Line 15179"/>
            <p:cNvSpPr>
              <a:spLocks noChangeShapeType="1"/>
            </p:cNvSpPr>
            <p:nvPr/>
          </p:nvSpPr>
          <p:spPr bwMode="auto">
            <a:xfrm>
              <a:off x="2325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7" name="Rectangle 15180"/>
            <p:cNvSpPr>
              <a:spLocks noChangeArrowheads="1"/>
            </p:cNvSpPr>
            <p:nvPr/>
          </p:nvSpPr>
          <p:spPr bwMode="auto">
            <a:xfrm>
              <a:off x="2313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8" name="Line 15181"/>
            <p:cNvSpPr>
              <a:spLocks noChangeShapeType="1"/>
            </p:cNvSpPr>
            <p:nvPr/>
          </p:nvSpPr>
          <p:spPr bwMode="auto">
            <a:xfrm flipH="1" flipV="1">
              <a:off x="2319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9" name="Line 15182"/>
            <p:cNvSpPr>
              <a:spLocks noChangeShapeType="1"/>
            </p:cNvSpPr>
            <p:nvPr/>
          </p:nvSpPr>
          <p:spPr bwMode="auto">
            <a:xfrm>
              <a:off x="233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0" name="Line 15183"/>
            <p:cNvSpPr>
              <a:spLocks noChangeShapeType="1"/>
            </p:cNvSpPr>
            <p:nvPr/>
          </p:nvSpPr>
          <p:spPr bwMode="auto">
            <a:xfrm flipH="1">
              <a:off x="231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1" name="Line 15184"/>
            <p:cNvSpPr>
              <a:spLocks noChangeShapeType="1"/>
            </p:cNvSpPr>
            <p:nvPr/>
          </p:nvSpPr>
          <p:spPr bwMode="auto">
            <a:xfrm flipV="1">
              <a:off x="233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2" name="Line 15185"/>
            <p:cNvSpPr>
              <a:spLocks noChangeShapeType="1"/>
            </p:cNvSpPr>
            <p:nvPr/>
          </p:nvSpPr>
          <p:spPr bwMode="auto">
            <a:xfrm flipV="1">
              <a:off x="2331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3" name="Line 15186"/>
            <p:cNvSpPr>
              <a:spLocks noChangeShapeType="1"/>
            </p:cNvSpPr>
            <p:nvPr/>
          </p:nvSpPr>
          <p:spPr bwMode="auto">
            <a:xfrm>
              <a:off x="2331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4" name="Rectangle 15187"/>
            <p:cNvSpPr>
              <a:spLocks noChangeArrowheads="1"/>
            </p:cNvSpPr>
            <p:nvPr/>
          </p:nvSpPr>
          <p:spPr bwMode="auto">
            <a:xfrm>
              <a:off x="2313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5" name="Line 15188"/>
            <p:cNvSpPr>
              <a:spLocks noChangeShapeType="1"/>
            </p:cNvSpPr>
            <p:nvPr/>
          </p:nvSpPr>
          <p:spPr bwMode="auto">
            <a:xfrm flipH="1" flipV="1">
              <a:off x="2319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6" name="Line 15189"/>
            <p:cNvSpPr>
              <a:spLocks noChangeShapeType="1"/>
            </p:cNvSpPr>
            <p:nvPr/>
          </p:nvSpPr>
          <p:spPr bwMode="auto">
            <a:xfrm>
              <a:off x="233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7" name="Line 15190"/>
            <p:cNvSpPr>
              <a:spLocks noChangeShapeType="1"/>
            </p:cNvSpPr>
            <p:nvPr/>
          </p:nvSpPr>
          <p:spPr bwMode="auto">
            <a:xfrm flipH="1">
              <a:off x="231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8" name="Line 15191"/>
            <p:cNvSpPr>
              <a:spLocks noChangeShapeType="1"/>
            </p:cNvSpPr>
            <p:nvPr/>
          </p:nvSpPr>
          <p:spPr bwMode="auto">
            <a:xfrm flipV="1">
              <a:off x="233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9" name="Line 15192"/>
            <p:cNvSpPr>
              <a:spLocks noChangeShapeType="1"/>
            </p:cNvSpPr>
            <p:nvPr/>
          </p:nvSpPr>
          <p:spPr bwMode="auto">
            <a:xfrm flipV="1">
              <a:off x="2331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0" name="Line 15193"/>
            <p:cNvSpPr>
              <a:spLocks noChangeShapeType="1"/>
            </p:cNvSpPr>
            <p:nvPr/>
          </p:nvSpPr>
          <p:spPr bwMode="auto">
            <a:xfrm>
              <a:off x="2331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1" name="Rectangle 15194"/>
            <p:cNvSpPr>
              <a:spLocks noChangeArrowheads="1"/>
            </p:cNvSpPr>
            <p:nvPr/>
          </p:nvSpPr>
          <p:spPr bwMode="auto">
            <a:xfrm>
              <a:off x="2319" y="24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2" name="Line 15195"/>
            <p:cNvSpPr>
              <a:spLocks noChangeShapeType="1"/>
            </p:cNvSpPr>
            <p:nvPr/>
          </p:nvSpPr>
          <p:spPr bwMode="auto">
            <a:xfrm flipH="1" flipV="1">
              <a:off x="2325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3" name="Line 15196"/>
            <p:cNvSpPr>
              <a:spLocks noChangeShapeType="1"/>
            </p:cNvSpPr>
            <p:nvPr/>
          </p:nvSpPr>
          <p:spPr bwMode="auto">
            <a:xfrm>
              <a:off x="233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4" name="Line 15197"/>
            <p:cNvSpPr>
              <a:spLocks noChangeShapeType="1"/>
            </p:cNvSpPr>
            <p:nvPr/>
          </p:nvSpPr>
          <p:spPr bwMode="auto">
            <a:xfrm flipH="1">
              <a:off x="2325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5" name="Line 15198"/>
            <p:cNvSpPr>
              <a:spLocks noChangeShapeType="1"/>
            </p:cNvSpPr>
            <p:nvPr/>
          </p:nvSpPr>
          <p:spPr bwMode="auto">
            <a:xfrm flipV="1">
              <a:off x="2337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" name="Line 15199"/>
            <p:cNvSpPr>
              <a:spLocks noChangeShapeType="1"/>
            </p:cNvSpPr>
            <p:nvPr/>
          </p:nvSpPr>
          <p:spPr bwMode="auto">
            <a:xfrm flipV="1">
              <a:off x="2337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7" name="Line 15200"/>
            <p:cNvSpPr>
              <a:spLocks noChangeShapeType="1"/>
            </p:cNvSpPr>
            <p:nvPr/>
          </p:nvSpPr>
          <p:spPr bwMode="auto">
            <a:xfrm>
              <a:off x="2337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" name="Rectangle 15201"/>
            <p:cNvSpPr>
              <a:spLocks noChangeArrowheads="1"/>
            </p:cNvSpPr>
            <p:nvPr/>
          </p:nvSpPr>
          <p:spPr bwMode="auto">
            <a:xfrm>
              <a:off x="2319" y="248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9" name="Line 15202"/>
            <p:cNvSpPr>
              <a:spLocks noChangeShapeType="1"/>
            </p:cNvSpPr>
            <p:nvPr/>
          </p:nvSpPr>
          <p:spPr bwMode="auto">
            <a:xfrm flipH="1" flipV="1">
              <a:off x="2325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" name="Line 15203"/>
            <p:cNvSpPr>
              <a:spLocks noChangeShapeType="1"/>
            </p:cNvSpPr>
            <p:nvPr/>
          </p:nvSpPr>
          <p:spPr bwMode="auto">
            <a:xfrm>
              <a:off x="2337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" name="Line 15204"/>
            <p:cNvSpPr>
              <a:spLocks noChangeShapeType="1"/>
            </p:cNvSpPr>
            <p:nvPr/>
          </p:nvSpPr>
          <p:spPr bwMode="auto">
            <a:xfrm flipH="1">
              <a:off x="2325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2" name="Line 15205"/>
            <p:cNvSpPr>
              <a:spLocks noChangeShapeType="1"/>
            </p:cNvSpPr>
            <p:nvPr/>
          </p:nvSpPr>
          <p:spPr bwMode="auto">
            <a:xfrm flipV="1">
              <a:off x="2337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3" name="Line 15206"/>
            <p:cNvSpPr>
              <a:spLocks noChangeShapeType="1"/>
            </p:cNvSpPr>
            <p:nvPr/>
          </p:nvSpPr>
          <p:spPr bwMode="auto">
            <a:xfrm flipV="1">
              <a:off x="2337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4" name="Line 15207"/>
            <p:cNvSpPr>
              <a:spLocks noChangeShapeType="1"/>
            </p:cNvSpPr>
            <p:nvPr/>
          </p:nvSpPr>
          <p:spPr bwMode="auto">
            <a:xfrm>
              <a:off x="2337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5" name="Rectangle 15208"/>
            <p:cNvSpPr>
              <a:spLocks noChangeArrowheads="1"/>
            </p:cNvSpPr>
            <p:nvPr/>
          </p:nvSpPr>
          <p:spPr bwMode="auto">
            <a:xfrm>
              <a:off x="2313" y="248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6" name="Line 15209"/>
            <p:cNvSpPr>
              <a:spLocks noChangeShapeType="1"/>
            </p:cNvSpPr>
            <p:nvPr/>
          </p:nvSpPr>
          <p:spPr bwMode="auto">
            <a:xfrm flipH="1" flipV="1">
              <a:off x="2319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7" name="Line 15210"/>
            <p:cNvSpPr>
              <a:spLocks noChangeShapeType="1"/>
            </p:cNvSpPr>
            <p:nvPr/>
          </p:nvSpPr>
          <p:spPr bwMode="auto">
            <a:xfrm>
              <a:off x="233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8" name="Line 15211"/>
            <p:cNvSpPr>
              <a:spLocks noChangeShapeType="1"/>
            </p:cNvSpPr>
            <p:nvPr/>
          </p:nvSpPr>
          <p:spPr bwMode="auto">
            <a:xfrm flipH="1">
              <a:off x="2319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9" name="Line 15212"/>
            <p:cNvSpPr>
              <a:spLocks noChangeShapeType="1"/>
            </p:cNvSpPr>
            <p:nvPr/>
          </p:nvSpPr>
          <p:spPr bwMode="auto">
            <a:xfrm flipV="1">
              <a:off x="2331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0" name="Line 15213"/>
            <p:cNvSpPr>
              <a:spLocks noChangeShapeType="1"/>
            </p:cNvSpPr>
            <p:nvPr/>
          </p:nvSpPr>
          <p:spPr bwMode="auto">
            <a:xfrm flipV="1">
              <a:off x="2331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1" name="Line 15214"/>
            <p:cNvSpPr>
              <a:spLocks noChangeShapeType="1"/>
            </p:cNvSpPr>
            <p:nvPr/>
          </p:nvSpPr>
          <p:spPr bwMode="auto">
            <a:xfrm>
              <a:off x="2331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2" name="Rectangle 15215"/>
            <p:cNvSpPr>
              <a:spLocks noChangeArrowheads="1"/>
            </p:cNvSpPr>
            <p:nvPr/>
          </p:nvSpPr>
          <p:spPr bwMode="auto">
            <a:xfrm>
              <a:off x="2319" y="246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3" name="Line 15216"/>
            <p:cNvSpPr>
              <a:spLocks noChangeShapeType="1"/>
            </p:cNvSpPr>
            <p:nvPr/>
          </p:nvSpPr>
          <p:spPr bwMode="auto">
            <a:xfrm flipH="1" flipV="1">
              <a:off x="2325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4" name="Line 15217"/>
            <p:cNvSpPr>
              <a:spLocks noChangeShapeType="1"/>
            </p:cNvSpPr>
            <p:nvPr/>
          </p:nvSpPr>
          <p:spPr bwMode="auto">
            <a:xfrm>
              <a:off x="2337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5" name="Line 15218"/>
            <p:cNvSpPr>
              <a:spLocks noChangeShapeType="1"/>
            </p:cNvSpPr>
            <p:nvPr/>
          </p:nvSpPr>
          <p:spPr bwMode="auto">
            <a:xfrm flipH="1">
              <a:off x="2325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6" name="Line 15219"/>
            <p:cNvSpPr>
              <a:spLocks noChangeShapeType="1"/>
            </p:cNvSpPr>
            <p:nvPr/>
          </p:nvSpPr>
          <p:spPr bwMode="auto">
            <a:xfrm flipV="1">
              <a:off x="2337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7" name="Line 15220"/>
            <p:cNvSpPr>
              <a:spLocks noChangeShapeType="1"/>
            </p:cNvSpPr>
            <p:nvPr/>
          </p:nvSpPr>
          <p:spPr bwMode="auto">
            <a:xfrm flipV="1">
              <a:off x="2337" y="24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8" name="Line 15221"/>
            <p:cNvSpPr>
              <a:spLocks noChangeShapeType="1"/>
            </p:cNvSpPr>
            <p:nvPr/>
          </p:nvSpPr>
          <p:spPr bwMode="auto">
            <a:xfrm>
              <a:off x="2337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9" name="Rectangle 15222"/>
            <p:cNvSpPr>
              <a:spLocks noChangeArrowheads="1"/>
            </p:cNvSpPr>
            <p:nvPr/>
          </p:nvSpPr>
          <p:spPr bwMode="auto">
            <a:xfrm>
              <a:off x="2313" y="246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0" name="Line 15223"/>
            <p:cNvSpPr>
              <a:spLocks noChangeShapeType="1"/>
            </p:cNvSpPr>
            <p:nvPr/>
          </p:nvSpPr>
          <p:spPr bwMode="auto">
            <a:xfrm flipH="1" flipV="1">
              <a:off x="2319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1" name="Line 15224"/>
            <p:cNvSpPr>
              <a:spLocks noChangeShapeType="1"/>
            </p:cNvSpPr>
            <p:nvPr/>
          </p:nvSpPr>
          <p:spPr bwMode="auto">
            <a:xfrm>
              <a:off x="2331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2" name="Line 15225"/>
            <p:cNvSpPr>
              <a:spLocks noChangeShapeType="1"/>
            </p:cNvSpPr>
            <p:nvPr/>
          </p:nvSpPr>
          <p:spPr bwMode="auto">
            <a:xfrm flipH="1">
              <a:off x="2319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3" name="Line 15226"/>
            <p:cNvSpPr>
              <a:spLocks noChangeShapeType="1"/>
            </p:cNvSpPr>
            <p:nvPr/>
          </p:nvSpPr>
          <p:spPr bwMode="auto">
            <a:xfrm flipV="1">
              <a:off x="2331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4" name="Line 15227"/>
            <p:cNvSpPr>
              <a:spLocks noChangeShapeType="1"/>
            </p:cNvSpPr>
            <p:nvPr/>
          </p:nvSpPr>
          <p:spPr bwMode="auto">
            <a:xfrm flipV="1">
              <a:off x="2331" y="24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5" name="Line 15228"/>
            <p:cNvSpPr>
              <a:spLocks noChangeShapeType="1"/>
            </p:cNvSpPr>
            <p:nvPr/>
          </p:nvSpPr>
          <p:spPr bwMode="auto">
            <a:xfrm>
              <a:off x="2331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6" name="Rectangle 15229"/>
            <p:cNvSpPr>
              <a:spLocks noChangeArrowheads="1"/>
            </p:cNvSpPr>
            <p:nvPr/>
          </p:nvSpPr>
          <p:spPr bwMode="auto">
            <a:xfrm>
              <a:off x="2301" y="247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7" name="Line 15230"/>
            <p:cNvSpPr>
              <a:spLocks noChangeShapeType="1"/>
            </p:cNvSpPr>
            <p:nvPr/>
          </p:nvSpPr>
          <p:spPr bwMode="auto">
            <a:xfrm flipH="1" flipV="1">
              <a:off x="2307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8" name="Line 15231"/>
            <p:cNvSpPr>
              <a:spLocks noChangeShapeType="1"/>
            </p:cNvSpPr>
            <p:nvPr/>
          </p:nvSpPr>
          <p:spPr bwMode="auto">
            <a:xfrm>
              <a:off x="2319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9" name="Line 15232"/>
            <p:cNvSpPr>
              <a:spLocks noChangeShapeType="1"/>
            </p:cNvSpPr>
            <p:nvPr/>
          </p:nvSpPr>
          <p:spPr bwMode="auto">
            <a:xfrm flipH="1">
              <a:off x="2307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0" name="Line 15233"/>
            <p:cNvSpPr>
              <a:spLocks noChangeShapeType="1"/>
            </p:cNvSpPr>
            <p:nvPr/>
          </p:nvSpPr>
          <p:spPr bwMode="auto">
            <a:xfrm flipV="1">
              <a:off x="2319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1" name="Line 15234"/>
            <p:cNvSpPr>
              <a:spLocks noChangeShapeType="1"/>
            </p:cNvSpPr>
            <p:nvPr/>
          </p:nvSpPr>
          <p:spPr bwMode="auto">
            <a:xfrm flipV="1">
              <a:off x="2319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2" name="Line 15235"/>
            <p:cNvSpPr>
              <a:spLocks noChangeShapeType="1"/>
            </p:cNvSpPr>
            <p:nvPr/>
          </p:nvSpPr>
          <p:spPr bwMode="auto">
            <a:xfrm>
              <a:off x="2319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3" name="Rectangle 15236"/>
            <p:cNvSpPr>
              <a:spLocks noChangeArrowheads="1"/>
            </p:cNvSpPr>
            <p:nvPr/>
          </p:nvSpPr>
          <p:spPr bwMode="auto">
            <a:xfrm>
              <a:off x="2313" y="247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4" name="Line 15237"/>
            <p:cNvSpPr>
              <a:spLocks noChangeShapeType="1"/>
            </p:cNvSpPr>
            <p:nvPr/>
          </p:nvSpPr>
          <p:spPr bwMode="auto">
            <a:xfrm flipH="1" flipV="1">
              <a:off x="2319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5" name="Line 15238"/>
            <p:cNvSpPr>
              <a:spLocks noChangeShapeType="1"/>
            </p:cNvSpPr>
            <p:nvPr/>
          </p:nvSpPr>
          <p:spPr bwMode="auto">
            <a:xfrm>
              <a:off x="2331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6" name="Line 15239"/>
            <p:cNvSpPr>
              <a:spLocks noChangeShapeType="1"/>
            </p:cNvSpPr>
            <p:nvPr/>
          </p:nvSpPr>
          <p:spPr bwMode="auto">
            <a:xfrm flipH="1">
              <a:off x="2319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7" name="Line 15240"/>
            <p:cNvSpPr>
              <a:spLocks noChangeShapeType="1"/>
            </p:cNvSpPr>
            <p:nvPr/>
          </p:nvSpPr>
          <p:spPr bwMode="auto">
            <a:xfrm flipV="1">
              <a:off x="2331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8" name="Line 15241"/>
            <p:cNvSpPr>
              <a:spLocks noChangeShapeType="1"/>
            </p:cNvSpPr>
            <p:nvPr/>
          </p:nvSpPr>
          <p:spPr bwMode="auto">
            <a:xfrm flipV="1">
              <a:off x="2331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9" name="Line 15242"/>
            <p:cNvSpPr>
              <a:spLocks noChangeShapeType="1"/>
            </p:cNvSpPr>
            <p:nvPr/>
          </p:nvSpPr>
          <p:spPr bwMode="auto">
            <a:xfrm>
              <a:off x="2331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0" name="Rectangle 15243"/>
            <p:cNvSpPr>
              <a:spLocks noChangeArrowheads="1"/>
            </p:cNvSpPr>
            <p:nvPr/>
          </p:nvSpPr>
          <p:spPr bwMode="auto">
            <a:xfrm>
              <a:off x="2325" y="246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72" name="Group 15244"/>
          <p:cNvGrpSpPr>
            <a:grpSpLocks/>
          </p:cNvGrpSpPr>
          <p:nvPr/>
        </p:nvGrpSpPr>
        <p:grpSpPr bwMode="auto">
          <a:xfrm>
            <a:off x="5183188" y="2733675"/>
            <a:ext cx="2352675" cy="895350"/>
            <a:chOff x="2331" y="1947"/>
            <a:chExt cx="1482" cy="564"/>
          </a:xfrm>
        </p:grpSpPr>
        <p:sp>
          <p:nvSpPr>
            <p:cNvPr id="12651" name="Line 15245"/>
            <p:cNvSpPr>
              <a:spLocks noChangeShapeType="1"/>
            </p:cNvSpPr>
            <p:nvPr/>
          </p:nvSpPr>
          <p:spPr bwMode="auto">
            <a:xfrm flipH="1" flipV="1">
              <a:off x="2331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2" name="Line 15246"/>
            <p:cNvSpPr>
              <a:spLocks noChangeShapeType="1"/>
            </p:cNvSpPr>
            <p:nvPr/>
          </p:nvSpPr>
          <p:spPr bwMode="auto">
            <a:xfrm>
              <a:off x="2343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3" name="Line 15247"/>
            <p:cNvSpPr>
              <a:spLocks noChangeShapeType="1"/>
            </p:cNvSpPr>
            <p:nvPr/>
          </p:nvSpPr>
          <p:spPr bwMode="auto">
            <a:xfrm flipH="1">
              <a:off x="2331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4" name="Line 15248"/>
            <p:cNvSpPr>
              <a:spLocks noChangeShapeType="1"/>
            </p:cNvSpPr>
            <p:nvPr/>
          </p:nvSpPr>
          <p:spPr bwMode="auto">
            <a:xfrm flipV="1">
              <a:off x="2343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5" name="Line 15249"/>
            <p:cNvSpPr>
              <a:spLocks noChangeShapeType="1"/>
            </p:cNvSpPr>
            <p:nvPr/>
          </p:nvSpPr>
          <p:spPr bwMode="auto">
            <a:xfrm flipV="1">
              <a:off x="2343" y="24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6" name="Line 15250"/>
            <p:cNvSpPr>
              <a:spLocks noChangeShapeType="1"/>
            </p:cNvSpPr>
            <p:nvPr/>
          </p:nvSpPr>
          <p:spPr bwMode="auto">
            <a:xfrm>
              <a:off x="2343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7" name="Rectangle 15251"/>
            <p:cNvSpPr>
              <a:spLocks noChangeArrowheads="1"/>
            </p:cNvSpPr>
            <p:nvPr/>
          </p:nvSpPr>
          <p:spPr bwMode="auto">
            <a:xfrm>
              <a:off x="2331" y="246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8" name="Line 15252"/>
            <p:cNvSpPr>
              <a:spLocks noChangeShapeType="1"/>
            </p:cNvSpPr>
            <p:nvPr/>
          </p:nvSpPr>
          <p:spPr bwMode="auto">
            <a:xfrm flipH="1" flipV="1">
              <a:off x="2337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9" name="Line 15253"/>
            <p:cNvSpPr>
              <a:spLocks noChangeShapeType="1"/>
            </p:cNvSpPr>
            <p:nvPr/>
          </p:nvSpPr>
          <p:spPr bwMode="auto">
            <a:xfrm>
              <a:off x="2349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0" name="Line 15254"/>
            <p:cNvSpPr>
              <a:spLocks noChangeShapeType="1"/>
            </p:cNvSpPr>
            <p:nvPr/>
          </p:nvSpPr>
          <p:spPr bwMode="auto">
            <a:xfrm flipH="1">
              <a:off x="2337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1" name="Line 15255"/>
            <p:cNvSpPr>
              <a:spLocks noChangeShapeType="1"/>
            </p:cNvSpPr>
            <p:nvPr/>
          </p:nvSpPr>
          <p:spPr bwMode="auto">
            <a:xfrm flipV="1">
              <a:off x="2349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2" name="Line 15256"/>
            <p:cNvSpPr>
              <a:spLocks noChangeShapeType="1"/>
            </p:cNvSpPr>
            <p:nvPr/>
          </p:nvSpPr>
          <p:spPr bwMode="auto">
            <a:xfrm flipV="1">
              <a:off x="2349" y="24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3" name="Line 15257"/>
            <p:cNvSpPr>
              <a:spLocks noChangeShapeType="1"/>
            </p:cNvSpPr>
            <p:nvPr/>
          </p:nvSpPr>
          <p:spPr bwMode="auto">
            <a:xfrm>
              <a:off x="2349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4" name="Rectangle 15258"/>
            <p:cNvSpPr>
              <a:spLocks noChangeArrowheads="1"/>
            </p:cNvSpPr>
            <p:nvPr/>
          </p:nvSpPr>
          <p:spPr bwMode="auto">
            <a:xfrm>
              <a:off x="2337" y="246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5" name="Line 15259"/>
            <p:cNvSpPr>
              <a:spLocks noChangeShapeType="1"/>
            </p:cNvSpPr>
            <p:nvPr/>
          </p:nvSpPr>
          <p:spPr bwMode="auto">
            <a:xfrm flipH="1" flipV="1">
              <a:off x="2343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6" name="Line 15260"/>
            <p:cNvSpPr>
              <a:spLocks noChangeShapeType="1"/>
            </p:cNvSpPr>
            <p:nvPr/>
          </p:nvSpPr>
          <p:spPr bwMode="auto">
            <a:xfrm>
              <a:off x="2355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7" name="Line 15261"/>
            <p:cNvSpPr>
              <a:spLocks noChangeShapeType="1"/>
            </p:cNvSpPr>
            <p:nvPr/>
          </p:nvSpPr>
          <p:spPr bwMode="auto">
            <a:xfrm flipH="1">
              <a:off x="2343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8" name="Line 15262"/>
            <p:cNvSpPr>
              <a:spLocks noChangeShapeType="1"/>
            </p:cNvSpPr>
            <p:nvPr/>
          </p:nvSpPr>
          <p:spPr bwMode="auto">
            <a:xfrm flipV="1">
              <a:off x="2355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9" name="Line 15263"/>
            <p:cNvSpPr>
              <a:spLocks noChangeShapeType="1"/>
            </p:cNvSpPr>
            <p:nvPr/>
          </p:nvSpPr>
          <p:spPr bwMode="auto">
            <a:xfrm flipV="1">
              <a:off x="2355" y="24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0" name="Line 15264"/>
            <p:cNvSpPr>
              <a:spLocks noChangeShapeType="1"/>
            </p:cNvSpPr>
            <p:nvPr/>
          </p:nvSpPr>
          <p:spPr bwMode="auto">
            <a:xfrm>
              <a:off x="2355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1" name="Rectangle 15265"/>
            <p:cNvSpPr>
              <a:spLocks noChangeArrowheads="1"/>
            </p:cNvSpPr>
            <p:nvPr/>
          </p:nvSpPr>
          <p:spPr bwMode="auto">
            <a:xfrm>
              <a:off x="2349" y="24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2" name="Line 15266"/>
            <p:cNvSpPr>
              <a:spLocks noChangeShapeType="1"/>
            </p:cNvSpPr>
            <p:nvPr/>
          </p:nvSpPr>
          <p:spPr bwMode="auto">
            <a:xfrm flipH="1" flipV="1">
              <a:off x="2355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3" name="Line 15267"/>
            <p:cNvSpPr>
              <a:spLocks noChangeShapeType="1"/>
            </p:cNvSpPr>
            <p:nvPr/>
          </p:nvSpPr>
          <p:spPr bwMode="auto">
            <a:xfrm>
              <a:off x="2367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4" name="Line 15268"/>
            <p:cNvSpPr>
              <a:spLocks noChangeShapeType="1"/>
            </p:cNvSpPr>
            <p:nvPr/>
          </p:nvSpPr>
          <p:spPr bwMode="auto">
            <a:xfrm flipH="1">
              <a:off x="2355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5" name="Line 15269"/>
            <p:cNvSpPr>
              <a:spLocks noChangeShapeType="1"/>
            </p:cNvSpPr>
            <p:nvPr/>
          </p:nvSpPr>
          <p:spPr bwMode="auto">
            <a:xfrm flipV="1">
              <a:off x="2367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6" name="Line 15270"/>
            <p:cNvSpPr>
              <a:spLocks noChangeShapeType="1"/>
            </p:cNvSpPr>
            <p:nvPr/>
          </p:nvSpPr>
          <p:spPr bwMode="auto">
            <a:xfrm flipV="1">
              <a:off x="2367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7" name="Line 15271"/>
            <p:cNvSpPr>
              <a:spLocks noChangeShapeType="1"/>
            </p:cNvSpPr>
            <p:nvPr/>
          </p:nvSpPr>
          <p:spPr bwMode="auto">
            <a:xfrm>
              <a:off x="2367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8" name="Rectangle 15272"/>
            <p:cNvSpPr>
              <a:spLocks noChangeArrowheads="1"/>
            </p:cNvSpPr>
            <p:nvPr/>
          </p:nvSpPr>
          <p:spPr bwMode="auto">
            <a:xfrm>
              <a:off x="2349" y="24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9" name="Line 15273"/>
            <p:cNvSpPr>
              <a:spLocks noChangeShapeType="1"/>
            </p:cNvSpPr>
            <p:nvPr/>
          </p:nvSpPr>
          <p:spPr bwMode="auto">
            <a:xfrm flipH="1" flipV="1">
              <a:off x="2355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0" name="Line 15274"/>
            <p:cNvSpPr>
              <a:spLocks noChangeShapeType="1"/>
            </p:cNvSpPr>
            <p:nvPr/>
          </p:nvSpPr>
          <p:spPr bwMode="auto">
            <a:xfrm>
              <a:off x="2367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1" name="Line 15275"/>
            <p:cNvSpPr>
              <a:spLocks noChangeShapeType="1"/>
            </p:cNvSpPr>
            <p:nvPr/>
          </p:nvSpPr>
          <p:spPr bwMode="auto">
            <a:xfrm flipH="1">
              <a:off x="2355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2" name="Line 15276"/>
            <p:cNvSpPr>
              <a:spLocks noChangeShapeType="1"/>
            </p:cNvSpPr>
            <p:nvPr/>
          </p:nvSpPr>
          <p:spPr bwMode="auto">
            <a:xfrm flipV="1">
              <a:off x="2367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3" name="Line 15277"/>
            <p:cNvSpPr>
              <a:spLocks noChangeShapeType="1"/>
            </p:cNvSpPr>
            <p:nvPr/>
          </p:nvSpPr>
          <p:spPr bwMode="auto">
            <a:xfrm flipV="1">
              <a:off x="2367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4" name="Line 15278"/>
            <p:cNvSpPr>
              <a:spLocks noChangeShapeType="1"/>
            </p:cNvSpPr>
            <p:nvPr/>
          </p:nvSpPr>
          <p:spPr bwMode="auto">
            <a:xfrm>
              <a:off x="2367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5" name="Rectangle 15279"/>
            <p:cNvSpPr>
              <a:spLocks noChangeArrowheads="1"/>
            </p:cNvSpPr>
            <p:nvPr/>
          </p:nvSpPr>
          <p:spPr bwMode="auto">
            <a:xfrm>
              <a:off x="2349" y="24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6" name="Line 15280"/>
            <p:cNvSpPr>
              <a:spLocks noChangeShapeType="1"/>
            </p:cNvSpPr>
            <p:nvPr/>
          </p:nvSpPr>
          <p:spPr bwMode="auto">
            <a:xfrm flipH="1" flipV="1">
              <a:off x="2355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7" name="Line 15281"/>
            <p:cNvSpPr>
              <a:spLocks noChangeShapeType="1"/>
            </p:cNvSpPr>
            <p:nvPr/>
          </p:nvSpPr>
          <p:spPr bwMode="auto">
            <a:xfrm>
              <a:off x="2367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8" name="Line 15282"/>
            <p:cNvSpPr>
              <a:spLocks noChangeShapeType="1"/>
            </p:cNvSpPr>
            <p:nvPr/>
          </p:nvSpPr>
          <p:spPr bwMode="auto">
            <a:xfrm flipH="1">
              <a:off x="2355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9" name="Line 15283"/>
            <p:cNvSpPr>
              <a:spLocks noChangeShapeType="1"/>
            </p:cNvSpPr>
            <p:nvPr/>
          </p:nvSpPr>
          <p:spPr bwMode="auto">
            <a:xfrm flipV="1">
              <a:off x="2367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0" name="Line 15284"/>
            <p:cNvSpPr>
              <a:spLocks noChangeShapeType="1"/>
            </p:cNvSpPr>
            <p:nvPr/>
          </p:nvSpPr>
          <p:spPr bwMode="auto">
            <a:xfrm flipV="1">
              <a:off x="2367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1" name="Line 15285"/>
            <p:cNvSpPr>
              <a:spLocks noChangeShapeType="1"/>
            </p:cNvSpPr>
            <p:nvPr/>
          </p:nvSpPr>
          <p:spPr bwMode="auto">
            <a:xfrm>
              <a:off x="2367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2" name="Rectangle 15286"/>
            <p:cNvSpPr>
              <a:spLocks noChangeArrowheads="1"/>
            </p:cNvSpPr>
            <p:nvPr/>
          </p:nvSpPr>
          <p:spPr bwMode="auto">
            <a:xfrm>
              <a:off x="2349" y="24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3" name="Line 15287"/>
            <p:cNvSpPr>
              <a:spLocks noChangeShapeType="1"/>
            </p:cNvSpPr>
            <p:nvPr/>
          </p:nvSpPr>
          <p:spPr bwMode="auto">
            <a:xfrm flipH="1" flipV="1">
              <a:off x="2355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4" name="Line 15288"/>
            <p:cNvSpPr>
              <a:spLocks noChangeShapeType="1"/>
            </p:cNvSpPr>
            <p:nvPr/>
          </p:nvSpPr>
          <p:spPr bwMode="auto">
            <a:xfrm>
              <a:off x="2367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5" name="Line 15289"/>
            <p:cNvSpPr>
              <a:spLocks noChangeShapeType="1"/>
            </p:cNvSpPr>
            <p:nvPr/>
          </p:nvSpPr>
          <p:spPr bwMode="auto">
            <a:xfrm flipH="1">
              <a:off x="2355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6" name="Line 15290"/>
            <p:cNvSpPr>
              <a:spLocks noChangeShapeType="1"/>
            </p:cNvSpPr>
            <p:nvPr/>
          </p:nvSpPr>
          <p:spPr bwMode="auto">
            <a:xfrm flipV="1">
              <a:off x="2367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7" name="Line 15291"/>
            <p:cNvSpPr>
              <a:spLocks noChangeShapeType="1"/>
            </p:cNvSpPr>
            <p:nvPr/>
          </p:nvSpPr>
          <p:spPr bwMode="auto">
            <a:xfrm flipV="1">
              <a:off x="2367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8" name="Line 15292"/>
            <p:cNvSpPr>
              <a:spLocks noChangeShapeType="1"/>
            </p:cNvSpPr>
            <p:nvPr/>
          </p:nvSpPr>
          <p:spPr bwMode="auto">
            <a:xfrm>
              <a:off x="2367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9" name="Rectangle 15293"/>
            <p:cNvSpPr>
              <a:spLocks noChangeArrowheads="1"/>
            </p:cNvSpPr>
            <p:nvPr/>
          </p:nvSpPr>
          <p:spPr bwMode="auto">
            <a:xfrm>
              <a:off x="2343" y="24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" name="Line 15294"/>
            <p:cNvSpPr>
              <a:spLocks noChangeShapeType="1"/>
            </p:cNvSpPr>
            <p:nvPr/>
          </p:nvSpPr>
          <p:spPr bwMode="auto">
            <a:xfrm flipH="1" flipV="1">
              <a:off x="2349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" name="Line 15295"/>
            <p:cNvSpPr>
              <a:spLocks noChangeShapeType="1"/>
            </p:cNvSpPr>
            <p:nvPr/>
          </p:nvSpPr>
          <p:spPr bwMode="auto">
            <a:xfrm>
              <a:off x="2361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" name="Line 15296"/>
            <p:cNvSpPr>
              <a:spLocks noChangeShapeType="1"/>
            </p:cNvSpPr>
            <p:nvPr/>
          </p:nvSpPr>
          <p:spPr bwMode="auto">
            <a:xfrm flipH="1">
              <a:off x="2349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" name="Line 15297"/>
            <p:cNvSpPr>
              <a:spLocks noChangeShapeType="1"/>
            </p:cNvSpPr>
            <p:nvPr/>
          </p:nvSpPr>
          <p:spPr bwMode="auto">
            <a:xfrm flipV="1">
              <a:off x="2361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" name="Line 15298"/>
            <p:cNvSpPr>
              <a:spLocks noChangeShapeType="1"/>
            </p:cNvSpPr>
            <p:nvPr/>
          </p:nvSpPr>
          <p:spPr bwMode="auto">
            <a:xfrm flipV="1">
              <a:off x="2361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" name="Line 15299"/>
            <p:cNvSpPr>
              <a:spLocks noChangeShapeType="1"/>
            </p:cNvSpPr>
            <p:nvPr/>
          </p:nvSpPr>
          <p:spPr bwMode="auto">
            <a:xfrm>
              <a:off x="2361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" name="Rectangle 15300"/>
            <p:cNvSpPr>
              <a:spLocks noChangeArrowheads="1"/>
            </p:cNvSpPr>
            <p:nvPr/>
          </p:nvSpPr>
          <p:spPr bwMode="auto">
            <a:xfrm>
              <a:off x="2343" y="24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" name="Line 15301"/>
            <p:cNvSpPr>
              <a:spLocks noChangeShapeType="1"/>
            </p:cNvSpPr>
            <p:nvPr/>
          </p:nvSpPr>
          <p:spPr bwMode="auto">
            <a:xfrm flipH="1" flipV="1">
              <a:off x="2349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" name="Line 15302"/>
            <p:cNvSpPr>
              <a:spLocks noChangeShapeType="1"/>
            </p:cNvSpPr>
            <p:nvPr/>
          </p:nvSpPr>
          <p:spPr bwMode="auto">
            <a:xfrm>
              <a:off x="2361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" name="Line 15303"/>
            <p:cNvSpPr>
              <a:spLocks noChangeShapeType="1"/>
            </p:cNvSpPr>
            <p:nvPr/>
          </p:nvSpPr>
          <p:spPr bwMode="auto">
            <a:xfrm flipH="1">
              <a:off x="2349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" name="Line 15304"/>
            <p:cNvSpPr>
              <a:spLocks noChangeShapeType="1"/>
            </p:cNvSpPr>
            <p:nvPr/>
          </p:nvSpPr>
          <p:spPr bwMode="auto">
            <a:xfrm flipV="1">
              <a:off x="2361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" name="Line 15305"/>
            <p:cNvSpPr>
              <a:spLocks noChangeShapeType="1"/>
            </p:cNvSpPr>
            <p:nvPr/>
          </p:nvSpPr>
          <p:spPr bwMode="auto">
            <a:xfrm flipV="1">
              <a:off x="2361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" name="Line 15306"/>
            <p:cNvSpPr>
              <a:spLocks noChangeShapeType="1"/>
            </p:cNvSpPr>
            <p:nvPr/>
          </p:nvSpPr>
          <p:spPr bwMode="auto">
            <a:xfrm>
              <a:off x="2361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" name="Rectangle 15307"/>
            <p:cNvSpPr>
              <a:spLocks noChangeArrowheads="1"/>
            </p:cNvSpPr>
            <p:nvPr/>
          </p:nvSpPr>
          <p:spPr bwMode="auto">
            <a:xfrm>
              <a:off x="2343" y="24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4" name="Line 15308"/>
            <p:cNvSpPr>
              <a:spLocks noChangeShapeType="1"/>
            </p:cNvSpPr>
            <p:nvPr/>
          </p:nvSpPr>
          <p:spPr bwMode="auto">
            <a:xfrm flipH="1" flipV="1">
              <a:off x="2349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" name="Line 15309"/>
            <p:cNvSpPr>
              <a:spLocks noChangeShapeType="1"/>
            </p:cNvSpPr>
            <p:nvPr/>
          </p:nvSpPr>
          <p:spPr bwMode="auto">
            <a:xfrm>
              <a:off x="2361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" name="Line 15310"/>
            <p:cNvSpPr>
              <a:spLocks noChangeShapeType="1"/>
            </p:cNvSpPr>
            <p:nvPr/>
          </p:nvSpPr>
          <p:spPr bwMode="auto">
            <a:xfrm flipH="1">
              <a:off x="2349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" name="Line 15311"/>
            <p:cNvSpPr>
              <a:spLocks noChangeShapeType="1"/>
            </p:cNvSpPr>
            <p:nvPr/>
          </p:nvSpPr>
          <p:spPr bwMode="auto">
            <a:xfrm flipV="1">
              <a:off x="2361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" name="Line 15312"/>
            <p:cNvSpPr>
              <a:spLocks noChangeShapeType="1"/>
            </p:cNvSpPr>
            <p:nvPr/>
          </p:nvSpPr>
          <p:spPr bwMode="auto">
            <a:xfrm flipV="1">
              <a:off x="2361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" name="Line 15313"/>
            <p:cNvSpPr>
              <a:spLocks noChangeShapeType="1"/>
            </p:cNvSpPr>
            <p:nvPr/>
          </p:nvSpPr>
          <p:spPr bwMode="auto">
            <a:xfrm>
              <a:off x="2361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" name="Rectangle 15314"/>
            <p:cNvSpPr>
              <a:spLocks noChangeArrowheads="1"/>
            </p:cNvSpPr>
            <p:nvPr/>
          </p:nvSpPr>
          <p:spPr bwMode="auto">
            <a:xfrm>
              <a:off x="2397" y="245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" name="Line 15315"/>
            <p:cNvSpPr>
              <a:spLocks noChangeShapeType="1"/>
            </p:cNvSpPr>
            <p:nvPr/>
          </p:nvSpPr>
          <p:spPr bwMode="auto">
            <a:xfrm flipH="1" flipV="1">
              <a:off x="2403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" name="Line 15316"/>
            <p:cNvSpPr>
              <a:spLocks noChangeShapeType="1"/>
            </p:cNvSpPr>
            <p:nvPr/>
          </p:nvSpPr>
          <p:spPr bwMode="auto">
            <a:xfrm>
              <a:off x="2415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" name="Line 15317"/>
            <p:cNvSpPr>
              <a:spLocks noChangeShapeType="1"/>
            </p:cNvSpPr>
            <p:nvPr/>
          </p:nvSpPr>
          <p:spPr bwMode="auto">
            <a:xfrm flipH="1">
              <a:off x="2403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" name="Line 15318"/>
            <p:cNvSpPr>
              <a:spLocks noChangeShapeType="1"/>
            </p:cNvSpPr>
            <p:nvPr/>
          </p:nvSpPr>
          <p:spPr bwMode="auto">
            <a:xfrm flipV="1">
              <a:off x="2415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" name="Line 15319"/>
            <p:cNvSpPr>
              <a:spLocks noChangeShapeType="1"/>
            </p:cNvSpPr>
            <p:nvPr/>
          </p:nvSpPr>
          <p:spPr bwMode="auto">
            <a:xfrm flipV="1">
              <a:off x="2415" y="24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" name="Line 15320"/>
            <p:cNvSpPr>
              <a:spLocks noChangeShapeType="1"/>
            </p:cNvSpPr>
            <p:nvPr/>
          </p:nvSpPr>
          <p:spPr bwMode="auto">
            <a:xfrm>
              <a:off x="2415" y="24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" name="Rectangle 15321"/>
            <p:cNvSpPr>
              <a:spLocks noChangeArrowheads="1"/>
            </p:cNvSpPr>
            <p:nvPr/>
          </p:nvSpPr>
          <p:spPr bwMode="auto">
            <a:xfrm>
              <a:off x="2415" y="245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8" name="Line 15322"/>
            <p:cNvSpPr>
              <a:spLocks noChangeShapeType="1"/>
            </p:cNvSpPr>
            <p:nvPr/>
          </p:nvSpPr>
          <p:spPr bwMode="auto">
            <a:xfrm flipH="1" flipV="1">
              <a:off x="2421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9" name="Line 15323"/>
            <p:cNvSpPr>
              <a:spLocks noChangeShapeType="1"/>
            </p:cNvSpPr>
            <p:nvPr/>
          </p:nvSpPr>
          <p:spPr bwMode="auto">
            <a:xfrm>
              <a:off x="2433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0" name="Line 15324"/>
            <p:cNvSpPr>
              <a:spLocks noChangeShapeType="1"/>
            </p:cNvSpPr>
            <p:nvPr/>
          </p:nvSpPr>
          <p:spPr bwMode="auto">
            <a:xfrm flipH="1">
              <a:off x="2421" y="247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1" name="Line 15325"/>
            <p:cNvSpPr>
              <a:spLocks noChangeShapeType="1"/>
            </p:cNvSpPr>
            <p:nvPr/>
          </p:nvSpPr>
          <p:spPr bwMode="auto">
            <a:xfrm flipV="1">
              <a:off x="2433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2" name="Line 15326"/>
            <p:cNvSpPr>
              <a:spLocks noChangeShapeType="1"/>
            </p:cNvSpPr>
            <p:nvPr/>
          </p:nvSpPr>
          <p:spPr bwMode="auto">
            <a:xfrm flipV="1">
              <a:off x="2433" y="24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3" name="Line 15327"/>
            <p:cNvSpPr>
              <a:spLocks noChangeShapeType="1"/>
            </p:cNvSpPr>
            <p:nvPr/>
          </p:nvSpPr>
          <p:spPr bwMode="auto">
            <a:xfrm>
              <a:off x="2433" y="24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4" name="Rectangle 15328"/>
            <p:cNvSpPr>
              <a:spLocks noChangeArrowheads="1"/>
            </p:cNvSpPr>
            <p:nvPr/>
          </p:nvSpPr>
          <p:spPr bwMode="auto">
            <a:xfrm>
              <a:off x="2475" y="24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5" name="Line 15329"/>
            <p:cNvSpPr>
              <a:spLocks noChangeShapeType="1"/>
            </p:cNvSpPr>
            <p:nvPr/>
          </p:nvSpPr>
          <p:spPr bwMode="auto">
            <a:xfrm flipH="1" flipV="1">
              <a:off x="2481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6" name="Line 15330"/>
            <p:cNvSpPr>
              <a:spLocks noChangeShapeType="1"/>
            </p:cNvSpPr>
            <p:nvPr/>
          </p:nvSpPr>
          <p:spPr bwMode="auto">
            <a:xfrm>
              <a:off x="2493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7" name="Line 15331"/>
            <p:cNvSpPr>
              <a:spLocks noChangeShapeType="1"/>
            </p:cNvSpPr>
            <p:nvPr/>
          </p:nvSpPr>
          <p:spPr bwMode="auto">
            <a:xfrm flipH="1">
              <a:off x="2481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8" name="Line 15332"/>
            <p:cNvSpPr>
              <a:spLocks noChangeShapeType="1"/>
            </p:cNvSpPr>
            <p:nvPr/>
          </p:nvSpPr>
          <p:spPr bwMode="auto">
            <a:xfrm flipV="1">
              <a:off x="2493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9" name="Line 15333"/>
            <p:cNvSpPr>
              <a:spLocks noChangeShapeType="1"/>
            </p:cNvSpPr>
            <p:nvPr/>
          </p:nvSpPr>
          <p:spPr bwMode="auto">
            <a:xfrm flipV="1">
              <a:off x="2493" y="24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0" name="Line 15334"/>
            <p:cNvSpPr>
              <a:spLocks noChangeShapeType="1"/>
            </p:cNvSpPr>
            <p:nvPr/>
          </p:nvSpPr>
          <p:spPr bwMode="auto">
            <a:xfrm>
              <a:off x="2493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1" name="Rectangle 15335"/>
            <p:cNvSpPr>
              <a:spLocks noChangeArrowheads="1"/>
            </p:cNvSpPr>
            <p:nvPr/>
          </p:nvSpPr>
          <p:spPr bwMode="auto">
            <a:xfrm>
              <a:off x="2595" y="239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2" name="Line 15336"/>
            <p:cNvSpPr>
              <a:spLocks noChangeShapeType="1"/>
            </p:cNvSpPr>
            <p:nvPr/>
          </p:nvSpPr>
          <p:spPr bwMode="auto">
            <a:xfrm flipH="1" flipV="1">
              <a:off x="2601" y="24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3" name="Line 15337"/>
            <p:cNvSpPr>
              <a:spLocks noChangeShapeType="1"/>
            </p:cNvSpPr>
            <p:nvPr/>
          </p:nvSpPr>
          <p:spPr bwMode="auto">
            <a:xfrm>
              <a:off x="2613" y="24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4" name="Line 15338"/>
            <p:cNvSpPr>
              <a:spLocks noChangeShapeType="1"/>
            </p:cNvSpPr>
            <p:nvPr/>
          </p:nvSpPr>
          <p:spPr bwMode="auto">
            <a:xfrm flipH="1">
              <a:off x="2601" y="24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5" name="Line 15339"/>
            <p:cNvSpPr>
              <a:spLocks noChangeShapeType="1"/>
            </p:cNvSpPr>
            <p:nvPr/>
          </p:nvSpPr>
          <p:spPr bwMode="auto">
            <a:xfrm flipV="1">
              <a:off x="2613" y="24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6" name="Line 15340"/>
            <p:cNvSpPr>
              <a:spLocks noChangeShapeType="1"/>
            </p:cNvSpPr>
            <p:nvPr/>
          </p:nvSpPr>
          <p:spPr bwMode="auto">
            <a:xfrm flipV="1">
              <a:off x="2613" y="24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7" name="Line 15341"/>
            <p:cNvSpPr>
              <a:spLocks noChangeShapeType="1"/>
            </p:cNvSpPr>
            <p:nvPr/>
          </p:nvSpPr>
          <p:spPr bwMode="auto">
            <a:xfrm>
              <a:off x="2613" y="24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8" name="Rectangle 15342"/>
            <p:cNvSpPr>
              <a:spLocks noChangeArrowheads="1"/>
            </p:cNvSpPr>
            <p:nvPr/>
          </p:nvSpPr>
          <p:spPr bwMode="auto">
            <a:xfrm>
              <a:off x="2979" y="231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9" name="Line 15343"/>
            <p:cNvSpPr>
              <a:spLocks noChangeShapeType="1"/>
            </p:cNvSpPr>
            <p:nvPr/>
          </p:nvSpPr>
          <p:spPr bwMode="auto">
            <a:xfrm flipH="1" flipV="1">
              <a:off x="2985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0" name="Line 15344"/>
            <p:cNvSpPr>
              <a:spLocks noChangeShapeType="1"/>
            </p:cNvSpPr>
            <p:nvPr/>
          </p:nvSpPr>
          <p:spPr bwMode="auto">
            <a:xfrm>
              <a:off x="2997" y="23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1" name="Line 15345"/>
            <p:cNvSpPr>
              <a:spLocks noChangeShapeType="1"/>
            </p:cNvSpPr>
            <p:nvPr/>
          </p:nvSpPr>
          <p:spPr bwMode="auto">
            <a:xfrm flipH="1">
              <a:off x="2985" y="23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2" name="Line 15346"/>
            <p:cNvSpPr>
              <a:spLocks noChangeShapeType="1"/>
            </p:cNvSpPr>
            <p:nvPr/>
          </p:nvSpPr>
          <p:spPr bwMode="auto">
            <a:xfrm flipV="1">
              <a:off x="2997" y="23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3" name="Line 15347"/>
            <p:cNvSpPr>
              <a:spLocks noChangeShapeType="1"/>
            </p:cNvSpPr>
            <p:nvPr/>
          </p:nvSpPr>
          <p:spPr bwMode="auto">
            <a:xfrm flipV="1">
              <a:off x="2997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4" name="Line 15348"/>
            <p:cNvSpPr>
              <a:spLocks noChangeShapeType="1"/>
            </p:cNvSpPr>
            <p:nvPr/>
          </p:nvSpPr>
          <p:spPr bwMode="auto">
            <a:xfrm>
              <a:off x="2997" y="23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5" name="Rectangle 15349"/>
            <p:cNvSpPr>
              <a:spLocks noChangeArrowheads="1"/>
            </p:cNvSpPr>
            <p:nvPr/>
          </p:nvSpPr>
          <p:spPr bwMode="auto">
            <a:xfrm>
              <a:off x="3189" y="22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6" name="Line 15350"/>
            <p:cNvSpPr>
              <a:spLocks noChangeShapeType="1"/>
            </p:cNvSpPr>
            <p:nvPr/>
          </p:nvSpPr>
          <p:spPr bwMode="auto">
            <a:xfrm flipH="1" flipV="1">
              <a:off x="3195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7" name="Line 15351"/>
            <p:cNvSpPr>
              <a:spLocks noChangeShapeType="1"/>
            </p:cNvSpPr>
            <p:nvPr/>
          </p:nvSpPr>
          <p:spPr bwMode="auto">
            <a:xfrm>
              <a:off x="3207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8" name="Line 15352"/>
            <p:cNvSpPr>
              <a:spLocks noChangeShapeType="1"/>
            </p:cNvSpPr>
            <p:nvPr/>
          </p:nvSpPr>
          <p:spPr bwMode="auto">
            <a:xfrm flipH="1">
              <a:off x="3195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9" name="Line 15353"/>
            <p:cNvSpPr>
              <a:spLocks noChangeShapeType="1"/>
            </p:cNvSpPr>
            <p:nvPr/>
          </p:nvSpPr>
          <p:spPr bwMode="auto">
            <a:xfrm flipV="1">
              <a:off x="3207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0" name="Line 15354"/>
            <p:cNvSpPr>
              <a:spLocks noChangeShapeType="1"/>
            </p:cNvSpPr>
            <p:nvPr/>
          </p:nvSpPr>
          <p:spPr bwMode="auto">
            <a:xfrm flipV="1">
              <a:off x="3207" y="22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1" name="Line 15355"/>
            <p:cNvSpPr>
              <a:spLocks noChangeShapeType="1"/>
            </p:cNvSpPr>
            <p:nvPr/>
          </p:nvSpPr>
          <p:spPr bwMode="auto">
            <a:xfrm>
              <a:off x="3207" y="2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2" name="Rectangle 15356"/>
            <p:cNvSpPr>
              <a:spLocks noChangeArrowheads="1"/>
            </p:cNvSpPr>
            <p:nvPr/>
          </p:nvSpPr>
          <p:spPr bwMode="auto">
            <a:xfrm>
              <a:off x="3273" y="22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3" name="Line 15357"/>
            <p:cNvSpPr>
              <a:spLocks noChangeShapeType="1"/>
            </p:cNvSpPr>
            <p:nvPr/>
          </p:nvSpPr>
          <p:spPr bwMode="auto">
            <a:xfrm flipH="1" flipV="1">
              <a:off x="3279" y="22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4" name="Line 15358"/>
            <p:cNvSpPr>
              <a:spLocks noChangeShapeType="1"/>
            </p:cNvSpPr>
            <p:nvPr/>
          </p:nvSpPr>
          <p:spPr bwMode="auto">
            <a:xfrm>
              <a:off x="3291" y="22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5" name="Line 15359"/>
            <p:cNvSpPr>
              <a:spLocks noChangeShapeType="1"/>
            </p:cNvSpPr>
            <p:nvPr/>
          </p:nvSpPr>
          <p:spPr bwMode="auto">
            <a:xfrm flipH="1">
              <a:off x="3279" y="22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6" name="Line 15360"/>
            <p:cNvSpPr>
              <a:spLocks noChangeShapeType="1"/>
            </p:cNvSpPr>
            <p:nvPr/>
          </p:nvSpPr>
          <p:spPr bwMode="auto">
            <a:xfrm flipV="1">
              <a:off x="3291" y="22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7" name="Line 15361"/>
            <p:cNvSpPr>
              <a:spLocks noChangeShapeType="1"/>
            </p:cNvSpPr>
            <p:nvPr/>
          </p:nvSpPr>
          <p:spPr bwMode="auto">
            <a:xfrm flipV="1">
              <a:off x="3291" y="22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8" name="Line 15362"/>
            <p:cNvSpPr>
              <a:spLocks noChangeShapeType="1"/>
            </p:cNvSpPr>
            <p:nvPr/>
          </p:nvSpPr>
          <p:spPr bwMode="auto">
            <a:xfrm>
              <a:off x="3291" y="22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9" name="Rectangle 15363"/>
            <p:cNvSpPr>
              <a:spLocks noChangeArrowheads="1"/>
            </p:cNvSpPr>
            <p:nvPr/>
          </p:nvSpPr>
          <p:spPr bwMode="auto">
            <a:xfrm>
              <a:off x="3585" y="213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0" name="Line 15364"/>
            <p:cNvSpPr>
              <a:spLocks noChangeShapeType="1"/>
            </p:cNvSpPr>
            <p:nvPr/>
          </p:nvSpPr>
          <p:spPr bwMode="auto">
            <a:xfrm flipH="1" flipV="1">
              <a:off x="3591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1" name="Line 15365"/>
            <p:cNvSpPr>
              <a:spLocks noChangeShapeType="1"/>
            </p:cNvSpPr>
            <p:nvPr/>
          </p:nvSpPr>
          <p:spPr bwMode="auto">
            <a:xfrm>
              <a:off x="3603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2" name="Line 15366"/>
            <p:cNvSpPr>
              <a:spLocks noChangeShapeType="1"/>
            </p:cNvSpPr>
            <p:nvPr/>
          </p:nvSpPr>
          <p:spPr bwMode="auto">
            <a:xfrm flipH="1">
              <a:off x="3591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3" name="Line 15367"/>
            <p:cNvSpPr>
              <a:spLocks noChangeShapeType="1"/>
            </p:cNvSpPr>
            <p:nvPr/>
          </p:nvSpPr>
          <p:spPr bwMode="auto">
            <a:xfrm flipV="1">
              <a:off x="3603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4" name="Line 15368"/>
            <p:cNvSpPr>
              <a:spLocks noChangeShapeType="1"/>
            </p:cNvSpPr>
            <p:nvPr/>
          </p:nvSpPr>
          <p:spPr bwMode="auto">
            <a:xfrm flipV="1">
              <a:off x="3603" y="21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5" name="Line 15369"/>
            <p:cNvSpPr>
              <a:spLocks noChangeShapeType="1"/>
            </p:cNvSpPr>
            <p:nvPr/>
          </p:nvSpPr>
          <p:spPr bwMode="auto">
            <a:xfrm>
              <a:off x="3603" y="21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6" name="Rectangle 15370"/>
            <p:cNvSpPr>
              <a:spLocks noChangeArrowheads="1"/>
            </p:cNvSpPr>
            <p:nvPr/>
          </p:nvSpPr>
          <p:spPr bwMode="auto">
            <a:xfrm>
              <a:off x="3723" y="203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7" name="Line 15371"/>
            <p:cNvSpPr>
              <a:spLocks noChangeShapeType="1"/>
            </p:cNvSpPr>
            <p:nvPr/>
          </p:nvSpPr>
          <p:spPr bwMode="auto">
            <a:xfrm flipH="1" flipV="1">
              <a:off x="3729" y="20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8" name="Line 15372"/>
            <p:cNvSpPr>
              <a:spLocks noChangeShapeType="1"/>
            </p:cNvSpPr>
            <p:nvPr/>
          </p:nvSpPr>
          <p:spPr bwMode="auto">
            <a:xfrm>
              <a:off x="3741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9" name="Line 15373"/>
            <p:cNvSpPr>
              <a:spLocks noChangeShapeType="1"/>
            </p:cNvSpPr>
            <p:nvPr/>
          </p:nvSpPr>
          <p:spPr bwMode="auto">
            <a:xfrm flipH="1">
              <a:off x="3729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0" name="Line 15374"/>
            <p:cNvSpPr>
              <a:spLocks noChangeShapeType="1"/>
            </p:cNvSpPr>
            <p:nvPr/>
          </p:nvSpPr>
          <p:spPr bwMode="auto">
            <a:xfrm flipV="1">
              <a:off x="3741" y="20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1" name="Line 15375"/>
            <p:cNvSpPr>
              <a:spLocks noChangeShapeType="1"/>
            </p:cNvSpPr>
            <p:nvPr/>
          </p:nvSpPr>
          <p:spPr bwMode="auto">
            <a:xfrm flipV="1">
              <a:off x="3741" y="20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2" name="Line 15376"/>
            <p:cNvSpPr>
              <a:spLocks noChangeShapeType="1"/>
            </p:cNvSpPr>
            <p:nvPr/>
          </p:nvSpPr>
          <p:spPr bwMode="auto">
            <a:xfrm>
              <a:off x="3741" y="20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3" name="Rectangle 15377"/>
            <p:cNvSpPr>
              <a:spLocks noChangeArrowheads="1"/>
            </p:cNvSpPr>
            <p:nvPr/>
          </p:nvSpPr>
          <p:spPr bwMode="auto">
            <a:xfrm>
              <a:off x="3765" y="19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4" name="Line 15378"/>
            <p:cNvSpPr>
              <a:spLocks noChangeShapeType="1"/>
            </p:cNvSpPr>
            <p:nvPr/>
          </p:nvSpPr>
          <p:spPr bwMode="auto">
            <a:xfrm flipH="1" flipV="1">
              <a:off x="3771" y="19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5" name="Line 15379"/>
            <p:cNvSpPr>
              <a:spLocks noChangeShapeType="1"/>
            </p:cNvSpPr>
            <p:nvPr/>
          </p:nvSpPr>
          <p:spPr bwMode="auto">
            <a:xfrm>
              <a:off x="3783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6" name="Line 15380"/>
            <p:cNvSpPr>
              <a:spLocks noChangeShapeType="1"/>
            </p:cNvSpPr>
            <p:nvPr/>
          </p:nvSpPr>
          <p:spPr bwMode="auto">
            <a:xfrm flipH="1">
              <a:off x="3771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7" name="Line 15381"/>
            <p:cNvSpPr>
              <a:spLocks noChangeShapeType="1"/>
            </p:cNvSpPr>
            <p:nvPr/>
          </p:nvSpPr>
          <p:spPr bwMode="auto">
            <a:xfrm flipV="1">
              <a:off x="3783" y="19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8" name="Line 15382"/>
            <p:cNvSpPr>
              <a:spLocks noChangeShapeType="1"/>
            </p:cNvSpPr>
            <p:nvPr/>
          </p:nvSpPr>
          <p:spPr bwMode="auto">
            <a:xfrm flipV="1">
              <a:off x="3783" y="19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9" name="Line 15383"/>
            <p:cNvSpPr>
              <a:spLocks noChangeShapeType="1"/>
            </p:cNvSpPr>
            <p:nvPr/>
          </p:nvSpPr>
          <p:spPr bwMode="auto">
            <a:xfrm>
              <a:off x="3783" y="19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0" name="Rectangle 15384"/>
            <p:cNvSpPr>
              <a:spLocks noChangeArrowheads="1"/>
            </p:cNvSpPr>
            <p:nvPr/>
          </p:nvSpPr>
          <p:spPr bwMode="auto">
            <a:xfrm>
              <a:off x="3771" y="19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1" name="Line 15385"/>
            <p:cNvSpPr>
              <a:spLocks noChangeShapeType="1"/>
            </p:cNvSpPr>
            <p:nvPr/>
          </p:nvSpPr>
          <p:spPr bwMode="auto">
            <a:xfrm flipH="1" flipV="1">
              <a:off x="3777" y="19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2" name="Line 15386"/>
            <p:cNvSpPr>
              <a:spLocks noChangeShapeType="1"/>
            </p:cNvSpPr>
            <p:nvPr/>
          </p:nvSpPr>
          <p:spPr bwMode="auto">
            <a:xfrm>
              <a:off x="3789" y="19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3" name="Line 15387"/>
            <p:cNvSpPr>
              <a:spLocks noChangeShapeType="1"/>
            </p:cNvSpPr>
            <p:nvPr/>
          </p:nvSpPr>
          <p:spPr bwMode="auto">
            <a:xfrm flipH="1">
              <a:off x="3777" y="19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4" name="Line 15388"/>
            <p:cNvSpPr>
              <a:spLocks noChangeShapeType="1"/>
            </p:cNvSpPr>
            <p:nvPr/>
          </p:nvSpPr>
          <p:spPr bwMode="auto">
            <a:xfrm flipV="1">
              <a:off x="3789" y="19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5" name="Line 15389"/>
            <p:cNvSpPr>
              <a:spLocks noChangeShapeType="1"/>
            </p:cNvSpPr>
            <p:nvPr/>
          </p:nvSpPr>
          <p:spPr bwMode="auto">
            <a:xfrm flipV="1">
              <a:off x="3789" y="19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6" name="Line 15390"/>
            <p:cNvSpPr>
              <a:spLocks noChangeShapeType="1"/>
            </p:cNvSpPr>
            <p:nvPr/>
          </p:nvSpPr>
          <p:spPr bwMode="auto">
            <a:xfrm>
              <a:off x="3789" y="19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7" name="Rectangle 15391"/>
            <p:cNvSpPr>
              <a:spLocks noChangeArrowheads="1"/>
            </p:cNvSpPr>
            <p:nvPr/>
          </p:nvSpPr>
          <p:spPr bwMode="auto">
            <a:xfrm>
              <a:off x="3753" y="19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8" name="Line 15392"/>
            <p:cNvSpPr>
              <a:spLocks noChangeShapeType="1"/>
            </p:cNvSpPr>
            <p:nvPr/>
          </p:nvSpPr>
          <p:spPr bwMode="auto">
            <a:xfrm flipH="1" flipV="1">
              <a:off x="3759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9" name="Line 15393"/>
            <p:cNvSpPr>
              <a:spLocks noChangeShapeType="1"/>
            </p:cNvSpPr>
            <p:nvPr/>
          </p:nvSpPr>
          <p:spPr bwMode="auto">
            <a:xfrm>
              <a:off x="3771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0" name="Line 15394"/>
            <p:cNvSpPr>
              <a:spLocks noChangeShapeType="1"/>
            </p:cNvSpPr>
            <p:nvPr/>
          </p:nvSpPr>
          <p:spPr bwMode="auto">
            <a:xfrm flipH="1">
              <a:off x="3759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1" name="Line 15395"/>
            <p:cNvSpPr>
              <a:spLocks noChangeShapeType="1"/>
            </p:cNvSpPr>
            <p:nvPr/>
          </p:nvSpPr>
          <p:spPr bwMode="auto">
            <a:xfrm flipV="1">
              <a:off x="3771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" name="Line 15396"/>
            <p:cNvSpPr>
              <a:spLocks noChangeShapeType="1"/>
            </p:cNvSpPr>
            <p:nvPr/>
          </p:nvSpPr>
          <p:spPr bwMode="auto">
            <a:xfrm flipV="1">
              <a:off x="3771" y="19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" name="Line 15397"/>
            <p:cNvSpPr>
              <a:spLocks noChangeShapeType="1"/>
            </p:cNvSpPr>
            <p:nvPr/>
          </p:nvSpPr>
          <p:spPr bwMode="auto">
            <a:xfrm>
              <a:off x="3771" y="19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4" name="Rectangle 15398"/>
            <p:cNvSpPr>
              <a:spLocks noChangeArrowheads="1"/>
            </p:cNvSpPr>
            <p:nvPr/>
          </p:nvSpPr>
          <p:spPr bwMode="auto">
            <a:xfrm>
              <a:off x="3681" y="19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5" name="Line 15399"/>
            <p:cNvSpPr>
              <a:spLocks noChangeShapeType="1"/>
            </p:cNvSpPr>
            <p:nvPr/>
          </p:nvSpPr>
          <p:spPr bwMode="auto">
            <a:xfrm flipH="1" flipV="1">
              <a:off x="3687" y="19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6" name="Line 15400"/>
            <p:cNvSpPr>
              <a:spLocks noChangeShapeType="1"/>
            </p:cNvSpPr>
            <p:nvPr/>
          </p:nvSpPr>
          <p:spPr bwMode="auto">
            <a:xfrm>
              <a:off x="3699" y="19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" name="Line 15401"/>
            <p:cNvSpPr>
              <a:spLocks noChangeShapeType="1"/>
            </p:cNvSpPr>
            <p:nvPr/>
          </p:nvSpPr>
          <p:spPr bwMode="auto">
            <a:xfrm flipH="1">
              <a:off x="3687" y="19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" name="Line 15402"/>
            <p:cNvSpPr>
              <a:spLocks noChangeShapeType="1"/>
            </p:cNvSpPr>
            <p:nvPr/>
          </p:nvSpPr>
          <p:spPr bwMode="auto">
            <a:xfrm flipV="1">
              <a:off x="3699" y="19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9" name="Line 15403"/>
            <p:cNvSpPr>
              <a:spLocks noChangeShapeType="1"/>
            </p:cNvSpPr>
            <p:nvPr/>
          </p:nvSpPr>
          <p:spPr bwMode="auto">
            <a:xfrm flipV="1">
              <a:off x="3699" y="19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0" name="Line 15404"/>
            <p:cNvSpPr>
              <a:spLocks noChangeShapeType="1"/>
            </p:cNvSpPr>
            <p:nvPr/>
          </p:nvSpPr>
          <p:spPr bwMode="auto">
            <a:xfrm>
              <a:off x="3699" y="19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1" name="Rectangle 15405"/>
            <p:cNvSpPr>
              <a:spLocks noChangeArrowheads="1"/>
            </p:cNvSpPr>
            <p:nvPr/>
          </p:nvSpPr>
          <p:spPr bwMode="auto">
            <a:xfrm>
              <a:off x="3591" y="198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2" name="Line 15406"/>
            <p:cNvSpPr>
              <a:spLocks noChangeShapeType="1"/>
            </p:cNvSpPr>
            <p:nvPr/>
          </p:nvSpPr>
          <p:spPr bwMode="auto">
            <a:xfrm flipH="1" flipV="1">
              <a:off x="3597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3" name="Line 15407"/>
            <p:cNvSpPr>
              <a:spLocks noChangeShapeType="1"/>
            </p:cNvSpPr>
            <p:nvPr/>
          </p:nvSpPr>
          <p:spPr bwMode="auto">
            <a:xfrm>
              <a:off x="3609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4" name="Line 15408"/>
            <p:cNvSpPr>
              <a:spLocks noChangeShapeType="1"/>
            </p:cNvSpPr>
            <p:nvPr/>
          </p:nvSpPr>
          <p:spPr bwMode="auto">
            <a:xfrm flipH="1">
              <a:off x="3597" y="20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5" name="Line 15409"/>
            <p:cNvSpPr>
              <a:spLocks noChangeShapeType="1"/>
            </p:cNvSpPr>
            <p:nvPr/>
          </p:nvSpPr>
          <p:spPr bwMode="auto">
            <a:xfrm flipV="1">
              <a:off x="3609" y="19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6" name="Line 15410"/>
            <p:cNvSpPr>
              <a:spLocks noChangeShapeType="1"/>
            </p:cNvSpPr>
            <p:nvPr/>
          </p:nvSpPr>
          <p:spPr bwMode="auto">
            <a:xfrm flipV="1">
              <a:off x="3609" y="19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7" name="Line 15411"/>
            <p:cNvSpPr>
              <a:spLocks noChangeShapeType="1"/>
            </p:cNvSpPr>
            <p:nvPr/>
          </p:nvSpPr>
          <p:spPr bwMode="auto">
            <a:xfrm>
              <a:off x="3609" y="20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8" name="Rectangle 15412"/>
            <p:cNvSpPr>
              <a:spLocks noChangeArrowheads="1"/>
            </p:cNvSpPr>
            <p:nvPr/>
          </p:nvSpPr>
          <p:spPr bwMode="auto">
            <a:xfrm>
              <a:off x="3483" y="201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9" name="Line 15413"/>
            <p:cNvSpPr>
              <a:spLocks noChangeShapeType="1"/>
            </p:cNvSpPr>
            <p:nvPr/>
          </p:nvSpPr>
          <p:spPr bwMode="auto">
            <a:xfrm flipH="1" flipV="1">
              <a:off x="3489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0" name="Line 15414"/>
            <p:cNvSpPr>
              <a:spLocks noChangeShapeType="1"/>
            </p:cNvSpPr>
            <p:nvPr/>
          </p:nvSpPr>
          <p:spPr bwMode="auto">
            <a:xfrm>
              <a:off x="3501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1" name="Line 15415"/>
            <p:cNvSpPr>
              <a:spLocks noChangeShapeType="1"/>
            </p:cNvSpPr>
            <p:nvPr/>
          </p:nvSpPr>
          <p:spPr bwMode="auto">
            <a:xfrm flipH="1">
              <a:off x="3489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2" name="Line 15416"/>
            <p:cNvSpPr>
              <a:spLocks noChangeShapeType="1"/>
            </p:cNvSpPr>
            <p:nvPr/>
          </p:nvSpPr>
          <p:spPr bwMode="auto">
            <a:xfrm flipV="1">
              <a:off x="3501" y="201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3" name="Line 15417"/>
            <p:cNvSpPr>
              <a:spLocks noChangeShapeType="1"/>
            </p:cNvSpPr>
            <p:nvPr/>
          </p:nvSpPr>
          <p:spPr bwMode="auto">
            <a:xfrm flipV="1">
              <a:off x="3501" y="20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4" name="Line 15418"/>
            <p:cNvSpPr>
              <a:spLocks noChangeShapeType="1"/>
            </p:cNvSpPr>
            <p:nvPr/>
          </p:nvSpPr>
          <p:spPr bwMode="auto">
            <a:xfrm>
              <a:off x="3501" y="20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5" name="Rectangle 15419"/>
            <p:cNvSpPr>
              <a:spLocks noChangeArrowheads="1"/>
            </p:cNvSpPr>
            <p:nvPr/>
          </p:nvSpPr>
          <p:spPr bwMode="auto">
            <a:xfrm>
              <a:off x="3363" y="206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6" name="Line 15420"/>
            <p:cNvSpPr>
              <a:spLocks noChangeShapeType="1"/>
            </p:cNvSpPr>
            <p:nvPr/>
          </p:nvSpPr>
          <p:spPr bwMode="auto">
            <a:xfrm flipH="1" flipV="1">
              <a:off x="3369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7" name="Line 15421"/>
            <p:cNvSpPr>
              <a:spLocks noChangeShapeType="1"/>
            </p:cNvSpPr>
            <p:nvPr/>
          </p:nvSpPr>
          <p:spPr bwMode="auto">
            <a:xfrm>
              <a:off x="3381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8" name="Line 15422"/>
            <p:cNvSpPr>
              <a:spLocks noChangeShapeType="1"/>
            </p:cNvSpPr>
            <p:nvPr/>
          </p:nvSpPr>
          <p:spPr bwMode="auto">
            <a:xfrm flipH="1">
              <a:off x="3369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9" name="Line 15423"/>
            <p:cNvSpPr>
              <a:spLocks noChangeShapeType="1"/>
            </p:cNvSpPr>
            <p:nvPr/>
          </p:nvSpPr>
          <p:spPr bwMode="auto">
            <a:xfrm flipV="1">
              <a:off x="3381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0" name="Line 15424"/>
            <p:cNvSpPr>
              <a:spLocks noChangeShapeType="1"/>
            </p:cNvSpPr>
            <p:nvPr/>
          </p:nvSpPr>
          <p:spPr bwMode="auto">
            <a:xfrm flipV="1">
              <a:off x="3381" y="20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1" name="Line 15425"/>
            <p:cNvSpPr>
              <a:spLocks noChangeShapeType="1"/>
            </p:cNvSpPr>
            <p:nvPr/>
          </p:nvSpPr>
          <p:spPr bwMode="auto">
            <a:xfrm>
              <a:off x="3381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2" name="Rectangle 15426"/>
            <p:cNvSpPr>
              <a:spLocks noChangeArrowheads="1"/>
            </p:cNvSpPr>
            <p:nvPr/>
          </p:nvSpPr>
          <p:spPr bwMode="auto">
            <a:xfrm>
              <a:off x="3195" y="214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3" name="Line 15427"/>
            <p:cNvSpPr>
              <a:spLocks noChangeShapeType="1"/>
            </p:cNvSpPr>
            <p:nvPr/>
          </p:nvSpPr>
          <p:spPr bwMode="auto">
            <a:xfrm flipH="1" flipV="1">
              <a:off x="3201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4" name="Line 15428"/>
            <p:cNvSpPr>
              <a:spLocks noChangeShapeType="1"/>
            </p:cNvSpPr>
            <p:nvPr/>
          </p:nvSpPr>
          <p:spPr bwMode="auto">
            <a:xfrm>
              <a:off x="3213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5" name="Line 15429"/>
            <p:cNvSpPr>
              <a:spLocks noChangeShapeType="1"/>
            </p:cNvSpPr>
            <p:nvPr/>
          </p:nvSpPr>
          <p:spPr bwMode="auto">
            <a:xfrm flipH="1">
              <a:off x="3201" y="21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6" name="Line 15430"/>
            <p:cNvSpPr>
              <a:spLocks noChangeShapeType="1"/>
            </p:cNvSpPr>
            <p:nvPr/>
          </p:nvSpPr>
          <p:spPr bwMode="auto">
            <a:xfrm flipV="1">
              <a:off x="3213" y="21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7" name="Line 15431"/>
            <p:cNvSpPr>
              <a:spLocks noChangeShapeType="1"/>
            </p:cNvSpPr>
            <p:nvPr/>
          </p:nvSpPr>
          <p:spPr bwMode="auto">
            <a:xfrm flipV="1">
              <a:off x="3213" y="21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8" name="Line 15432"/>
            <p:cNvSpPr>
              <a:spLocks noChangeShapeType="1"/>
            </p:cNvSpPr>
            <p:nvPr/>
          </p:nvSpPr>
          <p:spPr bwMode="auto">
            <a:xfrm>
              <a:off x="3213" y="21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9" name="Rectangle 15433"/>
            <p:cNvSpPr>
              <a:spLocks noChangeArrowheads="1"/>
            </p:cNvSpPr>
            <p:nvPr/>
          </p:nvSpPr>
          <p:spPr bwMode="auto">
            <a:xfrm>
              <a:off x="3045" y="22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0" name="Line 15434"/>
            <p:cNvSpPr>
              <a:spLocks noChangeShapeType="1"/>
            </p:cNvSpPr>
            <p:nvPr/>
          </p:nvSpPr>
          <p:spPr bwMode="auto">
            <a:xfrm flipH="1" flipV="1">
              <a:off x="3051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1" name="Line 15435"/>
            <p:cNvSpPr>
              <a:spLocks noChangeShapeType="1"/>
            </p:cNvSpPr>
            <p:nvPr/>
          </p:nvSpPr>
          <p:spPr bwMode="auto">
            <a:xfrm>
              <a:off x="3063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" name="Line 15436"/>
            <p:cNvSpPr>
              <a:spLocks noChangeShapeType="1"/>
            </p:cNvSpPr>
            <p:nvPr/>
          </p:nvSpPr>
          <p:spPr bwMode="auto">
            <a:xfrm flipH="1">
              <a:off x="3051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" name="Line 15437"/>
            <p:cNvSpPr>
              <a:spLocks noChangeShapeType="1"/>
            </p:cNvSpPr>
            <p:nvPr/>
          </p:nvSpPr>
          <p:spPr bwMode="auto">
            <a:xfrm flipV="1">
              <a:off x="3063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" name="Line 15438"/>
            <p:cNvSpPr>
              <a:spLocks noChangeShapeType="1"/>
            </p:cNvSpPr>
            <p:nvPr/>
          </p:nvSpPr>
          <p:spPr bwMode="auto">
            <a:xfrm flipV="1">
              <a:off x="3063" y="22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" name="Line 15439"/>
            <p:cNvSpPr>
              <a:spLocks noChangeShapeType="1"/>
            </p:cNvSpPr>
            <p:nvPr/>
          </p:nvSpPr>
          <p:spPr bwMode="auto">
            <a:xfrm>
              <a:off x="3063" y="22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6" name="Rectangle 15440"/>
            <p:cNvSpPr>
              <a:spLocks noChangeArrowheads="1"/>
            </p:cNvSpPr>
            <p:nvPr/>
          </p:nvSpPr>
          <p:spPr bwMode="auto">
            <a:xfrm>
              <a:off x="2877" y="231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7" name="Line 15441"/>
            <p:cNvSpPr>
              <a:spLocks noChangeShapeType="1"/>
            </p:cNvSpPr>
            <p:nvPr/>
          </p:nvSpPr>
          <p:spPr bwMode="auto">
            <a:xfrm flipH="1" flipV="1">
              <a:off x="2883" y="23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" name="Line 15442"/>
            <p:cNvSpPr>
              <a:spLocks noChangeShapeType="1"/>
            </p:cNvSpPr>
            <p:nvPr/>
          </p:nvSpPr>
          <p:spPr bwMode="auto">
            <a:xfrm>
              <a:off x="2895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9" name="Line 15443"/>
            <p:cNvSpPr>
              <a:spLocks noChangeShapeType="1"/>
            </p:cNvSpPr>
            <p:nvPr/>
          </p:nvSpPr>
          <p:spPr bwMode="auto">
            <a:xfrm flipH="1">
              <a:off x="2883" y="23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0" name="Line 15444"/>
            <p:cNvSpPr>
              <a:spLocks noChangeShapeType="1"/>
            </p:cNvSpPr>
            <p:nvPr/>
          </p:nvSpPr>
          <p:spPr bwMode="auto">
            <a:xfrm flipV="1">
              <a:off x="2895" y="23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73" name="Group 15445"/>
          <p:cNvGrpSpPr>
            <a:grpSpLocks/>
          </p:cNvGrpSpPr>
          <p:nvPr/>
        </p:nvGrpSpPr>
        <p:grpSpPr bwMode="auto">
          <a:xfrm>
            <a:off x="5011738" y="3333750"/>
            <a:ext cx="1068387" cy="409575"/>
            <a:chOff x="2223" y="2325"/>
            <a:chExt cx="673" cy="258"/>
          </a:xfrm>
        </p:grpSpPr>
        <p:sp>
          <p:nvSpPr>
            <p:cNvPr id="12451" name="Line 15446"/>
            <p:cNvSpPr>
              <a:spLocks noChangeShapeType="1"/>
            </p:cNvSpPr>
            <p:nvPr/>
          </p:nvSpPr>
          <p:spPr bwMode="auto">
            <a:xfrm flipV="1">
              <a:off x="2895" y="23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Line 15447"/>
            <p:cNvSpPr>
              <a:spLocks noChangeShapeType="1"/>
            </p:cNvSpPr>
            <p:nvPr/>
          </p:nvSpPr>
          <p:spPr bwMode="auto">
            <a:xfrm>
              <a:off x="2895" y="23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Rectangle 15448"/>
            <p:cNvSpPr>
              <a:spLocks noChangeArrowheads="1"/>
            </p:cNvSpPr>
            <p:nvPr/>
          </p:nvSpPr>
          <p:spPr bwMode="auto">
            <a:xfrm>
              <a:off x="2763" y="23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Line 15449"/>
            <p:cNvSpPr>
              <a:spLocks noChangeShapeType="1"/>
            </p:cNvSpPr>
            <p:nvPr/>
          </p:nvSpPr>
          <p:spPr bwMode="auto">
            <a:xfrm flipH="1" flipV="1">
              <a:off x="2769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Line 15450"/>
            <p:cNvSpPr>
              <a:spLocks noChangeShapeType="1"/>
            </p:cNvSpPr>
            <p:nvPr/>
          </p:nvSpPr>
          <p:spPr bwMode="auto">
            <a:xfrm>
              <a:off x="2781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Line 15451"/>
            <p:cNvSpPr>
              <a:spLocks noChangeShapeType="1"/>
            </p:cNvSpPr>
            <p:nvPr/>
          </p:nvSpPr>
          <p:spPr bwMode="auto">
            <a:xfrm flipH="1">
              <a:off x="2769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Line 15452"/>
            <p:cNvSpPr>
              <a:spLocks noChangeShapeType="1"/>
            </p:cNvSpPr>
            <p:nvPr/>
          </p:nvSpPr>
          <p:spPr bwMode="auto">
            <a:xfrm flipV="1">
              <a:off x="2781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Line 15453"/>
            <p:cNvSpPr>
              <a:spLocks noChangeShapeType="1"/>
            </p:cNvSpPr>
            <p:nvPr/>
          </p:nvSpPr>
          <p:spPr bwMode="auto">
            <a:xfrm flipV="1">
              <a:off x="2781" y="23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Line 15454"/>
            <p:cNvSpPr>
              <a:spLocks noChangeShapeType="1"/>
            </p:cNvSpPr>
            <p:nvPr/>
          </p:nvSpPr>
          <p:spPr bwMode="auto">
            <a:xfrm>
              <a:off x="2781" y="23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Rectangle 15455"/>
            <p:cNvSpPr>
              <a:spLocks noChangeArrowheads="1"/>
            </p:cNvSpPr>
            <p:nvPr/>
          </p:nvSpPr>
          <p:spPr bwMode="auto">
            <a:xfrm>
              <a:off x="2619" y="24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Line 15456"/>
            <p:cNvSpPr>
              <a:spLocks noChangeShapeType="1"/>
            </p:cNvSpPr>
            <p:nvPr/>
          </p:nvSpPr>
          <p:spPr bwMode="auto">
            <a:xfrm flipH="1" flipV="1">
              <a:off x="2625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Line 15457"/>
            <p:cNvSpPr>
              <a:spLocks noChangeShapeType="1"/>
            </p:cNvSpPr>
            <p:nvPr/>
          </p:nvSpPr>
          <p:spPr bwMode="auto">
            <a:xfrm>
              <a:off x="2637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Line 15458"/>
            <p:cNvSpPr>
              <a:spLocks noChangeShapeType="1"/>
            </p:cNvSpPr>
            <p:nvPr/>
          </p:nvSpPr>
          <p:spPr bwMode="auto">
            <a:xfrm flipH="1">
              <a:off x="2625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Line 15459"/>
            <p:cNvSpPr>
              <a:spLocks noChangeShapeType="1"/>
            </p:cNvSpPr>
            <p:nvPr/>
          </p:nvSpPr>
          <p:spPr bwMode="auto">
            <a:xfrm flipV="1">
              <a:off x="2637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Line 15460"/>
            <p:cNvSpPr>
              <a:spLocks noChangeShapeType="1"/>
            </p:cNvSpPr>
            <p:nvPr/>
          </p:nvSpPr>
          <p:spPr bwMode="auto">
            <a:xfrm flipV="1">
              <a:off x="2637" y="24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6" name="Line 15461"/>
            <p:cNvSpPr>
              <a:spLocks noChangeShapeType="1"/>
            </p:cNvSpPr>
            <p:nvPr/>
          </p:nvSpPr>
          <p:spPr bwMode="auto">
            <a:xfrm>
              <a:off x="2637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Rectangle 15462"/>
            <p:cNvSpPr>
              <a:spLocks noChangeArrowheads="1"/>
            </p:cNvSpPr>
            <p:nvPr/>
          </p:nvSpPr>
          <p:spPr bwMode="auto">
            <a:xfrm>
              <a:off x="2511" y="248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Line 15463"/>
            <p:cNvSpPr>
              <a:spLocks noChangeShapeType="1"/>
            </p:cNvSpPr>
            <p:nvPr/>
          </p:nvSpPr>
          <p:spPr bwMode="auto">
            <a:xfrm flipH="1" flipV="1">
              <a:off x="2517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9" name="Line 15464"/>
            <p:cNvSpPr>
              <a:spLocks noChangeShapeType="1"/>
            </p:cNvSpPr>
            <p:nvPr/>
          </p:nvSpPr>
          <p:spPr bwMode="auto">
            <a:xfrm>
              <a:off x="2529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Line 15465"/>
            <p:cNvSpPr>
              <a:spLocks noChangeShapeType="1"/>
            </p:cNvSpPr>
            <p:nvPr/>
          </p:nvSpPr>
          <p:spPr bwMode="auto">
            <a:xfrm flipH="1">
              <a:off x="2517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Line 15466"/>
            <p:cNvSpPr>
              <a:spLocks noChangeShapeType="1"/>
            </p:cNvSpPr>
            <p:nvPr/>
          </p:nvSpPr>
          <p:spPr bwMode="auto">
            <a:xfrm flipV="1">
              <a:off x="2529" y="24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2" name="Line 15467"/>
            <p:cNvSpPr>
              <a:spLocks noChangeShapeType="1"/>
            </p:cNvSpPr>
            <p:nvPr/>
          </p:nvSpPr>
          <p:spPr bwMode="auto">
            <a:xfrm flipV="1">
              <a:off x="2529" y="2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Line 15468"/>
            <p:cNvSpPr>
              <a:spLocks noChangeShapeType="1"/>
            </p:cNvSpPr>
            <p:nvPr/>
          </p:nvSpPr>
          <p:spPr bwMode="auto">
            <a:xfrm>
              <a:off x="2529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4" name="Rectangle 15469"/>
            <p:cNvSpPr>
              <a:spLocks noChangeArrowheads="1"/>
            </p:cNvSpPr>
            <p:nvPr/>
          </p:nvSpPr>
          <p:spPr bwMode="auto">
            <a:xfrm>
              <a:off x="2361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5" name="Line 15470"/>
            <p:cNvSpPr>
              <a:spLocks noChangeShapeType="1"/>
            </p:cNvSpPr>
            <p:nvPr/>
          </p:nvSpPr>
          <p:spPr bwMode="auto">
            <a:xfrm flipH="1" flipV="1">
              <a:off x="236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6" name="Line 15471"/>
            <p:cNvSpPr>
              <a:spLocks noChangeShapeType="1"/>
            </p:cNvSpPr>
            <p:nvPr/>
          </p:nvSpPr>
          <p:spPr bwMode="auto">
            <a:xfrm>
              <a:off x="237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7" name="Line 15472"/>
            <p:cNvSpPr>
              <a:spLocks noChangeShapeType="1"/>
            </p:cNvSpPr>
            <p:nvPr/>
          </p:nvSpPr>
          <p:spPr bwMode="auto">
            <a:xfrm flipH="1">
              <a:off x="236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8" name="Line 15473"/>
            <p:cNvSpPr>
              <a:spLocks noChangeShapeType="1"/>
            </p:cNvSpPr>
            <p:nvPr/>
          </p:nvSpPr>
          <p:spPr bwMode="auto">
            <a:xfrm flipV="1">
              <a:off x="237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9" name="Line 15474"/>
            <p:cNvSpPr>
              <a:spLocks noChangeShapeType="1"/>
            </p:cNvSpPr>
            <p:nvPr/>
          </p:nvSpPr>
          <p:spPr bwMode="auto">
            <a:xfrm flipV="1">
              <a:off x="237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0" name="Line 15475"/>
            <p:cNvSpPr>
              <a:spLocks noChangeShapeType="1"/>
            </p:cNvSpPr>
            <p:nvPr/>
          </p:nvSpPr>
          <p:spPr bwMode="auto">
            <a:xfrm>
              <a:off x="237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1" name="Rectangle 15476"/>
            <p:cNvSpPr>
              <a:spLocks noChangeArrowheads="1"/>
            </p:cNvSpPr>
            <p:nvPr/>
          </p:nvSpPr>
          <p:spPr bwMode="auto">
            <a:xfrm>
              <a:off x="2295" y="25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2" name="Line 15477"/>
            <p:cNvSpPr>
              <a:spLocks noChangeShapeType="1"/>
            </p:cNvSpPr>
            <p:nvPr/>
          </p:nvSpPr>
          <p:spPr bwMode="auto">
            <a:xfrm flipH="1" flipV="1">
              <a:off x="230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3" name="Line 15478"/>
            <p:cNvSpPr>
              <a:spLocks noChangeShapeType="1"/>
            </p:cNvSpPr>
            <p:nvPr/>
          </p:nvSpPr>
          <p:spPr bwMode="auto">
            <a:xfrm>
              <a:off x="2313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4" name="Line 15479"/>
            <p:cNvSpPr>
              <a:spLocks noChangeShapeType="1"/>
            </p:cNvSpPr>
            <p:nvPr/>
          </p:nvSpPr>
          <p:spPr bwMode="auto">
            <a:xfrm flipH="1">
              <a:off x="2301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5" name="Line 15480"/>
            <p:cNvSpPr>
              <a:spLocks noChangeShapeType="1"/>
            </p:cNvSpPr>
            <p:nvPr/>
          </p:nvSpPr>
          <p:spPr bwMode="auto">
            <a:xfrm flipV="1">
              <a:off x="2313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6" name="Line 15481"/>
            <p:cNvSpPr>
              <a:spLocks noChangeShapeType="1"/>
            </p:cNvSpPr>
            <p:nvPr/>
          </p:nvSpPr>
          <p:spPr bwMode="auto">
            <a:xfrm flipV="1">
              <a:off x="2313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7" name="Line 15482"/>
            <p:cNvSpPr>
              <a:spLocks noChangeShapeType="1"/>
            </p:cNvSpPr>
            <p:nvPr/>
          </p:nvSpPr>
          <p:spPr bwMode="auto">
            <a:xfrm>
              <a:off x="2313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8" name="Rectangle 15483"/>
            <p:cNvSpPr>
              <a:spLocks noChangeArrowheads="1"/>
            </p:cNvSpPr>
            <p:nvPr/>
          </p:nvSpPr>
          <p:spPr bwMode="auto">
            <a:xfrm>
              <a:off x="2241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9" name="Line 15484"/>
            <p:cNvSpPr>
              <a:spLocks noChangeShapeType="1"/>
            </p:cNvSpPr>
            <p:nvPr/>
          </p:nvSpPr>
          <p:spPr bwMode="auto">
            <a:xfrm flipH="1" flipV="1">
              <a:off x="224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0" name="Line 15485"/>
            <p:cNvSpPr>
              <a:spLocks noChangeShapeType="1"/>
            </p:cNvSpPr>
            <p:nvPr/>
          </p:nvSpPr>
          <p:spPr bwMode="auto">
            <a:xfrm>
              <a:off x="225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1" name="Line 15486"/>
            <p:cNvSpPr>
              <a:spLocks noChangeShapeType="1"/>
            </p:cNvSpPr>
            <p:nvPr/>
          </p:nvSpPr>
          <p:spPr bwMode="auto">
            <a:xfrm flipH="1">
              <a:off x="224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Line 15487"/>
            <p:cNvSpPr>
              <a:spLocks noChangeShapeType="1"/>
            </p:cNvSpPr>
            <p:nvPr/>
          </p:nvSpPr>
          <p:spPr bwMode="auto">
            <a:xfrm flipV="1">
              <a:off x="225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Line 15488"/>
            <p:cNvSpPr>
              <a:spLocks noChangeShapeType="1"/>
            </p:cNvSpPr>
            <p:nvPr/>
          </p:nvSpPr>
          <p:spPr bwMode="auto">
            <a:xfrm flipV="1">
              <a:off x="225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Line 15489"/>
            <p:cNvSpPr>
              <a:spLocks noChangeShapeType="1"/>
            </p:cNvSpPr>
            <p:nvPr/>
          </p:nvSpPr>
          <p:spPr bwMode="auto">
            <a:xfrm>
              <a:off x="2259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" name="Rectangle 15490"/>
            <p:cNvSpPr>
              <a:spLocks noChangeArrowheads="1"/>
            </p:cNvSpPr>
            <p:nvPr/>
          </p:nvSpPr>
          <p:spPr bwMode="auto">
            <a:xfrm>
              <a:off x="2241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6" name="Line 15491"/>
            <p:cNvSpPr>
              <a:spLocks noChangeShapeType="1"/>
            </p:cNvSpPr>
            <p:nvPr/>
          </p:nvSpPr>
          <p:spPr bwMode="auto">
            <a:xfrm flipH="1" flipV="1">
              <a:off x="224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Line 15492"/>
            <p:cNvSpPr>
              <a:spLocks noChangeShapeType="1"/>
            </p:cNvSpPr>
            <p:nvPr/>
          </p:nvSpPr>
          <p:spPr bwMode="auto">
            <a:xfrm>
              <a:off x="225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Line 15493"/>
            <p:cNvSpPr>
              <a:spLocks noChangeShapeType="1"/>
            </p:cNvSpPr>
            <p:nvPr/>
          </p:nvSpPr>
          <p:spPr bwMode="auto">
            <a:xfrm flipH="1">
              <a:off x="224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9" name="Line 15494"/>
            <p:cNvSpPr>
              <a:spLocks noChangeShapeType="1"/>
            </p:cNvSpPr>
            <p:nvPr/>
          </p:nvSpPr>
          <p:spPr bwMode="auto">
            <a:xfrm flipV="1">
              <a:off x="225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0" name="Line 15495"/>
            <p:cNvSpPr>
              <a:spLocks noChangeShapeType="1"/>
            </p:cNvSpPr>
            <p:nvPr/>
          </p:nvSpPr>
          <p:spPr bwMode="auto">
            <a:xfrm flipV="1">
              <a:off x="225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Line 15496"/>
            <p:cNvSpPr>
              <a:spLocks noChangeShapeType="1"/>
            </p:cNvSpPr>
            <p:nvPr/>
          </p:nvSpPr>
          <p:spPr bwMode="auto">
            <a:xfrm>
              <a:off x="2259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Rectangle 15497"/>
            <p:cNvSpPr>
              <a:spLocks noChangeArrowheads="1"/>
            </p:cNvSpPr>
            <p:nvPr/>
          </p:nvSpPr>
          <p:spPr bwMode="auto">
            <a:xfrm>
              <a:off x="2241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3" name="Line 15498"/>
            <p:cNvSpPr>
              <a:spLocks noChangeShapeType="1"/>
            </p:cNvSpPr>
            <p:nvPr/>
          </p:nvSpPr>
          <p:spPr bwMode="auto">
            <a:xfrm flipH="1" flipV="1">
              <a:off x="224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" name="Line 15499"/>
            <p:cNvSpPr>
              <a:spLocks noChangeShapeType="1"/>
            </p:cNvSpPr>
            <p:nvPr/>
          </p:nvSpPr>
          <p:spPr bwMode="auto">
            <a:xfrm>
              <a:off x="225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" name="Line 15500"/>
            <p:cNvSpPr>
              <a:spLocks noChangeShapeType="1"/>
            </p:cNvSpPr>
            <p:nvPr/>
          </p:nvSpPr>
          <p:spPr bwMode="auto">
            <a:xfrm flipH="1">
              <a:off x="224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Line 15501"/>
            <p:cNvSpPr>
              <a:spLocks noChangeShapeType="1"/>
            </p:cNvSpPr>
            <p:nvPr/>
          </p:nvSpPr>
          <p:spPr bwMode="auto">
            <a:xfrm flipV="1">
              <a:off x="225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7" name="Line 15502"/>
            <p:cNvSpPr>
              <a:spLocks noChangeShapeType="1"/>
            </p:cNvSpPr>
            <p:nvPr/>
          </p:nvSpPr>
          <p:spPr bwMode="auto">
            <a:xfrm flipV="1">
              <a:off x="2259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Line 15503"/>
            <p:cNvSpPr>
              <a:spLocks noChangeShapeType="1"/>
            </p:cNvSpPr>
            <p:nvPr/>
          </p:nvSpPr>
          <p:spPr bwMode="auto">
            <a:xfrm>
              <a:off x="225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Rectangle 15504"/>
            <p:cNvSpPr>
              <a:spLocks noChangeArrowheads="1"/>
            </p:cNvSpPr>
            <p:nvPr/>
          </p:nvSpPr>
          <p:spPr bwMode="auto">
            <a:xfrm>
              <a:off x="2235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0" name="Line 15505"/>
            <p:cNvSpPr>
              <a:spLocks noChangeShapeType="1"/>
            </p:cNvSpPr>
            <p:nvPr/>
          </p:nvSpPr>
          <p:spPr bwMode="auto">
            <a:xfrm flipH="1" flipV="1">
              <a:off x="224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Line 15506"/>
            <p:cNvSpPr>
              <a:spLocks noChangeShapeType="1"/>
            </p:cNvSpPr>
            <p:nvPr/>
          </p:nvSpPr>
          <p:spPr bwMode="auto">
            <a:xfrm>
              <a:off x="225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Line 15507"/>
            <p:cNvSpPr>
              <a:spLocks noChangeShapeType="1"/>
            </p:cNvSpPr>
            <p:nvPr/>
          </p:nvSpPr>
          <p:spPr bwMode="auto">
            <a:xfrm flipH="1">
              <a:off x="224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3" name="Line 15508"/>
            <p:cNvSpPr>
              <a:spLocks noChangeShapeType="1"/>
            </p:cNvSpPr>
            <p:nvPr/>
          </p:nvSpPr>
          <p:spPr bwMode="auto">
            <a:xfrm flipV="1">
              <a:off x="225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4" name="Line 15509"/>
            <p:cNvSpPr>
              <a:spLocks noChangeShapeType="1"/>
            </p:cNvSpPr>
            <p:nvPr/>
          </p:nvSpPr>
          <p:spPr bwMode="auto">
            <a:xfrm flipV="1">
              <a:off x="225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5" name="Line 15510"/>
            <p:cNvSpPr>
              <a:spLocks noChangeShapeType="1"/>
            </p:cNvSpPr>
            <p:nvPr/>
          </p:nvSpPr>
          <p:spPr bwMode="auto">
            <a:xfrm>
              <a:off x="225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Rectangle 15511"/>
            <p:cNvSpPr>
              <a:spLocks noChangeArrowheads="1"/>
            </p:cNvSpPr>
            <p:nvPr/>
          </p:nvSpPr>
          <p:spPr bwMode="auto">
            <a:xfrm>
              <a:off x="2247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7" name="Line 15512"/>
            <p:cNvSpPr>
              <a:spLocks noChangeShapeType="1"/>
            </p:cNvSpPr>
            <p:nvPr/>
          </p:nvSpPr>
          <p:spPr bwMode="auto">
            <a:xfrm flipH="1" flipV="1">
              <a:off x="225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8" name="Line 15513"/>
            <p:cNvSpPr>
              <a:spLocks noChangeShapeType="1"/>
            </p:cNvSpPr>
            <p:nvPr/>
          </p:nvSpPr>
          <p:spPr bwMode="auto">
            <a:xfrm>
              <a:off x="226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9" name="Line 15514"/>
            <p:cNvSpPr>
              <a:spLocks noChangeShapeType="1"/>
            </p:cNvSpPr>
            <p:nvPr/>
          </p:nvSpPr>
          <p:spPr bwMode="auto">
            <a:xfrm flipH="1">
              <a:off x="225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0" name="Line 15515"/>
            <p:cNvSpPr>
              <a:spLocks noChangeShapeType="1"/>
            </p:cNvSpPr>
            <p:nvPr/>
          </p:nvSpPr>
          <p:spPr bwMode="auto">
            <a:xfrm flipV="1">
              <a:off x="226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1" name="Line 15516"/>
            <p:cNvSpPr>
              <a:spLocks noChangeShapeType="1"/>
            </p:cNvSpPr>
            <p:nvPr/>
          </p:nvSpPr>
          <p:spPr bwMode="auto">
            <a:xfrm flipV="1">
              <a:off x="2265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2" name="Line 15517"/>
            <p:cNvSpPr>
              <a:spLocks noChangeShapeType="1"/>
            </p:cNvSpPr>
            <p:nvPr/>
          </p:nvSpPr>
          <p:spPr bwMode="auto">
            <a:xfrm>
              <a:off x="2265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3" name="Rectangle 15518"/>
            <p:cNvSpPr>
              <a:spLocks noChangeArrowheads="1"/>
            </p:cNvSpPr>
            <p:nvPr/>
          </p:nvSpPr>
          <p:spPr bwMode="auto">
            <a:xfrm>
              <a:off x="2259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4" name="Line 15519"/>
            <p:cNvSpPr>
              <a:spLocks noChangeShapeType="1"/>
            </p:cNvSpPr>
            <p:nvPr/>
          </p:nvSpPr>
          <p:spPr bwMode="auto">
            <a:xfrm flipH="1" flipV="1">
              <a:off x="226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5" name="Line 15520"/>
            <p:cNvSpPr>
              <a:spLocks noChangeShapeType="1"/>
            </p:cNvSpPr>
            <p:nvPr/>
          </p:nvSpPr>
          <p:spPr bwMode="auto">
            <a:xfrm>
              <a:off x="227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6" name="Line 15521"/>
            <p:cNvSpPr>
              <a:spLocks noChangeShapeType="1"/>
            </p:cNvSpPr>
            <p:nvPr/>
          </p:nvSpPr>
          <p:spPr bwMode="auto">
            <a:xfrm flipH="1">
              <a:off x="226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7" name="Line 15522"/>
            <p:cNvSpPr>
              <a:spLocks noChangeShapeType="1"/>
            </p:cNvSpPr>
            <p:nvPr/>
          </p:nvSpPr>
          <p:spPr bwMode="auto">
            <a:xfrm flipV="1">
              <a:off x="227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8" name="Line 15523"/>
            <p:cNvSpPr>
              <a:spLocks noChangeShapeType="1"/>
            </p:cNvSpPr>
            <p:nvPr/>
          </p:nvSpPr>
          <p:spPr bwMode="auto">
            <a:xfrm flipV="1">
              <a:off x="2277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9" name="Line 15524"/>
            <p:cNvSpPr>
              <a:spLocks noChangeShapeType="1"/>
            </p:cNvSpPr>
            <p:nvPr/>
          </p:nvSpPr>
          <p:spPr bwMode="auto">
            <a:xfrm>
              <a:off x="227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0" name="Rectangle 15525"/>
            <p:cNvSpPr>
              <a:spLocks noChangeArrowheads="1"/>
            </p:cNvSpPr>
            <p:nvPr/>
          </p:nvSpPr>
          <p:spPr bwMode="auto">
            <a:xfrm>
              <a:off x="2265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1" name="Line 15526"/>
            <p:cNvSpPr>
              <a:spLocks noChangeShapeType="1"/>
            </p:cNvSpPr>
            <p:nvPr/>
          </p:nvSpPr>
          <p:spPr bwMode="auto">
            <a:xfrm flipH="1" flipV="1">
              <a:off x="227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2" name="Line 15527"/>
            <p:cNvSpPr>
              <a:spLocks noChangeShapeType="1"/>
            </p:cNvSpPr>
            <p:nvPr/>
          </p:nvSpPr>
          <p:spPr bwMode="auto">
            <a:xfrm>
              <a:off x="228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3" name="Line 15528"/>
            <p:cNvSpPr>
              <a:spLocks noChangeShapeType="1"/>
            </p:cNvSpPr>
            <p:nvPr/>
          </p:nvSpPr>
          <p:spPr bwMode="auto">
            <a:xfrm flipH="1">
              <a:off x="227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4" name="Line 15529"/>
            <p:cNvSpPr>
              <a:spLocks noChangeShapeType="1"/>
            </p:cNvSpPr>
            <p:nvPr/>
          </p:nvSpPr>
          <p:spPr bwMode="auto">
            <a:xfrm flipV="1">
              <a:off x="228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5" name="Line 15530"/>
            <p:cNvSpPr>
              <a:spLocks noChangeShapeType="1"/>
            </p:cNvSpPr>
            <p:nvPr/>
          </p:nvSpPr>
          <p:spPr bwMode="auto">
            <a:xfrm flipV="1">
              <a:off x="2283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6" name="Line 15531"/>
            <p:cNvSpPr>
              <a:spLocks noChangeShapeType="1"/>
            </p:cNvSpPr>
            <p:nvPr/>
          </p:nvSpPr>
          <p:spPr bwMode="auto">
            <a:xfrm>
              <a:off x="2283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7" name="Rectangle 15532"/>
            <p:cNvSpPr>
              <a:spLocks noChangeArrowheads="1"/>
            </p:cNvSpPr>
            <p:nvPr/>
          </p:nvSpPr>
          <p:spPr bwMode="auto">
            <a:xfrm>
              <a:off x="2223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8" name="Line 15533"/>
            <p:cNvSpPr>
              <a:spLocks noChangeShapeType="1"/>
            </p:cNvSpPr>
            <p:nvPr/>
          </p:nvSpPr>
          <p:spPr bwMode="auto">
            <a:xfrm flipH="1" flipV="1">
              <a:off x="222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9" name="Line 15534"/>
            <p:cNvSpPr>
              <a:spLocks noChangeShapeType="1"/>
            </p:cNvSpPr>
            <p:nvPr/>
          </p:nvSpPr>
          <p:spPr bwMode="auto">
            <a:xfrm>
              <a:off x="224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0" name="Line 15535"/>
            <p:cNvSpPr>
              <a:spLocks noChangeShapeType="1"/>
            </p:cNvSpPr>
            <p:nvPr/>
          </p:nvSpPr>
          <p:spPr bwMode="auto">
            <a:xfrm flipH="1">
              <a:off x="222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1" name="Line 15536"/>
            <p:cNvSpPr>
              <a:spLocks noChangeShapeType="1"/>
            </p:cNvSpPr>
            <p:nvPr/>
          </p:nvSpPr>
          <p:spPr bwMode="auto">
            <a:xfrm flipV="1">
              <a:off x="224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2" name="Line 15537"/>
            <p:cNvSpPr>
              <a:spLocks noChangeShapeType="1"/>
            </p:cNvSpPr>
            <p:nvPr/>
          </p:nvSpPr>
          <p:spPr bwMode="auto">
            <a:xfrm flipV="1">
              <a:off x="2241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3" name="Line 15538"/>
            <p:cNvSpPr>
              <a:spLocks noChangeShapeType="1"/>
            </p:cNvSpPr>
            <p:nvPr/>
          </p:nvSpPr>
          <p:spPr bwMode="auto">
            <a:xfrm>
              <a:off x="224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4" name="Rectangle 15539"/>
            <p:cNvSpPr>
              <a:spLocks noChangeArrowheads="1"/>
            </p:cNvSpPr>
            <p:nvPr/>
          </p:nvSpPr>
          <p:spPr bwMode="auto">
            <a:xfrm>
              <a:off x="2229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5" name="Line 15540"/>
            <p:cNvSpPr>
              <a:spLocks noChangeShapeType="1"/>
            </p:cNvSpPr>
            <p:nvPr/>
          </p:nvSpPr>
          <p:spPr bwMode="auto">
            <a:xfrm flipH="1" flipV="1">
              <a:off x="223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6" name="Line 15541"/>
            <p:cNvSpPr>
              <a:spLocks noChangeShapeType="1"/>
            </p:cNvSpPr>
            <p:nvPr/>
          </p:nvSpPr>
          <p:spPr bwMode="auto">
            <a:xfrm>
              <a:off x="224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7" name="Line 15542"/>
            <p:cNvSpPr>
              <a:spLocks noChangeShapeType="1"/>
            </p:cNvSpPr>
            <p:nvPr/>
          </p:nvSpPr>
          <p:spPr bwMode="auto">
            <a:xfrm flipH="1">
              <a:off x="223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8" name="Line 15543"/>
            <p:cNvSpPr>
              <a:spLocks noChangeShapeType="1"/>
            </p:cNvSpPr>
            <p:nvPr/>
          </p:nvSpPr>
          <p:spPr bwMode="auto">
            <a:xfrm flipV="1">
              <a:off x="224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9" name="Line 15544"/>
            <p:cNvSpPr>
              <a:spLocks noChangeShapeType="1"/>
            </p:cNvSpPr>
            <p:nvPr/>
          </p:nvSpPr>
          <p:spPr bwMode="auto">
            <a:xfrm flipV="1">
              <a:off x="2247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0" name="Line 15545"/>
            <p:cNvSpPr>
              <a:spLocks noChangeShapeType="1"/>
            </p:cNvSpPr>
            <p:nvPr/>
          </p:nvSpPr>
          <p:spPr bwMode="auto">
            <a:xfrm>
              <a:off x="2247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1" name="Rectangle 15546"/>
            <p:cNvSpPr>
              <a:spLocks noChangeArrowheads="1"/>
            </p:cNvSpPr>
            <p:nvPr/>
          </p:nvSpPr>
          <p:spPr bwMode="auto">
            <a:xfrm>
              <a:off x="2229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2" name="Line 15547"/>
            <p:cNvSpPr>
              <a:spLocks noChangeShapeType="1"/>
            </p:cNvSpPr>
            <p:nvPr/>
          </p:nvSpPr>
          <p:spPr bwMode="auto">
            <a:xfrm flipH="1" flipV="1">
              <a:off x="223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3" name="Line 15548"/>
            <p:cNvSpPr>
              <a:spLocks noChangeShapeType="1"/>
            </p:cNvSpPr>
            <p:nvPr/>
          </p:nvSpPr>
          <p:spPr bwMode="auto">
            <a:xfrm>
              <a:off x="224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4" name="Line 15549"/>
            <p:cNvSpPr>
              <a:spLocks noChangeShapeType="1"/>
            </p:cNvSpPr>
            <p:nvPr/>
          </p:nvSpPr>
          <p:spPr bwMode="auto">
            <a:xfrm flipH="1">
              <a:off x="223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5" name="Line 15550"/>
            <p:cNvSpPr>
              <a:spLocks noChangeShapeType="1"/>
            </p:cNvSpPr>
            <p:nvPr/>
          </p:nvSpPr>
          <p:spPr bwMode="auto">
            <a:xfrm flipV="1">
              <a:off x="224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6" name="Line 15551"/>
            <p:cNvSpPr>
              <a:spLocks noChangeShapeType="1"/>
            </p:cNvSpPr>
            <p:nvPr/>
          </p:nvSpPr>
          <p:spPr bwMode="auto">
            <a:xfrm flipV="1">
              <a:off x="2247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7" name="Line 15552"/>
            <p:cNvSpPr>
              <a:spLocks noChangeShapeType="1"/>
            </p:cNvSpPr>
            <p:nvPr/>
          </p:nvSpPr>
          <p:spPr bwMode="auto">
            <a:xfrm>
              <a:off x="2247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8" name="Rectangle 15553"/>
            <p:cNvSpPr>
              <a:spLocks noChangeArrowheads="1"/>
            </p:cNvSpPr>
            <p:nvPr/>
          </p:nvSpPr>
          <p:spPr bwMode="auto">
            <a:xfrm>
              <a:off x="2229" y="25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9" name="Line 15554"/>
            <p:cNvSpPr>
              <a:spLocks noChangeShapeType="1"/>
            </p:cNvSpPr>
            <p:nvPr/>
          </p:nvSpPr>
          <p:spPr bwMode="auto">
            <a:xfrm flipH="1" flipV="1">
              <a:off x="2235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0" name="Line 15555"/>
            <p:cNvSpPr>
              <a:spLocks noChangeShapeType="1"/>
            </p:cNvSpPr>
            <p:nvPr/>
          </p:nvSpPr>
          <p:spPr bwMode="auto">
            <a:xfrm>
              <a:off x="224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1" name="Line 15556"/>
            <p:cNvSpPr>
              <a:spLocks noChangeShapeType="1"/>
            </p:cNvSpPr>
            <p:nvPr/>
          </p:nvSpPr>
          <p:spPr bwMode="auto">
            <a:xfrm flipH="1">
              <a:off x="223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2" name="Line 15557"/>
            <p:cNvSpPr>
              <a:spLocks noChangeShapeType="1"/>
            </p:cNvSpPr>
            <p:nvPr/>
          </p:nvSpPr>
          <p:spPr bwMode="auto">
            <a:xfrm flipV="1">
              <a:off x="224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3" name="Line 15558"/>
            <p:cNvSpPr>
              <a:spLocks noChangeShapeType="1"/>
            </p:cNvSpPr>
            <p:nvPr/>
          </p:nvSpPr>
          <p:spPr bwMode="auto">
            <a:xfrm flipV="1">
              <a:off x="2247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4" name="Line 15559"/>
            <p:cNvSpPr>
              <a:spLocks noChangeShapeType="1"/>
            </p:cNvSpPr>
            <p:nvPr/>
          </p:nvSpPr>
          <p:spPr bwMode="auto">
            <a:xfrm>
              <a:off x="2247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5" name="Rectangle 15560"/>
            <p:cNvSpPr>
              <a:spLocks noChangeArrowheads="1"/>
            </p:cNvSpPr>
            <p:nvPr/>
          </p:nvSpPr>
          <p:spPr bwMode="auto">
            <a:xfrm>
              <a:off x="2229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6" name="Line 15561"/>
            <p:cNvSpPr>
              <a:spLocks noChangeShapeType="1"/>
            </p:cNvSpPr>
            <p:nvPr/>
          </p:nvSpPr>
          <p:spPr bwMode="auto">
            <a:xfrm flipH="1" flipV="1">
              <a:off x="223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7" name="Line 15562"/>
            <p:cNvSpPr>
              <a:spLocks noChangeShapeType="1"/>
            </p:cNvSpPr>
            <p:nvPr/>
          </p:nvSpPr>
          <p:spPr bwMode="auto">
            <a:xfrm>
              <a:off x="224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8" name="Line 15563"/>
            <p:cNvSpPr>
              <a:spLocks noChangeShapeType="1"/>
            </p:cNvSpPr>
            <p:nvPr/>
          </p:nvSpPr>
          <p:spPr bwMode="auto">
            <a:xfrm flipH="1">
              <a:off x="223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9" name="Line 15564"/>
            <p:cNvSpPr>
              <a:spLocks noChangeShapeType="1"/>
            </p:cNvSpPr>
            <p:nvPr/>
          </p:nvSpPr>
          <p:spPr bwMode="auto">
            <a:xfrm flipV="1">
              <a:off x="224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0" name="Line 15565"/>
            <p:cNvSpPr>
              <a:spLocks noChangeShapeType="1"/>
            </p:cNvSpPr>
            <p:nvPr/>
          </p:nvSpPr>
          <p:spPr bwMode="auto">
            <a:xfrm flipV="1">
              <a:off x="2247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1" name="Line 15566"/>
            <p:cNvSpPr>
              <a:spLocks noChangeShapeType="1"/>
            </p:cNvSpPr>
            <p:nvPr/>
          </p:nvSpPr>
          <p:spPr bwMode="auto">
            <a:xfrm>
              <a:off x="2247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2" name="Rectangle 15567"/>
            <p:cNvSpPr>
              <a:spLocks noChangeArrowheads="1"/>
            </p:cNvSpPr>
            <p:nvPr/>
          </p:nvSpPr>
          <p:spPr bwMode="auto">
            <a:xfrm>
              <a:off x="2229" y="25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3" name="Line 15568"/>
            <p:cNvSpPr>
              <a:spLocks noChangeShapeType="1"/>
            </p:cNvSpPr>
            <p:nvPr/>
          </p:nvSpPr>
          <p:spPr bwMode="auto">
            <a:xfrm flipH="1" flipV="1">
              <a:off x="2235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4" name="Line 15569"/>
            <p:cNvSpPr>
              <a:spLocks noChangeShapeType="1"/>
            </p:cNvSpPr>
            <p:nvPr/>
          </p:nvSpPr>
          <p:spPr bwMode="auto">
            <a:xfrm>
              <a:off x="224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5" name="Line 15570"/>
            <p:cNvSpPr>
              <a:spLocks noChangeShapeType="1"/>
            </p:cNvSpPr>
            <p:nvPr/>
          </p:nvSpPr>
          <p:spPr bwMode="auto">
            <a:xfrm flipH="1">
              <a:off x="223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6" name="Line 15571"/>
            <p:cNvSpPr>
              <a:spLocks noChangeShapeType="1"/>
            </p:cNvSpPr>
            <p:nvPr/>
          </p:nvSpPr>
          <p:spPr bwMode="auto">
            <a:xfrm flipV="1">
              <a:off x="224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7" name="Line 15572"/>
            <p:cNvSpPr>
              <a:spLocks noChangeShapeType="1"/>
            </p:cNvSpPr>
            <p:nvPr/>
          </p:nvSpPr>
          <p:spPr bwMode="auto">
            <a:xfrm flipV="1">
              <a:off x="2247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8" name="Line 15573"/>
            <p:cNvSpPr>
              <a:spLocks noChangeShapeType="1"/>
            </p:cNvSpPr>
            <p:nvPr/>
          </p:nvSpPr>
          <p:spPr bwMode="auto">
            <a:xfrm>
              <a:off x="2247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9" name="Rectangle 15574"/>
            <p:cNvSpPr>
              <a:spLocks noChangeArrowheads="1"/>
            </p:cNvSpPr>
            <p:nvPr/>
          </p:nvSpPr>
          <p:spPr bwMode="auto">
            <a:xfrm>
              <a:off x="2235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0" name="Line 15575"/>
            <p:cNvSpPr>
              <a:spLocks noChangeShapeType="1"/>
            </p:cNvSpPr>
            <p:nvPr/>
          </p:nvSpPr>
          <p:spPr bwMode="auto">
            <a:xfrm flipH="1" flipV="1">
              <a:off x="224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1" name="Line 15576"/>
            <p:cNvSpPr>
              <a:spLocks noChangeShapeType="1"/>
            </p:cNvSpPr>
            <p:nvPr/>
          </p:nvSpPr>
          <p:spPr bwMode="auto">
            <a:xfrm>
              <a:off x="2253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2" name="Line 15577"/>
            <p:cNvSpPr>
              <a:spLocks noChangeShapeType="1"/>
            </p:cNvSpPr>
            <p:nvPr/>
          </p:nvSpPr>
          <p:spPr bwMode="auto">
            <a:xfrm flipH="1">
              <a:off x="224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3" name="Line 15578"/>
            <p:cNvSpPr>
              <a:spLocks noChangeShapeType="1"/>
            </p:cNvSpPr>
            <p:nvPr/>
          </p:nvSpPr>
          <p:spPr bwMode="auto">
            <a:xfrm flipV="1">
              <a:off x="2253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4" name="Line 15579"/>
            <p:cNvSpPr>
              <a:spLocks noChangeShapeType="1"/>
            </p:cNvSpPr>
            <p:nvPr/>
          </p:nvSpPr>
          <p:spPr bwMode="auto">
            <a:xfrm flipV="1">
              <a:off x="2253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5" name="Line 15580"/>
            <p:cNvSpPr>
              <a:spLocks noChangeShapeType="1"/>
            </p:cNvSpPr>
            <p:nvPr/>
          </p:nvSpPr>
          <p:spPr bwMode="auto">
            <a:xfrm>
              <a:off x="2253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6" name="Rectangle 15581"/>
            <p:cNvSpPr>
              <a:spLocks noChangeArrowheads="1"/>
            </p:cNvSpPr>
            <p:nvPr/>
          </p:nvSpPr>
          <p:spPr bwMode="auto">
            <a:xfrm>
              <a:off x="2241" y="247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7" name="Line 15582"/>
            <p:cNvSpPr>
              <a:spLocks noChangeShapeType="1"/>
            </p:cNvSpPr>
            <p:nvPr/>
          </p:nvSpPr>
          <p:spPr bwMode="auto">
            <a:xfrm flipH="1" flipV="1">
              <a:off x="2247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8" name="Line 15583"/>
            <p:cNvSpPr>
              <a:spLocks noChangeShapeType="1"/>
            </p:cNvSpPr>
            <p:nvPr/>
          </p:nvSpPr>
          <p:spPr bwMode="auto">
            <a:xfrm>
              <a:off x="2259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9" name="Line 15584"/>
            <p:cNvSpPr>
              <a:spLocks noChangeShapeType="1"/>
            </p:cNvSpPr>
            <p:nvPr/>
          </p:nvSpPr>
          <p:spPr bwMode="auto">
            <a:xfrm flipH="1">
              <a:off x="2247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0" name="Line 15585"/>
            <p:cNvSpPr>
              <a:spLocks noChangeShapeType="1"/>
            </p:cNvSpPr>
            <p:nvPr/>
          </p:nvSpPr>
          <p:spPr bwMode="auto">
            <a:xfrm flipV="1">
              <a:off x="2259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1" name="Line 15586"/>
            <p:cNvSpPr>
              <a:spLocks noChangeShapeType="1"/>
            </p:cNvSpPr>
            <p:nvPr/>
          </p:nvSpPr>
          <p:spPr bwMode="auto">
            <a:xfrm flipV="1">
              <a:off x="2259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2" name="Line 15587"/>
            <p:cNvSpPr>
              <a:spLocks noChangeShapeType="1"/>
            </p:cNvSpPr>
            <p:nvPr/>
          </p:nvSpPr>
          <p:spPr bwMode="auto">
            <a:xfrm>
              <a:off x="2259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3" name="Rectangle 15588"/>
            <p:cNvSpPr>
              <a:spLocks noChangeArrowheads="1"/>
            </p:cNvSpPr>
            <p:nvPr/>
          </p:nvSpPr>
          <p:spPr bwMode="auto">
            <a:xfrm>
              <a:off x="2241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4" name="Line 15589"/>
            <p:cNvSpPr>
              <a:spLocks noChangeShapeType="1"/>
            </p:cNvSpPr>
            <p:nvPr/>
          </p:nvSpPr>
          <p:spPr bwMode="auto">
            <a:xfrm flipH="1" flipV="1">
              <a:off x="224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5" name="Line 15590"/>
            <p:cNvSpPr>
              <a:spLocks noChangeShapeType="1"/>
            </p:cNvSpPr>
            <p:nvPr/>
          </p:nvSpPr>
          <p:spPr bwMode="auto">
            <a:xfrm>
              <a:off x="225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" name="Line 15591"/>
            <p:cNvSpPr>
              <a:spLocks noChangeShapeType="1"/>
            </p:cNvSpPr>
            <p:nvPr/>
          </p:nvSpPr>
          <p:spPr bwMode="auto">
            <a:xfrm flipH="1">
              <a:off x="224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" name="Line 15592"/>
            <p:cNvSpPr>
              <a:spLocks noChangeShapeType="1"/>
            </p:cNvSpPr>
            <p:nvPr/>
          </p:nvSpPr>
          <p:spPr bwMode="auto">
            <a:xfrm flipV="1">
              <a:off x="225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" name="Line 15593"/>
            <p:cNvSpPr>
              <a:spLocks noChangeShapeType="1"/>
            </p:cNvSpPr>
            <p:nvPr/>
          </p:nvSpPr>
          <p:spPr bwMode="auto">
            <a:xfrm flipV="1">
              <a:off x="2259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" name="Line 15594"/>
            <p:cNvSpPr>
              <a:spLocks noChangeShapeType="1"/>
            </p:cNvSpPr>
            <p:nvPr/>
          </p:nvSpPr>
          <p:spPr bwMode="auto">
            <a:xfrm>
              <a:off x="225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" name="Rectangle 15595"/>
            <p:cNvSpPr>
              <a:spLocks noChangeArrowheads="1"/>
            </p:cNvSpPr>
            <p:nvPr/>
          </p:nvSpPr>
          <p:spPr bwMode="auto">
            <a:xfrm>
              <a:off x="2241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" name="Line 15596"/>
            <p:cNvSpPr>
              <a:spLocks noChangeShapeType="1"/>
            </p:cNvSpPr>
            <p:nvPr/>
          </p:nvSpPr>
          <p:spPr bwMode="auto">
            <a:xfrm flipH="1" flipV="1">
              <a:off x="224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" name="Line 15597"/>
            <p:cNvSpPr>
              <a:spLocks noChangeShapeType="1"/>
            </p:cNvSpPr>
            <p:nvPr/>
          </p:nvSpPr>
          <p:spPr bwMode="auto">
            <a:xfrm>
              <a:off x="225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3" name="Line 15598"/>
            <p:cNvSpPr>
              <a:spLocks noChangeShapeType="1"/>
            </p:cNvSpPr>
            <p:nvPr/>
          </p:nvSpPr>
          <p:spPr bwMode="auto">
            <a:xfrm flipH="1">
              <a:off x="224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4" name="Line 15599"/>
            <p:cNvSpPr>
              <a:spLocks noChangeShapeType="1"/>
            </p:cNvSpPr>
            <p:nvPr/>
          </p:nvSpPr>
          <p:spPr bwMode="auto">
            <a:xfrm flipV="1">
              <a:off x="225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5" name="Line 15600"/>
            <p:cNvSpPr>
              <a:spLocks noChangeShapeType="1"/>
            </p:cNvSpPr>
            <p:nvPr/>
          </p:nvSpPr>
          <p:spPr bwMode="auto">
            <a:xfrm flipV="1">
              <a:off x="2259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6" name="Line 15601"/>
            <p:cNvSpPr>
              <a:spLocks noChangeShapeType="1"/>
            </p:cNvSpPr>
            <p:nvPr/>
          </p:nvSpPr>
          <p:spPr bwMode="auto">
            <a:xfrm>
              <a:off x="225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" name="Rectangle 15602"/>
            <p:cNvSpPr>
              <a:spLocks noChangeArrowheads="1"/>
            </p:cNvSpPr>
            <p:nvPr/>
          </p:nvSpPr>
          <p:spPr bwMode="auto">
            <a:xfrm>
              <a:off x="2253" y="24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8" name="Line 15603"/>
            <p:cNvSpPr>
              <a:spLocks noChangeShapeType="1"/>
            </p:cNvSpPr>
            <p:nvPr/>
          </p:nvSpPr>
          <p:spPr bwMode="auto">
            <a:xfrm flipH="1" flipV="1">
              <a:off x="2259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9" name="Line 15604"/>
            <p:cNvSpPr>
              <a:spLocks noChangeShapeType="1"/>
            </p:cNvSpPr>
            <p:nvPr/>
          </p:nvSpPr>
          <p:spPr bwMode="auto">
            <a:xfrm>
              <a:off x="2271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0" name="Line 15605"/>
            <p:cNvSpPr>
              <a:spLocks noChangeShapeType="1"/>
            </p:cNvSpPr>
            <p:nvPr/>
          </p:nvSpPr>
          <p:spPr bwMode="auto">
            <a:xfrm flipH="1">
              <a:off x="225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1" name="Line 15606"/>
            <p:cNvSpPr>
              <a:spLocks noChangeShapeType="1"/>
            </p:cNvSpPr>
            <p:nvPr/>
          </p:nvSpPr>
          <p:spPr bwMode="auto">
            <a:xfrm flipV="1">
              <a:off x="2271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2" name="Line 15607"/>
            <p:cNvSpPr>
              <a:spLocks noChangeShapeType="1"/>
            </p:cNvSpPr>
            <p:nvPr/>
          </p:nvSpPr>
          <p:spPr bwMode="auto">
            <a:xfrm flipV="1">
              <a:off x="2271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3" name="Line 15608"/>
            <p:cNvSpPr>
              <a:spLocks noChangeShapeType="1"/>
            </p:cNvSpPr>
            <p:nvPr/>
          </p:nvSpPr>
          <p:spPr bwMode="auto">
            <a:xfrm>
              <a:off x="2271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4" name="Rectangle 15609"/>
            <p:cNvSpPr>
              <a:spLocks noChangeArrowheads="1"/>
            </p:cNvSpPr>
            <p:nvPr/>
          </p:nvSpPr>
          <p:spPr bwMode="auto">
            <a:xfrm>
              <a:off x="2259" y="24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5" name="Line 15610"/>
            <p:cNvSpPr>
              <a:spLocks noChangeShapeType="1"/>
            </p:cNvSpPr>
            <p:nvPr/>
          </p:nvSpPr>
          <p:spPr bwMode="auto">
            <a:xfrm flipH="1" flipV="1">
              <a:off x="2265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6" name="Line 15611"/>
            <p:cNvSpPr>
              <a:spLocks noChangeShapeType="1"/>
            </p:cNvSpPr>
            <p:nvPr/>
          </p:nvSpPr>
          <p:spPr bwMode="auto">
            <a:xfrm>
              <a:off x="227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7" name="Line 15612"/>
            <p:cNvSpPr>
              <a:spLocks noChangeShapeType="1"/>
            </p:cNvSpPr>
            <p:nvPr/>
          </p:nvSpPr>
          <p:spPr bwMode="auto">
            <a:xfrm flipH="1">
              <a:off x="2265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8" name="Line 15613"/>
            <p:cNvSpPr>
              <a:spLocks noChangeShapeType="1"/>
            </p:cNvSpPr>
            <p:nvPr/>
          </p:nvSpPr>
          <p:spPr bwMode="auto">
            <a:xfrm flipV="1">
              <a:off x="2277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9" name="Line 15614"/>
            <p:cNvSpPr>
              <a:spLocks noChangeShapeType="1"/>
            </p:cNvSpPr>
            <p:nvPr/>
          </p:nvSpPr>
          <p:spPr bwMode="auto">
            <a:xfrm flipV="1">
              <a:off x="2277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0" name="Line 15615"/>
            <p:cNvSpPr>
              <a:spLocks noChangeShapeType="1"/>
            </p:cNvSpPr>
            <p:nvPr/>
          </p:nvSpPr>
          <p:spPr bwMode="auto">
            <a:xfrm>
              <a:off x="2277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1" name="Rectangle 15616"/>
            <p:cNvSpPr>
              <a:spLocks noChangeArrowheads="1"/>
            </p:cNvSpPr>
            <p:nvPr/>
          </p:nvSpPr>
          <p:spPr bwMode="auto">
            <a:xfrm>
              <a:off x="2271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2" name="Line 15617"/>
            <p:cNvSpPr>
              <a:spLocks noChangeShapeType="1"/>
            </p:cNvSpPr>
            <p:nvPr/>
          </p:nvSpPr>
          <p:spPr bwMode="auto">
            <a:xfrm flipH="1" flipV="1">
              <a:off x="2277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3" name="Line 15618"/>
            <p:cNvSpPr>
              <a:spLocks noChangeShapeType="1"/>
            </p:cNvSpPr>
            <p:nvPr/>
          </p:nvSpPr>
          <p:spPr bwMode="auto">
            <a:xfrm>
              <a:off x="228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4" name="Line 15619"/>
            <p:cNvSpPr>
              <a:spLocks noChangeShapeType="1"/>
            </p:cNvSpPr>
            <p:nvPr/>
          </p:nvSpPr>
          <p:spPr bwMode="auto">
            <a:xfrm flipH="1">
              <a:off x="227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5" name="Line 15620"/>
            <p:cNvSpPr>
              <a:spLocks noChangeShapeType="1"/>
            </p:cNvSpPr>
            <p:nvPr/>
          </p:nvSpPr>
          <p:spPr bwMode="auto">
            <a:xfrm flipV="1">
              <a:off x="2289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6" name="Line 15621"/>
            <p:cNvSpPr>
              <a:spLocks noChangeShapeType="1"/>
            </p:cNvSpPr>
            <p:nvPr/>
          </p:nvSpPr>
          <p:spPr bwMode="auto">
            <a:xfrm flipV="1">
              <a:off x="2289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7" name="Line 15622"/>
            <p:cNvSpPr>
              <a:spLocks noChangeShapeType="1"/>
            </p:cNvSpPr>
            <p:nvPr/>
          </p:nvSpPr>
          <p:spPr bwMode="auto">
            <a:xfrm>
              <a:off x="2289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8" name="Rectangle 15623"/>
            <p:cNvSpPr>
              <a:spLocks noChangeArrowheads="1"/>
            </p:cNvSpPr>
            <p:nvPr/>
          </p:nvSpPr>
          <p:spPr bwMode="auto">
            <a:xfrm>
              <a:off x="2307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9" name="Line 15624"/>
            <p:cNvSpPr>
              <a:spLocks noChangeShapeType="1"/>
            </p:cNvSpPr>
            <p:nvPr/>
          </p:nvSpPr>
          <p:spPr bwMode="auto">
            <a:xfrm flipH="1" flipV="1">
              <a:off x="2313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0" name="Line 15625"/>
            <p:cNvSpPr>
              <a:spLocks noChangeShapeType="1"/>
            </p:cNvSpPr>
            <p:nvPr/>
          </p:nvSpPr>
          <p:spPr bwMode="auto">
            <a:xfrm>
              <a:off x="2325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1" name="Line 15626"/>
            <p:cNvSpPr>
              <a:spLocks noChangeShapeType="1"/>
            </p:cNvSpPr>
            <p:nvPr/>
          </p:nvSpPr>
          <p:spPr bwMode="auto">
            <a:xfrm flipH="1">
              <a:off x="2313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2" name="Line 15627"/>
            <p:cNvSpPr>
              <a:spLocks noChangeShapeType="1"/>
            </p:cNvSpPr>
            <p:nvPr/>
          </p:nvSpPr>
          <p:spPr bwMode="auto">
            <a:xfrm flipV="1">
              <a:off x="2325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3" name="Line 15628"/>
            <p:cNvSpPr>
              <a:spLocks noChangeShapeType="1"/>
            </p:cNvSpPr>
            <p:nvPr/>
          </p:nvSpPr>
          <p:spPr bwMode="auto">
            <a:xfrm flipV="1">
              <a:off x="2325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4" name="Line 15629"/>
            <p:cNvSpPr>
              <a:spLocks noChangeShapeType="1"/>
            </p:cNvSpPr>
            <p:nvPr/>
          </p:nvSpPr>
          <p:spPr bwMode="auto">
            <a:xfrm>
              <a:off x="2325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5" name="Rectangle 15630"/>
            <p:cNvSpPr>
              <a:spLocks noChangeArrowheads="1"/>
            </p:cNvSpPr>
            <p:nvPr/>
          </p:nvSpPr>
          <p:spPr bwMode="auto">
            <a:xfrm>
              <a:off x="2397" y="24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6" name="Line 15631"/>
            <p:cNvSpPr>
              <a:spLocks noChangeShapeType="1"/>
            </p:cNvSpPr>
            <p:nvPr/>
          </p:nvSpPr>
          <p:spPr bwMode="auto">
            <a:xfrm flipH="1" flipV="1">
              <a:off x="2403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7" name="Line 15632"/>
            <p:cNvSpPr>
              <a:spLocks noChangeShapeType="1"/>
            </p:cNvSpPr>
            <p:nvPr/>
          </p:nvSpPr>
          <p:spPr bwMode="auto">
            <a:xfrm>
              <a:off x="2415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8" name="Line 15633"/>
            <p:cNvSpPr>
              <a:spLocks noChangeShapeType="1"/>
            </p:cNvSpPr>
            <p:nvPr/>
          </p:nvSpPr>
          <p:spPr bwMode="auto">
            <a:xfrm flipH="1">
              <a:off x="2403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9" name="Line 15634"/>
            <p:cNvSpPr>
              <a:spLocks noChangeShapeType="1"/>
            </p:cNvSpPr>
            <p:nvPr/>
          </p:nvSpPr>
          <p:spPr bwMode="auto">
            <a:xfrm flipV="1">
              <a:off x="2415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0" name="Line 15635"/>
            <p:cNvSpPr>
              <a:spLocks noChangeShapeType="1"/>
            </p:cNvSpPr>
            <p:nvPr/>
          </p:nvSpPr>
          <p:spPr bwMode="auto">
            <a:xfrm flipV="1">
              <a:off x="2415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1" name="Line 15636"/>
            <p:cNvSpPr>
              <a:spLocks noChangeShapeType="1"/>
            </p:cNvSpPr>
            <p:nvPr/>
          </p:nvSpPr>
          <p:spPr bwMode="auto">
            <a:xfrm>
              <a:off x="2415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2" name="Rectangle 15637"/>
            <p:cNvSpPr>
              <a:spLocks noChangeArrowheads="1"/>
            </p:cNvSpPr>
            <p:nvPr/>
          </p:nvSpPr>
          <p:spPr bwMode="auto">
            <a:xfrm>
              <a:off x="2505" y="244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3" name="Line 15638"/>
            <p:cNvSpPr>
              <a:spLocks noChangeShapeType="1"/>
            </p:cNvSpPr>
            <p:nvPr/>
          </p:nvSpPr>
          <p:spPr bwMode="auto">
            <a:xfrm flipH="1" flipV="1">
              <a:off x="2511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4" name="Line 15639"/>
            <p:cNvSpPr>
              <a:spLocks noChangeShapeType="1"/>
            </p:cNvSpPr>
            <p:nvPr/>
          </p:nvSpPr>
          <p:spPr bwMode="auto">
            <a:xfrm>
              <a:off x="2523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5" name="Line 15640"/>
            <p:cNvSpPr>
              <a:spLocks noChangeShapeType="1"/>
            </p:cNvSpPr>
            <p:nvPr/>
          </p:nvSpPr>
          <p:spPr bwMode="auto">
            <a:xfrm flipH="1">
              <a:off x="2511" y="246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6" name="Line 15641"/>
            <p:cNvSpPr>
              <a:spLocks noChangeShapeType="1"/>
            </p:cNvSpPr>
            <p:nvPr/>
          </p:nvSpPr>
          <p:spPr bwMode="auto">
            <a:xfrm flipV="1">
              <a:off x="2523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7" name="Line 15642"/>
            <p:cNvSpPr>
              <a:spLocks noChangeShapeType="1"/>
            </p:cNvSpPr>
            <p:nvPr/>
          </p:nvSpPr>
          <p:spPr bwMode="auto">
            <a:xfrm flipV="1">
              <a:off x="2523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8" name="Line 15643"/>
            <p:cNvSpPr>
              <a:spLocks noChangeShapeType="1"/>
            </p:cNvSpPr>
            <p:nvPr/>
          </p:nvSpPr>
          <p:spPr bwMode="auto">
            <a:xfrm>
              <a:off x="2523" y="24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9" name="Rectangle 15644"/>
            <p:cNvSpPr>
              <a:spLocks noChangeArrowheads="1"/>
            </p:cNvSpPr>
            <p:nvPr/>
          </p:nvSpPr>
          <p:spPr bwMode="auto">
            <a:xfrm>
              <a:off x="2649" y="23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0" name="Line 15645"/>
            <p:cNvSpPr>
              <a:spLocks noChangeShapeType="1"/>
            </p:cNvSpPr>
            <p:nvPr/>
          </p:nvSpPr>
          <p:spPr bwMode="auto">
            <a:xfrm flipH="1" flipV="1">
              <a:off x="2655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74" name="Group 15646"/>
          <p:cNvGrpSpPr>
            <a:grpSpLocks/>
          </p:cNvGrpSpPr>
          <p:nvPr/>
        </p:nvGrpSpPr>
        <p:grpSpPr bwMode="auto">
          <a:xfrm>
            <a:off x="4992688" y="2724150"/>
            <a:ext cx="2428875" cy="1028700"/>
            <a:chOff x="2211" y="1941"/>
            <a:chExt cx="1530" cy="648"/>
          </a:xfrm>
        </p:grpSpPr>
        <p:sp>
          <p:nvSpPr>
            <p:cNvPr id="12251" name="Line 15647"/>
            <p:cNvSpPr>
              <a:spLocks noChangeShapeType="1"/>
            </p:cNvSpPr>
            <p:nvPr/>
          </p:nvSpPr>
          <p:spPr bwMode="auto">
            <a:xfrm>
              <a:off x="2667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2" name="Line 15648"/>
            <p:cNvSpPr>
              <a:spLocks noChangeShapeType="1"/>
            </p:cNvSpPr>
            <p:nvPr/>
          </p:nvSpPr>
          <p:spPr bwMode="auto">
            <a:xfrm flipH="1">
              <a:off x="2655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3" name="Line 15649"/>
            <p:cNvSpPr>
              <a:spLocks noChangeShapeType="1"/>
            </p:cNvSpPr>
            <p:nvPr/>
          </p:nvSpPr>
          <p:spPr bwMode="auto">
            <a:xfrm flipV="1">
              <a:off x="2667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4" name="Line 15650"/>
            <p:cNvSpPr>
              <a:spLocks noChangeShapeType="1"/>
            </p:cNvSpPr>
            <p:nvPr/>
          </p:nvSpPr>
          <p:spPr bwMode="auto">
            <a:xfrm flipV="1">
              <a:off x="2667" y="23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5" name="Line 15651"/>
            <p:cNvSpPr>
              <a:spLocks noChangeShapeType="1"/>
            </p:cNvSpPr>
            <p:nvPr/>
          </p:nvSpPr>
          <p:spPr bwMode="auto">
            <a:xfrm>
              <a:off x="2667" y="23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6" name="Rectangle 15652"/>
            <p:cNvSpPr>
              <a:spLocks noChangeArrowheads="1"/>
            </p:cNvSpPr>
            <p:nvPr/>
          </p:nvSpPr>
          <p:spPr bwMode="auto">
            <a:xfrm>
              <a:off x="2793" y="22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7" name="Line 15653"/>
            <p:cNvSpPr>
              <a:spLocks noChangeShapeType="1"/>
            </p:cNvSpPr>
            <p:nvPr/>
          </p:nvSpPr>
          <p:spPr bwMode="auto">
            <a:xfrm flipH="1" flipV="1">
              <a:off x="2799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8" name="Line 15654"/>
            <p:cNvSpPr>
              <a:spLocks noChangeShapeType="1"/>
            </p:cNvSpPr>
            <p:nvPr/>
          </p:nvSpPr>
          <p:spPr bwMode="auto">
            <a:xfrm>
              <a:off x="2811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9" name="Line 15655"/>
            <p:cNvSpPr>
              <a:spLocks noChangeShapeType="1"/>
            </p:cNvSpPr>
            <p:nvPr/>
          </p:nvSpPr>
          <p:spPr bwMode="auto">
            <a:xfrm flipH="1">
              <a:off x="2799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0" name="Line 15656"/>
            <p:cNvSpPr>
              <a:spLocks noChangeShapeType="1"/>
            </p:cNvSpPr>
            <p:nvPr/>
          </p:nvSpPr>
          <p:spPr bwMode="auto">
            <a:xfrm flipV="1">
              <a:off x="2811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1" name="Line 15657"/>
            <p:cNvSpPr>
              <a:spLocks noChangeShapeType="1"/>
            </p:cNvSpPr>
            <p:nvPr/>
          </p:nvSpPr>
          <p:spPr bwMode="auto">
            <a:xfrm flipV="1">
              <a:off x="2811" y="22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2" name="Line 15658"/>
            <p:cNvSpPr>
              <a:spLocks noChangeShapeType="1"/>
            </p:cNvSpPr>
            <p:nvPr/>
          </p:nvSpPr>
          <p:spPr bwMode="auto">
            <a:xfrm>
              <a:off x="2811" y="23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3" name="Rectangle 15659"/>
            <p:cNvSpPr>
              <a:spLocks noChangeArrowheads="1"/>
            </p:cNvSpPr>
            <p:nvPr/>
          </p:nvSpPr>
          <p:spPr bwMode="auto">
            <a:xfrm>
              <a:off x="2943" y="22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4" name="Line 15660"/>
            <p:cNvSpPr>
              <a:spLocks noChangeShapeType="1"/>
            </p:cNvSpPr>
            <p:nvPr/>
          </p:nvSpPr>
          <p:spPr bwMode="auto">
            <a:xfrm flipH="1" flipV="1">
              <a:off x="2949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5" name="Line 15661"/>
            <p:cNvSpPr>
              <a:spLocks noChangeShapeType="1"/>
            </p:cNvSpPr>
            <p:nvPr/>
          </p:nvSpPr>
          <p:spPr bwMode="auto">
            <a:xfrm>
              <a:off x="2961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6" name="Line 15662"/>
            <p:cNvSpPr>
              <a:spLocks noChangeShapeType="1"/>
            </p:cNvSpPr>
            <p:nvPr/>
          </p:nvSpPr>
          <p:spPr bwMode="auto">
            <a:xfrm flipH="1">
              <a:off x="2949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7" name="Line 15663"/>
            <p:cNvSpPr>
              <a:spLocks noChangeShapeType="1"/>
            </p:cNvSpPr>
            <p:nvPr/>
          </p:nvSpPr>
          <p:spPr bwMode="auto">
            <a:xfrm flipV="1">
              <a:off x="2961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8" name="Line 15664"/>
            <p:cNvSpPr>
              <a:spLocks noChangeShapeType="1"/>
            </p:cNvSpPr>
            <p:nvPr/>
          </p:nvSpPr>
          <p:spPr bwMode="auto">
            <a:xfrm flipV="1">
              <a:off x="2961" y="22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9" name="Line 15665"/>
            <p:cNvSpPr>
              <a:spLocks noChangeShapeType="1"/>
            </p:cNvSpPr>
            <p:nvPr/>
          </p:nvSpPr>
          <p:spPr bwMode="auto">
            <a:xfrm>
              <a:off x="2961" y="22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0" name="Rectangle 15666"/>
            <p:cNvSpPr>
              <a:spLocks noChangeArrowheads="1"/>
            </p:cNvSpPr>
            <p:nvPr/>
          </p:nvSpPr>
          <p:spPr bwMode="auto">
            <a:xfrm>
              <a:off x="3093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1" name="Line 15667"/>
            <p:cNvSpPr>
              <a:spLocks noChangeShapeType="1"/>
            </p:cNvSpPr>
            <p:nvPr/>
          </p:nvSpPr>
          <p:spPr bwMode="auto">
            <a:xfrm flipH="1" flipV="1">
              <a:off x="3099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2" name="Line 15668"/>
            <p:cNvSpPr>
              <a:spLocks noChangeShapeType="1"/>
            </p:cNvSpPr>
            <p:nvPr/>
          </p:nvSpPr>
          <p:spPr bwMode="auto">
            <a:xfrm>
              <a:off x="3111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3" name="Line 15669"/>
            <p:cNvSpPr>
              <a:spLocks noChangeShapeType="1"/>
            </p:cNvSpPr>
            <p:nvPr/>
          </p:nvSpPr>
          <p:spPr bwMode="auto">
            <a:xfrm flipH="1">
              <a:off x="3099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4" name="Line 15670"/>
            <p:cNvSpPr>
              <a:spLocks noChangeShapeType="1"/>
            </p:cNvSpPr>
            <p:nvPr/>
          </p:nvSpPr>
          <p:spPr bwMode="auto">
            <a:xfrm flipV="1">
              <a:off x="3111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5" name="Line 15671"/>
            <p:cNvSpPr>
              <a:spLocks noChangeShapeType="1"/>
            </p:cNvSpPr>
            <p:nvPr/>
          </p:nvSpPr>
          <p:spPr bwMode="auto">
            <a:xfrm flipV="1">
              <a:off x="3111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6" name="Line 15672"/>
            <p:cNvSpPr>
              <a:spLocks noChangeShapeType="1"/>
            </p:cNvSpPr>
            <p:nvPr/>
          </p:nvSpPr>
          <p:spPr bwMode="auto">
            <a:xfrm>
              <a:off x="3111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7" name="Rectangle 15673"/>
            <p:cNvSpPr>
              <a:spLocks noChangeArrowheads="1"/>
            </p:cNvSpPr>
            <p:nvPr/>
          </p:nvSpPr>
          <p:spPr bwMode="auto">
            <a:xfrm>
              <a:off x="3237" y="207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8" name="Line 15674"/>
            <p:cNvSpPr>
              <a:spLocks noChangeShapeType="1"/>
            </p:cNvSpPr>
            <p:nvPr/>
          </p:nvSpPr>
          <p:spPr bwMode="auto">
            <a:xfrm flipH="1" flipV="1">
              <a:off x="3243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9" name="Line 15675"/>
            <p:cNvSpPr>
              <a:spLocks noChangeShapeType="1"/>
            </p:cNvSpPr>
            <p:nvPr/>
          </p:nvSpPr>
          <p:spPr bwMode="auto">
            <a:xfrm>
              <a:off x="3255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0" name="Line 15676"/>
            <p:cNvSpPr>
              <a:spLocks noChangeShapeType="1"/>
            </p:cNvSpPr>
            <p:nvPr/>
          </p:nvSpPr>
          <p:spPr bwMode="auto">
            <a:xfrm flipH="1">
              <a:off x="3243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1" name="Line 15677"/>
            <p:cNvSpPr>
              <a:spLocks noChangeShapeType="1"/>
            </p:cNvSpPr>
            <p:nvPr/>
          </p:nvSpPr>
          <p:spPr bwMode="auto">
            <a:xfrm flipV="1">
              <a:off x="3255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2" name="Line 15678"/>
            <p:cNvSpPr>
              <a:spLocks noChangeShapeType="1"/>
            </p:cNvSpPr>
            <p:nvPr/>
          </p:nvSpPr>
          <p:spPr bwMode="auto">
            <a:xfrm flipV="1">
              <a:off x="3255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3" name="Line 15679"/>
            <p:cNvSpPr>
              <a:spLocks noChangeShapeType="1"/>
            </p:cNvSpPr>
            <p:nvPr/>
          </p:nvSpPr>
          <p:spPr bwMode="auto">
            <a:xfrm>
              <a:off x="3255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4" name="Rectangle 15680"/>
            <p:cNvSpPr>
              <a:spLocks noChangeArrowheads="1"/>
            </p:cNvSpPr>
            <p:nvPr/>
          </p:nvSpPr>
          <p:spPr bwMode="auto">
            <a:xfrm>
              <a:off x="3363" y="204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5" name="Line 15681"/>
            <p:cNvSpPr>
              <a:spLocks noChangeShapeType="1"/>
            </p:cNvSpPr>
            <p:nvPr/>
          </p:nvSpPr>
          <p:spPr bwMode="auto">
            <a:xfrm flipH="1" flipV="1">
              <a:off x="3369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6" name="Line 15682"/>
            <p:cNvSpPr>
              <a:spLocks noChangeShapeType="1"/>
            </p:cNvSpPr>
            <p:nvPr/>
          </p:nvSpPr>
          <p:spPr bwMode="auto">
            <a:xfrm>
              <a:off x="3381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7" name="Line 15683"/>
            <p:cNvSpPr>
              <a:spLocks noChangeShapeType="1"/>
            </p:cNvSpPr>
            <p:nvPr/>
          </p:nvSpPr>
          <p:spPr bwMode="auto">
            <a:xfrm flipH="1">
              <a:off x="3369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8" name="Line 15684"/>
            <p:cNvSpPr>
              <a:spLocks noChangeShapeType="1"/>
            </p:cNvSpPr>
            <p:nvPr/>
          </p:nvSpPr>
          <p:spPr bwMode="auto">
            <a:xfrm flipV="1">
              <a:off x="3381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" name="Line 15685"/>
            <p:cNvSpPr>
              <a:spLocks noChangeShapeType="1"/>
            </p:cNvSpPr>
            <p:nvPr/>
          </p:nvSpPr>
          <p:spPr bwMode="auto">
            <a:xfrm flipV="1">
              <a:off x="3381" y="20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" name="Line 15686"/>
            <p:cNvSpPr>
              <a:spLocks noChangeShapeType="1"/>
            </p:cNvSpPr>
            <p:nvPr/>
          </p:nvSpPr>
          <p:spPr bwMode="auto">
            <a:xfrm>
              <a:off x="3381" y="20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" name="Rectangle 15687"/>
            <p:cNvSpPr>
              <a:spLocks noChangeArrowheads="1"/>
            </p:cNvSpPr>
            <p:nvPr/>
          </p:nvSpPr>
          <p:spPr bwMode="auto">
            <a:xfrm>
              <a:off x="3471" y="201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2" name="Line 15688"/>
            <p:cNvSpPr>
              <a:spLocks noChangeShapeType="1"/>
            </p:cNvSpPr>
            <p:nvPr/>
          </p:nvSpPr>
          <p:spPr bwMode="auto">
            <a:xfrm flipH="1" flipV="1">
              <a:off x="3477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Line 15689"/>
            <p:cNvSpPr>
              <a:spLocks noChangeShapeType="1"/>
            </p:cNvSpPr>
            <p:nvPr/>
          </p:nvSpPr>
          <p:spPr bwMode="auto">
            <a:xfrm>
              <a:off x="3489" y="20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Line 15690"/>
            <p:cNvSpPr>
              <a:spLocks noChangeShapeType="1"/>
            </p:cNvSpPr>
            <p:nvPr/>
          </p:nvSpPr>
          <p:spPr bwMode="auto">
            <a:xfrm flipH="1">
              <a:off x="3477" y="203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Line 15691"/>
            <p:cNvSpPr>
              <a:spLocks noChangeShapeType="1"/>
            </p:cNvSpPr>
            <p:nvPr/>
          </p:nvSpPr>
          <p:spPr bwMode="auto">
            <a:xfrm flipV="1">
              <a:off x="3489" y="20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15692"/>
            <p:cNvSpPr>
              <a:spLocks noChangeShapeType="1"/>
            </p:cNvSpPr>
            <p:nvPr/>
          </p:nvSpPr>
          <p:spPr bwMode="auto">
            <a:xfrm flipV="1">
              <a:off x="3489" y="20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15693"/>
            <p:cNvSpPr>
              <a:spLocks noChangeShapeType="1"/>
            </p:cNvSpPr>
            <p:nvPr/>
          </p:nvSpPr>
          <p:spPr bwMode="auto">
            <a:xfrm>
              <a:off x="3489" y="20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Rectangle 15694"/>
            <p:cNvSpPr>
              <a:spLocks noChangeArrowheads="1"/>
            </p:cNvSpPr>
            <p:nvPr/>
          </p:nvSpPr>
          <p:spPr bwMode="auto">
            <a:xfrm>
              <a:off x="3561" y="19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15695"/>
            <p:cNvSpPr>
              <a:spLocks noChangeShapeType="1"/>
            </p:cNvSpPr>
            <p:nvPr/>
          </p:nvSpPr>
          <p:spPr bwMode="auto">
            <a:xfrm flipH="1" flipV="1">
              <a:off x="3567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15696"/>
            <p:cNvSpPr>
              <a:spLocks noChangeShapeType="1"/>
            </p:cNvSpPr>
            <p:nvPr/>
          </p:nvSpPr>
          <p:spPr bwMode="auto">
            <a:xfrm>
              <a:off x="3579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5697"/>
            <p:cNvSpPr>
              <a:spLocks noChangeShapeType="1"/>
            </p:cNvSpPr>
            <p:nvPr/>
          </p:nvSpPr>
          <p:spPr bwMode="auto">
            <a:xfrm flipH="1">
              <a:off x="3567" y="19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5698"/>
            <p:cNvSpPr>
              <a:spLocks noChangeShapeType="1"/>
            </p:cNvSpPr>
            <p:nvPr/>
          </p:nvSpPr>
          <p:spPr bwMode="auto">
            <a:xfrm flipV="1">
              <a:off x="3579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15699"/>
            <p:cNvSpPr>
              <a:spLocks noChangeShapeType="1"/>
            </p:cNvSpPr>
            <p:nvPr/>
          </p:nvSpPr>
          <p:spPr bwMode="auto">
            <a:xfrm flipV="1">
              <a:off x="3579" y="19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5700"/>
            <p:cNvSpPr>
              <a:spLocks noChangeShapeType="1"/>
            </p:cNvSpPr>
            <p:nvPr/>
          </p:nvSpPr>
          <p:spPr bwMode="auto">
            <a:xfrm>
              <a:off x="3579" y="19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Rectangle 15701"/>
            <p:cNvSpPr>
              <a:spLocks noChangeArrowheads="1"/>
            </p:cNvSpPr>
            <p:nvPr/>
          </p:nvSpPr>
          <p:spPr bwMode="auto">
            <a:xfrm>
              <a:off x="3627" y="19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15702"/>
            <p:cNvSpPr>
              <a:spLocks noChangeShapeType="1"/>
            </p:cNvSpPr>
            <p:nvPr/>
          </p:nvSpPr>
          <p:spPr bwMode="auto">
            <a:xfrm flipH="1" flipV="1">
              <a:off x="3633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15703"/>
            <p:cNvSpPr>
              <a:spLocks noChangeShapeType="1"/>
            </p:cNvSpPr>
            <p:nvPr/>
          </p:nvSpPr>
          <p:spPr bwMode="auto">
            <a:xfrm>
              <a:off x="3645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15704"/>
            <p:cNvSpPr>
              <a:spLocks noChangeShapeType="1"/>
            </p:cNvSpPr>
            <p:nvPr/>
          </p:nvSpPr>
          <p:spPr bwMode="auto">
            <a:xfrm flipH="1">
              <a:off x="3633" y="19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15705"/>
            <p:cNvSpPr>
              <a:spLocks noChangeShapeType="1"/>
            </p:cNvSpPr>
            <p:nvPr/>
          </p:nvSpPr>
          <p:spPr bwMode="auto">
            <a:xfrm flipV="1">
              <a:off x="3645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15706"/>
            <p:cNvSpPr>
              <a:spLocks noChangeShapeType="1"/>
            </p:cNvSpPr>
            <p:nvPr/>
          </p:nvSpPr>
          <p:spPr bwMode="auto">
            <a:xfrm flipV="1">
              <a:off x="3645" y="19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15707"/>
            <p:cNvSpPr>
              <a:spLocks noChangeShapeType="1"/>
            </p:cNvSpPr>
            <p:nvPr/>
          </p:nvSpPr>
          <p:spPr bwMode="auto">
            <a:xfrm>
              <a:off x="3645" y="19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Rectangle 15708"/>
            <p:cNvSpPr>
              <a:spLocks noChangeArrowheads="1"/>
            </p:cNvSpPr>
            <p:nvPr/>
          </p:nvSpPr>
          <p:spPr bwMode="auto">
            <a:xfrm>
              <a:off x="3675" y="19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15709"/>
            <p:cNvSpPr>
              <a:spLocks noChangeShapeType="1"/>
            </p:cNvSpPr>
            <p:nvPr/>
          </p:nvSpPr>
          <p:spPr bwMode="auto">
            <a:xfrm flipH="1" flipV="1">
              <a:off x="3681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15710"/>
            <p:cNvSpPr>
              <a:spLocks noChangeShapeType="1"/>
            </p:cNvSpPr>
            <p:nvPr/>
          </p:nvSpPr>
          <p:spPr bwMode="auto">
            <a:xfrm>
              <a:off x="3693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15711"/>
            <p:cNvSpPr>
              <a:spLocks noChangeShapeType="1"/>
            </p:cNvSpPr>
            <p:nvPr/>
          </p:nvSpPr>
          <p:spPr bwMode="auto">
            <a:xfrm flipH="1">
              <a:off x="3681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15712"/>
            <p:cNvSpPr>
              <a:spLocks noChangeShapeType="1"/>
            </p:cNvSpPr>
            <p:nvPr/>
          </p:nvSpPr>
          <p:spPr bwMode="auto">
            <a:xfrm flipV="1">
              <a:off x="3693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15713"/>
            <p:cNvSpPr>
              <a:spLocks noChangeShapeType="1"/>
            </p:cNvSpPr>
            <p:nvPr/>
          </p:nvSpPr>
          <p:spPr bwMode="auto">
            <a:xfrm flipV="1">
              <a:off x="3693" y="19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15714"/>
            <p:cNvSpPr>
              <a:spLocks noChangeShapeType="1"/>
            </p:cNvSpPr>
            <p:nvPr/>
          </p:nvSpPr>
          <p:spPr bwMode="auto">
            <a:xfrm>
              <a:off x="3693" y="19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Rectangle 15715"/>
            <p:cNvSpPr>
              <a:spLocks noChangeArrowheads="1"/>
            </p:cNvSpPr>
            <p:nvPr/>
          </p:nvSpPr>
          <p:spPr bwMode="auto">
            <a:xfrm>
              <a:off x="3693" y="19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15716"/>
            <p:cNvSpPr>
              <a:spLocks noChangeShapeType="1"/>
            </p:cNvSpPr>
            <p:nvPr/>
          </p:nvSpPr>
          <p:spPr bwMode="auto">
            <a:xfrm flipH="1" flipV="1">
              <a:off x="3699" y="19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15717"/>
            <p:cNvSpPr>
              <a:spLocks noChangeShapeType="1"/>
            </p:cNvSpPr>
            <p:nvPr/>
          </p:nvSpPr>
          <p:spPr bwMode="auto">
            <a:xfrm>
              <a:off x="3711" y="19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15718"/>
            <p:cNvSpPr>
              <a:spLocks noChangeShapeType="1"/>
            </p:cNvSpPr>
            <p:nvPr/>
          </p:nvSpPr>
          <p:spPr bwMode="auto">
            <a:xfrm flipH="1">
              <a:off x="3699" y="19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15719"/>
            <p:cNvSpPr>
              <a:spLocks noChangeShapeType="1"/>
            </p:cNvSpPr>
            <p:nvPr/>
          </p:nvSpPr>
          <p:spPr bwMode="auto">
            <a:xfrm flipV="1">
              <a:off x="3711" y="19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15720"/>
            <p:cNvSpPr>
              <a:spLocks noChangeShapeType="1"/>
            </p:cNvSpPr>
            <p:nvPr/>
          </p:nvSpPr>
          <p:spPr bwMode="auto">
            <a:xfrm flipV="1">
              <a:off x="3711" y="19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15721"/>
            <p:cNvSpPr>
              <a:spLocks noChangeShapeType="1"/>
            </p:cNvSpPr>
            <p:nvPr/>
          </p:nvSpPr>
          <p:spPr bwMode="auto">
            <a:xfrm>
              <a:off x="3711" y="19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Rectangle 15722"/>
            <p:cNvSpPr>
              <a:spLocks noChangeArrowheads="1"/>
            </p:cNvSpPr>
            <p:nvPr/>
          </p:nvSpPr>
          <p:spPr bwMode="auto">
            <a:xfrm>
              <a:off x="3699" y="19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15723"/>
            <p:cNvSpPr>
              <a:spLocks noChangeShapeType="1"/>
            </p:cNvSpPr>
            <p:nvPr/>
          </p:nvSpPr>
          <p:spPr bwMode="auto">
            <a:xfrm flipH="1" flipV="1">
              <a:off x="3705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15724"/>
            <p:cNvSpPr>
              <a:spLocks noChangeShapeType="1"/>
            </p:cNvSpPr>
            <p:nvPr/>
          </p:nvSpPr>
          <p:spPr bwMode="auto">
            <a:xfrm>
              <a:off x="3717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15725"/>
            <p:cNvSpPr>
              <a:spLocks noChangeShapeType="1"/>
            </p:cNvSpPr>
            <p:nvPr/>
          </p:nvSpPr>
          <p:spPr bwMode="auto">
            <a:xfrm flipH="1">
              <a:off x="3705" y="19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15726"/>
            <p:cNvSpPr>
              <a:spLocks noChangeShapeType="1"/>
            </p:cNvSpPr>
            <p:nvPr/>
          </p:nvSpPr>
          <p:spPr bwMode="auto">
            <a:xfrm flipV="1">
              <a:off x="3717" y="19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15727"/>
            <p:cNvSpPr>
              <a:spLocks noChangeShapeType="1"/>
            </p:cNvSpPr>
            <p:nvPr/>
          </p:nvSpPr>
          <p:spPr bwMode="auto">
            <a:xfrm flipV="1">
              <a:off x="3717" y="19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15728"/>
            <p:cNvSpPr>
              <a:spLocks noChangeShapeType="1"/>
            </p:cNvSpPr>
            <p:nvPr/>
          </p:nvSpPr>
          <p:spPr bwMode="auto">
            <a:xfrm>
              <a:off x="3717" y="19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Rectangle 15729"/>
            <p:cNvSpPr>
              <a:spLocks noChangeArrowheads="1"/>
            </p:cNvSpPr>
            <p:nvPr/>
          </p:nvSpPr>
          <p:spPr bwMode="auto">
            <a:xfrm>
              <a:off x="3687" y="202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15730"/>
            <p:cNvSpPr>
              <a:spLocks noChangeShapeType="1"/>
            </p:cNvSpPr>
            <p:nvPr/>
          </p:nvSpPr>
          <p:spPr bwMode="auto">
            <a:xfrm flipH="1" flipV="1">
              <a:off x="3693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15731"/>
            <p:cNvSpPr>
              <a:spLocks noChangeShapeType="1"/>
            </p:cNvSpPr>
            <p:nvPr/>
          </p:nvSpPr>
          <p:spPr bwMode="auto">
            <a:xfrm>
              <a:off x="3705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15732"/>
            <p:cNvSpPr>
              <a:spLocks noChangeShapeType="1"/>
            </p:cNvSpPr>
            <p:nvPr/>
          </p:nvSpPr>
          <p:spPr bwMode="auto">
            <a:xfrm flipH="1">
              <a:off x="3693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15733"/>
            <p:cNvSpPr>
              <a:spLocks noChangeShapeType="1"/>
            </p:cNvSpPr>
            <p:nvPr/>
          </p:nvSpPr>
          <p:spPr bwMode="auto">
            <a:xfrm flipV="1">
              <a:off x="3705" y="203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15734"/>
            <p:cNvSpPr>
              <a:spLocks noChangeShapeType="1"/>
            </p:cNvSpPr>
            <p:nvPr/>
          </p:nvSpPr>
          <p:spPr bwMode="auto">
            <a:xfrm flipV="1">
              <a:off x="3705" y="20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15735"/>
            <p:cNvSpPr>
              <a:spLocks noChangeShapeType="1"/>
            </p:cNvSpPr>
            <p:nvPr/>
          </p:nvSpPr>
          <p:spPr bwMode="auto">
            <a:xfrm>
              <a:off x="3705" y="20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Rectangle 15736"/>
            <p:cNvSpPr>
              <a:spLocks noChangeArrowheads="1"/>
            </p:cNvSpPr>
            <p:nvPr/>
          </p:nvSpPr>
          <p:spPr bwMode="auto">
            <a:xfrm>
              <a:off x="3627" y="20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Line 15737"/>
            <p:cNvSpPr>
              <a:spLocks noChangeShapeType="1"/>
            </p:cNvSpPr>
            <p:nvPr/>
          </p:nvSpPr>
          <p:spPr bwMode="auto">
            <a:xfrm flipH="1" flipV="1">
              <a:off x="3633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15738"/>
            <p:cNvSpPr>
              <a:spLocks noChangeShapeType="1"/>
            </p:cNvSpPr>
            <p:nvPr/>
          </p:nvSpPr>
          <p:spPr bwMode="auto">
            <a:xfrm>
              <a:off x="3645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15739"/>
            <p:cNvSpPr>
              <a:spLocks noChangeShapeType="1"/>
            </p:cNvSpPr>
            <p:nvPr/>
          </p:nvSpPr>
          <p:spPr bwMode="auto">
            <a:xfrm flipH="1">
              <a:off x="3633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15740"/>
            <p:cNvSpPr>
              <a:spLocks noChangeShapeType="1"/>
            </p:cNvSpPr>
            <p:nvPr/>
          </p:nvSpPr>
          <p:spPr bwMode="auto">
            <a:xfrm flipV="1">
              <a:off x="3645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15741"/>
            <p:cNvSpPr>
              <a:spLocks noChangeShapeType="1"/>
            </p:cNvSpPr>
            <p:nvPr/>
          </p:nvSpPr>
          <p:spPr bwMode="auto">
            <a:xfrm flipV="1">
              <a:off x="3645" y="2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15742"/>
            <p:cNvSpPr>
              <a:spLocks noChangeShapeType="1"/>
            </p:cNvSpPr>
            <p:nvPr/>
          </p:nvSpPr>
          <p:spPr bwMode="auto">
            <a:xfrm>
              <a:off x="3645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Rectangle 15743"/>
            <p:cNvSpPr>
              <a:spLocks noChangeArrowheads="1"/>
            </p:cNvSpPr>
            <p:nvPr/>
          </p:nvSpPr>
          <p:spPr bwMode="auto">
            <a:xfrm>
              <a:off x="3561" y="212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15744"/>
            <p:cNvSpPr>
              <a:spLocks noChangeShapeType="1"/>
            </p:cNvSpPr>
            <p:nvPr/>
          </p:nvSpPr>
          <p:spPr bwMode="auto">
            <a:xfrm flipH="1" flipV="1">
              <a:off x="3567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Line 15745"/>
            <p:cNvSpPr>
              <a:spLocks noChangeShapeType="1"/>
            </p:cNvSpPr>
            <p:nvPr/>
          </p:nvSpPr>
          <p:spPr bwMode="auto">
            <a:xfrm>
              <a:off x="3579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Line 15746"/>
            <p:cNvSpPr>
              <a:spLocks noChangeShapeType="1"/>
            </p:cNvSpPr>
            <p:nvPr/>
          </p:nvSpPr>
          <p:spPr bwMode="auto">
            <a:xfrm flipH="1">
              <a:off x="3567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15747"/>
            <p:cNvSpPr>
              <a:spLocks noChangeShapeType="1"/>
            </p:cNvSpPr>
            <p:nvPr/>
          </p:nvSpPr>
          <p:spPr bwMode="auto">
            <a:xfrm flipV="1">
              <a:off x="3579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Line 15748"/>
            <p:cNvSpPr>
              <a:spLocks noChangeShapeType="1"/>
            </p:cNvSpPr>
            <p:nvPr/>
          </p:nvSpPr>
          <p:spPr bwMode="auto">
            <a:xfrm flipV="1">
              <a:off x="3579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Line 15749"/>
            <p:cNvSpPr>
              <a:spLocks noChangeShapeType="1"/>
            </p:cNvSpPr>
            <p:nvPr/>
          </p:nvSpPr>
          <p:spPr bwMode="auto">
            <a:xfrm>
              <a:off x="3579" y="21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Rectangle 15750"/>
            <p:cNvSpPr>
              <a:spLocks noChangeArrowheads="1"/>
            </p:cNvSpPr>
            <p:nvPr/>
          </p:nvSpPr>
          <p:spPr bwMode="auto">
            <a:xfrm>
              <a:off x="3477" y="211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Line 15751"/>
            <p:cNvSpPr>
              <a:spLocks noChangeShapeType="1"/>
            </p:cNvSpPr>
            <p:nvPr/>
          </p:nvSpPr>
          <p:spPr bwMode="auto">
            <a:xfrm flipH="1" flipV="1">
              <a:off x="3483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Line 15752"/>
            <p:cNvSpPr>
              <a:spLocks noChangeShapeType="1"/>
            </p:cNvSpPr>
            <p:nvPr/>
          </p:nvSpPr>
          <p:spPr bwMode="auto">
            <a:xfrm>
              <a:off x="3495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Line 15753"/>
            <p:cNvSpPr>
              <a:spLocks noChangeShapeType="1"/>
            </p:cNvSpPr>
            <p:nvPr/>
          </p:nvSpPr>
          <p:spPr bwMode="auto">
            <a:xfrm flipH="1">
              <a:off x="3483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Line 15754"/>
            <p:cNvSpPr>
              <a:spLocks noChangeShapeType="1"/>
            </p:cNvSpPr>
            <p:nvPr/>
          </p:nvSpPr>
          <p:spPr bwMode="auto">
            <a:xfrm flipV="1">
              <a:off x="3495" y="212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Line 15755"/>
            <p:cNvSpPr>
              <a:spLocks noChangeShapeType="1"/>
            </p:cNvSpPr>
            <p:nvPr/>
          </p:nvSpPr>
          <p:spPr bwMode="auto">
            <a:xfrm flipV="1">
              <a:off x="3495" y="21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Line 15756"/>
            <p:cNvSpPr>
              <a:spLocks noChangeShapeType="1"/>
            </p:cNvSpPr>
            <p:nvPr/>
          </p:nvSpPr>
          <p:spPr bwMode="auto">
            <a:xfrm>
              <a:off x="3495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Rectangle 15757"/>
            <p:cNvSpPr>
              <a:spLocks noChangeArrowheads="1"/>
            </p:cNvSpPr>
            <p:nvPr/>
          </p:nvSpPr>
          <p:spPr bwMode="auto">
            <a:xfrm>
              <a:off x="3369" y="21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Line 15758"/>
            <p:cNvSpPr>
              <a:spLocks noChangeShapeType="1"/>
            </p:cNvSpPr>
            <p:nvPr/>
          </p:nvSpPr>
          <p:spPr bwMode="auto">
            <a:xfrm flipH="1" flipV="1">
              <a:off x="3375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Line 15759"/>
            <p:cNvSpPr>
              <a:spLocks noChangeShapeType="1"/>
            </p:cNvSpPr>
            <p:nvPr/>
          </p:nvSpPr>
          <p:spPr bwMode="auto">
            <a:xfrm>
              <a:off x="3387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Line 15760"/>
            <p:cNvSpPr>
              <a:spLocks noChangeShapeType="1"/>
            </p:cNvSpPr>
            <p:nvPr/>
          </p:nvSpPr>
          <p:spPr bwMode="auto">
            <a:xfrm flipH="1">
              <a:off x="3375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Line 15761"/>
            <p:cNvSpPr>
              <a:spLocks noChangeShapeType="1"/>
            </p:cNvSpPr>
            <p:nvPr/>
          </p:nvSpPr>
          <p:spPr bwMode="auto">
            <a:xfrm flipV="1">
              <a:off x="3387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Line 15762"/>
            <p:cNvSpPr>
              <a:spLocks noChangeShapeType="1"/>
            </p:cNvSpPr>
            <p:nvPr/>
          </p:nvSpPr>
          <p:spPr bwMode="auto">
            <a:xfrm flipV="1">
              <a:off x="3387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Line 15763"/>
            <p:cNvSpPr>
              <a:spLocks noChangeShapeType="1"/>
            </p:cNvSpPr>
            <p:nvPr/>
          </p:nvSpPr>
          <p:spPr bwMode="auto">
            <a:xfrm>
              <a:off x="3387" y="21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Rectangle 15764"/>
            <p:cNvSpPr>
              <a:spLocks noChangeArrowheads="1"/>
            </p:cNvSpPr>
            <p:nvPr/>
          </p:nvSpPr>
          <p:spPr bwMode="auto">
            <a:xfrm>
              <a:off x="3231" y="21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Line 15765"/>
            <p:cNvSpPr>
              <a:spLocks noChangeShapeType="1"/>
            </p:cNvSpPr>
            <p:nvPr/>
          </p:nvSpPr>
          <p:spPr bwMode="auto">
            <a:xfrm flipH="1" flipV="1">
              <a:off x="3237" y="22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Line 15766"/>
            <p:cNvSpPr>
              <a:spLocks noChangeShapeType="1"/>
            </p:cNvSpPr>
            <p:nvPr/>
          </p:nvSpPr>
          <p:spPr bwMode="auto">
            <a:xfrm>
              <a:off x="3249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Line 15767"/>
            <p:cNvSpPr>
              <a:spLocks noChangeShapeType="1"/>
            </p:cNvSpPr>
            <p:nvPr/>
          </p:nvSpPr>
          <p:spPr bwMode="auto">
            <a:xfrm flipH="1">
              <a:off x="3237" y="22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Line 15768"/>
            <p:cNvSpPr>
              <a:spLocks noChangeShapeType="1"/>
            </p:cNvSpPr>
            <p:nvPr/>
          </p:nvSpPr>
          <p:spPr bwMode="auto">
            <a:xfrm flipV="1">
              <a:off x="3249" y="22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Line 15769"/>
            <p:cNvSpPr>
              <a:spLocks noChangeShapeType="1"/>
            </p:cNvSpPr>
            <p:nvPr/>
          </p:nvSpPr>
          <p:spPr bwMode="auto">
            <a:xfrm flipV="1">
              <a:off x="3249" y="22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Line 15770"/>
            <p:cNvSpPr>
              <a:spLocks noChangeShapeType="1"/>
            </p:cNvSpPr>
            <p:nvPr/>
          </p:nvSpPr>
          <p:spPr bwMode="auto">
            <a:xfrm>
              <a:off x="3249" y="22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Rectangle 15771"/>
            <p:cNvSpPr>
              <a:spLocks noChangeArrowheads="1"/>
            </p:cNvSpPr>
            <p:nvPr/>
          </p:nvSpPr>
          <p:spPr bwMode="auto">
            <a:xfrm>
              <a:off x="3081" y="22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Line 15772"/>
            <p:cNvSpPr>
              <a:spLocks noChangeShapeType="1"/>
            </p:cNvSpPr>
            <p:nvPr/>
          </p:nvSpPr>
          <p:spPr bwMode="auto">
            <a:xfrm flipH="1" flipV="1">
              <a:off x="3087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Line 15773"/>
            <p:cNvSpPr>
              <a:spLocks noChangeShapeType="1"/>
            </p:cNvSpPr>
            <p:nvPr/>
          </p:nvSpPr>
          <p:spPr bwMode="auto">
            <a:xfrm>
              <a:off x="3099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Line 15774"/>
            <p:cNvSpPr>
              <a:spLocks noChangeShapeType="1"/>
            </p:cNvSpPr>
            <p:nvPr/>
          </p:nvSpPr>
          <p:spPr bwMode="auto">
            <a:xfrm flipH="1">
              <a:off x="3087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Line 15775"/>
            <p:cNvSpPr>
              <a:spLocks noChangeShapeType="1"/>
            </p:cNvSpPr>
            <p:nvPr/>
          </p:nvSpPr>
          <p:spPr bwMode="auto">
            <a:xfrm flipV="1">
              <a:off x="3099" y="22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Line 15776"/>
            <p:cNvSpPr>
              <a:spLocks noChangeShapeType="1"/>
            </p:cNvSpPr>
            <p:nvPr/>
          </p:nvSpPr>
          <p:spPr bwMode="auto">
            <a:xfrm flipV="1">
              <a:off x="3099" y="22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Line 15777"/>
            <p:cNvSpPr>
              <a:spLocks noChangeShapeType="1"/>
            </p:cNvSpPr>
            <p:nvPr/>
          </p:nvSpPr>
          <p:spPr bwMode="auto">
            <a:xfrm>
              <a:off x="3099" y="22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Rectangle 15778"/>
            <p:cNvSpPr>
              <a:spLocks noChangeArrowheads="1"/>
            </p:cNvSpPr>
            <p:nvPr/>
          </p:nvSpPr>
          <p:spPr bwMode="auto">
            <a:xfrm>
              <a:off x="2931" y="22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Line 15779"/>
            <p:cNvSpPr>
              <a:spLocks noChangeShapeType="1"/>
            </p:cNvSpPr>
            <p:nvPr/>
          </p:nvSpPr>
          <p:spPr bwMode="auto">
            <a:xfrm flipH="1" flipV="1">
              <a:off x="2937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Line 15780"/>
            <p:cNvSpPr>
              <a:spLocks noChangeShapeType="1"/>
            </p:cNvSpPr>
            <p:nvPr/>
          </p:nvSpPr>
          <p:spPr bwMode="auto">
            <a:xfrm>
              <a:off x="2949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Line 15781"/>
            <p:cNvSpPr>
              <a:spLocks noChangeShapeType="1"/>
            </p:cNvSpPr>
            <p:nvPr/>
          </p:nvSpPr>
          <p:spPr bwMode="auto">
            <a:xfrm flipH="1">
              <a:off x="2937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Line 15782"/>
            <p:cNvSpPr>
              <a:spLocks noChangeShapeType="1"/>
            </p:cNvSpPr>
            <p:nvPr/>
          </p:nvSpPr>
          <p:spPr bwMode="auto">
            <a:xfrm flipV="1">
              <a:off x="2949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Line 15783"/>
            <p:cNvSpPr>
              <a:spLocks noChangeShapeType="1"/>
            </p:cNvSpPr>
            <p:nvPr/>
          </p:nvSpPr>
          <p:spPr bwMode="auto">
            <a:xfrm flipV="1">
              <a:off x="2949" y="22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Line 15784"/>
            <p:cNvSpPr>
              <a:spLocks noChangeShapeType="1"/>
            </p:cNvSpPr>
            <p:nvPr/>
          </p:nvSpPr>
          <p:spPr bwMode="auto">
            <a:xfrm>
              <a:off x="2949" y="2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Rectangle 15785"/>
            <p:cNvSpPr>
              <a:spLocks noChangeArrowheads="1"/>
            </p:cNvSpPr>
            <p:nvPr/>
          </p:nvSpPr>
          <p:spPr bwMode="auto">
            <a:xfrm>
              <a:off x="2775" y="235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Line 15786"/>
            <p:cNvSpPr>
              <a:spLocks noChangeShapeType="1"/>
            </p:cNvSpPr>
            <p:nvPr/>
          </p:nvSpPr>
          <p:spPr bwMode="auto">
            <a:xfrm flipH="1" flipV="1">
              <a:off x="2781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Line 15787"/>
            <p:cNvSpPr>
              <a:spLocks noChangeShapeType="1"/>
            </p:cNvSpPr>
            <p:nvPr/>
          </p:nvSpPr>
          <p:spPr bwMode="auto">
            <a:xfrm>
              <a:off x="2793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Line 15788"/>
            <p:cNvSpPr>
              <a:spLocks noChangeShapeType="1"/>
            </p:cNvSpPr>
            <p:nvPr/>
          </p:nvSpPr>
          <p:spPr bwMode="auto">
            <a:xfrm flipH="1">
              <a:off x="2781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Line 15789"/>
            <p:cNvSpPr>
              <a:spLocks noChangeShapeType="1"/>
            </p:cNvSpPr>
            <p:nvPr/>
          </p:nvSpPr>
          <p:spPr bwMode="auto">
            <a:xfrm flipV="1">
              <a:off x="2793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Line 15790"/>
            <p:cNvSpPr>
              <a:spLocks noChangeShapeType="1"/>
            </p:cNvSpPr>
            <p:nvPr/>
          </p:nvSpPr>
          <p:spPr bwMode="auto">
            <a:xfrm flipV="1">
              <a:off x="2793" y="23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Line 15791"/>
            <p:cNvSpPr>
              <a:spLocks noChangeShapeType="1"/>
            </p:cNvSpPr>
            <p:nvPr/>
          </p:nvSpPr>
          <p:spPr bwMode="auto">
            <a:xfrm>
              <a:off x="2793" y="23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Rectangle 15792"/>
            <p:cNvSpPr>
              <a:spLocks noChangeArrowheads="1"/>
            </p:cNvSpPr>
            <p:nvPr/>
          </p:nvSpPr>
          <p:spPr bwMode="auto">
            <a:xfrm>
              <a:off x="2619" y="240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Line 15793"/>
            <p:cNvSpPr>
              <a:spLocks noChangeShapeType="1"/>
            </p:cNvSpPr>
            <p:nvPr/>
          </p:nvSpPr>
          <p:spPr bwMode="auto">
            <a:xfrm flipH="1" flipV="1">
              <a:off x="2625" y="24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Line 15794"/>
            <p:cNvSpPr>
              <a:spLocks noChangeShapeType="1"/>
            </p:cNvSpPr>
            <p:nvPr/>
          </p:nvSpPr>
          <p:spPr bwMode="auto">
            <a:xfrm>
              <a:off x="2637" y="24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Line 15795"/>
            <p:cNvSpPr>
              <a:spLocks noChangeShapeType="1"/>
            </p:cNvSpPr>
            <p:nvPr/>
          </p:nvSpPr>
          <p:spPr bwMode="auto">
            <a:xfrm flipH="1">
              <a:off x="2625" y="24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Line 15796"/>
            <p:cNvSpPr>
              <a:spLocks noChangeShapeType="1"/>
            </p:cNvSpPr>
            <p:nvPr/>
          </p:nvSpPr>
          <p:spPr bwMode="auto">
            <a:xfrm flipV="1">
              <a:off x="2637" y="24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Line 15797"/>
            <p:cNvSpPr>
              <a:spLocks noChangeShapeType="1"/>
            </p:cNvSpPr>
            <p:nvPr/>
          </p:nvSpPr>
          <p:spPr bwMode="auto">
            <a:xfrm flipV="1">
              <a:off x="2637" y="24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Line 15798"/>
            <p:cNvSpPr>
              <a:spLocks noChangeShapeType="1"/>
            </p:cNvSpPr>
            <p:nvPr/>
          </p:nvSpPr>
          <p:spPr bwMode="auto">
            <a:xfrm>
              <a:off x="2637" y="24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5799"/>
            <p:cNvSpPr>
              <a:spLocks noChangeArrowheads="1"/>
            </p:cNvSpPr>
            <p:nvPr/>
          </p:nvSpPr>
          <p:spPr bwMode="auto">
            <a:xfrm>
              <a:off x="2463" y="247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Line 15800"/>
            <p:cNvSpPr>
              <a:spLocks noChangeShapeType="1"/>
            </p:cNvSpPr>
            <p:nvPr/>
          </p:nvSpPr>
          <p:spPr bwMode="auto">
            <a:xfrm flipH="1" flipV="1">
              <a:off x="2469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Line 15801"/>
            <p:cNvSpPr>
              <a:spLocks noChangeShapeType="1"/>
            </p:cNvSpPr>
            <p:nvPr/>
          </p:nvSpPr>
          <p:spPr bwMode="auto">
            <a:xfrm>
              <a:off x="2481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Line 15802"/>
            <p:cNvSpPr>
              <a:spLocks noChangeShapeType="1"/>
            </p:cNvSpPr>
            <p:nvPr/>
          </p:nvSpPr>
          <p:spPr bwMode="auto">
            <a:xfrm flipH="1">
              <a:off x="2469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Line 15803"/>
            <p:cNvSpPr>
              <a:spLocks noChangeShapeType="1"/>
            </p:cNvSpPr>
            <p:nvPr/>
          </p:nvSpPr>
          <p:spPr bwMode="auto">
            <a:xfrm flipV="1">
              <a:off x="2481" y="24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Line 15804"/>
            <p:cNvSpPr>
              <a:spLocks noChangeShapeType="1"/>
            </p:cNvSpPr>
            <p:nvPr/>
          </p:nvSpPr>
          <p:spPr bwMode="auto">
            <a:xfrm flipV="1">
              <a:off x="2481" y="2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Line 15805"/>
            <p:cNvSpPr>
              <a:spLocks noChangeShapeType="1"/>
            </p:cNvSpPr>
            <p:nvPr/>
          </p:nvSpPr>
          <p:spPr bwMode="auto">
            <a:xfrm>
              <a:off x="2481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0" name="Rectangle 15806"/>
            <p:cNvSpPr>
              <a:spLocks noChangeArrowheads="1"/>
            </p:cNvSpPr>
            <p:nvPr/>
          </p:nvSpPr>
          <p:spPr bwMode="auto">
            <a:xfrm>
              <a:off x="2331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Line 15807"/>
            <p:cNvSpPr>
              <a:spLocks noChangeShapeType="1"/>
            </p:cNvSpPr>
            <p:nvPr/>
          </p:nvSpPr>
          <p:spPr bwMode="auto">
            <a:xfrm flipH="1" flipV="1">
              <a:off x="233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Line 15808"/>
            <p:cNvSpPr>
              <a:spLocks noChangeShapeType="1"/>
            </p:cNvSpPr>
            <p:nvPr/>
          </p:nvSpPr>
          <p:spPr bwMode="auto">
            <a:xfrm>
              <a:off x="234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Line 15809"/>
            <p:cNvSpPr>
              <a:spLocks noChangeShapeType="1"/>
            </p:cNvSpPr>
            <p:nvPr/>
          </p:nvSpPr>
          <p:spPr bwMode="auto">
            <a:xfrm flipH="1">
              <a:off x="233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Line 15810"/>
            <p:cNvSpPr>
              <a:spLocks noChangeShapeType="1"/>
            </p:cNvSpPr>
            <p:nvPr/>
          </p:nvSpPr>
          <p:spPr bwMode="auto">
            <a:xfrm flipV="1">
              <a:off x="234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Line 15811"/>
            <p:cNvSpPr>
              <a:spLocks noChangeShapeType="1"/>
            </p:cNvSpPr>
            <p:nvPr/>
          </p:nvSpPr>
          <p:spPr bwMode="auto">
            <a:xfrm flipV="1">
              <a:off x="234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Line 15812"/>
            <p:cNvSpPr>
              <a:spLocks noChangeShapeType="1"/>
            </p:cNvSpPr>
            <p:nvPr/>
          </p:nvSpPr>
          <p:spPr bwMode="auto">
            <a:xfrm>
              <a:off x="234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7" name="Rectangle 15813"/>
            <p:cNvSpPr>
              <a:spLocks noChangeArrowheads="1"/>
            </p:cNvSpPr>
            <p:nvPr/>
          </p:nvSpPr>
          <p:spPr bwMode="auto">
            <a:xfrm>
              <a:off x="2253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Line 15814"/>
            <p:cNvSpPr>
              <a:spLocks noChangeShapeType="1"/>
            </p:cNvSpPr>
            <p:nvPr/>
          </p:nvSpPr>
          <p:spPr bwMode="auto">
            <a:xfrm flipH="1" flipV="1">
              <a:off x="225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Line 15815"/>
            <p:cNvSpPr>
              <a:spLocks noChangeShapeType="1"/>
            </p:cNvSpPr>
            <p:nvPr/>
          </p:nvSpPr>
          <p:spPr bwMode="auto">
            <a:xfrm>
              <a:off x="227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Line 15816"/>
            <p:cNvSpPr>
              <a:spLocks noChangeShapeType="1"/>
            </p:cNvSpPr>
            <p:nvPr/>
          </p:nvSpPr>
          <p:spPr bwMode="auto">
            <a:xfrm flipH="1">
              <a:off x="225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Line 15817"/>
            <p:cNvSpPr>
              <a:spLocks noChangeShapeType="1"/>
            </p:cNvSpPr>
            <p:nvPr/>
          </p:nvSpPr>
          <p:spPr bwMode="auto">
            <a:xfrm flipV="1">
              <a:off x="227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Line 15818"/>
            <p:cNvSpPr>
              <a:spLocks noChangeShapeType="1"/>
            </p:cNvSpPr>
            <p:nvPr/>
          </p:nvSpPr>
          <p:spPr bwMode="auto">
            <a:xfrm flipV="1">
              <a:off x="227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Line 15819"/>
            <p:cNvSpPr>
              <a:spLocks noChangeShapeType="1"/>
            </p:cNvSpPr>
            <p:nvPr/>
          </p:nvSpPr>
          <p:spPr bwMode="auto">
            <a:xfrm>
              <a:off x="227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Rectangle 15820"/>
            <p:cNvSpPr>
              <a:spLocks noChangeArrowheads="1"/>
            </p:cNvSpPr>
            <p:nvPr/>
          </p:nvSpPr>
          <p:spPr bwMode="auto">
            <a:xfrm>
              <a:off x="2223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Line 15821"/>
            <p:cNvSpPr>
              <a:spLocks noChangeShapeType="1"/>
            </p:cNvSpPr>
            <p:nvPr/>
          </p:nvSpPr>
          <p:spPr bwMode="auto">
            <a:xfrm flipH="1" flipV="1">
              <a:off x="222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Line 15822"/>
            <p:cNvSpPr>
              <a:spLocks noChangeShapeType="1"/>
            </p:cNvSpPr>
            <p:nvPr/>
          </p:nvSpPr>
          <p:spPr bwMode="auto">
            <a:xfrm>
              <a:off x="224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Line 15823"/>
            <p:cNvSpPr>
              <a:spLocks noChangeShapeType="1"/>
            </p:cNvSpPr>
            <p:nvPr/>
          </p:nvSpPr>
          <p:spPr bwMode="auto">
            <a:xfrm flipH="1">
              <a:off x="222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Line 15824"/>
            <p:cNvSpPr>
              <a:spLocks noChangeShapeType="1"/>
            </p:cNvSpPr>
            <p:nvPr/>
          </p:nvSpPr>
          <p:spPr bwMode="auto">
            <a:xfrm flipV="1">
              <a:off x="224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Line 15825"/>
            <p:cNvSpPr>
              <a:spLocks noChangeShapeType="1"/>
            </p:cNvSpPr>
            <p:nvPr/>
          </p:nvSpPr>
          <p:spPr bwMode="auto">
            <a:xfrm flipV="1">
              <a:off x="224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Line 15826"/>
            <p:cNvSpPr>
              <a:spLocks noChangeShapeType="1"/>
            </p:cNvSpPr>
            <p:nvPr/>
          </p:nvSpPr>
          <p:spPr bwMode="auto">
            <a:xfrm>
              <a:off x="224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Rectangle 15827"/>
            <p:cNvSpPr>
              <a:spLocks noChangeArrowheads="1"/>
            </p:cNvSpPr>
            <p:nvPr/>
          </p:nvSpPr>
          <p:spPr bwMode="auto">
            <a:xfrm>
              <a:off x="2217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Line 15828"/>
            <p:cNvSpPr>
              <a:spLocks noChangeShapeType="1"/>
            </p:cNvSpPr>
            <p:nvPr/>
          </p:nvSpPr>
          <p:spPr bwMode="auto">
            <a:xfrm flipH="1" flipV="1">
              <a:off x="222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3" name="Line 15829"/>
            <p:cNvSpPr>
              <a:spLocks noChangeShapeType="1"/>
            </p:cNvSpPr>
            <p:nvPr/>
          </p:nvSpPr>
          <p:spPr bwMode="auto">
            <a:xfrm>
              <a:off x="223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Line 15830"/>
            <p:cNvSpPr>
              <a:spLocks noChangeShapeType="1"/>
            </p:cNvSpPr>
            <p:nvPr/>
          </p:nvSpPr>
          <p:spPr bwMode="auto">
            <a:xfrm flipH="1">
              <a:off x="222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Line 15831"/>
            <p:cNvSpPr>
              <a:spLocks noChangeShapeType="1"/>
            </p:cNvSpPr>
            <p:nvPr/>
          </p:nvSpPr>
          <p:spPr bwMode="auto">
            <a:xfrm flipV="1">
              <a:off x="223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Line 15832"/>
            <p:cNvSpPr>
              <a:spLocks noChangeShapeType="1"/>
            </p:cNvSpPr>
            <p:nvPr/>
          </p:nvSpPr>
          <p:spPr bwMode="auto">
            <a:xfrm flipV="1">
              <a:off x="2235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Line 15833"/>
            <p:cNvSpPr>
              <a:spLocks noChangeShapeType="1"/>
            </p:cNvSpPr>
            <p:nvPr/>
          </p:nvSpPr>
          <p:spPr bwMode="auto">
            <a:xfrm>
              <a:off x="2235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Rectangle 15834"/>
            <p:cNvSpPr>
              <a:spLocks noChangeArrowheads="1"/>
            </p:cNvSpPr>
            <p:nvPr/>
          </p:nvSpPr>
          <p:spPr bwMode="auto">
            <a:xfrm>
              <a:off x="2211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Line 15835"/>
            <p:cNvSpPr>
              <a:spLocks noChangeShapeType="1"/>
            </p:cNvSpPr>
            <p:nvPr/>
          </p:nvSpPr>
          <p:spPr bwMode="auto">
            <a:xfrm flipH="1" flipV="1">
              <a:off x="221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Line 15836"/>
            <p:cNvSpPr>
              <a:spLocks noChangeShapeType="1"/>
            </p:cNvSpPr>
            <p:nvPr/>
          </p:nvSpPr>
          <p:spPr bwMode="auto">
            <a:xfrm>
              <a:off x="222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Line 15837"/>
            <p:cNvSpPr>
              <a:spLocks noChangeShapeType="1"/>
            </p:cNvSpPr>
            <p:nvPr/>
          </p:nvSpPr>
          <p:spPr bwMode="auto">
            <a:xfrm flipH="1">
              <a:off x="221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Line 15838"/>
            <p:cNvSpPr>
              <a:spLocks noChangeShapeType="1"/>
            </p:cNvSpPr>
            <p:nvPr/>
          </p:nvSpPr>
          <p:spPr bwMode="auto">
            <a:xfrm flipV="1">
              <a:off x="222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Line 15839"/>
            <p:cNvSpPr>
              <a:spLocks noChangeShapeType="1"/>
            </p:cNvSpPr>
            <p:nvPr/>
          </p:nvSpPr>
          <p:spPr bwMode="auto">
            <a:xfrm flipV="1">
              <a:off x="222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Line 15840"/>
            <p:cNvSpPr>
              <a:spLocks noChangeShapeType="1"/>
            </p:cNvSpPr>
            <p:nvPr/>
          </p:nvSpPr>
          <p:spPr bwMode="auto">
            <a:xfrm>
              <a:off x="222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Rectangle 15841"/>
            <p:cNvSpPr>
              <a:spLocks noChangeArrowheads="1"/>
            </p:cNvSpPr>
            <p:nvPr/>
          </p:nvSpPr>
          <p:spPr bwMode="auto">
            <a:xfrm>
              <a:off x="2211" y="254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Line 15842"/>
            <p:cNvSpPr>
              <a:spLocks noChangeShapeType="1"/>
            </p:cNvSpPr>
            <p:nvPr/>
          </p:nvSpPr>
          <p:spPr bwMode="auto">
            <a:xfrm flipH="1" flipV="1">
              <a:off x="221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Line 15843"/>
            <p:cNvSpPr>
              <a:spLocks noChangeShapeType="1"/>
            </p:cNvSpPr>
            <p:nvPr/>
          </p:nvSpPr>
          <p:spPr bwMode="auto">
            <a:xfrm>
              <a:off x="2229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Line 15844"/>
            <p:cNvSpPr>
              <a:spLocks noChangeShapeType="1"/>
            </p:cNvSpPr>
            <p:nvPr/>
          </p:nvSpPr>
          <p:spPr bwMode="auto">
            <a:xfrm flipH="1">
              <a:off x="221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Line 15845"/>
            <p:cNvSpPr>
              <a:spLocks noChangeShapeType="1"/>
            </p:cNvSpPr>
            <p:nvPr/>
          </p:nvSpPr>
          <p:spPr bwMode="auto">
            <a:xfrm flipV="1">
              <a:off x="222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Line 15846"/>
            <p:cNvSpPr>
              <a:spLocks noChangeShapeType="1"/>
            </p:cNvSpPr>
            <p:nvPr/>
          </p:nvSpPr>
          <p:spPr bwMode="auto">
            <a:xfrm flipV="1">
              <a:off x="2229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75" name="Group 15847"/>
          <p:cNvGrpSpPr>
            <a:grpSpLocks/>
          </p:cNvGrpSpPr>
          <p:nvPr/>
        </p:nvGrpSpPr>
        <p:grpSpPr bwMode="auto">
          <a:xfrm>
            <a:off x="4964113" y="2924175"/>
            <a:ext cx="2371725" cy="857250"/>
            <a:chOff x="2193" y="2067"/>
            <a:chExt cx="1494" cy="540"/>
          </a:xfrm>
        </p:grpSpPr>
        <p:sp>
          <p:nvSpPr>
            <p:cNvPr id="12051" name="Line 15848"/>
            <p:cNvSpPr>
              <a:spLocks noChangeShapeType="1"/>
            </p:cNvSpPr>
            <p:nvPr/>
          </p:nvSpPr>
          <p:spPr bwMode="auto">
            <a:xfrm>
              <a:off x="2229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2" name="Rectangle 15849"/>
            <p:cNvSpPr>
              <a:spLocks noChangeArrowheads="1"/>
            </p:cNvSpPr>
            <p:nvPr/>
          </p:nvSpPr>
          <p:spPr bwMode="auto">
            <a:xfrm>
              <a:off x="2205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3" name="Line 15850"/>
            <p:cNvSpPr>
              <a:spLocks noChangeShapeType="1"/>
            </p:cNvSpPr>
            <p:nvPr/>
          </p:nvSpPr>
          <p:spPr bwMode="auto">
            <a:xfrm flipH="1" flipV="1">
              <a:off x="221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4" name="Line 15851"/>
            <p:cNvSpPr>
              <a:spLocks noChangeShapeType="1"/>
            </p:cNvSpPr>
            <p:nvPr/>
          </p:nvSpPr>
          <p:spPr bwMode="auto">
            <a:xfrm>
              <a:off x="222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5" name="Line 15852"/>
            <p:cNvSpPr>
              <a:spLocks noChangeShapeType="1"/>
            </p:cNvSpPr>
            <p:nvPr/>
          </p:nvSpPr>
          <p:spPr bwMode="auto">
            <a:xfrm flipH="1">
              <a:off x="221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6" name="Line 15853"/>
            <p:cNvSpPr>
              <a:spLocks noChangeShapeType="1"/>
            </p:cNvSpPr>
            <p:nvPr/>
          </p:nvSpPr>
          <p:spPr bwMode="auto">
            <a:xfrm flipV="1">
              <a:off x="222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7" name="Line 15854"/>
            <p:cNvSpPr>
              <a:spLocks noChangeShapeType="1"/>
            </p:cNvSpPr>
            <p:nvPr/>
          </p:nvSpPr>
          <p:spPr bwMode="auto">
            <a:xfrm flipV="1">
              <a:off x="222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8" name="Line 15855"/>
            <p:cNvSpPr>
              <a:spLocks noChangeShapeType="1"/>
            </p:cNvSpPr>
            <p:nvPr/>
          </p:nvSpPr>
          <p:spPr bwMode="auto">
            <a:xfrm>
              <a:off x="222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9" name="Rectangle 15856"/>
            <p:cNvSpPr>
              <a:spLocks noChangeArrowheads="1"/>
            </p:cNvSpPr>
            <p:nvPr/>
          </p:nvSpPr>
          <p:spPr bwMode="auto">
            <a:xfrm>
              <a:off x="2193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0" name="Line 15857"/>
            <p:cNvSpPr>
              <a:spLocks noChangeShapeType="1"/>
            </p:cNvSpPr>
            <p:nvPr/>
          </p:nvSpPr>
          <p:spPr bwMode="auto">
            <a:xfrm flipH="1" flipV="1">
              <a:off x="219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1" name="Line 15858"/>
            <p:cNvSpPr>
              <a:spLocks noChangeShapeType="1"/>
            </p:cNvSpPr>
            <p:nvPr/>
          </p:nvSpPr>
          <p:spPr bwMode="auto">
            <a:xfrm>
              <a:off x="221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2" name="Line 15859"/>
            <p:cNvSpPr>
              <a:spLocks noChangeShapeType="1"/>
            </p:cNvSpPr>
            <p:nvPr/>
          </p:nvSpPr>
          <p:spPr bwMode="auto">
            <a:xfrm flipH="1">
              <a:off x="219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3" name="Line 15860"/>
            <p:cNvSpPr>
              <a:spLocks noChangeShapeType="1"/>
            </p:cNvSpPr>
            <p:nvPr/>
          </p:nvSpPr>
          <p:spPr bwMode="auto">
            <a:xfrm flipV="1">
              <a:off x="221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4" name="Line 15861"/>
            <p:cNvSpPr>
              <a:spLocks noChangeShapeType="1"/>
            </p:cNvSpPr>
            <p:nvPr/>
          </p:nvSpPr>
          <p:spPr bwMode="auto">
            <a:xfrm flipV="1">
              <a:off x="2211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5" name="Line 15862"/>
            <p:cNvSpPr>
              <a:spLocks noChangeShapeType="1"/>
            </p:cNvSpPr>
            <p:nvPr/>
          </p:nvSpPr>
          <p:spPr bwMode="auto">
            <a:xfrm>
              <a:off x="2211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6" name="Rectangle 15863"/>
            <p:cNvSpPr>
              <a:spLocks noChangeArrowheads="1"/>
            </p:cNvSpPr>
            <p:nvPr/>
          </p:nvSpPr>
          <p:spPr bwMode="auto">
            <a:xfrm>
              <a:off x="2199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7" name="Line 15864"/>
            <p:cNvSpPr>
              <a:spLocks noChangeShapeType="1"/>
            </p:cNvSpPr>
            <p:nvPr/>
          </p:nvSpPr>
          <p:spPr bwMode="auto">
            <a:xfrm flipH="1" flipV="1">
              <a:off x="220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8" name="Line 15865"/>
            <p:cNvSpPr>
              <a:spLocks noChangeShapeType="1"/>
            </p:cNvSpPr>
            <p:nvPr/>
          </p:nvSpPr>
          <p:spPr bwMode="auto">
            <a:xfrm>
              <a:off x="221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9" name="Line 15866"/>
            <p:cNvSpPr>
              <a:spLocks noChangeShapeType="1"/>
            </p:cNvSpPr>
            <p:nvPr/>
          </p:nvSpPr>
          <p:spPr bwMode="auto">
            <a:xfrm flipH="1">
              <a:off x="220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0" name="Line 15867"/>
            <p:cNvSpPr>
              <a:spLocks noChangeShapeType="1"/>
            </p:cNvSpPr>
            <p:nvPr/>
          </p:nvSpPr>
          <p:spPr bwMode="auto">
            <a:xfrm flipV="1">
              <a:off x="221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1" name="Line 15868"/>
            <p:cNvSpPr>
              <a:spLocks noChangeShapeType="1"/>
            </p:cNvSpPr>
            <p:nvPr/>
          </p:nvSpPr>
          <p:spPr bwMode="auto">
            <a:xfrm flipV="1">
              <a:off x="2217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2" name="Line 15869"/>
            <p:cNvSpPr>
              <a:spLocks noChangeShapeType="1"/>
            </p:cNvSpPr>
            <p:nvPr/>
          </p:nvSpPr>
          <p:spPr bwMode="auto">
            <a:xfrm>
              <a:off x="221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3" name="Rectangle 15870"/>
            <p:cNvSpPr>
              <a:spLocks noChangeArrowheads="1"/>
            </p:cNvSpPr>
            <p:nvPr/>
          </p:nvSpPr>
          <p:spPr bwMode="auto">
            <a:xfrm>
              <a:off x="2229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4" name="Line 15871"/>
            <p:cNvSpPr>
              <a:spLocks noChangeShapeType="1"/>
            </p:cNvSpPr>
            <p:nvPr/>
          </p:nvSpPr>
          <p:spPr bwMode="auto">
            <a:xfrm flipH="1" flipV="1">
              <a:off x="223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5" name="Line 15872"/>
            <p:cNvSpPr>
              <a:spLocks noChangeShapeType="1"/>
            </p:cNvSpPr>
            <p:nvPr/>
          </p:nvSpPr>
          <p:spPr bwMode="auto">
            <a:xfrm>
              <a:off x="224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" name="Line 15873"/>
            <p:cNvSpPr>
              <a:spLocks noChangeShapeType="1"/>
            </p:cNvSpPr>
            <p:nvPr/>
          </p:nvSpPr>
          <p:spPr bwMode="auto">
            <a:xfrm flipH="1">
              <a:off x="223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7" name="Line 15874"/>
            <p:cNvSpPr>
              <a:spLocks noChangeShapeType="1"/>
            </p:cNvSpPr>
            <p:nvPr/>
          </p:nvSpPr>
          <p:spPr bwMode="auto">
            <a:xfrm flipV="1">
              <a:off x="224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8" name="Line 15875"/>
            <p:cNvSpPr>
              <a:spLocks noChangeShapeType="1"/>
            </p:cNvSpPr>
            <p:nvPr/>
          </p:nvSpPr>
          <p:spPr bwMode="auto">
            <a:xfrm flipV="1">
              <a:off x="224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9" name="Line 15876"/>
            <p:cNvSpPr>
              <a:spLocks noChangeShapeType="1"/>
            </p:cNvSpPr>
            <p:nvPr/>
          </p:nvSpPr>
          <p:spPr bwMode="auto">
            <a:xfrm>
              <a:off x="224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0" name="Rectangle 15877"/>
            <p:cNvSpPr>
              <a:spLocks noChangeArrowheads="1"/>
            </p:cNvSpPr>
            <p:nvPr/>
          </p:nvSpPr>
          <p:spPr bwMode="auto">
            <a:xfrm>
              <a:off x="2223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1" name="Line 15878"/>
            <p:cNvSpPr>
              <a:spLocks noChangeShapeType="1"/>
            </p:cNvSpPr>
            <p:nvPr/>
          </p:nvSpPr>
          <p:spPr bwMode="auto">
            <a:xfrm flipH="1" flipV="1">
              <a:off x="222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2" name="Line 15879"/>
            <p:cNvSpPr>
              <a:spLocks noChangeShapeType="1"/>
            </p:cNvSpPr>
            <p:nvPr/>
          </p:nvSpPr>
          <p:spPr bwMode="auto">
            <a:xfrm>
              <a:off x="224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3" name="Line 15880"/>
            <p:cNvSpPr>
              <a:spLocks noChangeShapeType="1"/>
            </p:cNvSpPr>
            <p:nvPr/>
          </p:nvSpPr>
          <p:spPr bwMode="auto">
            <a:xfrm flipH="1">
              <a:off x="222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4" name="Line 15881"/>
            <p:cNvSpPr>
              <a:spLocks noChangeShapeType="1"/>
            </p:cNvSpPr>
            <p:nvPr/>
          </p:nvSpPr>
          <p:spPr bwMode="auto">
            <a:xfrm flipV="1">
              <a:off x="224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5" name="Line 15882"/>
            <p:cNvSpPr>
              <a:spLocks noChangeShapeType="1"/>
            </p:cNvSpPr>
            <p:nvPr/>
          </p:nvSpPr>
          <p:spPr bwMode="auto">
            <a:xfrm flipV="1">
              <a:off x="2241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6" name="Line 15883"/>
            <p:cNvSpPr>
              <a:spLocks noChangeShapeType="1"/>
            </p:cNvSpPr>
            <p:nvPr/>
          </p:nvSpPr>
          <p:spPr bwMode="auto">
            <a:xfrm>
              <a:off x="2241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7" name="Rectangle 15884"/>
            <p:cNvSpPr>
              <a:spLocks noChangeArrowheads="1"/>
            </p:cNvSpPr>
            <p:nvPr/>
          </p:nvSpPr>
          <p:spPr bwMode="auto">
            <a:xfrm>
              <a:off x="2211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8" name="Line 15885"/>
            <p:cNvSpPr>
              <a:spLocks noChangeShapeType="1"/>
            </p:cNvSpPr>
            <p:nvPr/>
          </p:nvSpPr>
          <p:spPr bwMode="auto">
            <a:xfrm flipH="1" flipV="1">
              <a:off x="221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9" name="Line 15886"/>
            <p:cNvSpPr>
              <a:spLocks noChangeShapeType="1"/>
            </p:cNvSpPr>
            <p:nvPr/>
          </p:nvSpPr>
          <p:spPr bwMode="auto">
            <a:xfrm>
              <a:off x="222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0" name="Line 15887"/>
            <p:cNvSpPr>
              <a:spLocks noChangeShapeType="1"/>
            </p:cNvSpPr>
            <p:nvPr/>
          </p:nvSpPr>
          <p:spPr bwMode="auto">
            <a:xfrm flipH="1">
              <a:off x="221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1" name="Line 15888"/>
            <p:cNvSpPr>
              <a:spLocks noChangeShapeType="1"/>
            </p:cNvSpPr>
            <p:nvPr/>
          </p:nvSpPr>
          <p:spPr bwMode="auto">
            <a:xfrm flipV="1">
              <a:off x="222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2" name="Line 15889"/>
            <p:cNvSpPr>
              <a:spLocks noChangeShapeType="1"/>
            </p:cNvSpPr>
            <p:nvPr/>
          </p:nvSpPr>
          <p:spPr bwMode="auto">
            <a:xfrm flipV="1">
              <a:off x="222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3" name="Line 15890"/>
            <p:cNvSpPr>
              <a:spLocks noChangeShapeType="1"/>
            </p:cNvSpPr>
            <p:nvPr/>
          </p:nvSpPr>
          <p:spPr bwMode="auto">
            <a:xfrm>
              <a:off x="222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4" name="Rectangle 15891"/>
            <p:cNvSpPr>
              <a:spLocks noChangeArrowheads="1"/>
            </p:cNvSpPr>
            <p:nvPr/>
          </p:nvSpPr>
          <p:spPr bwMode="auto">
            <a:xfrm>
              <a:off x="2205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5" name="Line 15892"/>
            <p:cNvSpPr>
              <a:spLocks noChangeShapeType="1"/>
            </p:cNvSpPr>
            <p:nvPr/>
          </p:nvSpPr>
          <p:spPr bwMode="auto">
            <a:xfrm flipH="1" flipV="1">
              <a:off x="2211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6" name="Line 15893"/>
            <p:cNvSpPr>
              <a:spLocks noChangeShapeType="1"/>
            </p:cNvSpPr>
            <p:nvPr/>
          </p:nvSpPr>
          <p:spPr bwMode="auto">
            <a:xfrm>
              <a:off x="222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7" name="Line 15894"/>
            <p:cNvSpPr>
              <a:spLocks noChangeShapeType="1"/>
            </p:cNvSpPr>
            <p:nvPr/>
          </p:nvSpPr>
          <p:spPr bwMode="auto">
            <a:xfrm flipH="1">
              <a:off x="221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8" name="Line 15895"/>
            <p:cNvSpPr>
              <a:spLocks noChangeShapeType="1"/>
            </p:cNvSpPr>
            <p:nvPr/>
          </p:nvSpPr>
          <p:spPr bwMode="auto">
            <a:xfrm flipV="1">
              <a:off x="2223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9" name="Line 15896"/>
            <p:cNvSpPr>
              <a:spLocks noChangeShapeType="1"/>
            </p:cNvSpPr>
            <p:nvPr/>
          </p:nvSpPr>
          <p:spPr bwMode="auto">
            <a:xfrm flipV="1">
              <a:off x="2223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0" name="Line 15897"/>
            <p:cNvSpPr>
              <a:spLocks noChangeShapeType="1"/>
            </p:cNvSpPr>
            <p:nvPr/>
          </p:nvSpPr>
          <p:spPr bwMode="auto">
            <a:xfrm>
              <a:off x="222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1" name="Rectangle 15898"/>
            <p:cNvSpPr>
              <a:spLocks noChangeArrowheads="1"/>
            </p:cNvSpPr>
            <p:nvPr/>
          </p:nvSpPr>
          <p:spPr bwMode="auto">
            <a:xfrm>
              <a:off x="2205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2" name="Line 15899"/>
            <p:cNvSpPr>
              <a:spLocks noChangeShapeType="1"/>
            </p:cNvSpPr>
            <p:nvPr/>
          </p:nvSpPr>
          <p:spPr bwMode="auto">
            <a:xfrm flipH="1" flipV="1">
              <a:off x="221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3" name="Line 15900"/>
            <p:cNvSpPr>
              <a:spLocks noChangeShapeType="1"/>
            </p:cNvSpPr>
            <p:nvPr/>
          </p:nvSpPr>
          <p:spPr bwMode="auto">
            <a:xfrm>
              <a:off x="2223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4" name="Line 15901"/>
            <p:cNvSpPr>
              <a:spLocks noChangeShapeType="1"/>
            </p:cNvSpPr>
            <p:nvPr/>
          </p:nvSpPr>
          <p:spPr bwMode="auto">
            <a:xfrm flipH="1">
              <a:off x="2211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5" name="Line 15902"/>
            <p:cNvSpPr>
              <a:spLocks noChangeShapeType="1"/>
            </p:cNvSpPr>
            <p:nvPr/>
          </p:nvSpPr>
          <p:spPr bwMode="auto">
            <a:xfrm flipV="1">
              <a:off x="222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6" name="Line 15903"/>
            <p:cNvSpPr>
              <a:spLocks noChangeShapeType="1"/>
            </p:cNvSpPr>
            <p:nvPr/>
          </p:nvSpPr>
          <p:spPr bwMode="auto">
            <a:xfrm flipV="1">
              <a:off x="222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7" name="Line 15904"/>
            <p:cNvSpPr>
              <a:spLocks noChangeShapeType="1"/>
            </p:cNvSpPr>
            <p:nvPr/>
          </p:nvSpPr>
          <p:spPr bwMode="auto">
            <a:xfrm>
              <a:off x="2223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8" name="Rectangle 15905"/>
            <p:cNvSpPr>
              <a:spLocks noChangeArrowheads="1"/>
            </p:cNvSpPr>
            <p:nvPr/>
          </p:nvSpPr>
          <p:spPr bwMode="auto">
            <a:xfrm>
              <a:off x="2205" y="256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9" name="Line 15906"/>
            <p:cNvSpPr>
              <a:spLocks noChangeShapeType="1"/>
            </p:cNvSpPr>
            <p:nvPr/>
          </p:nvSpPr>
          <p:spPr bwMode="auto">
            <a:xfrm flipH="1" flipV="1">
              <a:off x="2211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0" name="Line 15907"/>
            <p:cNvSpPr>
              <a:spLocks noChangeShapeType="1"/>
            </p:cNvSpPr>
            <p:nvPr/>
          </p:nvSpPr>
          <p:spPr bwMode="auto">
            <a:xfrm>
              <a:off x="2223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1" name="Line 15908"/>
            <p:cNvSpPr>
              <a:spLocks noChangeShapeType="1"/>
            </p:cNvSpPr>
            <p:nvPr/>
          </p:nvSpPr>
          <p:spPr bwMode="auto">
            <a:xfrm flipH="1">
              <a:off x="2211" y="258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2" name="Line 15909"/>
            <p:cNvSpPr>
              <a:spLocks noChangeShapeType="1"/>
            </p:cNvSpPr>
            <p:nvPr/>
          </p:nvSpPr>
          <p:spPr bwMode="auto">
            <a:xfrm flipV="1">
              <a:off x="2223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3" name="Line 15910"/>
            <p:cNvSpPr>
              <a:spLocks noChangeShapeType="1"/>
            </p:cNvSpPr>
            <p:nvPr/>
          </p:nvSpPr>
          <p:spPr bwMode="auto">
            <a:xfrm flipV="1">
              <a:off x="2223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4" name="Line 15911"/>
            <p:cNvSpPr>
              <a:spLocks noChangeShapeType="1"/>
            </p:cNvSpPr>
            <p:nvPr/>
          </p:nvSpPr>
          <p:spPr bwMode="auto">
            <a:xfrm>
              <a:off x="2223" y="2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5" name="Rectangle 15912"/>
            <p:cNvSpPr>
              <a:spLocks noChangeArrowheads="1"/>
            </p:cNvSpPr>
            <p:nvPr/>
          </p:nvSpPr>
          <p:spPr bwMode="auto">
            <a:xfrm>
              <a:off x="2205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6" name="Line 15913"/>
            <p:cNvSpPr>
              <a:spLocks noChangeShapeType="1"/>
            </p:cNvSpPr>
            <p:nvPr/>
          </p:nvSpPr>
          <p:spPr bwMode="auto">
            <a:xfrm flipH="1" flipV="1">
              <a:off x="221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7" name="Line 15914"/>
            <p:cNvSpPr>
              <a:spLocks noChangeShapeType="1"/>
            </p:cNvSpPr>
            <p:nvPr/>
          </p:nvSpPr>
          <p:spPr bwMode="auto">
            <a:xfrm>
              <a:off x="222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8" name="Line 15915"/>
            <p:cNvSpPr>
              <a:spLocks noChangeShapeType="1"/>
            </p:cNvSpPr>
            <p:nvPr/>
          </p:nvSpPr>
          <p:spPr bwMode="auto">
            <a:xfrm flipH="1">
              <a:off x="2211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9" name="Line 15916"/>
            <p:cNvSpPr>
              <a:spLocks noChangeShapeType="1"/>
            </p:cNvSpPr>
            <p:nvPr/>
          </p:nvSpPr>
          <p:spPr bwMode="auto">
            <a:xfrm flipV="1">
              <a:off x="222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0" name="Line 15917"/>
            <p:cNvSpPr>
              <a:spLocks noChangeShapeType="1"/>
            </p:cNvSpPr>
            <p:nvPr/>
          </p:nvSpPr>
          <p:spPr bwMode="auto">
            <a:xfrm flipV="1">
              <a:off x="222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1" name="Line 15918"/>
            <p:cNvSpPr>
              <a:spLocks noChangeShapeType="1"/>
            </p:cNvSpPr>
            <p:nvPr/>
          </p:nvSpPr>
          <p:spPr bwMode="auto">
            <a:xfrm>
              <a:off x="2223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2" name="Rectangle 15919"/>
            <p:cNvSpPr>
              <a:spLocks noChangeArrowheads="1"/>
            </p:cNvSpPr>
            <p:nvPr/>
          </p:nvSpPr>
          <p:spPr bwMode="auto">
            <a:xfrm>
              <a:off x="2217" y="25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3" name="Line 15920"/>
            <p:cNvSpPr>
              <a:spLocks noChangeShapeType="1"/>
            </p:cNvSpPr>
            <p:nvPr/>
          </p:nvSpPr>
          <p:spPr bwMode="auto">
            <a:xfrm flipH="1" flipV="1">
              <a:off x="222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4" name="Line 15921"/>
            <p:cNvSpPr>
              <a:spLocks noChangeShapeType="1"/>
            </p:cNvSpPr>
            <p:nvPr/>
          </p:nvSpPr>
          <p:spPr bwMode="auto">
            <a:xfrm>
              <a:off x="2235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5" name="Line 15922"/>
            <p:cNvSpPr>
              <a:spLocks noChangeShapeType="1"/>
            </p:cNvSpPr>
            <p:nvPr/>
          </p:nvSpPr>
          <p:spPr bwMode="auto">
            <a:xfrm flipH="1">
              <a:off x="2223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6" name="Line 15923"/>
            <p:cNvSpPr>
              <a:spLocks noChangeShapeType="1"/>
            </p:cNvSpPr>
            <p:nvPr/>
          </p:nvSpPr>
          <p:spPr bwMode="auto">
            <a:xfrm flipV="1">
              <a:off x="223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7" name="Line 15924"/>
            <p:cNvSpPr>
              <a:spLocks noChangeShapeType="1"/>
            </p:cNvSpPr>
            <p:nvPr/>
          </p:nvSpPr>
          <p:spPr bwMode="auto">
            <a:xfrm flipV="1">
              <a:off x="2235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8" name="Line 15925"/>
            <p:cNvSpPr>
              <a:spLocks noChangeShapeType="1"/>
            </p:cNvSpPr>
            <p:nvPr/>
          </p:nvSpPr>
          <p:spPr bwMode="auto">
            <a:xfrm>
              <a:off x="2235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9" name="Rectangle 15926"/>
            <p:cNvSpPr>
              <a:spLocks noChangeArrowheads="1"/>
            </p:cNvSpPr>
            <p:nvPr/>
          </p:nvSpPr>
          <p:spPr bwMode="auto">
            <a:xfrm>
              <a:off x="2229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0" name="Line 15927"/>
            <p:cNvSpPr>
              <a:spLocks noChangeShapeType="1"/>
            </p:cNvSpPr>
            <p:nvPr/>
          </p:nvSpPr>
          <p:spPr bwMode="auto">
            <a:xfrm flipH="1" flipV="1">
              <a:off x="223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1" name="Line 15928"/>
            <p:cNvSpPr>
              <a:spLocks noChangeShapeType="1"/>
            </p:cNvSpPr>
            <p:nvPr/>
          </p:nvSpPr>
          <p:spPr bwMode="auto">
            <a:xfrm>
              <a:off x="224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2" name="Line 15929"/>
            <p:cNvSpPr>
              <a:spLocks noChangeShapeType="1"/>
            </p:cNvSpPr>
            <p:nvPr/>
          </p:nvSpPr>
          <p:spPr bwMode="auto">
            <a:xfrm flipH="1">
              <a:off x="223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3" name="Line 15930"/>
            <p:cNvSpPr>
              <a:spLocks noChangeShapeType="1"/>
            </p:cNvSpPr>
            <p:nvPr/>
          </p:nvSpPr>
          <p:spPr bwMode="auto">
            <a:xfrm flipV="1">
              <a:off x="224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4" name="Line 15931"/>
            <p:cNvSpPr>
              <a:spLocks noChangeShapeType="1"/>
            </p:cNvSpPr>
            <p:nvPr/>
          </p:nvSpPr>
          <p:spPr bwMode="auto">
            <a:xfrm flipV="1">
              <a:off x="224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5" name="Line 15932"/>
            <p:cNvSpPr>
              <a:spLocks noChangeShapeType="1"/>
            </p:cNvSpPr>
            <p:nvPr/>
          </p:nvSpPr>
          <p:spPr bwMode="auto">
            <a:xfrm>
              <a:off x="224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6" name="Rectangle 15933"/>
            <p:cNvSpPr>
              <a:spLocks noChangeArrowheads="1"/>
            </p:cNvSpPr>
            <p:nvPr/>
          </p:nvSpPr>
          <p:spPr bwMode="auto">
            <a:xfrm>
              <a:off x="2235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7" name="Line 15934"/>
            <p:cNvSpPr>
              <a:spLocks noChangeShapeType="1"/>
            </p:cNvSpPr>
            <p:nvPr/>
          </p:nvSpPr>
          <p:spPr bwMode="auto">
            <a:xfrm flipH="1" flipV="1">
              <a:off x="224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8" name="Line 15935"/>
            <p:cNvSpPr>
              <a:spLocks noChangeShapeType="1"/>
            </p:cNvSpPr>
            <p:nvPr/>
          </p:nvSpPr>
          <p:spPr bwMode="auto">
            <a:xfrm>
              <a:off x="225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9" name="Line 15936"/>
            <p:cNvSpPr>
              <a:spLocks noChangeShapeType="1"/>
            </p:cNvSpPr>
            <p:nvPr/>
          </p:nvSpPr>
          <p:spPr bwMode="auto">
            <a:xfrm flipH="1">
              <a:off x="224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0" name="Line 15937"/>
            <p:cNvSpPr>
              <a:spLocks noChangeShapeType="1"/>
            </p:cNvSpPr>
            <p:nvPr/>
          </p:nvSpPr>
          <p:spPr bwMode="auto">
            <a:xfrm flipV="1">
              <a:off x="225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1" name="Line 15938"/>
            <p:cNvSpPr>
              <a:spLocks noChangeShapeType="1"/>
            </p:cNvSpPr>
            <p:nvPr/>
          </p:nvSpPr>
          <p:spPr bwMode="auto">
            <a:xfrm flipV="1">
              <a:off x="2253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2" name="Line 15939"/>
            <p:cNvSpPr>
              <a:spLocks noChangeShapeType="1"/>
            </p:cNvSpPr>
            <p:nvPr/>
          </p:nvSpPr>
          <p:spPr bwMode="auto">
            <a:xfrm>
              <a:off x="225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3" name="Rectangle 15940"/>
            <p:cNvSpPr>
              <a:spLocks noChangeArrowheads="1"/>
            </p:cNvSpPr>
            <p:nvPr/>
          </p:nvSpPr>
          <p:spPr bwMode="auto">
            <a:xfrm>
              <a:off x="2241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4" name="Line 15941"/>
            <p:cNvSpPr>
              <a:spLocks noChangeShapeType="1"/>
            </p:cNvSpPr>
            <p:nvPr/>
          </p:nvSpPr>
          <p:spPr bwMode="auto">
            <a:xfrm flipH="1" flipV="1">
              <a:off x="224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5" name="Line 15942"/>
            <p:cNvSpPr>
              <a:spLocks noChangeShapeType="1"/>
            </p:cNvSpPr>
            <p:nvPr/>
          </p:nvSpPr>
          <p:spPr bwMode="auto">
            <a:xfrm>
              <a:off x="225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6" name="Line 15943"/>
            <p:cNvSpPr>
              <a:spLocks noChangeShapeType="1"/>
            </p:cNvSpPr>
            <p:nvPr/>
          </p:nvSpPr>
          <p:spPr bwMode="auto">
            <a:xfrm flipH="1">
              <a:off x="224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7" name="Line 15944"/>
            <p:cNvSpPr>
              <a:spLocks noChangeShapeType="1"/>
            </p:cNvSpPr>
            <p:nvPr/>
          </p:nvSpPr>
          <p:spPr bwMode="auto">
            <a:xfrm flipV="1">
              <a:off x="225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8" name="Line 15945"/>
            <p:cNvSpPr>
              <a:spLocks noChangeShapeType="1"/>
            </p:cNvSpPr>
            <p:nvPr/>
          </p:nvSpPr>
          <p:spPr bwMode="auto">
            <a:xfrm flipV="1">
              <a:off x="225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9" name="Line 15946"/>
            <p:cNvSpPr>
              <a:spLocks noChangeShapeType="1"/>
            </p:cNvSpPr>
            <p:nvPr/>
          </p:nvSpPr>
          <p:spPr bwMode="auto">
            <a:xfrm>
              <a:off x="225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0" name="Rectangle 15947"/>
            <p:cNvSpPr>
              <a:spLocks noChangeArrowheads="1"/>
            </p:cNvSpPr>
            <p:nvPr/>
          </p:nvSpPr>
          <p:spPr bwMode="auto">
            <a:xfrm>
              <a:off x="2247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1" name="Line 15948"/>
            <p:cNvSpPr>
              <a:spLocks noChangeShapeType="1"/>
            </p:cNvSpPr>
            <p:nvPr/>
          </p:nvSpPr>
          <p:spPr bwMode="auto">
            <a:xfrm flipH="1" flipV="1">
              <a:off x="225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2" name="Line 15949"/>
            <p:cNvSpPr>
              <a:spLocks noChangeShapeType="1"/>
            </p:cNvSpPr>
            <p:nvPr/>
          </p:nvSpPr>
          <p:spPr bwMode="auto">
            <a:xfrm>
              <a:off x="226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3" name="Line 15950"/>
            <p:cNvSpPr>
              <a:spLocks noChangeShapeType="1"/>
            </p:cNvSpPr>
            <p:nvPr/>
          </p:nvSpPr>
          <p:spPr bwMode="auto">
            <a:xfrm flipH="1">
              <a:off x="225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4" name="Line 15951"/>
            <p:cNvSpPr>
              <a:spLocks noChangeShapeType="1"/>
            </p:cNvSpPr>
            <p:nvPr/>
          </p:nvSpPr>
          <p:spPr bwMode="auto">
            <a:xfrm flipV="1">
              <a:off x="226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5" name="Line 15952"/>
            <p:cNvSpPr>
              <a:spLocks noChangeShapeType="1"/>
            </p:cNvSpPr>
            <p:nvPr/>
          </p:nvSpPr>
          <p:spPr bwMode="auto">
            <a:xfrm flipV="1">
              <a:off x="2265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6" name="Line 15953"/>
            <p:cNvSpPr>
              <a:spLocks noChangeShapeType="1"/>
            </p:cNvSpPr>
            <p:nvPr/>
          </p:nvSpPr>
          <p:spPr bwMode="auto">
            <a:xfrm>
              <a:off x="2265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7" name="Rectangle 15954"/>
            <p:cNvSpPr>
              <a:spLocks noChangeArrowheads="1"/>
            </p:cNvSpPr>
            <p:nvPr/>
          </p:nvSpPr>
          <p:spPr bwMode="auto">
            <a:xfrm>
              <a:off x="2253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8" name="Line 15955"/>
            <p:cNvSpPr>
              <a:spLocks noChangeShapeType="1"/>
            </p:cNvSpPr>
            <p:nvPr/>
          </p:nvSpPr>
          <p:spPr bwMode="auto">
            <a:xfrm flipH="1" flipV="1">
              <a:off x="225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9" name="Line 15956"/>
            <p:cNvSpPr>
              <a:spLocks noChangeShapeType="1"/>
            </p:cNvSpPr>
            <p:nvPr/>
          </p:nvSpPr>
          <p:spPr bwMode="auto">
            <a:xfrm>
              <a:off x="227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0" name="Line 15957"/>
            <p:cNvSpPr>
              <a:spLocks noChangeShapeType="1"/>
            </p:cNvSpPr>
            <p:nvPr/>
          </p:nvSpPr>
          <p:spPr bwMode="auto">
            <a:xfrm flipH="1">
              <a:off x="225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1" name="Line 15958"/>
            <p:cNvSpPr>
              <a:spLocks noChangeShapeType="1"/>
            </p:cNvSpPr>
            <p:nvPr/>
          </p:nvSpPr>
          <p:spPr bwMode="auto">
            <a:xfrm flipV="1">
              <a:off x="2271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2" name="Line 15959"/>
            <p:cNvSpPr>
              <a:spLocks noChangeShapeType="1"/>
            </p:cNvSpPr>
            <p:nvPr/>
          </p:nvSpPr>
          <p:spPr bwMode="auto">
            <a:xfrm flipV="1">
              <a:off x="2271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3" name="Line 15960"/>
            <p:cNvSpPr>
              <a:spLocks noChangeShapeType="1"/>
            </p:cNvSpPr>
            <p:nvPr/>
          </p:nvSpPr>
          <p:spPr bwMode="auto">
            <a:xfrm>
              <a:off x="2271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4" name="Rectangle 15961"/>
            <p:cNvSpPr>
              <a:spLocks noChangeArrowheads="1"/>
            </p:cNvSpPr>
            <p:nvPr/>
          </p:nvSpPr>
          <p:spPr bwMode="auto">
            <a:xfrm>
              <a:off x="2295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5" name="Line 15962"/>
            <p:cNvSpPr>
              <a:spLocks noChangeShapeType="1"/>
            </p:cNvSpPr>
            <p:nvPr/>
          </p:nvSpPr>
          <p:spPr bwMode="auto">
            <a:xfrm flipH="1" flipV="1">
              <a:off x="230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6" name="Line 15963"/>
            <p:cNvSpPr>
              <a:spLocks noChangeShapeType="1"/>
            </p:cNvSpPr>
            <p:nvPr/>
          </p:nvSpPr>
          <p:spPr bwMode="auto">
            <a:xfrm>
              <a:off x="231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7" name="Line 15964"/>
            <p:cNvSpPr>
              <a:spLocks noChangeShapeType="1"/>
            </p:cNvSpPr>
            <p:nvPr/>
          </p:nvSpPr>
          <p:spPr bwMode="auto">
            <a:xfrm flipH="1">
              <a:off x="230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8" name="Line 15965"/>
            <p:cNvSpPr>
              <a:spLocks noChangeShapeType="1"/>
            </p:cNvSpPr>
            <p:nvPr/>
          </p:nvSpPr>
          <p:spPr bwMode="auto">
            <a:xfrm flipV="1">
              <a:off x="231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9" name="Line 15966"/>
            <p:cNvSpPr>
              <a:spLocks noChangeShapeType="1"/>
            </p:cNvSpPr>
            <p:nvPr/>
          </p:nvSpPr>
          <p:spPr bwMode="auto">
            <a:xfrm flipV="1">
              <a:off x="2313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0" name="Line 15967"/>
            <p:cNvSpPr>
              <a:spLocks noChangeShapeType="1"/>
            </p:cNvSpPr>
            <p:nvPr/>
          </p:nvSpPr>
          <p:spPr bwMode="auto">
            <a:xfrm>
              <a:off x="2313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1" name="Rectangle 15968"/>
            <p:cNvSpPr>
              <a:spLocks noChangeArrowheads="1"/>
            </p:cNvSpPr>
            <p:nvPr/>
          </p:nvSpPr>
          <p:spPr bwMode="auto">
            <a:xfrm>
              <a:off x="2379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2" name="Line 15969"/>
            <p:cNvSpPr>
              <a:spLocks noChangeShapeType="1"/>
            </p:cNvSpPr>
            <p:nvPr/>
          </p:nvSpPr>
          <p:spPr bwMode="auto">
            <a:xfrm flipH="1" flipV="1">
              <a:off x="2385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3" name="Line 15970"/>
            <p:cNvSpPr>
              <a:spLocks noChangeShapeType="1"/>
            </p:cNvSpPr>
            <p:nvPr/>
          </p:nvSpPr>
          <p:spPr bwMode="auto">
            <a:xfrm>
              <a:off x="239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4" name="Line 15971"/>
            <p:cNvSpPr>
              <a:spLocks noChangeShapeType="1"/>
            </p:cNvSpPr>
            <p:nvPr/>
          </p:nvSpPr>
          <p:spPr bwMode="auto">
            <a:xfrm flipH="1">
              <a:off x="2385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5" name="Line 15972"/>
            <p:cNvSpPr>
              <a:spLocks noChangeShapeType="1"/>
            </p:cNvSpPr>
            <p:nvPr/>
          </p:nvSpPr>
          <p:spPr bwMode="auto">
            <a:xfrm flipV="1">
              <a:off x="2397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6" name="Line 15973"/>
            <p:cNvSpPr>
              <a:spLocks noChangeShapeType="1"/>
            </p:cNvSpPr>
            <p:nvPr/>
          </p:nvSpPr>
          <p:spPr bwMode="auto">
            <a:xfrm flipV="1">
              <a:off x="2397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7" name="Line 15974"/>
            <p:cNvSpPr>
              <a:spLocks noChangeShapeType="1"/>
            </p:cNvSpPr>
            <p:nvPr/>
          </p:nvSpPr>
          <p:spPr bwMode="auto">
            <a:xfrm>
              <a:off x="2397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8" name="Rectangle 15975"/>
            <p:cNvSpPr>
              <a:spLocks noChangeArrowheads="1"/>
            </p:cNvSpPr>
            <p:nvPr/>
          </p:nvSpPr>
          <p:spPr bwMode="auto">
            <a:xfrm>
              <a:off x="2379" y="24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9" name="Line 15976"/>
            <p:cNvSpPr>
              <a:spLocks noChangeShapeType="1"/>
            </p:cNvSpPr>
            <p:nvPr/>
          </p:nvSpPr>
          <p:spPr bwMode="auto">
            <a:xfrm flipH="1" flipV="1">
              <a:off x="2385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0" name="Line 15977"/>
            <p:cNvSpPr>
              <a:spLocks noChangeShapeType="1"/>
            </p:cNvSpPr>
            <p:nvPr/>
          </p:nvSpPr>
          <p:spPr bwMode="auto">
            <a:xfrm>
              <a:off x="239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1" name="Line 15978"/>
            <p:cNvSpPr>
              <a:spLocks noChangeShapeType="1"/>
            </p:cNvSpPr>
            <p:nvPr/>
          </p:nvSpPr>
          <p:spPr bwMode="auto">
            <a:xfrm flipH="1">
              <a:off x="2385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2" name="Line 15979"/>
            <p:cNvSpPr>
              <a:spLocks noChangeShapeType="1"/>
            </p:cNvSpPr>
            <p:nvPr/>
          </p:nvSpPr>
          <p:spPr bwMode="auto">
            <a:xfrm flipV="1">
              <a:off x="2397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3" name="Line 15980"/>
            <p:cNvSpPr>
              <a:spLocks noChangeShapeType="1"/>
            </p:cNvSpPr>
            <p:nvPr/>
          </p:nvSpPr>
          <p:spPr bwMode="auto">
            <a:xfrm flipV="1">
              <a:off x="2397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4" name="Line 15981"/>
            <p:cNvSpPr>
              <a:spLocks noChangeShapeType="1"/>
            </p:cNvSpPr>
            <p:nvPr/>
          </p:nvSpPr>
          <p:spPr bwMode="auto">
            <a:xfrm>
              <a:off x="2397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5" name="Rectangle 15982"/>
            <p:cNvSpPr>
              <a:spLocks noChangeArrowheads="1"/>
            </p:cNvSpPr>
            <p:nvPr/>
          </p:nvSpPr>
          <p:spPr bwMode="auto">
            <a:xfrm>
              <a:off x="2367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6" name="Line 15983"/>
            <p:cNvSpPr>
              <a:spLocks noChangeShapeType="1"/>
            </p:cNvSpPr>
            <p:nvPr/>
          </p:nvSpPr>
          <p:spPr bwMode="auto">
            <a:xfrm flipH="1" flipV="1">
              <a:off x="2373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" name="Line 15984"/>
            <p:cNvSpPr>
              <a:spLocks noChangeShapeType="1"/>
            </p:cNvSpPr>
            <p:nvPr/>
          </p:nvSpPr>
          <p:spPr bwMode="auto">
            <a:xfrm>
              <a:off x="238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" name="Line 15985"/>
            <p:cNvSpPr>
              <a:spLocks noChangeShapeType="1"/>
            </p:cNvSpPr>
            <p:nvPr/>
          </p:nvSpPr>
          <p:spPr bwMode="auto">
            <a:xfrm flipH="1">
              <a:off x="237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9" name="Line 15986"/>
            <p:cNvSpPr>
              <a:spLocks noChangeShapeType="1"/>
            </p:cNvSpPr>
            <p:nvPr/>
          </p:nvSpPr>
          <p:spPr bwMode="auto">
            <a:xfrm flipV="1">
              <a:off x="238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0" name="Line 15987"/>
            <p:cNvSpPr>
              <a:spLocks noChangeShapeType="1"/>
            </p:cNvSpPr>
            <p:nvPr/>
          </p:nvSpPr>
          <p:spPr bwMode="auto">
            <a:xfrm flipV="1">
              <a:off x="2385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1" name="Line 15988"/>
            <p:cNvSpPr>
              <a:spLocks noChangeShapeType="1"/>
            </p:cNvSpPr>
            <p:nvPr/>
          </p:nvSpPr>
          <p:spPr bwMode="auto">
            <a:xfrm>
              <a:off x="2385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2" name="Rectangle 15989"/>
            <p:cNvSpPr>
              <a:spLocks noChangeArrowheads="1"/>
            </p:cNvSpPr>
            <p:nvPr/>
          </p:nvSpPr>
          <p:spPr bwMode="auto">
            <a:xfrm>
              <a:off x="2373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3" name="Line 15990"/>
            <p:cNvSpPr>
              <a:spLocks noChangeShapeType="1"/>
            </p:cNvSpPr>
            <p:nvPr/>
          </p:nvSpPr>
          <p:spPr bwMode="auto">
            <a:xfrm flipH="1" flipV="1">
              <a:off x="237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4" name="Line 15991"/>
            <p:cNvSpPr>
              <a:spLocks noChangeShapeType="1"/>
            </p:cNvSpPr>
            <p:nvPr/>
          </p:nvSpPr>
          <p:spPr bwMode="auto">
            <a:xfrm>
              <a:off x="239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5" name="Line 15992"/>
            <p:cNvSpPr>
              <a:spLocks noChangeShapeType="1"/>
            </p:cNvSpPr>
            <p:nvPr/>
          </p:nvSpPr>
          <p:spPr bwMode="auto">
            <a:xfrm flipH="1">
              <a:off x="237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6" name="Line 15993"/>
            <p:cNvSpPr>
              <a:spLocks noChangeShapeType="1"/>
            </p:cNvSpPr>
            <p:nvPr/>
          </p:nvSpPr>
          <p:spPr bwMode="auto">
            <a:xfrm flipV="1">
              <a:off x="2391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7" name="Line 15994"/>
            <p:cNvSpPr>
              <a:spLocks noChangeShapeType="1"/>
            </p:cNvSpPr>
            <p:nvPr/>
          </p:nvSpPr>
          <p:spPr bwMode="auto">
            <a:xfrm flipV="1">
              <a:off x="2391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8" name="Line 15995"/>
            <p:cNvSpPr>
              <a:spLocks noChangeShapeType="1"/>
            </p:cNvSpPr>
            <p:nvPr/>
          </p:nvSpPr>
          <p:spPr bwMode="auto">
            <a:xfrm>
              <a:off x="2391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9" name="Rectangle 15996"/>
            <p:cNvSpPr>
              <a:spLocks noChangeArrowheads="1"/>
            </p:cNvSpPr>
            <p:nvPr/>
          </p:nvSpPr>
          <p:spPr bwMode="auto">
            <a:xfrm>
              <a:off x="2535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0" name="Line 15997"/>
            <p:cNvSpPr>
              <a:spLocks noChangeShapeType="1"/>
            </p:cNvSpPr>
            <p:nvPr/>
          </p:nvSpPr>
          <p:spPr bwMode="auto">
            <a:xfrm flipH="1" flipV="1">
              <a:off x="2541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1" name="Line 15998"/>
            <p:cNvSpPr>
              <a:spLocks noChangeShapeType="1"/>
            </p:cNvSpPr>
            <p:nvPr/>
          </p:nvSpPr>
          <p:spPr bwMode="auto">
            <a:xfrm>
              <a:off x="2553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2" name="Line 15999"/>
            <p:cNvSpPr>
              <a:spLocks noChangeShapeType="1"/>
            </p:cNvSpPr>
            <p:nvPr/>
          </p:nvSpPr>
          <p:spPr bwMode="auto">
            <a:xfrm flipH="1">
              <a:off x="254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3" name="Line 16000"/>
            <p:cNvSpPr>
              <a:spLocks noChangeShapeType="1"/>
            </p:cNvSpPr>
            <p:nvPr/>
          </p:nvSpPr>
          <p:spPr bwMode="auto">
            <a:xfrm flipV="1">
              <a:off x="2553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4" name="Line 16001"/>
            <p:cNvSpPr>
              <a:spLocks noChangeShapeType="1"/>
            </p:cNvSpPr>
            <p:nvPr/>
          </p:nvSpPr>
          <p:spPr bwMode="auto">
            <a:xfrm flipV="1">
              <a:off x="2553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5" name="Line 16002"/>
            <p:cNvSpPr>
              <a:spLocks noChangeShapeType="1"/>
            </p:cNvSpPr>
            <p:nvPr/>
          </p:nvSpPr>
          <p:spPr bwMode="auto">
            <a:xfrm>
              <a:off x="2553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6" name="Rectangle 16003"/>
            <p:cNvSpPr>
              <a:spLocks noChangeArrowheads="1"/>
            </p:cNvSpPr>
            <p:nvPr/>
          </p:nvSpPr>
          <p:spPr bwMode="auto">
            <a:xfrm>
              <a:off x="2679" y="243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7" name="Line 16004"/>
            <p:cNvSpPr>
              <a:spLocks noChangeShapeType="1"/>
            </p:cNvSpPr>
            <p:nvPr/>
          </p:nvSpPr>
          <p:spPr bwMode="auto">
            <a:xfrm flipH="1" flipV="1">
              <a:off x="2685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8" name="Line 16005"/>
            <p:cNvSpPr>
              <a:spLocks noChangeShapeType="1"/>
            </p:cNvSpPr>
            <p:nvPr/>
          </p:nvSpPr>
          <p:spPr bwMode="auto">
            <a:xfrm>
              <a:off x="2697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9" name="Line 16006"/>
            <p:cNvSpPr>
              <a:spLocks noChangeShapeType="1"/>
            </p:cNvSpPr>
            <p:nvPr/>
          </p:nvSpPr>
          <p:spPr bwMode="auto">
            <a:xfrm flipH="1">
              <a:off x="2685" y="245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0" name="Line 16007"/>
            <p:cNvSpPr>
              <a:spLocks noChangeShapeType="1"/>
            </p:cNvSpPr>
            <p:nvPr/>
          </p:nvSpPr>
          <p:spPr bwMode="auto">
            <a:xfrm flipV="1">
              <a:off x="2697" y="24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1" name="Line 16008"/>
            <p:cNvSpPr>
              <a:spLocks noChangeShapeType="1"/>
            </p:cNvSpPr>
            <p:nvPr/>
          </p:nvSpPr>
          <p:spPr bwMode="auto">
            <a:xfrm flipV="1">
              <a:off x="2697" y="24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2" name="Line 16009"/>
            <p:cNvSpPr>
              <a:spLocks noChangeShapeType="1"/>
            </p:cNvSpPr>
            <p:nvPr/>
          </p:nvSpPr>
          <p:spPr bwMode="auto">
            <a:xfrm>
              <a:off x="2697" y="2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3" name="Rectangle 16010"/>
            <p:cNvSpPr>
              <a:spLocks noChangeArrowheads="1"/>
            </p:cNvSpPr>
            <p:nvPr/>
          </p:nvSpPr>
          <p:spPr bwMode="auto">
            <a:xfrm>
              <a:off x="2973" y="234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4" name="Line 16011"/>
            <p:cNvSpPr>
              <a:spLocks noChangeShapeType="1"/>
            </p:cNvSpPr>
            <p:nvPr/>
          </p:nvSpPr>
          <p:spPr bwMode="auto">
            <a:xfrm flipH="1" flipV="1">
              <a:off x="2979" y="23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5" name="Line 16012"/>
            <p:cNvSpPr>
              <a:spLocks noChangeShapeType="1"/>
            </p:cNvSpPr>
            <p:nvPr/>
          </p:nvSpPr>
          <p:spPr bwMode="auto">
            <a:xfrm>
              <a:off x="2991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6" name="Line 16013"/>
            <p:cNvSpPr>
              <a:spLocks noChangeShapeType="1"/>
            </p:cNvSpPr>
            <p:nvPr/>
          </p:nvSpPr>
          <p:spPr bwMode="auto">
            <a:xfrm flipH="1">
              <a:off x="2979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7" name="Line 16014"/>
            <p:cNvSpPr>
              <a:spLocks noChangeShapeType="1"/>
            </p:cNvSpPr>
            <p:nvPr/>
          </p:nvSpPr>
          <p:spPr bwMode="auto">
            <a:xfrm flipV="1">
              <a:off x="2991" y="23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8" name="Line 16015"/>
            <p:cNvSpPr>
              <a:spLocks noChangeShapeType="1"/>
            </p:cNvSpPr>
            <p:nvPr/>
          </p:nvSpPr>
          <p:spPr bwMode="auto">
            <a:xfrm flipV="1">
              <a:off x="2991" y="23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9" name="Line 16016"/>
            <p:cNvSpPr>
              <a:spLocks noChangeShapeType="1"/>
            </p:cNvSpPr>
            <p:nvPr/>
          </p:nvSpPr>
          <p:spPr bwMode="auto">
            <a:xfrm>
              <a:off x="2991" y="23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0" name="Rectangle 16017"/>
            <p:cNvSpPr>
              <a:spLocks noChangeArrowheads="1"/>
            </p:cNvSpPr>
            <p:nvPr/>
          </p:nvSpPr>
          <p:spPr bwMode="auto">
            <a:xfrm>
              <a:off x="3291" y="22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1" name="Line 16018"/>
            <p:cNvSpPr>
              <a:spLocks noChangeShapeType="1"/>
            </p:cNvSpPr>
            <p:nvPr/>
          </p:nvSpPr>
          <p:spPr bwMode="auto">
            <a:xfrm flipH="1" flipV="1">
              <a:off x="3297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2" name="Line 16019"/>
            <p:cNvSpPr>
              <a:spLocks noChangeShapeType="1"/>
            </p:cNvSpPr>
            <p:nvPr/>
          </p:nvSpPr>
          <p:spPr bwMode="auto">
            <a:xfrm>
              <a:off x="3309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3" name="Line 16020"/>
            <p:cNvSpPr>
              <a:spLocks noChangeShapeType="1"/>
            </p:cNvSpPr>
            <p:nvPr/>
          </p:nvSpPr>
          <p:spPr bwMode="auto">
            <a:xfrm flipH="1">
              <a:off x="3297" y="22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4" name="Line 16021"/>
            <p:cNvSpPr>
              <a:spLocks noChangeShapeType="1"/>
            </p:cNvSpPr>
            <p:nvPr/>
          </p:nvSpPr>
          <p:spPr bwMode="auto">
            <a:xfrm flipV="1">
              <a:off x="3309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5" name="Line 16022"/>
            <p:cNvSpPr>
              <a:spLocks noChangeShapeType="1"/>
            </p:cNvSpPr>
            <p:nvPr/>
          </p:nvSpPr>
          <p:spPr bwMode="auto">
            <a:xfrm flipV="1">
              <a:off x="3309" y="22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6" name="Line 16023"/>
            <p:cNvSpPr>
              <a:spLocks noChangeShapeType="1"/>
            </p:cNvSpPr>
            <p:nvPr/>
          </p:nvSpPr>
          <p:spPr bwMode="auto">
            <a:xfrm>
              <a:off x="3309" y="22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7" name="Rectangle 16024"/>
            <p:cNvSpPr>
              <a:spLocks noChangeArrowheads="1"/>
            </p:cNvSpPr>
            <p:nvPr/>
          </p:nvSpPr>
          <p:spPr bwMode="auto">
            <a:xfrm>
              <a:off x="3423" y="216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8" name="Line 16025"/>
            <p:cNvSpPr>
              <a:spLocks noChangeShapeType="1"/>
            </p:cNvSpPr>
            <p:nvPr/>
          </p:nvSpPr>
          <p:spPr bwMode="auto">
            <a:xfrm flipH="1" flipV="1">
              <a:off x="3429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9" name="Line 16026"/>
            <p:cNvSpPr>
              <a:spLocks noChangeShapeType="1"/>
            </p:cNvSpPr>
            <p:nvPr/>
          </p:nvSpPr>
          <p:spPr bwMode="auto">
            <a:xfrm>
              <a:off x="3441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0" name="Line 16027"/>
            <p:cNvSpPr>
              <a:spLocks noChangeShapeType="1"/>
            </p:cNvSpPr>
            <p:nvPr/>
          </p:nvSpPr>
          <p:spPr bwMode="auto">
            <a:xfrm flipH="1">
              <a:off x="3429" y="218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1" name="Line 16028"/>
            <p:cNvSpPr>
              <a:spLocks noChangeShapeType="1"/>
            </p:cNvSpPr>
            <p:nvPr/>
          </p:nvSpPr>
          <p:spPr bwMode="auto">
            <a:xfrm flipV="1">
              <a:off x="3441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2" name="Line 16029"/>
            <p:cNvSpPr>
              <a:spLocks noChangeShapeType="1"/>
            </p:cNvSpPr>
            <p:nvPr/>
          </p:nvSpPr>
          <p:spPr bwMode="auto">
            <a:xfrm flipV="1">
              <a:off x="3441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3" name="Line 16030"/>
            <p:cNvSpPr>
              <a:spLocks noChangeShapeType="1"/>
            </p:cNvSpPr>
            <p:nvPr/>
          </p:nvSpPr>
          <p:spPr bwMode="auto">
            <a:xfrm>
              <a:off x="3441" y="21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4" name="Rectangle 16031"/>
            <p:cNvSpPr>
              <a:spLocks noChangeArrowheads="1"/>
            </p:cNvSpPr>
            <p:nvPr/>
          </p:nvSpPr>
          <p:spPr bwMode="auto">
            <a:xfrm>
              <a:off x="3531" y="212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5" name="Line 16032"/>
            <p:cNvSpPr>
              <a:spLocks noChangeShapeType="1"/>
            </p:cNvSpPr>
            <p:nvPr/>
          </p:nvSpPr>
          <p:spPr bwMode="auto">
            <a:xfrm flipH="1" flipV="1">
              <a:off x="3537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6" name="Line 16033"/>
            <p:cNvSpPr>
              <a:spLocks noChangeShapeType="1"/>
            </p:cNvSpPr>
            <p:nvPr/>
          </p:nvSpPr>
          <p:spPr bwMode="auto">
            <a:xfrm>
              <a:off x="3549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7" name="Line 16034"/>
            <p:cNvSpPr>
              <a:spLocks noChangeShapeType="1"/>
            </p:cNvSpPr>
            <p:nvPr/>
          </p:nvSpPr>
          <p:spPr bwMode="auto">
            <a:xfrm flipH="1">
              <a:off x="3537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8" name="Line 16035"/>
            <p:cNvSpPr>
              <a:spLocks noChangeShapeType="1"/>
            </p:cNvSpPr>
            <p:nvPr/>
          </p:nvSpPr>
          <p:spPr bwMode="auto">
            <a:xfrm flipV="1">
              <a:off x="3549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9" name="Line 16036"/>
            <p:cNvSpPr>
              <a:spLocks noChangeShapeType="1"/>
            </p:cNvSpPr>
            <p:nvPr/>
          </p:nvSpPr>
          <p:spPr bwMode="auto">
            <a:xfrm flipV="1">
              <a:off x="3549" y="21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0" name="Line 16037"/>
            <p:cNvSpPr>
              <a:spLocks noChangeShapeType="1"/>
            </p:cNvSpPr>
            <p:nvPr/>
          </p:nvSpPr>
          <p:spPr bwMode="auto">
            <a:xfrm>
              <a:off x="3549" y="21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1" name="Rectangle 16038"/>
            <p:cNvSpPr>
              <a:spLocks noChangeArrowheads="1"/>
            </p:cNvSpPr>
            <p:nvPr/>
          </p:nvSpPr>
          <p:spPr bwMode="auto">
            <a:xfrm>
              <a:off x="3615" y="20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2" name="Line 16039"/>
            <p:cNvSpPr>
              <a:spLocks noChangeShapeType="1"/>
            </p:cNvSpPr>
            <p:nvPr/>
          </p:nvSpPr>
          <p:spPr bwMode="auto">
            <a:xfrm flipH="1" flipV="1">
              <a:off x="3621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3" name="Line 16040"/>
            <p:cNvSpPr>
              <a:spLocks noChangeShapeType="1"/>
            </p:cNvSpPr>
            <p:nvPr/>
          </p:nvSpPr>
          <p:spPr bwMode="auto">
            <a:xfrm>
              <a:off x="3633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4" name="Line 16041"/>
            <p:cNvSpPr>
              <a:spLocks noChangeShapeType="1"/>
            </p:cNvSpPr>
            <p:nvPr/>
          </p:nvSpPr>
          <p:spPr bwMode="auto">
            <a:xfrm flipH="1">
              <a:off x="3621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5" name="Line 16042"/>
            <p:cNvSpPr>
              <a:spLocks noChangeShapeType="1"/>
            </p:cNvSpPr>
            <p:nvPr/>
          </p:nvSpPr>
          <p:spPr bwMode="auto">
            <a:xfrm flipV="1">
              <a:off x="3633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6" name="Line 16043"/>
            <p:cNvSpPr>
              <a:spLocks noChangeShapeType="1"/>
            </p:cNvSpPr>
            <p:nvPr/>
          </p:nvSpPr>
          <p:spPr bwMode="auto">
            <a:xfrm flipV="1">
              <a:off x="3633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7" name="Line 16044"/>
            <p:cNvSpPr>
              <a:spLocks noChangeShapeType="1"/>
            </p:cNvSpPr>
            <p:nvPr/>
          </p:nvSpPr>
          <p:spPr bwMode="auto">
            <a:xfrm>
              <a:off x="3633" y="20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8" name="Rectangle 16045"/>
            <p:cNvSpPr>
              <a:spLocks noChangeArrowheads="1"/>
            </p:cNvSpPr>
            <p:nvPr/>
          </p:nvSpPr>
          <p:spPr bwMode="auto">
            <a:xfrm>
              <a:off x="3645" y="206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9" name="Line 16046"/>
            <p:cNvSpPr>
              <a:spLocks noChangeShapeType="1"/>
            </p:cNvSpPr>
            <p:nvPr/>
          </p:nvSpPr>
          <p:spPr bwMode="auto">
            <a:xfrm flipH="1" flipV="1">
              <a:off x="3651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0" name="Line 16047"/>
            <p:cNvSpPr>
              <a:spLocks noChangeShapeType="1"/>
            </p:cNvSpPr>
            <p:nvPr/>
          </p:nvSpPr>
          <p:spPr bwMode="auto">
            <a:xfrm>
              <a:off x="3663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76" name="Group 16048"/>
          <p:cNvGrpSpPr>
            <a:grpSpLocks/>
          </p:cNvGrpSpPr>
          <p:nvPr/>
        </p:nvGrpSpPr>
        <p:grpSpPr bwMode="auto">
          <a:xfrm>
            <a:off x="5087938" y="2914650"/>
            <a:ext cx="2314575" cy="857250"/>
            <a:chOff x="2271" y="2061"/>
            <a:chExt cx="1458" cy="540"/>
          </a:xfrm>
        </p:grpSpPr>
        <p:sp>
          <p:nvSpPr>
            <p:cNvPr id="11851" name="Line 16049"/>
            <p:cNvSpPr>
              <a:spLocks noChangeShapeType="1"/>
            </p:cNvSpPr>
            <p:nvPr/>
          </p:nvSpPr>
          <p:spPr bwMode="auto">
            <a:xfrm flipH="1">
              <a:off x="3651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2" name="Line 16050"/>
            <p:cNvSpPr>
              <a:spLocks noChangeShapeType="1"/>
            </p:cNvSpPr>
            <p:nvPr/>
          </p:nvSpPr>
          <p:spPr bwMode="auto">
            <a:xfrm flipV="1">
              <a:off x="3663" y="20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3" name="Line 16051"/>
            <p:cNvSpPr>
              <a:spLocks noChangeShapeType="1"/>
            </p:cNvSpPr>
            <p:nvPr/>
          </p:nvSpPr>
          <p:spPr bwMode="auto">
            <a:xfrm flipV="1">
              <a:off x="3663" y="20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4" name="Line 16052"/>
            <p:cNvSpPr>
              <a:spLocks noChangeShapeType="1"/>
            </p:cNvSpPr>
            <p:nvPr/>
          </p:nvSpPr>
          <p:spPr bwMode="auto">
            <a:xfrm>
              <a:off x="3663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5" name="Rectangle 16053"/>
            <p:cNvSpPr>
              <a:spLocks noChangeArrowheads="1"/>
            </p:cNvSpPr>
            <p:nvPr/>
          </p:nvSpPr>
          <p:spPr bwMode="auto">
            <a:xfrm>
              <a:off x="3687" y="206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6" name="Line 16054"/>
            <p:cNvSpPr>
              <a:spLocks noChangeShapeType="1"/>
            </p:cNvSpPr>
            <p:nvPr/>
          </p:nvSpPr>
          <p:spPr bwMode="auto">
            <a:xfrm flipH="1" flipV="1">
              <a:off x="3693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7" name="Line 16055"/>
            <p:cNvSpPr>
              <a:spLocks noChangeShapeType="1"/>
            </p:cNvSpPr>
            <p:nvPr/>
          </p:nvSpPr>
          <p:spPr bwMode="auto">
            <a:xfrm>
              <a:off x="3705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8" name="Line 16056"/>
            <p:cNvSpPr>
              <a:spLocks noChangeShapeType="1"/>
            </p:cNvSpPr>
            <p:nvPr/>
          </p:nvSpPr>
          <p:spPr bwMode="auto">
            <a:xfrm flipH="1">
              <a:off x="3693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9" name="Line 16057"/>
            <p:cNvSpPr>
              <a:spLocks noChangeShapeType="1"/>
            </p:cNvSpPr>
            <p:nvPr/>
          </p:nvSpPr>
          <p:spPr bwMode="auto">
            <a:xfrm flipV="1">
              <a:off x="3705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0" name="Line 16058"/>
            <p:cNvSpPr>
              <a:spLocks noChangeShapeType="1"/>
            </p:cNvSpPr>
            <p:nvPr/>
          </p:nvSpPr>
          <p:spPr bwMode="auto">
            <a:xfrm flipV="1">
              <a:off x="3705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1" name="Line 16059"/>
            <p:cNvSpPr>
              <a:spLocks noChangeShapeType="1"/>
            </p:cNvSpPr>
            <p:nvPr/>
          </p:nvSpPr>
          <p:spPr bwMode="auto">
            <a:xfrm>
              <a:off x="3705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2" name="Rectangle 16060"/>
            <p:cNvSpPr>
              <a:spLocks noChangeArrowheads="1"/>
            </p:cNvSpPr>
            <p:nvPr/>
          </p:nvSpPr>
          <p:spPr bwMode="auto">
            <a:xfrm>
              <a:off x="3675" y="209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3" name="Line 16061"/>
            <p:cNvSpPr>
              <a:spLocks noChangeShapeType="1"/>
            </p:cNvSpPr>
            <p:nvPr/>
          </p:nvSpPr>
          <p:spPr bwMode="auto">
            <a:xfrm flipH="1" flipV="1">
              <a:off x="3681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4" name="Line 16062"/>
            <p:cNvSpPr>
              <a:spLocks noChangeShapeType="1"/>
            </p:cNvSpPr>
            <p:nvPr/>
          </p:nvSpPr>
          <p:spPr bwMode="auto">
            <a:xfrm>
              <a:off x="3693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5" name="Line 16063"/>
            <p:cNvSpPr>
              <a:spLocks noChangeShapeType="1"/>
            </p:cNvSpPr>
            <p:nvPr/>
          </p:nvSpPr>
          <p:spPr bwMode="auto">
            <a:xfrm flipH="1">
              <a:off x="3681" y="211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6" name="Line 16064"/>
            <p:cNvSpPr>
              <a:spLocks noChangeShapeType="1"/>
            </p:cNvSpPr>
            <p:nvPr/>
          </p:nvSpPr>
          <p:spPr bwMode="auto">
            <a:xfrm flipV="1">
              <a:off x="3693" y="210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7" name="Line 16065"/>
            <p:cNvSpPr>
              <a:spLocks noChangeShapeType="1"/>
            </p:cNvSpPr>
            <p:nvPr/>
          </p:nvSpPr>
          <p:spPr bwMode="auto">
            <a:xfrm flipV="1">
              <a:off x="3693" y="21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8" name="Line 16066"/>
            <p:cNvSpPr>
              <a:spLocks noChangeShapeType="1"/>
            </p:cNvSpPr>
            <p:nvPr/>
          </p:nvSpPr>
          <p:spPr bwMode="auto">
            <a:xfrm>
              <a:off x="3693" y="21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9" name="Rectangle 16067"/>
            <p:cNvSpPr>
              <a:spLocks noChangeArrowheads="1"/>
            </p:cNvSpPr>
            <p:nvPr/>
          </p:nvSpPr>
          <p:spPr bwMode="auto">
            <a:xfrm>
              <a:off x="3567" y="212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0" name="Line 16068"/>
            <p:cNvSpPr>
              <a:spLocks noChangeShapeType="1"/>
            </p:cNvSpPr>
            <p:nvPr/>
          </p:nvSpPr>
          <p:spPr bwMode="auto">
            <a:xfrm flipH="1" flipV="1">
              <a:off x="3573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1" name="Line 16069"/>
            <p:cNvSpPr>
              <a:spLocks noChangeShapeType="1"/>
            </p:cNvSpPr>
            <p:nvPr/>
          </p:nvSpPr>
          <p:spPr bwMode="auto">
            <a:xfrm>
              <a:off x="3585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2" name="Line 16070"/>
            <p:cNvSpPr>
              <a:spLocks noChangeShapeType="1"/>
            </p:cNvSpPr>
            <p:nvPr/>
          </p:nvSpPr>
          <p:spPr bwMode="auto">
            <a:xfrm flipH="1">
              <a:off x="3573" y="21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3" name="Line 16071"/>
            <p:cNvSpPr>
              <a:spLocks noChangeShapeType="1"/>
            </p:cNvSpPr>
            <p:nvPr/>
          </p:nvSpPr>
          <p:spPr bwMode="auto">
            <a:xfrm flipV="1">
              <a:off x="3585" y="21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4" name="Line 16072"/>
            <p:cNvSpPr>
              <a:spLocks noChangeShapeType="1"/>
            </p:cNvSpPr>
            <p:nvPr/>
          </p:nvSpPr>
          <p:spPr bwMode="auto">
            <a:xfrm flipV="1">
              <a:off x="3585" y="21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5" name="Line 16073"/>
            <p:cNvSpPr>
              <a:spLocks noChangeShapeType="1"/>
            </p:cNvSpPr>
            <p:nvPr/>
          </p:nvSpPr>
          <p:spPr bwMode="auto">
            <a:xfrm>
              <a:off x="3585" y="21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6" name="Rectangle 16074"/>
            <p:cNvSpPr>
              <a:spLocks noChangeArrowheads="1"/>
            </p:cNvSpPr>
            <p:nvPr/>
          </p:nvSpPr>
          <p:spPr bwMode="auto">
            <a:xfrm>
              <a:off x="3267" y="22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7" name="Line 16075"/>
            <p:cNvSpPr>
              <a:spLocks noChangeShapeType="1"/>
            </p:cNvSpPr>
            <p:nvPr/>
          </p:nvSpPr>
          <p:spPr bwMode="auto">
            <a:xfrm flipH="1" flipV="1">
              <a:off x="3273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8" name="Line 16076"/>
            <p:cNvSpPr>
              <a:spLocks noChangeShapeType="1"/>
            </p:cNvSpPr>
            <p:nvPr/>
          </p:nvSpPr>
          <p:spPr bwMode="auto">
            <a:xfrm>
              <a:off x="3285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9" name="Line 16077"/>
            <p:cNvSpPr>
              <a:spLocks noChangeShapeType="1"/>
            </p:cNvSpPr>
            <p:nvPr/>
          </p:nvSpPr>
          <p:spPr bwMode="auto">
            <a:xfrm flipH="1">
              <a:off x="3273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" name="Line 16078"/>
            <p:cNvSpPr>
              <a:spLocks noChangeShapeType="1"/>
            </p:cNvSpPr>
            <p:nvPr/>
          </p:nvSpPr>
          <p:spPr bwMode="auto">
            <a:xfrm flipV="1">
              <a:off x="3285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1" name="Line 16079"/>
            <p:cNvSpPr>
              <a:spLocks noChangeShapeType="1"/>
            </p:cNvSpPr>
            <p:nvPr/>
          </p:nvSpPr>
          <p:spPr bwMode="auto">
            <a:xfrm flipV="1">
              <a:off x="3285" y="22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2" name="Line 16080"/>
            <p:cNvSpPr>
              <a:spLocks noChangeShapeType="1"/>
            </p:cNvSpPr>
            <p:nvPr/>
          </p:nvSpPr>
          <p:spPr bwMode="auto">
            <a:xfrm>
              <a:off x="3285" y="22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" name="Rectangle 16081"/>
            <p:cNvSpPr>
              <a:spLocks noChangeArrowheads="1"/>
            </p:cNvSpPr>
            <p:nvPr/>
          </p:nvSpPr>
          <p:spPr bwMode="auto">
            <a:xfrm>
              <a:off x="3219" y="227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4" name="Line 16082"/>
            <p:cNvSpPr>
              <a:spLocks noChangeShapeType="1"/>
            </p:cNvSpPr>
            <p:nvPr/>
          </p:nvSpPr>
          <p:spPr bwMode="auto">
            <a:xfrm flipH="1" flipV="1">
              <a:off x="3225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5" name="Line 16083"/>
            <p:cNvSpPr>
              <a:spLocks noChangeShapeType="1"/>
            </p:cNvSpPr>
            <p:nvPr/>
          </p:nvSpPr>
          <p:spPr bwMode="auto">
            <a:xfrm>
              <a:off x="3237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6" name="Line 16084"/>
            <p:cNvSpPr>
              <a:spLocks noChangeShapeType="1"/>
            </p:cNvSpPr>
            <p:nvPr/>
          </p:nvSpPr>
          <p:spPr bwMode="auto">
            <a:xfrm flipH="1">
              <a:off x="3225" y="228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7" name="Line 16085"/>
            <p:cNvSpPr>
              <a:spLocks noChangeShapeType="1"/>
            </p:cNvSpPr>
            <p:nvPr/>
          </p:nvSpPr>
          <p:spPr bwMode="auto">
            <a:xfrm flipV="1">
              <a:off x="3237" y="22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8" name="Line 16086"/>
            <p:cNvSpPr>
              <a:spLocks noChangeShapeType="1"/>
            </p:cNvSpPr>
            <p:nvPr/>
          </p:nvSpPr>
          <p:spPr bwMode="auto">
            <a:xfrm flipV="1">
              <a:off x="3237" y="22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9" name="Line 16087"/>
            <p:cNvSpPr>
              <a:spLocks noChangeShapeType="1"/>
            </p:cNvSpPr>
            <p:nvPr/>
          </p:nvSpPr>
          <p:spPr bwMode="auto">
            <a:xfrm>
              <a:off x="3237" y="2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0" name="Rectangle 16088"/>
            <p:cNvSpPr>
              <a:spLocks noChangeArrowheads="1"/>
            </p:cNvSpPr>
            <p:nvPr/>
          </p:nvSpPr>
          <p:spPr bwMode="auto">
            <a:xfrm>
              <a:off x="3309" y="22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1" name="Line 16089"/>
            <p:cNvSpPr>
              <a:spLocks noChangeShapeType="1"/>
            </p:cNvSpPr>
            <p:nvPr/>
          </p:nvSpPr>
          <p:spPr bwMode="auto">
            <a:xfrm flipH="1" flipV="1">
              <a:off x="3315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2" name="Line 16090"/>
            <p:cNvSpPr>
              <a:spLocks noChangeShapeType="1"/>
            </p:cNvSpPr>
            <p:nvPr/>
          </p:nvSpPr>
          <p:spPr bwMode="auto">
            <a:xfrm>
              <a:off x="3327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3" name="Line 16091"/>
            <p:cNvSpPr>
              <a:spLocks noChangeShapeType="1"/>
            </p:cNvSpPr>
            <p:nvPr/>
          </p:nvSpPr>
          <p:spPr bwMode="auto">
            <a:xfrm flipH="1">
              <a:off x="3315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4" name="Line 16092"/>
            <p:cNvSpPr>
              <a:spLocks noChangeShapeType="1"/>
            </p:cNvSpPr>
            <p:nvPr/>
          </p:nvSpPr>
          <p:spPr bwMode="auto">
            <a:xfrm flipV="1">
              <a:off x="3327" y="22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5" name="Line 16093"/>
            <p:cNvSpPr>
              <a:spLocks noChangeShapeType="1"/>
            </p:cNvSpPr>
            <p:nvPr/>
          </p:nvSpPr>
          <p:spPr bwMode="auto">
            <a:xfrm flipV="1">
              <a:off x="3327" y="22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6" name="Line 16094"/>
            <p:cNvSpPr>
              <a:spLocks noChangeShapeType="1"/>
            </p:cNvSpPr>
            <p:nvPr/>
          </p:nvSpPr>
          <p:spPr bwMode="auto">
            <a:xfrm>
              <a:off x="3327" y="22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7" name="Rectangle 16095"/>
            <p:cNvSpPr>
              <a:spLocks noChangeArrowheads="1"/>
            </p:cNvSpPr>
            <p:nvPr/>
          </p:nvSpPr>
          <p:spPr bwMode="auto">
            <a:xfrm>
              <a:off x="3309" y="22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8" name="Line 16096"/>
            <p:cNvSpPr>
              <a:spLocks noChangeShapeType="1"/>
            </p:cNvSpPr>
            <p:nvPr/>
          </p:nvSpPr>
          <p:spPr bwMode="auto">
            <a:xfrm flipH="1" flipV="1">
              <a:off x="3315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9" name="Line 16097"/>
            <p:cNvSpPr>
              <a:spLocks noChangeShapeType="1"/>
            </p:cNvSpPr>
            <p:nvPr/>
          </p:nvSpPr>
          <p:spPr bwMode="auto">
            <a:xfrm>
              <a:off x="3327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0" name="Line 16098"/>
            <p:cNvSpPr>
              <a:spLocks noChangeShapeType="1"/>
            </p:cNvSpPr>
            <p:nvPr/>
          </p:nvSpPr>
          <p:spPr bwMode="auto">
            <a:xfrm flipH="1">
              <a:off x="3315" y="22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1" name="Line 16099"/>
            <p:cNvSpPr>
              <a:spLocks noChangeShapeType="1"/>
            </p:cNvSpPr>
            <p:nvPr/>
          </p:nvSpPr>
          <p:spPr bwMode="auto">
            <a:xfrm flipV="1">
              <a:off x="3327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2" name="Line 16100"/>
            <p:cNvSpPr>
              <a:spLocks noChangeShapeType="1"/>
            </p:cNvSpPr>
            <p:nvPr/>
          </p:nvSpPr>
          <p:spPr bwMode="auto">
            <a:xfrm flipV="1">
              <a:off x="3327" y="22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3" name="Line 16101"/>
            <p:cNvSpPr>
              <a:spLocks noChangeShapeType="1"/>
            </p:cNvSpPr>
            <p:nvPr/>
          </p:nvSpPr>
          <p:spPr bwMode="auto">
            <a:xfrm>
              <a:off x="3327" y="22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4" name="Rectangle 16102"/>
            <p:cNvSpPr>
              <a:spLocks noChangeArrowheads="1"/>
            </p:cNvSpPr>
            <p:nvPr/>
          </p:nvSpPr>
          <p:spPr bwMode="auto">
            <a:xfrm>
              <a:off x="3135" y="228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5" name="Line 16103"/>
            <p:cNvSpPr>
              <a:spLocks noChangeShapeType="1"/>
            </p:cNvSpPr>
            <p:nvPr/>
          </p:nvSpPr>
          <p:spPr bwMode="auto">
            <a:xfrm flipH="1" flipV="1">
              <a:off x="3141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6" name="Line 16104"/>
            <p:cNvSpPr>
              <a:spLocks noChangeShapeType="1"/>
            </p:cNvSpPr>
            <p:nvPr/>
          </p:nvSpPr>
          <p:spPr bwMode="auto">
            <a:xfrm>
              <a:off x="3153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7" name="Line 16105"/>
            <p:cNvSpPr>
              <a:spLocks noChangeShapeType="1"/>
            </p:cNvSpPr>
            <p:nvPr/>
          </p:nvSpPr>
          <p:spPr bwMode="auto">
            <a:xfrm flipH="1">
              <a:off x="3141" y="230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8" name="Line 16106"/>
            <p:cNvSpPr>
              <a:spLocks noChangeShapeType="1"/>
            </p:cNvSpPr>
            <p:nvPr/>
          </p:nvSpPr>
          <p:spPr bwMode="auto">
            <a:xfrm flipV="1">
              <a:off x="3153" y="229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9" name="Line 16107"/>
            <p:cNvSpPr>
              <a:spLocks noChangeShapeType="1"/>
            </p:cNvSpPr>
            <p:nvPr/>
          </p:nvSpPr>
          <p:spPr bwMode="auto">
            <a:xfrm flipV="1">
              <a:off x="3153" y="22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0" name="Line 16108"/>
            <p:cNvSpPr>
              <a:spLocks noChangeShapeType="1"/>
            </p:cNvSpPr>
            <p:nvPr/>
          </p:nvSpPr>
          <p:spPr bwMode="auto">
            <a:xfrm>
              <a:off x="3153" y="23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1" name="Rectangle 16109"/>
            <p:cNvSpPr>
              <a:spLocks noChangeArrowheads="1"/>
            </p:cNvSpPr>
            <p:nvPr/>
          </p:nvSpPr>
          <p:spPr bwMode="auto">
            <a:xfrm>
              <a:off x="3021" y="23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2" name="Line 16110"/>
            <p:cNvSpPr>
              <a:spLocks noChangeShapeType="1"/>
            </p:cNvSpPr>
            <p:nvPr/>
          </p:nvSpPr>
          <p:spPr bwMode="auto">
            <a:xfrm flipH="1" flipV="1">
              <a:off x="3027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3" name="Line 16111"/>
            <p:cNvSpPr>
              <a:spLocks noChangeShapeType="1"/>
            </p:cNvSpPr>
            <p:nvPr/>
          </p:nvSpPr>
          <p:spPr bwMode="auto">
            <a:xfrm>
              <a:off x="3039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4" name="Line 16112"/>
            <p:cNvSpPr>
              <a:spLocks noChangeShapeType="1"/>
            </p:cNvSpPr>
            <p:nvPr/>
          </p:nvSpPr>
          <p:spPr bwMode="auto">
            <a:xfrm flipH="1">
              <a:off x="3027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5" name="Line 16113"/>
            <p:cNvSpPr>
              <a:spLocks noChangeShapeType="1"/>
            </p:cNvSpPr>
            <p:nvPr/>
          </p:nvSpPr>
          <p:spPr bwMode="auto">
            <a:xfrm flipV="1">
              <a:off x="3039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6" name="Line 16114"/>
            <p:cNvSpPr>
              <a:spLocks noChangeShapeType="1"/>
            </p:cNvSpPr>
            <p:nvPr/>
          </p:nvSpPr>
          <p:spPr bwMode="auto">
            <a:xfrm flipV="1">
              <a:off x="3039" y="23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7" name="Line 16115"/>
            <p:cNvSpPr>
              <a:spLocks noChangeShapeType="1"/>
            </p:cNvSpPr>
            <p:nvPr/>
          </p:nvSpPr>
          <p:spPr bwMode="auto">
            <a:xfrm>
              <a:off x="3039" y="23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8" name="Rectangle 16116"/>
            <p:cNvSpPr>
              <a:spLocks noChangeArrowheads="1"/>
            </p:cNvSpPr>
            <p:nvPr/>
          </p:nvSpPr>
          <p:spPr bwMode="auto">
            <a:xfrm>
              <a:off x="2913" y="23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9" name="Line 16117"/>
            <p:cNvSpPr>
              <a:spLocks noChangeShapeType="1"/>
            </p:cNvSpPr>
            <p:nvPr/>
          </p:nvSpPr>
          <p:spPr bwMode="auto">
            <a:xfrm flipH="1" flipV="1">
              <a:off x="2919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0" name="Line 16118"/>
            <p:cNvSpPr>
              <a:spLocks noChangeShapeType="1"/>
            </p:cNvSpPr>
            <p:nvPr/>
          </p:nvSpPr>
          <p:spPr bwMode="auto">
            <a:xfrm>
              <a:off x="2931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1" name="Line 16119"/>
            <p:cNvSpPr>
              <a:spLocks noChangeShapeType="1"/>
            </p:cNvSpPr>
            <p:nvPr/>
          </p:nvSpPr>
          <p:spPr bwMode="auto">
            <a:xfrm flipH="1">
              <a:off x="2919" y="23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2" name="Line 16120"/>
            <p:cNvSpPr>
              <a:spLocks noChangeShapeType="1"/>
            </p:cNvSpPr>
            <p:nvPr/>
          </p:nvSpPr>
          <p:spPr bwMode="auto">
            <a:xfrm flipV="1">
              <a:off x="2931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3" name="Line 16121"/>
            <p:cNvSpPr>
              <a:spLocks noChangeShapeType="1"/>
            </p:cNvSpPr>
            <p:nvPr/>
          </p:nvSpPr>
          <p:spPr bwMode="auto">
            <a:xfrm flipV="1">
              <a:off x="2931" y="23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4" name="Line 16122"/>
            <p:cNvSpPr>
              <a:spLocks noChangeShapeType="1"/>
            </p:cNvSpPr>
            <p:nvPr/>
          </p:nvSpPr>
          <p:spPr bwMode="auto">
            <a:xfrm>
              <a:off x="2931" y="23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5" name="Rectangle 16123"/>
            <p:cNvSpPr>
              <a:spLocks noChangeArrowheads="1"/>
            </p:cNvSpPr>
            <p:nvPr/>
          </p:nvSpPr>
          <p:spPr bwMode="auto">
            <a:xfrm>
              <a:off x="2769" y="24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6" name="Line 16124"/>
            <p:cNvSpPr>
              <a:spLocks noChangeShapeType="1"/>
            </p:cNvSpPr>
            <p:nvPr/>
          </p:nvSpPr>
          <p:spPr bwMode="auto">
            <a:xfrm flipH="1" flipV="1">
              <a:off x="2775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7" name="Line 16125"/>
            <p:cNvSpPr>
              <a:spLocks noChangeShapeType="1"/>
            </p:cNvSpPr>
            <p:nvPr/>
          </p:nvSpPr>
          <p:spPr bwMode="auto">
            <a:xfrm>
              <a:off x="2787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8" name="Line 16126"/>
            <p:cNvSpPr>
              <a:spLocks noChangeShapeType="1"/>
            </p:cNvSpPr>
            <p:nvPr/>
          </p:nvSpPr>
          <p:spPr bwMode="auto">
            <a:xfrm flipH="1">
              <a:off x="2775" y="24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9" name="Line 16127"/>
            <p:cNvSpPr>
              <a:spLocks noChangeShapeType="1"/>
            </p:cNvSpPr>
            <p:nvPr/>
          </p:nvSpPr>
          <p:spPr bwMode="auto">
            <a:xfrm flipV="1">
              <a:off x="2787" y="24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0" name="Line 16128"/>
            <p:cNvSpPr>
              <a:spLocks noChangeShapeType="1"/>
            </p:cNvSpPr>
            <p:nvPr/>
          </p:nvSpPr>
          <p:spPr bwMode="auto">
            <a:xfrm flipV="1">
              <a:off x="2787" y="24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1" name="Line 16129"/>
            <p:cNvSpPr>
              <a:spLocks noChangeShapeType="1"/>
            </p:cNvSpPr>
            <p:nvPr/>
          </p:nvSpPr>
          <p:spPr bwMode="auto">
            <a:xfrm>
              <a:off x="2787" y="2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2" name="Rectangle 16130"/>
            <p:cNvSpPr>
              <a:spLocks noChangeArrowheads="1"/>
            </p:cNvSpPr>
            <p:nvPr/>
          </p:nvSpPr>
          <p:spPr bwMode="auto">
            <a:xfrm>
              <a:off x="2451" y="255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3" name="Line 16131"/>
            <p:cNvSpPr>
              <a:spLocks noChangeShapeType="1"/>
            </p:cNvSpPr>
            <p:nvPr/>
          </p:nvSpPr>
          <p:spPr bwMode="auto">
            <a:xfrm flipH="1" flipV="1">
              <a:off x="2457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4" name="Line 16132"/>
            <p:cNvSpPr>
              <a:spLocks noChangeShapeType="1"/>
            </p:cNvSpPr>
            <p:nvPr/>
          </p:nvSpPr>
          <p:spPr bwMode="auto">
            <a:xfrm>
              <a:off x="2469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5" name="Line 16133"/>
            <p:cNvSpPr>
              <a:spLocks noChangeShapeType="1"/>
            </p:cNvSpPr>
            <p:nvPr/>
          </p:nvSpPr>
          <p:spPr bwMode="auto">
            <a:xfrm flipH="1">
              <a:off x="2457" y="257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6" name="Line 16134"/>
            <p:cNvSpPr>
              <a:spLocks noChangeShapeType="1"/>
            </p:cNvSpPr>
            <p:nvPr/>
          </p:nvSpPr>
          <p:spPr bwMode="auto">
            <a:xfrm flipV="1">
              <a:off x="2469" y="25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7" name="Line 16135"/>
            <p:cNvSpPr>
              <a:spLocks noChangeShapeType="1"/>
            </p:cNvSpPr>
            <p:nvPr/>
          </p:nvSpPr>
          <p:spPr bwMode="auto">
            <a:xfrm flipV="1">
              <a:off x="2469" y="2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8" name="Line 16136"/>
            <p:cNvSpPr>
              <a:spLocks noChangeShapeType="1"/>
            </p:cNvSpPr>
            <p:nvPr/>
          </p:nvSpPr>
          <p:spPr bwMode="auto">
            <a:xfrm>
              <a:off x="2469" y="2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9" name="Rectangle 16137"/>
            <p:cNvSpPr>
              <a:spLocks noChangeArrowheads="1"/>
            </p:cNvSpPr>
            <p:nvPr/>
          </p:nvSpPr>
          <p:spPr bwMode="auto">
            <a:xfrm>
              <a:off x="2379" y="255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0" name="Line 16138"/>
            <p:cNvSpPr>
              <a:spLocks noChangeShapeType="1"/>
            </p:cNvSpPr>
            <p:nvPr/>
          </p:nvSpPr>
          <p:spPr bwMode="auto">
            <a:xfrm flipH="1" flipV="1">
              <a:off x="2385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1" name="Line 16139"/>
            <p:cNvSpPr>
              <a:spLocks noChangeShapeType="1"/>
            </p:cNvSpPr>
            <p:nvPr/>
          </p:nvSpPr>
          <p:spPr bwMode="auto">
            <a:xfrm>
              <a:off x="2397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2" name="Line 16140"/>
            <p:cNvSpPr>
              <a:spLocks noChangeShapeType="1"/>
            </p:cNvSpPr>
            <p:nvPr/>
          </p:nvSpPr>
          <p:spPr bwMode="auto">
            <a:xfrm flipH="1">
              <a:off x="2385" y="257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3" name="Line 16141"/>
            <p:cNvSpPr>
              <a:spLocks noChangeShapeType="1"/>
            </p:cNvSpPr>
            <p:nvPr/>
          </p:nvSpPr>
          <p:spPr bwMode="auto">
            <a:xfrm flipV="1">
              <a:off x="2397" y="255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4" name="Line 16142"/>
            <p:cNvSpPr>
              <a:spLocks noChangeShapeType="1"/>
            </p:cNvSpPr>
            <p:nvPr/>
          </p:nvSpPr>
          <p:spPr bwMode="auto">
            <a:xfrm flipV="1">
              <a:off x="2397" y="2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5" name="Line 16143"/>
            <p:cNvSpPr>
              <a:spLocks noChangeShapeType="1"/>
            </p:cNvSpPr>
            <p:nvPr/>
          </p:nvSpPr>
          <p:spPr bwMode="auto">
            <a:xfrm>
              <a:off x="2397" y="2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6" name="Rectangle 16144"/>
            <p:cNvSpPr>
              <a:spLocks noChangeArrowheads="1"/>
            </p:cNvSpPr>
            <p:nvPr/>
          </p:nvSpPr>
          <p:spPr bwMode="auto">
            <a:xfrm>
              <a:off x="2331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7" name="Line 16145"/>
            <p:cNvSpPr>
              <a:spLocks noChangeShapeType="1"/>
            </p:cNvSpPr>
            <p:nvPr/>
          </p:nvSpPr>
          <p:spPr bwMode="auto">
            <a:xfrm flipH="1" flipV="1">
              <a:off x="233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8" name="Line 16146"/>
            <p:cNvSpPr>
              <a:spLocks noChangeShapeType="1"/>
            </p:cNvSpPr>
            <p:nvPr/>
          </p:nvSpPr>
          <p:spPr bwMode="auto">
            <a:xfrm>
              <a:off x="234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9" name="Line 16147"/>
            <p:cNvSpPr>
              <a:spLocks noChangeShapeType="1"/>
            </p:cNvSpPr>
            <p:nvPr/>
          </p:nvSpPr>
          <p:spPr bwMode="auto">
            <a:xfrm flipH="1">
              <a:off x="233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0" name="Line 16148"/>
            <p:cNvSpPr>
              <a:spLocks noChangeShapeType="1"/>
            </p:cNvSpPr>
            <p:nvPr/>
          </p:nvSpPr>
          <p:spPr bwMode="auto">
            <a:xfrm flipV="1">
              <a:off x="234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1" name="Line 16149"/>
            <p:cNvSpPr>
              <a:spLocks noChangeShapeType="1"/>
            </p:cNvSpPr>
            <p:nvPr/>
          </p:nvSpPr>
          <p:spPr bwMode="auto">
            <a:xfrm flipV="1">
              <a:off x="234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2" name="Line 16150"/>
            <p:cNvSpPr>
              <a:spLocks noChangeShapeType="1"/>
            </p:cNvSpPr>
            <p:nvPr/>
          </p:nvSpPr>
          <p:spPr bwMode="auto">
            <a:xfrm>
              <a:off x="2349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3" name="Rectangle 16151"/>
            <p:cNvSpPr>
              <a:spLocks noChangeArrowheads="1"/>
            </p:cNvSpPr>
            <p:nvPr/>
          </p:nvSpPr>
          <p:spPr bwMode="auto">
            <a:xfrm>
              <a:off x="2295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4" name="Line 16152"/>
            <p:cNvSpPr>
              <a:spLocks noChangeShapeType="1"/>
            </p:cNvSpPr>
            <p:nvPr/>
          </p:nvSpPr>
          <p:spPr bwMode="auto">
            <a:xfrm flipH="1" flipV="1">
              <a:off x="230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5" name="Line 16153"/>
            <p:cNvSpPr>
              <a:spLocks noChangeShapeType="1"/>
            </p:cNvSpPr>
            <p:nvPr/>
          </p:nvSpPr>
          <p:spPr bwMode="auto">
            <a:xfrm>
              <a:off x="231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6" name="Line 16154"/>
            <p:cNvSpPr>
              <a:spLocks noChangeShapeType="1"/>
            </p:cNvSpPr>
            <p:nvPr/>
          </p:nvSpPr>
          <p:spPr bwMode="auto">
            <a:xfrm flipH="1">
              <a:off x="230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7" name="Line 16155"/>
            <p:cNvSpPr>
              <a:spLocks noChangeShapeType="1"/>
            </p:cNvSpPr>
            <p:nvPr/>
          </p:nvSpPr>
          <p:spPr bwMode="auto">
            <a:xfrm flipV="1">
              <a:off x="231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8" name="Line 16156"/>
            <p:cNvSpPr>
              <a:spLocks noChangeShapeType="1"/>
            </p:cNvSpPr>
            <p:nvPr/>
          </p:nvSpPr>
          <p:spPr bwMode="auto">
            <a:xfrm flipV="1">
              <a:off x="2313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9" name="Line 16157"/>
            <p:cNvSpPr>
              <a:spLocks noChangeShapeType="1"/>
            </p:cNvSpPr>
            <p:nvPr/>
          </p:nvSpPr>
          <p:spPr bwMode="auto">
            <a:xfrm>
              <a:off x="231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0" name="Rectangle 16158"/>
            <p:cNvSpPr>
              <a:spLocks noChangeArrowheads="1"/>
            </p:cNvSpPr>
            <p:nvPr/>
          </p:nvSpPr>
          <p:spPr bwMode="auto">
            <a:xfrm>
              <a:off x="2283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1" name="Line 16159"/>
            <p:cNvSpPr>
              <a:spLocks noChangeShapeType="1"/>
            </p:cNvSpPr>
            <p:nvPr/>
          </p:nvSpPr>
          <p:spPr bwMode="auto">
            <a:xfrm flipH="1" flipV="1">
              <a:off x="228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2" name="Line 16160"/>
            <p:cNvSpPr>
              <a:spLocks noChangeShapeType="1"/>
            </p:cNvSpPr>
            <p:nvPr/>
          </p:nvSpPr>
          <p:spPr bwMode="auto">
            <a:xfrm>
              <a:off x="230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3" name="Line 16161"/>
            <p:cNvSpPr>
              <a:spLocks noChangeShapeType="1"/>
            </p:cNvSpPr>
            <p:nvPr/>
          </p:nvSpPr>
          <p:spPr bwMode="auto">
            <a:xfrm flipH="1">
              <a:off x="228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4" name="Line 16162"/>
            <p:cNvSpPr>
              <a:spLocks noChangeShapeType="1"/>
            </p:cNvSpPr>
            <p:nvPr/>
          </p:nvSpPr>
          <p:spPr bwMode="auto">
            <a:xfrm flipV="1">
              <a:off x="230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5" name="Line 16163"/>
            <p:cNvSpPr>
              <a:spLocks noChangeShapeType="1"/>
            </p:cNvSpPr>
            <p:nvPr/>
          </p:nvSpPr>
          <p:spPr bwMode="auto">
            <a:xfrm flipV="1">
              <a:off x="230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6" name="Line 16164"/>
            <p:cNvSpPr>
              <a:spLocks noChangeShapeType="1"/>
            </p:cNvSpPr>
            <p:nvPr/>
          </p:nvSpPr>
          <p:spPr bwMode="auto">
            <a:xfrm>
              <a:off x="230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7" name="Rectangle 16165"/>
            <p:cNvSpPr>
              <a:spLocks noChangeArrowheads="1"/>
            </p:cNvSpPr>
            <p:nvPr/>
          </p:nvSpPr>
          <p:spPr bwMode="auto">
            <a:xfrm>
              <a:off x="2289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8" name="Line 16166"/>
            <p:cNvSpPr>
              <a:spLocks noChangeShapeType="1"/>
            </p:cNvSpPr>
            <p:nvPr/>
          </p:nvSpPr>
          <p:spPr bwMode="auto">
            <a:xfrm flipH="1" flipV="1">
              <a:off x="229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9" name="Line 16167"/>
            <p:cNvSpPr>
              <a:spLocks noChangeShapeType="1"/>
            </p:cNvSpPr>
            <p:nvPr/>
          </p:nvSpPr>
          <p:spPr bwMode="auto">
            <a:xfrm>
              <a:off x="230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0" name="Line 16168"/>
            <p:cNvSpPr>
              <a:spLocks noChangeShapeType="1"/>
            </p:cNvSpPr>
            <p:nvPr/>
          </p:nvSpPr>
          <p:spPr bwMode="auto">
            <a:xfrm flipH="1">
              <a:off x="229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1" name="Line 16169"/>
            <p:cNvSpPr>
              <a:spLocks noChangeShapeType="1"/>
            </p:cNvSpPr>
            <p:nvPr/>
          </p:nvSpPr>
          <p:spPr bwMode="auto">
            <a:xfrm flipV="1">
              <a:off x="230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2" name="Line 16170"/>
            <p:cNvSpPr>
              <a:spLocks noChangeShapeType="1"/>
            </p:cNvSpPr>
            <p:nvPr/>
          </p:nvSpPr>
          <p:spPr bwMode="auto">
            <a:xfrm flipV="1">
              <a:off x="2307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3" name="Line 16171"/>
            <p:cNvSpPr>
              <a:spLocks noChangeShapeType="1"/>
            </p:cNvSpPr>
            <p:nvPr/>
          </p:nvSpPr>
          <p:spPr bwMode="auto">
            <a:xfrm>
              <a:off x="230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4" name="Rectangle 16172"/>
            <p:cNvSpPr>
              <a:spLocks noChangeArrowheads="1"/>
            </p:cNvSpPr>
            <p:nvPr/>
          </p:nvSpPr>
          <p:spPr bwMode="auto">
            <a:xfrm>
              <a:off x="2289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5" name="Line 16173"/>
            <p:cNvSpPr>
              <a:spLocks noChangeShapeType="1"/>
            </p:cNvSpPr>
            <p:nvPr/>
          </p:nvSpPr>
          <p:spPr bwMode="auto">
            <a:xfrm flipH="1" flipV="1">
              <a:off x="229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6" name="Line 16174"/>
            <p:cNvSpPr>
              <a:spLocks noChangeShapeType="1"/>
            </p:cNvSpPr>
            <p:nvPr/>
          </p:nvSpPr>
          <p:spPr bwMode="auto">
            <a:xfrm>
              <a:off x="230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7" name="Line 16175"/>
            <p:cNvSpPr>
              <a:spLocks noChangeShapeType="1"/>
            </p:cNvSpPr>
            <p:nvPr/>
          </p:nvSpPr>
          <p:spPr bwMode="auto">
            <a:xfrm flipH="1">
              <a:off x="229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8" name="Line 16176"/>
            <p:cNvSpPr>
              <a:spLocks noChangeShapeType="1"/>
            </p:cNvSpPr>
            <p:nvPr/>
          </p:nvSpPr>
          <p:spPr bwMode="auto">
            <a:xfrm flipV="1">
              <a:off x="230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9" name="Line 16177"/>
            <p:cNvSpPr>
              <a:spLocks noChangeShapeType="1"/>
            </p:cNvSpPr>
            <p:nvPr/>
          </p:nvSpPr>
          <p:spPr bwMode="auto">
            <a:xfrm flipV="1">
              <a:off x="2307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0" name="Line 16178"/>
            <p:cNvSpPr>
              <a:spLocks noChangeShapeType="1"/>
            </p:cNvSpPr>
            <p:nvPr/>
          </p:nvSpPr>
          <p:spPr bwMode="auto">
            <a:xfrm>
              <a:off x="2307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1" name="Rectangle 16179"/>
            <p:cNvSpPr>
              <a:spLocks noChangeArrowheads="1"/>
            </p:cNvSpPr>
            <p:nvPr/>
          </p:nvSpPr>
          <p:spPr bwMode="auto">
            <a:xfrm>
              <a:off x="2301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" name="Line 16180"/>
            <p:cNvSpPr>
              <a:spLocks noChangeShapeType="1"/>
            </p:cNvSpPr>
            <p:nvPr/>
          </p:nvSpPr>
          <p:spPr bwMode="auto">
            <a:xfrm flipH="1" flipV="1">
              <a:off x="2307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" name="Line 16181"/>
            <p:cNvSpPr>
              <a:spLocks noChangeShapeType="1"/>
            </p:cNvSpPr>
            <p:nvPr/>
          </p:nvSpPr>
          <p:spPr bwMode="auto">
            <a:xfrm>
              <a:off x="231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" name="Line 16182"/>
            <p:cNvSpPr>
              <a:spLocks noChangeShapeType="1"/>
            </p:cNvSpPr>
            <p:nvPr/>
          </p:nvSpPr>
          <p:spPr bwMode="auto">
            <a:xfrm flipH="1">
              <a:off x="2307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" name="Line 16183"/>
            <p:cNvSpPr>
              <a:spLocks noChangeShapeType="1"/>
            </p:cNvSpPr>
            <p:nvPr/>
          </p:nvSpPr>
          <p:spPr bwMode="auto">
            <a:xfrm flipV="1">
              <a:off x="231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" name="Line 16184"/>
            <p:cNvSpPr>
              <a:spLocks noChangeShapeType="1"/>
            </p:cNvSpPr>
            <p:nvPr/>
          </p:nvSpPr>
          <p:spPr bwMode="auto">
            <a:xfrm flipV="1">
              <a:off x="2319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" name="Line 16185"/>
            <p:cNvSpPr>
              <a:spLocks noChangeShapeType="1"/>
            </p:cNvSpPr>
            <p:nvPr/>
          </p:nvSpPr>
          <p:spPr bwMode="auto">
            <a:xfrm>
              <a:off x="2319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8" name="Rectangle 16186"/>
            <p:cNvSpPr>
              <a:spLocks noChangeArrowheads="1"/>
            </p:cNvSpPr>
            <p:nvPr/>
          </p:nvSpPr>
          <p:spPr bwMode="auto">
            <a:xfrm>
              <a:off x="2319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9" name="Line 16187"/>
            <p:cNvSpPr>
              <a:spLocks noChangeShapeType="1"/>
            </p:cNvSpPr>
            <p:nvPr/>
          </p:nvSpPr>
          <p:spPr bwMode="auto">
            <a:xfrm flipH="1" flipV="1">
              <a:off x="2325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" name="Line 16188"/>
            <p:cNvSpPr>
              <a:spLocks noChangeShapeType="1"/>
            </p:cNvSpPr>
            <p:nvPr/>
          </p:nvSpPr>
          <p:spPr bwMode="auto">
            <a:xfrm>
              <a:off x="233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1" name="Line 16189"/>
            <p:cNvSpPr>
              <a:spLocks noChangeShapeType="1"/>
            </p:cNvSpPr>
            <p:nvPr/>
          </p:nvSpPr>
          <p:spPr bwMode="auto">
            <a:xfrm flipH="1">
              <a:off x="232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2" name="Line 16190"/>
            <p:cNvSpPr>
              <a:spLocks noChangeShapeType="1"/>
            </p:cNvSpPr>
            <p:nvPr/>
          </p:nvSpPr>
          <p:spPr bwMode="auto">
            <a:xfrm flipV="1">
              <a:off x="233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3" name="Line 16191"/>
            <p:cNvSpPr>
              <a:spLocks noChangeShapeType="1"/>
            </p:cNvSpPr>
            <p:nvPr/>
          </p:nvSpPr>
          <p:spPr bwMode="auto">
            <a:xfrm flipV="1">
              <a:off x="2337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4" name="Line 16192"/>
            <p:cNvSpPr>
              <a:spLocks noChangeShapeType="1"/>
            </p:cNvSpPr>
            <p:nvPr/>
          </p:nvSpPr>
          <p:spPr bwMode="auto">
            <a:xfrm>
              <a:off x="2337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5" name="Rectangle 16193"/>
            <p:cNvSpPr>
              <a:spLocks noChangeArrowheads="1"/>
            </p:cNvSpPr>
            <p:nvPr/>
          </p:nvSpPr>
          <p:spPr bwMode="auto">
            <a:xfrm>
              <a:off x="2337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" name="Line 16194"/>
            <p:cNvSpPr>
              <a:spLocks noChangeShapeType="1"/>
            </p:cNvSpPr>
            <p:nvPr/>
          </p:nvSpPr>
          <p:spPr bwMode="auto">
            <a:xfrm flipH="1" flipV="1">
              <a:off x="234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" name="Line 16195"/>
            <p:cNvSpPr>
              <a:spLocks noChangeShapeType="1"/>
            </p:cNvSpPr>
            <p:nvPr/>
          </p:nvSpPr>
          <p:spPr bwMode="auto">
            <a:xfrm>
              <a:off x="2355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8" name="Line 16196"/>
            <p:cNvSpPr>
              <a:spLocks noChangeShapeType="1"/>
            </p:cNvSpPr>
            <p:nvPr/>
          </p:nvSpPr>
          <p:spPr bwMode="auto">
            <a:xfrm flipH="1">
              <a:off x="2343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9" name="Line 16197"/>
            <p:cNvSpPr>
              <a:spLocks noChangeShapeType="1"/>
            </p:cNvSpPr>
            <p:nvPr/>
          </p:nvSpPr>
          <p:spPr bwMode="auto">
            <a:xfrm flipV="1">
              <a:off x="2355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0" name="Line 16198"/>
            <p:cNvSpPr>
              <a:spLocks noChangeShapeType="1"/>
            </p:cNvSpPr>
            <p:nvPr/>
          </p:nvSpPr>
          <p:spPr bwMode="auto">
            <a:xfrm flipV="1">
              <a:off x="2355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1" name="Line 16199"/>
            <p:cNvSpPr>
              <a:spLocks noChangeShapeType="1"/>
            </p:cNvSpPr>
            <p:nvPr/>
          </p:nvSpPr>
          <p:spPr bwMode="auto">
            <a:xfrm>
              <a:off x="2355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2" name="Rectangle 16200"/>
            <p:cNvSpPr>
              <a:spLocks noChangeArrowheads="1"/>
            </p:cNvSpPr>
            <p:nvPr/>
          </p:nvSpPr>
          <p:spPr bwMode="auto">
            <a:xfrm>
              <a:off x="2343" y="253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3" name="Line 16201"/>
            <p:cNvSpPr>
              <a:spLocks noChangeShapeType="1"/>
            </p:cNvSpPr>
            <p:nvPr/>
          </p:nvSpPr>
          <p:spPr bwMode="auto">
            <a:xfrm flipH="1" flipV="1">
              <a:off x="2349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4" name="Line 16202"/>
            <p:cNvSpPr>
              <a:spLocks noChangeShapeType="1"/>
            </p:cNvSpPr>
            <p:nvPr/>
          </p:nvSpPr>
          <p:spPr bwMode="auto">
            <a:xfrm>
              <a:off x="2361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5" name="Line 16203"/>
            <p:cNvSpPr>
              <a:spLocks noChangeShapeType="1"/>
            </p:cNvSpPr>
            <p:nvPr/>
          </p:nvSpPr>
          <p:spPr bwMode="auto">
            <a:xfrm flipH="1">
              <a:off x="2349" y="25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6" name="Line 16204"/>
            <p:cNvSpPr>
              <a:spLocks noChangeShapeType="1"/>
            </p:cNvSpPr>
            <p:nvPr/>
          </p:nvSpPr>
          <p:spPr bwMode="auto">
            <a:xfrm flipV="1">
              <a:off x="236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7" name="Line 16205"/>
            <p:cNvSpPr>
              <a:spLocks noChangeShapeType="1"/>
            </p:cNvSpPr>
            <p:nvPr/>
          </p:nvSpPr>
          <p:spPr bwMode="auto">
            <a:xfrm flipV="1">
              <a:off x="2361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8" name="Line 16206"/>
            <p:cNvSpPr>
              <a:spLocks noChangeShapeType="1"/>
            </p:cNvSpPr>
            <p:nvPr/>
          </p:nvSpPr>
          <p:spPr bwMode="auto">
            <a:xfrm>
              <a:off x="2361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9" name="Rectangle 16207"/>
            <p:cNvSpPr>
              <a:spLocks noChangeArrowheads="1"/>
            </p:cNvSpPr>
            <p:nvPr/>
          </p:nvSpPr>
          <p:spPr bwMode="auto">
            <a:xfrm>
              <a:off x="2325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0" name="Line 16208"/>
            <p:cNvSpPr>
              <a:spLocks noChangeShapeType="1"/>
            </p:cNvSpPr>
            <p:nvPr/>
          </p:nvSpPr>
          <p:spPr bwMode="auto">
            <a:xfrm flipH="1" flipV="1">
              <a:off x="233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" name="Line 16209"/>
            <p:cNvSpPr>
              <a:spLocks noChangeShapeType="1"/>
            </p:cNvSpPr>
            <p:nvPr/>
          </p:nvSpPr>
          <p:spPr bwMode="auto">
            <a:xfrm>
              <a:off x="2343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2" name="Line 16210"/>
            <p:cNvSpPr>
              <a:spLocks noChangeShapeType="1"/>
            </p:cNvSpPr>
            <p:nvPr/>
          </p:nvSpPr>
          <p:spPr bwMode="auto">
            <a:xfrm flipH="1">
              <a:off x="233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3" name="Line 16211"/>
            <p:cNvSpPr>
              <a:spLocks noChangeShapeType="1"/>
            </p:cNvSpPr>
            <p:nvPr/>
          </p:nvSpPr>
          <p:spPr bwMode="auto">
            <a:xfrm flipV="1">
              <a:off x="2343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4" name="Line 16212"/>
            <p:cNvSpPr>
              <a:spLocks noChangeShapeType="1"/>
            </p:cNvSpPr>
            <p:nvPr/>
          </p:nvSpPr>
          <p:spPr bwMode="auto">
            <a:xfrm flipV="1">
              <a:off x="2343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5" name="Line 16213"/>
            <p:cNvSpPr>
              <a:spLocks noChangeShapeType="1"/>
            </p:cNvSpPr>
            <p:nvPr/>
          </p:nvSpPr>
          <p:spPr bwMode="auto">
            <a:xfrm>
              <a:off x="2343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6" name="Rectangle 16214"/>
            <p:cNvSpPr>
              <a:spLocks noChangeArrowheads="1"/>
            </p:cNvSpPr>
            <p:nvPr/>
          </p:nvSpPr>
          <p:spPr bwMode="auto">
            <a:xfrm>
              <a:off x="2319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7" name="Line 16215"/>
            <p:cNvSpPr>
              <a:spLocks noChangeShapeType="1"/>
            </p:cNvSpPr>
            <p:nvPr/>
          </p:nvSpPr>
          <p:spPr bwMode="auto">
            <a:xfrm flipH="1" flipV="1">
              <a:off x="2325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8" name="Line 16216"/>
            <p:cNvSpPr>
              <a:spLocks noChangeShapeType="1"/>
            </p:cNvSpPr>
            <p:nvPr/>
          </p:nvSpPr>
          <p:spPr bwMode="auto">
            <a:xfrm>
              <a:off x="2337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9" name="Line 16217"/>
            <p:cNvSpPr>
              <a:spLocks noChangeShapeType="1"/>
            </p:cNvSpPr>
            <p:nvPr/>
          </p:nvSpPr>
          <p:spPr bwMode="auto">
            <a:xfrm flipH="1">
              <a:off x="2325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0" name="Line 16218"/>
            <p:cNvSpPr>
              <a:spLocks noChangeShapeType="1"/>
            </p:cNvSpPr>
            <p:nvPr/>
          </p:nvSpPr>
          <p:spPr bwMode="auto">
            <a:xfrm flipV="1">
              <a:off x="233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1" name="Line 16219"/>
            <p:cNvSpPr>
              <a:spLocks noChangeShapeType="1"/>
            </p:cNvSpPr>
            <p:nvPr/>
          </p:nvSpPr>
          <p:spPr bwMode="auto">
            <a:xfrm flipV="1">
              <a:off x="2337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2" name="Line 16220"/>
            <p:cNvSpPr>
              <a:spLocks noChangeShapeType="1"/>
            </p:cNvSpPr>
            <p:nvPr/>
          </p:nvSpPr>
          <p:spPr bwMode="auto">
            <a:xfrm>
              <a:off x="2337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3" name="Rectangle 16221"/>
            <p:cNvSpPr>
              <a:spLocks noChangeArrowheads="1"/>
            </p:cNvSpPr>
            <p:nvPr/>
          </p:nvSpPr>
          <p:spPr bwMode="auto">
            <a:xfrm>
              <a:off x="2313" y="252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4" name="Line 16222"/>
            <p:cNvSpPr>
              <a:spLocks noChangeShapeType="1"/>
            </p:cNvSpPr>
            <p:nvPr/>
          </p:nvSpPr>
          <p:spPr bwMode="auto">
            <a:xfrm flipH="1" flipV="1">
              <a:off x="231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5" name="Line 16223"/>
            <p:cNvSpPr>
              <a:spLocks noChangeShapeType="1"/>
            </p:cNvSpPr>
            <p:nvPr/>
          </p:nvSpPr>
          <p:spPr bwMode="auto">
            <a:xfrm>
              <a:off x="2331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6" name="Line 16224"/>
            <p:cNvSpPr>
              <a:spLocks noChangeShapeType="1"/>
            </p:cNvSpPr>
            <p:nvPr/>
          </p:nvSpPr>
          <p:spPr bwMode="auto">
            <a:xfrm flipH="1">
              <a:off x="2319" y="254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7" name="Line 16225"/>
            <p:cNvSpPr>
              <a:spLocks noChangeShapeType="1"/>
            </p:cNvSpPr>
            <p:nvPr/>
          </p:nvSpPr>
          <p:spPr bwMode="auto">
            <a:xfrm flipV="1">
              <a:off x="2331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8" name="Line 16226"/>
            <p:cNvSpPr>
              <a:spLocks noChangeShapeType="1"/>
            </p:cNvSpPr>
            <p:nvPr/>
          </p:nvSpPr>
          <p:spPr bwMode="auto">
            <a:xfrm flipV="1">
              <a:off x="2331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9" name="Line 16227"/>
            <p:cNvSpPr>
              <a:spLocks noChangeShapeType="1"/>
            </p:cNvSpPr>
            <p:nvPr/>
          </p:nvSpPr>
          <p:spPr bwMode="auto">
            <a:xfrm>
              <a:off x="2331" y="2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0" name="Rectangle 16228"/>
            <p:cNvSpPr>
              <a:spLocks noChangeArrowheads="1"/>
            </p:cNvSpPr>
            <p:nvPr/>
          </p:nvSpPr>
          <p:spPr bwMode="auto">
            <a:xfrm>
              <a:off x="2313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1" name="Line 16229"/>
            <p:cNvSpPr>
              <a:spLocks noChangeShapeType="1"/>
            </p:cNvSpPr>
            <p:nvPr/>
          </p:nvSpPr>
          <p:spPr bwMode="auto">
            <a:xfrm flipH="1" flipV="1">
              <a:off x="231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2" name="Line 16230"/>
            <p:cNvSpPr>
              <a:spLocks noChangeShapeType="1"/>
            </p:cNvSpPr>
            <p:nvPr/>
          </p:nvSpPr>
          <p:spPr bwMode="auto">
            <a:xfrm>
              <a:off x="233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3" name="Line 16231"/>
            <p:cNvSpPr>
              <a:spLocks noChangeShapeType="1"/>
            </p:cNvSpPr>
            <p:nvPr/>
          </p:nvSpPr>
          <p:spPr bwMode="auto">
            <a:xfrm flipH="1">
              <a:off x="231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4" name="Line 16232"/>
            <p:cNvSpPr>
              <a:spLocks noChangeShapeType="1"/>
            </p:cNvSpPr>
            <p:nvPr/>
          </p:nvSpPr>
          <p:spPr bwMode="auto">
            <a:xfrm flipV="1">
              <a:off x="2331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5" name="Line 16233"/>
            <p:cNvSpPr>
              <a:spLocks noChangeShapeType="1"/>
            </p:cNvSpPr>
            <p:nvPr/>
          </p:nvSpPr>
          <p:spPr bwMode="auto">
            <a:xfrm flipV="1">
              <a:off x="2331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6" name="Line 16234"/>
            <p:cNvSpPr>
              <a:spLocks noChangeShapeType="1"/>
            </p:cNvSpPr>
            <p:nvPr/>
          </p:nvSpPr>
          <p:spPr bwMode="auto">
            <a:xfrm>
              <a:off x="2331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7" name="Rectangle 16235"/>
            <p:cNvSpPr>
              <a:spLocks noChangeArrowheads="1"/>
            </p:cNvSpPr>
            <p:nvPr/>
          </p:nvSpPr>
          <p:spPr bwMode="auto">
            <a:xfrm>
              <a:off x="2289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8" name="Line 16236"/>
            <p:cNvSpPr>
              <a:spLocks noChangeShapeType="1"/>
            </p:cNvSpPr>
            <p:nvPr/>
          </p:nvSpPr>
          <p:spPr bwMode="auto">
            <a:xfrm flipH="1" flipV="1">
              <a:off x="229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9" name="Line 16237"/>
            <p:cNvSpPr>
              <a:spLocks noChangeShapeType="1"/>
            </p:cNvSpPr>
            <p:nvPr/>
          </p:nvSpPr>
          <p:spPr bwMode="auto">
            <a:xfrm>
              <a:off x="230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0" name="Line 16238"/>
            <p:cNvSpPr>
              <a:spLocks noChangeShapeType="1"/>
            </p:cNvSpPr>
            <p:nvPr/>
          </p:nvSpPr>
          <p:spPr bwMode="auto">
            <a:xfrm flipH="1">
              <a:off x="2295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1" name="Line 16239"/>
            <p:cNvSpPr>
              <a:spLocks noChangeShapeType="1"/>
            </p:cNvSpPr>
            <p:nvPr/>
          </p:nvSpPr>
          <p:spPr bwMode="auto">
            <a:xfrm flipV="1">
              <a:off x="230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2" name="Line 16240"/>
            <p:cNvSpPr>
              <a:spLocks noChangeShapeType="1"/>
            </p:cNvSpPr>
            <p:nvPr/>
          </p:nvSpPr>
          <p:spPr bwMode="auto">
            <a:xfrm flipV="1">
              <a:off x="2307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3" name="Line 16241"/>
            <p:cNvSpPr>
              <a:spLocks noChangeShapeType="1"/>
            </p:cNvSpPr>
            <p:nvPr/>
          </p:nvSpPr>
          <p:spPr bwMode="auto">
            <a:xfrm>
              <a:off x="2307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4" name="Rectangle 16242"/>
            <p:cNvSpPr>
              <a:spLocks noChangeArrowheads="1"/>
            </p:cNvSpPr>
            <p:nvPr/>
          </p:nvSpPr>
          <p:spPr bwMode="auto">
            <a:xfrm>
              <a:off x="2271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5" name="Line 16243"/>
            <p:cNvSpPr>
              <a:spLocks noChangeShapeType="1"/>
            </p:cNvSpPr>
            <p:nvPr/>
          </p:nvSpPr>
          <p:spPr bwMode="auto">
            <a:xfrm flipH="1" flipV="1">
              <a:off x="227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6" name="Line 16244"/>
            <p:cNvSpPr>
              <a:spLocks noChangeShapeType="1"/>
            </p:cNvSpPr>
            <p:nvPr/>
          </p:nvSpPr>
          <p:spPr bwMode="auto">
            <a:xfrm>
              <a:off x="228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7" name="Line 16245"/>
            <p:cNvSpPr>
              <a:spLocks noChangeShapeType="1"/>
            </p:cNvSpPr>
            <p:nvPr/>
          </p:nvSpPr>
          <p:spPr bwMode="auto">
            <a:xfrm flipH="1">
              <a:off x="227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8" name="Line 16246"/>
            <p:cNvSpPr>
              <a:spLocks noChangeShapeType="1"/>
            </p:cNvSpPr>
            <p:nvPr/>
          </p:nvSpPr>
          <p:spPr bwMode="auto">
            <a:xfrm flipV="1">
              <a:off x="228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9" name="Line 16247"/>
            <p:cNvSpPr>
              <a:spLocks noChangeShapeType="1"/>
            </p:cNvSpPr>
            <p:nvPr/>
          </p:nvSpPr>
          <p:spPr bwMode="auto">
            <a:xfrm flipV="1">
              <a:off x="228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0" name="Line 16248"/>
            <p:cNvSpPr>
              <a:spLocks noChangeShapeType="1"/>
            </p:cNvSpPr>
            <p:nvPr/>
          </p:nvSpPr>
          <p:spPr bwMode="auto">
            <a:xfrm>
              <a:off x="228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77" name="Group 16249"/>
          <p:cNvGrpSpPr>
            <a:grpSpLocks/>
          </p:cNvGrpSpPr>
          <p:nvPr/>
        </p:nvGrpSpPr>
        <p:grpSpPr bwMode="auto">
          <a:xfrm>
            <a:off x="5087938" y="2876550"/>
            <a:ext cx="2324100" cy="838200"/>
            <a:chOff x="2271" y="2037"/>
            <a:chExt cx="1464" cy="528"/>
          </a:xfrm>
        </p:grpSpPr>
        <p:sp>
          <p:nvSpPr>
            <p:cNvPr id="11651" name="Rectangle 16250"/>
            <p:cNvSpPr>
              <a:spLocks noChangeArrowheads="1"/>
            </p:cNvSpPr>
            <p:nvPr/>
          </p:nvSpPr>
          <p:spPr bwMode="auto">
            <a:xfrm>
              <a:off x="2271" y="251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2" name="Line 16251"/>
            <p:cNvSpPr>
              <a:spLocks noChangeShapeType="1"/>
            </p:cNvSpPr>
            <p:nvPr/>
          </p:nvSpPr>
          <p:spPr bwMode="auto">
            <a:xfrm flipH="1" flipV="1">
              <a:off x="227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3" name="Line 16252"/>
            <p:cNvSpPr>
              <a:spLocks noChangeShapeType="1"/>
            </p:cNvSpPr>
            <p:nvPr/>
          </p:nvSpPr>
          <p:spPr bwMode="auto">
            <a:xfrm>
              <a:off x="2289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4" name="Line 16253"/>
            <p:cNvSpPr>
              <a:spLocks noChangeShapeType="1"/>
            </p:cNvSpPr>
            <p:nvPr/>
          </p:nvSpPr>
          <p:spPr bwMode="auto">
            <a:xfrm flipH="1">
              <a:off x="2277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5" name="Line 16254"/>
            <p:cNvSpPr>
              <a:spLocks noChangeShapeType="1"/>
            </p:cNvSpPr>
            <p:nvPr/>
          </p:nvSpPr>
          <p:spPr bwMode="auto">
            <a:xfrm flipV="1">
              <a:off x="228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6" name="Line 16255"/>
            <p:cNvSpPr>
              <a:spLocks noChangeShapeType="1"/>
            </p:cNvSpPr>
            <p:nvPr/>
          </p:nvSpPr>
          <p:spPr bwMode="auto">
            <a:xfrm flipV="1">
              <a:off x="228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7" name="Line 16256"/>
            <p:cNvSpPr>
              <a:spLocks noChangeShapeType="1"/>
            </p:cNvSpPr>
            <p:nvPr/>
          </p:nvSpPr>
          <p:spPr bwMode="auto">
            <a:xfrm>
              <a:off x="2289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8" name="Rectangle 16257"/>
            <p:cNvSpPr>
              <a:spLocks noChangeArrowheads="1"/>
            </p:cNvSpPr>
            <p:nvPr/>
          </p:nvSpPr>
          <p:spPr bwMode="auto">
            <a:xfrm>
              <a:off x="2271" y="251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9" name="Line 16258"/>
            <p:cNvSpPr>
              <a:spLocks noChangeShapeType="1"/>
            </p:cNvSpPr>
            <p:nvPr/>
          </p:nvSpPr>
          <p:spPr bwMode="auto">
            <a:xfrm flipH="1" flipV="1">
              <a:off x="227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0" name="Line 16259"/>
            <p:cNvSpPr>
              <a:spLocks noChangeShapeType="1"/>
            </p:cNvSpPr>
            <p:nvPr/>
          </p:nvSpPr>
          <p:spPr bwMode="auto">
            <a:xfrm>
              <a:off x="2289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1" name="Line 16260"/>
            <p:cNvSpPr>
              <a:spLocks noChangeShapeType="1"/>
            </p:cNvSpPr>
            <p:nvPr/>
          </p:nvSpPr>
          <p:spPr bwMode="auto">
            <a:xfrm flipH="1">
              <a:off x="2277" y="253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2" name="Line 16261"/>
            <p:cNvSpPr>
              <a:spLocks noChangeShapeType="1"/>
            </p:cNvSpPr>
            <p:nvPr/>
          </p:nvSpPr>
          <p:spPr bwMode="auto">
            <a:xfrm flipV="1">
              <a:off x="228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3" name="Line 16262"/>
            <p:cNvSpPr>
              <a:spLocks noChangeShapeType="1"/>
            </p:cNvSpPr>
            <p:nvPr/>
          </p:nvSpPr>
          <p:spPr bwMode="auto">
            <a:xfrm flipV="1">
              <a:off x="228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4" name="Line 16263"/>
            <p:cNvSpPr>
              <a:spLocks noChangeShapeType="1"/>
            </p:cNvSpPr>
            <p:nvPr/>
          </p:nvSpPr>
          <p:spPr bwMode="auto">
            <a:xfrm>
              <a:off x="2289" y="25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5" name="Rectangle 16264"/>
            <p:cNvSpPr>
              <a:spLocks noChangeArrowheads="1"/>
            </p:cNvSpPr>
            <p:nvPr/>
          </p:nvSpPr>
          <p:spPr bwMode="auto">
            <a:xfrm>
              <a:off x="2271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6" name="Line 16265"/>
            <p:cNvSpPr>
              <a:spLocks noChangeShapeType="1"/>
            </p:cNvSpPr>
            <p:nvPr/>
          </p:nvSpPr>
          <p:spPr bwMode="auto">
            <a:xfrm flipH="1" flipV="1">
              <a:off x="227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7" name="Line 16266"/>
            <p:cNvSpPr>
              <a:spLocks noChangeShapeType="1"/>
            </p:cNvSpPr>
            <p:nvPr/>
          </p:nvSpPr>
          <p:spPr bwMode="auto">
            <a:xfrm>
              <a:off x="228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8" name="Line 16267"/>
            <p:cNvSpPr>
              <a:spLocks noChangeShapeType="1"/>
            </p:cNvSpPr>
            <p:nvPr/>
          </p:nvSpPr>
          <p:spPr bwMode="auto">
            <a:xfrm flipH="1">
              <a:off x="227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9" name="Line 16268"/>
            <p:cNvSpPr>
              <a:spLocks noChangeShapeType="1"/>
            </p:cNvSpPr>
            <p:nvPr/>
          </p:nvSpPr>
          <p:spPr bwMode="auto">
            <a:xfrm flipV="1">
              <a:off x="228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0" name="Line 16269"/>
            <p:cNvSpPr>
              <a:spLocks noChangeShapeType="1"/>
            </p:cNvSpPr>
            <p:nvPr/>
          </p:nvSpPr>
          <p:spPr bwMode="auto">
            <a:xfrm flipV="1">
              <a:off x="2289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1" name="Line 16270"/>
            <p:cNvSpPr>
              <a:spLocks noChangeShapeType="1"/>
            </p:cNvSpPr>
            <p:nvPr/>
          </p:nvSpPr>
          <p:spPr bwMode="auto">
            <a:xfrm>
              <a:off x="228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2" name="Rectangle 16271"/>
            <p:cNvSpPr>
              <a:spLocks noChangeArrowheads="1"/>
            </p:cNvSpPr>
            <p:nvPr/>
          </p:nvSpPr>
          <p:spPr bwMode="auto">
            <a:xfrm>
              <a:off x="2271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3" name="Line 16272"/>
            <p:cNvSpPr>
              <a:spLocks noChangeShapeType="1"/>
            </p:cNvSpPr>
            <p:nvPr/>
          </p:nvSpPr>
          <p:spPr bwMode="auto">
            <a:xfrm flipH="1" flipV="1">
              <a:off x="227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" name="Line 16273"/>
            <p:cNvSpPr>
              <a:spLocks noChangeShapeType="1"/>
            </p:cNvSpPr>
            <p:nvPr/>
          </p:nvSpPr>
          <p:spPr bwMode="auto">
            <a:xfrm>
              <a:off x="2289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" name="Line 16274"/>
            <p:cNvSpPr>
              <a:spLocks noChangeShapeType="1"/>
            </p:cNvSpPr>
            <p:nvPr/>
          </p:nvSpPr>
          <p:spPr bwMode="auto">
            <a:xfrm flipH="1">
              <a:off x="2277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6" name="Line 16275"/>
            <p:cNvSpPr>
              <a:spLocks noChangeShapeType="1"/>
            </p:cNvSpPr>
            <p:nvPr/>
          </p:nvSpPr>
          <p:spPr bwMode="auto">
            <a:xfrm flipV="1">
              <a:off x="2289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7" name="Line 16276"/>
            <p:cNvSpPr>
              <a:spLocks noChangeShapeType="1"/>
            </p:cNvSpPr>
            <p:nvPr/>
          </p:nvSpPr>
          <p:spPr bwMode="auto">
            <a:xfrm flipV="1">
              <a:off x="2289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8" name="Line 16277"/>
            <p:cNvSpPr>
              <a:spLocks noChangeShapeType="1"/>
            </p:cNvSpPr>
            <p:nvPr/>
          </p:nvSpPr>
          <p:spPr bwMode="auto">
            <a:xfrm>
              <a:off x="2289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9" name="Rectangle 16278"/>
            <p:cNvSpPr>
              <a:spLocks noChangeArrowheads="1"/>
            </p:cNvSpPr>
            <p:nvPr/>
          </p:nvSpPr>
          <p:spPr bwMode="auto">
            <a:xfrm>
              <a:off x="2289" y="24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0" name="Line 16279"/>
            <p:cNvSpPr>
              <a:spLocks noChangeShapeType="1"/>
            </p:cNvSpPr>
            <p:nvPr/>
          </p:nvSpPr>
          <p:spPr bwMode="auto">
            <a:xfrm flipH="1" flipV="1">
              <a:off x="2295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1" name="Line 16280"/>
            <p:cNvSpPr>
              <a:spLocks noChangeShapeType="1"/>
            </p:cNvSpPr>
            <p:nvPr/>
          </p:nvSpPr>
          <p:spPr bwMode="auto">
            <a:xfrm>
              <a:off x="2307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2" name="Line 16281"/>
            <p:cNvSpPr>
              <a:spLocks noChangeShapeType="1"/>
            </p:cNvSpPr>
            <p:nvPr/>
          </p:nvSpPr>
          <p:spPr bwMode="auto">
            <a:xfrm flipH="1">
              <a:off x="2295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3" name="Line 16282"/>
            <p:cNvSpPr>
              <a:spLocks noChangeShapeType="1"/>
            </p:cNvSpPr>
            <p:nvPr/>
          </p:nvSpPr>
          <p:spPr bwMode="auto">
            <a:xfrm flipV="1">
              <a:off x="2307" y="24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4" name="Line 16283"/>
            <p:cNvSpPr>
              <a:spLocks noChangeShapeType="1"/>
            </p:cNvSpPr>
            <p:nvPr/>
          </p:nvSpPr>
          <p:spPr bwMode="auto">
            <a:xfrm flipV="1">
              <a:off x="2307" y="2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5" name="Line 16284"/>
            <p:cNvSpPr>
              <a:spLocks noChangeShapeType="1"/>
            </p:cNvSpPr>
            <p:nvPr/>
          </p:nvSpPr>
          <p:spPr bwMode="auto">
            <a:xfrm>
              <a:off x="2307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6" name="Rectangle 16285"/>
            <p:cNvSpPr>
              <a:spLocks noChangeArrowheads="1"/>
            </p:cNvSpPr>
            <p:nvPr/>
          </p:nvSpPr>
          <p:spPr bwMode="auto">
            <a:xfrm>
              <a:off x="2307" y="249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7" name="Line 16286"/>
            <p:cNvSpPr>
              <a:spLocks noChangeShapeType="1"/>
            </p:cNvSpPr>
            <p:nvPr/>
          </p:nvSpPr>
          <p:spPr bwMode="auto">
            <a:xfrm flipH="1" flipV="1">
              <a:off x="2313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8" name="Line 16287"/>
            <p:cNvSpPr>
              <a:spLocks noChangeShapeType="1"/>
            </p:cNvSpPr>
            <p:nvPr/>
          </p:nvSpPr>
          <p:spPr bwMode="auto">
            <a:xfrm>
              <a:off x="2325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9" name="Line 16288"/>
            <p:cNvSpPr>
              <a:spLocks noChangeShapeType="1"/>
            </p:cNvSpPr>
            <p:nvPr/>
          </p:nvSpPr>
          <p:spPr bwMode="auto">
            <a:xfrm flipH="1">
              <a:off x="2313" y="251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0" name="Line 16289"/>
            <p:cNvSpPr>
              <a:spLocks noChangeShapeType="1"/>
            </p:cNvSpPr>
            <p:nvPr/>
          </p:nvSpPr>
          <p:spPr bwMode="auto">
            <a:xfrm flipV="1">
              <a:off x="2325" y="25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1" name="Line 16290"/>
            <p:cNvSpPr>
              <a:spLocks noChangeShapeType="1"/>
            </p:cNvSpPr>
            <p:nvPr/>
          </p:nvSpPr>
          <p:spPr bwMode="auto">
            <a:xfrm flipV="1">
              <a:off x="2325" y="2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2" name="Line 16291"/>
            <p:cNvSpPr>
              <a:spLocks noChangeShapeType="1"/>
            </p:cNvSpPr>
            <p:nvPr/>
          </p:nvSpPr>
          <p:spPr bwMode="auto">
            <a:xfrm>
              <a:off x="2325" y="2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3" name="Rectangle 16292"/>
            <p:cNvSpPr>
              <a:spLocks noChangeArrowheads="1"/>
            </p:cNvSpPr>
            <p:nvPr/>
          </p:nvSpPr>
          <p:spPr bwMode="auto">
            <a:xfrm>
              <a:off x="2313" y="25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4" name="Line 16293"/>
            <p:cNvSpPr>
              <a:spLocks noChangeShapeType="1"/>
            </p:cNvSpPr>
            <p:nvPr/>
          </p:nvSpPr>
          <p:spPr bwMode="auto">
            <a:xfrm flipH="1" flipV="1">
              <a:off x="231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5" name="Line 16294"/>
            <p:cNvSpPr>
              <a:spLocks noChangeShapeType="1"/>
            </p:cNvSpPr>
            <p:nvPr/>
          </p:nvSpPr>
          <p:spPr bwMode="auto">
            <a:xfrm>
              <a:off x="2331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6" name="Line 16295"/>
            <p:cNvSpPr>
              <a:spLocks noChangeShapeType="1"/>
            </p:cNvSpPr>
            <p:nvPr/>
          </p:nvSpPr>
          <p:spPr bwMode="auto">
            <a:xfrm flipH="1">
              <a:off x="231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7" name="Line 16296"/>
            <p:cNvSpPr>
              <a:spLocks noChangeShapeType="1"/>
            </p:cNvSpPr>
            <p:nvPr/>
          </p:nvSpPr>
          <p:spPr bwMode="auto">
            <a:xfrm flipV="1">
              <a:off x="2331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8" name="Line 16297"/>
            <p:cNvSpPr>
              <a:spLocks noChangeShapeType="1"/>
            </p:cNvSpPr>
            <p:nvPr/>
          </p:nvSpPr>
          <p:spPr bwMode="auto">
            <a:xfrm flipV="1">
              <a:off x="2331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9" name="Line 16298"/>
            <p:cNvSpPr>
              <a:spLocks noChangeShapeType="1"/>
            </p:cNvSpPr>
            <p:nvPr/>
          </p:nvSpPr>
          <p:spPr bwMode="auto">
            <a:xfrm>
              <a:off x="2331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0" name="Rectangle 16299"/>
            <p:cNvSpPr>
              <a:spLocks noChangeArrowheads="1"/>
            </p:cNvSpPr>
            <p:nvPr/>
          </p:nvSpPr>
          <p:spPr bwMode="auto">
            <a:xfrm>
              <a:off x="2331" y="250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1" name="Line 16300"/>
            <p:cNvSpPr>
              <a:spLocks noChangeShapeType="1"/>
            </p:cNvSpPr>
            <p:nvPr/>
          </p:nvSpPr>
          <p:spPr bwMode="auto">
            <a:xfrm flipH="1" flipV="1">
              <a:off x="233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2" name="Line 16301"/>
            <p:cNvSpPr>
              <a:spLocks noChangeShapeType="1"/>
            </p:cNvSpPr>
            <p:nvPr/>
          </p:nvSpPr>
          <p:spPr bwMode="auto">
            <a:xfrm>
              <a:off x="2349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3" name="Line 16302"/>
            <p:cNvSpPr>
              <a:spLocks noChangeShapeType="1"/>
            </p:cNvSpPr>
            <p:nvPr/>
          </p:nvSpPr>
          <p:spPr bwMode="auto">
            <a:xfrm flipH="1">
              <a:off x="2337" y="252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4" name="Line 16303"/>
            <p:cNvSpPr>
              <a:spLocks noChangeShapeType="1"/>
            </p:cNvSpPr>
            <p:nvPr/>
          </p:nvSpPr>
          <p:spPr bwMode="auto">
            <a:xfrm flipV="1">
              <a:off x="234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5" name="Line 16304"/>
            <p:cNvSpPr>
              <a:spLocks noChangeShapeType="1"/>
            </p:cNvSpPr>
            <p:nvPr/>
          </p:nvSpPr>
          <p:spPr bwMode="auto">
            <a:xfrm flipV="1">
              <a:off x="2349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6" name="Line 16305"/>
            <p:cNvSpPr>
              <a:spLocks noChangeShapeType="1"/>
            </p:cNvSpPr>
            <p:nvPr/>
          </p:nvSpPr>
          <p:spPr bwMode="auto">
            <a:xfrm>
              <a:off x="2349" y="2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7" name="Rectangle 16306"/>
            <p:cNvSpPr>
              <a:spLocks noChangeArrowheads="1"/>
            </p:cNvSpPr>
            <p:nvPr/>
          </p:nvSpPr>
          <p:spPr bwMode="auto">
            <a:xfrm>
              <a:off x="2385" y="252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8" name="Line 16307"/>
            <p:cNvSpPr>
              <a:spLocks noChangeShapeType="1"/>
            </p:cNvSpPr>
            <p:nvPr/>
          </p:nvSpPr>
          <p:spPr bwMode="auto">
            <a:xfrm flipH="1" flipV="1">
              <a:off x="2391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9" name="Line 16308"/>
            <p:cNvSpPr>
              <a:spLocks noChangeShapeType="1"/>
            </p:cNvSpPr>
            <p:nvPr/>
          </p:nvSpPr>
          <p:spPr bwMode="auto">
            <a:xfrm>
              <a:off x="2403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0" name="Line 16309"/>
            <p:cNvSpPr>
              <a:spLocks noChangeShapeType="1"/>
            </p:cNvSpPr>
            <p:nvPr/>
          </p:nvSpPr>
          <p:spPr bwMode="auto">
            <a:xfrm flipH="1">
              <a:off x="2391" y="254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1" name="Line 16310"/>
            <p:cNvSpPr>
              <a:spLocks noChangeShapeType="1"/>
            </p:cNvSpPr>
            <p:nvPr/>
          </p:nvSpPr>
          <p:spPr bwMode="auto">
            <a:xfrm flipV="1">
              <a:off x="2403" y="252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2" name="Line 16311"/>
            <p:cNvSpPr>
              <a:spLocks noChangeShapeType="1"/>
            </p:cNvSpPr>
            <p:nvPr/>
          </p:nvSpPr>
          <p:spPr bwMode="auto">
            <a:xfrm flipV="1">
              <a:off x="2403" y="2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3" name="Line 16312"/>
            <p:cNvSpPr>
              <a:spLocks noChangeShapeType="1"/>
            </p:cNvSpPr>
            <p:nvPr/>
          </p:nvSpPr>
          <p:spPr bwMode="auto">
            <a:xfrm>
              <a:off x="2403" y="25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4" name="Rectangle 16313"/>
            <p:cNvSpPr>
              <a:spLocks noChangeArrowheads="1"/>
            </p:cNvSpPr>
            <p:nvPr/>
          </p:nvSpPr>
          <p:spPr bwMode="auto">
            <a:xfrm>
              <a:off x="2451" y="24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5" name="Line 16314"/>
            <p:cNvSpPr>
              <a:spLocks noChangeShapeType="1"/>
            </p:cNvSpPr>
            <p:nvPr/>
          </p:nvSpPr>
          <p:spPr bwMode="auto">
            <a:xfrm flipH="1" flipV="1">
              <a:off x="2457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6" name="Line 16315"/>
            <p:cNvSpPr>
              <a:spLocks noChangeShapeType="1"/>
            </p:cNvSpPr>
            <p:nvPr/>
          </p:nvSpPr>
          <p:spPr bwMode="auto">
            <a:xfrm>
              <a:off x="2469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7" name="Line 16316"/>
            <p:cNvSpPr>
              <a:spLocks noChangeShapeType="1"/>
            </p:cNvSpPr>
            <p:nvPr/>
          </p:nvSpPr>
          <p:spPr bwMode="auto">
            <a:xfrm flipH="1">
              <a:off x="2457" y="25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8" name="Line 16317"/>
            <p:cNvSpPr>
              <a:spLocks noChangeShapeType="1"/>
            </p:cNvSpPr>
            <p:nvPr/>
          </p:nvSpPr>
          <p:spPr bwMode="auto">
            <a:xfrm flipV="1">
              <a:off x="2469" y="24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9" name="Line 16318"/>
            <p:cNvSpPr>
              <a:spLocks noChangeShapeType="1"/>
            </p:cNvSpPr>
            <p:nvPr/>
          </p:nvSpPr>
          <p:spPr bwMode="auto">
            <a:xfrm flipV="1">
              <a:off x="2469" y="2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0" name="Line 16319"/>
            <p:cNvSpPr>
              <a:spLocks noChangeShapeType="1"/>
            </p:cNvSpPr>
            <p:nvPr/>
          </p:nvSpPr>
          <p:spPr bwMode="auto">
            <a:xfrm>
              <a:off x="2469" y="25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1" name="Rectangle 16320"/>
            <p:cNvSpPr>
              <a:spLocks noChangeArrowheads="1"/>
            </p:cNvSpPr>
            <p:nvPr/>
          </p:nvSpPr>
          <p:spPr bwMode="auto">
            <a:xfrm>
              <a:off x="2595" y="242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2" name="Line 16321"/>
            <p:cNvSpPr>
              <a:spLocks noChangeShapeType="1"/>
            </p:cNvSpPr>
            <p:nvPr/>
          </p:nvSpPr>
          <p:spPr bwMode="auto">
            <a:xfrm flipH="1" flipV="1">
              <a:off x="2601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3" name="Line 16322"/>
            <p:cNvSpPr>
              <a:spLocks noChangeShapeType="1"/>
            </p:cNvSpPr>
            <p:nvPr/>
          </p:nvSpPr>
          <p:spPr bwMode="auto">
            <a:xfrm>
              <a:off x="2613" y="24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4" name="Line 16323"/>
            <p:cNvSpPr>
              <a:spLocks noChangeShapeType="1"/>
            </p:cNvSpPr>
            <p:nvPr/>
          </p:nvSpPr>
          <p:spPr bwMode="auto">
            <a:xfrm flipH="1">
              <a:off x="2601" y="244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5" name="Line 16324"/>
            <p:cNvSpPr>
              <a:spLocks noChangeShapeType="1"/>
            </p:cNvSpPr>
            <p:nvPr/>
          </p:nvSpPr>
          <p:spPr bwMode="auto">
            <a:xfrm flipV="1">
              <a:off x="2613" y="243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6" name="Line 16325"/>
            <p:cNvSpPr>
              <a:spLocks noChangeShapeType="1"/>
            </p:cNvSpPr>
            <p:nvPr/>
          </p:nvSpPr>
          <p:spPr bwMode="auto">
            <a:xfrm flipV="1">
              <a:off x="2613" y="24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7" name="Line 16326"/>
            <p:cNvSpPr>
              <a:spLocks noChangeShapeType="1"/>
            </p:cNvSpPr>
            <p:nvPr/>
          </p:nvSpPr>
          <p:spPr bwMode="auto">
            <a:xfrm>
              <a:off x="2613" y="24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8" name="Rectangle 16327"/>
            <p:cNvSpPr>
              <a:spLocks noChangeArrowheads="1"/>
            </p:cNvSpPr>
            <p:nvPr/>
          </p:nvSpPr>
          <p:spPr bwMode="auto">
            <a:xfrm>
              <a:off x="2733" y="236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9" name="Line 16328"/>
            <p:cNvSpPr>
              <a:spLocks noChangeShapeType="1"/>
            </p:cNvSpPr>
            <p:nvPr/>
          </p:nvSpPr>
          <p:spPr bwMode="auto">
            <a:xfrm flipH="1" flipV="1">
              <a:off x="2739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0" name="Line 16329"/>
            <p:cNvSpPr>
              <a:spLocks noChangeShapeType="1"/>
            </p:cNvSpPr>
            <p:nvPr/>
          </p:nvSpPr>
          <p:spPr bwMode="auto">
            <a:xfrm>
              <a:off x="2751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1" name="Line 16330"/>
            <p:cNvSpPr>
              <a:spLocks noChangeShapeType="1"/>
            </p:cNvSpPr>
            <p:nvPr/>
          </p:nvSpPr>
          <p:spPr bwMode="auto">
            <a:xfrm flipH="1">
              <a:off x="2739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2" name="Line 16331"/>
            <p:cNvSpPr>
              <a:spLocks noChangeShapeType="1"/>
            </p:cNvSpPr>
            <p:nvPr/>
          </p:nvSpPr>
          <p:spPr bwMode="auto">
            <a:xfrm flipV="1">
              <a:off x="2751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3" name="Line 16332"/>
            <p:cNvSpPr>
              <a:spLocks noChangeShapeType="1"/>
            </p:cNvSpPr>
            <p:nvPr/>
          </p:nvSpPr>
          <p:spPr bwMode="auto">
            <a:xfrm flipV="1">
              <a:off x="2751" y="23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4" name="Line 16333"/>
            <p:cNvSpPr>
              <a:spLocks noChangeShapeType="1"/>
            </p:cNvSpPr>
            <p:nvPr/>
          </p:nvSpPr>
          <p:spPr bwMode="auto">
            <a:xfrm>
              <a:off x="2751" y="23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5" name="Rectangle 16334"/>
            <p:cNvSpPr>
              <a:spLocks noChangeArrowheads="1"/>
            </p:cNvSpPr>
            <p:nvPr/>
          </p:nvSpPr>
          <p:spPr bwMode="auto">
            <a:xfrm>
              <a:off x="2847" y="230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6" name="Line 16335"/>
            <p:cNvSpPr>
              <a:spLocks noChangeShapeType="1"/>
            </p:cNvSpPr>
            <p:nvPr/>
          </p:nvSpPr>
          <p:spPr bwMode="auto">
            <a:xfrm flipH="1" flipV="1">
              <a:off x="2853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7" name="Line 16336"/>
            <p:cNvSpPr>
              <a:spLocks noChangeShapeType="1"/>
            </p:cNvSpPr>
            <p:nvPr/>
          </p:nvSpPr>
          <p:spPr bwMode="auto">
            <a:xfrm>
              <a:off x="2865" y="23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8" name="Line 16337"/>
            <p:cNvSpPr>
              <a:spLocks noChangeShapeType="1"/>
            </p:cNvSpPr>
            <p:nvPr/>
          </p:nvSpPr>
          <p:spPr bwMode="auto">
            <a:xfrm flipH="1">
              <a:off x="2853" y="232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9" name="Line 16338"/>
            <p:cNvSpPr>
              <a:spLocks noChangeShapeType="1"/>
            </p:cNvSpPr>
            <p:nvPr/>
          </p:nvSpPr>
          <p:spPr bwMode="auto">
            <a:xfrm flipV="1">
              <a:off x="2865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0" name="Line 16339"/>
            <p:cNvSpPr>
              <a:spLocks noChangeShapeType="1"/>
            </p:cNvSpPr>
            <p:nvPr/>
          </p:nvSpPr>
          <p:spPr bwMode="auto">
            <a:xfrm flipV="1">
              <a:off x="2865" y="23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1" name="Line 16340"/>
            <p:cNvSpPr>
              <a:spLocks noChangeShapeType="1"/>
            </p:cNvSpPr>
            <p:nvPr/>
          </p:nvSpPr>
          <p:spPr bwMode="auto">
            <a:xfrm>
              <a:off x="2865" y="23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2" name="Rectangle 16341"/>
            <p:cNvSpPr>
              <a:spLocks noChangeArrowheads="1"/>
            </p:cNvSpPr>
            <p:nvPr/>
          </p:nvSpPr>
          <p:spPr bwMode="auto">
            <a:xfrm>
              <a:off x="2823" y="23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3" name="Line 16342"/>
            <p:cNvSpPr>
              <a:spLocks noChangeShapeType="1"/>
            </p:cNvSpPr>
            <p:nvPr/>
          </p:nvSpPr>
          <p:spPr bwMode="auto">
            <a:xfrm flipH="1" flipV="1">
              <a:off x="2829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4" name="Line 16343"/>
            <p:cNvSpPr>
              <a:spLocks noChangeShapeType="1"/>
            </p:cNvSpPr>
            <p:nvPr/>
          </p:nvSpPr>
          <p:spPr bwMode="auto">
            <a:xfrm>
              <a:off x="2841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5" name="Line 16344"/>
            <p:cNvSpPr>
              <a:spLocks noChangeShapeType="1"/>
            </p:cNvSpPr>
            <p:nvPr/>
          </p:nvSpPr>
          <p:spPr bwMode="auto">
            <a:xfrm flipH="1">
              <a:off x="2829" y="23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6" name="Line 16345"/>
            <p:cNvSpPr>
              <a:spLocks noChangeShapeType="1"/>
            </p:cNvSpPr>
            <p:nvPr/>
          </p:nvSpPr>
          <p:spPr bwMode="auto">
            <a:xfrm flipV="1">
              <a:off x="2841" y="23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7" name="Line 16346"/>
            <p:cNvSpPr>
              <a:spLocks noChangeShapeType="1"/>
            </p:cNvSpPr>
            <p:nvPr/>
          </p:nvSpPr>
          <p:spPr bwMode="auto">
            <a:xfrm flipV="1">
              <a:off x="2841" y="23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8" name="Line 16347"/>
            <p:cNvSpPr>
              <a:spLocks noChangeShapeType="1"/>
            </p:cNvSpPr>
            <p:nvPr/>
          </p:nvSpPr>
          <p:spPr bwMode="auto">
            <a:xfrm>
              <a:off x="2841" y="23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9" name="Rectangle 16348"/>
            <p:cNvSpPr>
              <a:spLocks noChangeArrowheads="1"/>
            </p:cNvSpPr>
            <p:nvPr/>
          </p:nvSpPr>
          <p:spPr bwMode="auto">
            <a:xfrm>
              <a:off x="2799" y="236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0" name="Line 16349"/>
            <p:cNvSpPr>
              <a:spLocks noChangeShapeType="1"/>
            </p:cNvSpPr>
            <p:nvPr/>
          </p:nvSpPr>
          <p:spPr bwMode="auto">
            <a:xfrm flipH="1" flipV="1">
              <a:off x="2805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1" name="Line 16350"/>
            <p:cNvSpPr>
              <a:spLocks noChangeShapeType="1"/>
            </p:cNvSpPr>
            <p:nvPr/>
          </p:nvSpPr>
          <p:spPr bwMode="auto">
            <a:xfrm>
              <a:off x="2817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2" name="Line 16351"/>
            <p:cNvSpPr>
              <a:spLocks noChangeShapeType="1"/>
            </p:cNvSpPr>
            <p:nvPr/>
          </p:nvSpPr>
          <p:spPr bwMode="auto">
            <a:xfrm flipH="1">
              <a:off x="2805" y="23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3" name="Line 16352"/>
            <p:cNvSpPr>
              <a:spLocks noChangeShapeType="1"/>
            </p:cNvSpPr>
            <p:nvPr/>
          </p:nvSpPr>
          <p:spPr bwMode="auto">
            <a:xfrm flipV="1">
              <a:off x="2817" y="237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4" name="Line 16353"/>
            <p:cNvSpPr>
              <a:spLocks noChangeShapeType="1"/>
            </p:cNvSpPr>
            <p:nvPr/>
          </p:nvSpPr>
          <p:spPr bwMode="auto">
            <a:xfrm flipV="1">
              <a:off x="2817" y="23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5" name="Line 16354"/>
            <p:cNvSpPr>
              <a:spLocks noChangeShapeType="1"/>
            </p:cNvSpPr>
            <p:nvPr/>
          </p:nvSpPr>
          <p:spPr bwMode="auto">
            <a:xfrm>
              <a:off x="2817" y="23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6" name="Rectangle 16355"/>
            <p:cNvSpPr>
              <a:spLocks noChangeArrowheads="1"/>
            </p:cNvSpPr>
            <p:nvPr/>
          </p:nvSpPr>
          <p:spPr bwMode="auto">
            <a:xfrm>
              <a:off x="3189" y="218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7" name="Line 16356"/>
            <p:cNvSpPr>
              <a:spLocks noChangeShapeType="1"/>
            </p:cNvSpPr>
            <p:nvPr/>
          </p:nvSpPr>
          <p:spPr bwMode="auto">
            <a:xfrm flipH="1" flipV="1">
              <a:off x="3195" y="21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8" name="Line 16357"/>
            <p:cNvSpPr>
              <a:spLocks noChangeShapeType="1"/>
            </p:cNvSpPr>
            <p:nvPr/>
          </p:nvSpPr>
          <p:spPr bwMode="auto">
            <a:xfrm>
              <a:off x="3207" y="22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9" name="Line 16358"/>
            <p:cNvSpPr>
              <a:spLocks noChangeShapeType="1"/>
            </p:cNvSpPr>
            <p:nvPr/>
          </p:nvSpPr>
          <p:spPr bwMode="auto">
            <a:xfrm flipH="1">
              <a:off x="3195" y="220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0" name="Line 16359"/>
            <p:cNvSpPr>
              <a:spLocks noChangeShapeType="1"/>
            </p:cNvSpPr>
            <p:nvPr/>
          </p:nvSpPr>
          <p:spPr bwMode="auto">
            <a:xfrm flipV="1">
              <a:off x="3207" y="219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1" name="Line 16360"/>
            <p:cNvSpPr>
              <a:spLocks noChangeShapeType="1"/>
            </p:cNvSpPr>
            <p:nvPr/>
          </p:nvSpPr>
          <p:spPr bwMode="auto">
            <a:xfrm flipV="1">
              <a:off x="3207" y="21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2" name="Line 16361"/>
            <p:cNvSpPr>
              <a:spLocks noChangeShapeType="1"/>
            </p:cNvSpPr>
            <p:nvPr/>
          </p:nvSpPr>
          <p:spPr bwMode="auto">
            <a:xfrm>
              <a:off x="3207" y="22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3" name="Rectangle 16362"/>
            <p:cNvSpPr>
              <a:spLocks noChangeArrowheads="1"/>
            </p:cNvSpPr>
            <p:nvPr/>
          </p:nvSpPr>
          <p:spPr bwMode="auto">
            <a:xfrm>
              <a:off x="3423" y="207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4" name="Line 16363"/>
            <p:cNvSpPr>
              <a:spLocks noChangeShapeType="1"/>
            </p:cNvSpPr>
            <p:nvPr/>
          </p:nvSpPr>
          <p:spPr bwMode="auto">
            <a:xfrm flipH="1" flipV="1">
              <a:off x="3429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5" name="Line 16364"/>
            <p:cNvSpPr>
              <a:spLocks noChangeShapeType="1"/>
            </p:cNvSpPr>
            <p:nvPr/>
          </p:nvSpPr>
          <p:spPr bwMode="auto">
            <a:xfrm>
              <a:off x="3441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6" name="Line 16365"/>
            <p:cNvSpPr>
              <a:spLocks noChangeShapeType="1"/>
            </p:cNvSpPr>
            <p:nvPr/>
          </p:nvSpPr>
          <p:spPr bwMode="auto">
            <a:xfrm flipH="1">
              <a:off x="3429" y="209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7" name="Line 16366"/>
            <p:cNvSpPr>
              <a:spLocks noChangeShapeType="1"/>
            </p:cNvSpPr>
            <p:nvPr/>
          </p:nvSpPr>
          <p:spPr bwMode="auto">
            <a:xfrm flipV="1">
              <a:off x="3441" y="208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8" name="Line 16367"/>
            <p:cNvSpPr>
              <a:spLocks noChangeShapeType="1"/>
            </p:cNvSpPr>
            <p:nvPr/>
          </p:nvSpPr>
          <p:spPr bwMode="auto">
            <a:xfrm flipV="1">
              <a:off x="3441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9" name="Line 16368"/>
            <p:cNvSpPr>
              <a:spLocks noChangeShapeType="1"/>
            </p:cNvSpPr>
            <p:nvPr/>
          </p:nvSpPr>
          <p:spPr bwMode="auto">
            <a:xfrm>
              <a:off x="3441" y="20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0" name="Rectangle 16369"/>
            <p:cNvSpPr>
              <a:spLocks noChangeArrowheads="1"/>
            </p:cNvSpPr>
            <p:nvPr/>
          </p:nvSpPr>
          <p:spPr bwMode="auto">
            <a:xfrm>
              <a:off x="3519" y="206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1" name="Line 16370"/>
            <p:cNvSpPr>
              <a:spLocks noChangeShapeType="1"/>
            </p:cNvSpPr>
            <p:nvPr/>
          </p:nvSpPr>
          <p:spPr bwMode="auto">
            <a:xfrm flipH="1" flipV="1">
              <a:off x="3525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2" name="Line 16371"/>
            <p:cNvSpPr>
              <a:spLocks noChangeShapeType="1"/>
            </p:cNvSpPr>
            <p:nvPr/>
          </p:nvSpPr>
          <p:spPr bwMode="auto">
            <a:xfrm>
              <a:off x="3537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3" name="Line 16372"/>
            <p:cNvSpPr>
              <a:spLocks noChangeShapeType="1"/>
            </p:cNvSpPr>
            <p:nvPr/>
          </p:nvSpPr>
          <p:spPr bwMode="auto">
            <a:xfrm flipH="1">
              <a:off x="3525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4" name="Line 16373"/>
            <p:cNvSpPr>
              <a:spLocks noChangeShapeType="1"/>
            </p:cNvSpPr>
            <p:nvPr/>
          </p:nvSpPr>
          <p:spPr bwMode="auto">
            <a:xfrm flipV="1">
              <a:off x="3537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5" name="Line 16374"/>
            <p:cNvSpPr>
              <a:spLocks noChangeShapeType="1"/>
            </p:cNvSpPr>
            <p:nvPr/>
          </p:nvSpPr>
          <p:spPr bwMode="auto">
            <a:xfrm flipV="1">
              <a:off x="3537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" name="Line 16375"/>
            <p:cNvSpPr>
              <a:spLocks noChangeShapeType="1"/>
            </p:cNvSpPr>
            <p:nvPr/>
          </p:nvSpPr>
          <p:spPr bwMode="auto">
            <a:xfrm>
              <a:off x="3537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" name="Rectangle 16376"/>
            <p:cNvSpPr>
              <a:spLocks noChangeArrowheads="1"/>
            </p:cNvSpPr>
            <p:nvPr/>
          </p:nvSpPr>
          <p:spPr bwMode="auto">
            <a:xfrm>
              <a:off x="3603" y="204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" name="Line 16377"/>
            <p:cNvSpPr>
              <a:spLocks noChangeShapeType="1"/>
            </p:cNvSpPr>
            <p:nvPr/>
          </p:nvSpPr>
          <p:spPr bwMode="auto">
            <a:xfrm flipH="1" flipV="1">
              <a:off x="3609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" name="Line 16378"/>
            <p:cNvSpPr>
              <a:spLocks noChangeShapeType="1"/>
            </p:cNvSpPr>
            <p:nvPr/>
          </p:nvSpPr>
          <p:spPr bwMode="auto">
            <a:xfrm>
              <a:off x="3621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" name="Line 16379"/>
            <p:cNvSpPr>
              <a:spLocks noChangeShapeType="1"/>
            </p:cNvSpPr>
            <p:nvPr/>
          </p:nvSpPr>
          <p:spPr bwMode="auto">
            <a:xfrm flipH="1">
              <a:off x="3609" y="20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" name="Line 16380"/>
            <p:cNvSpPr>
              <a:spLocks noChangeShapeType="1"/>
            </p:cNvSpPr>
            <p:nvPr/>
          </p:nvSpPr>
          <p:spPr bwMode="auto">
            <a:xfrm flipV="1">
              <a:off x="3621" y="20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2" name="Line 16381"/>
            <p:cNvSpPr>
              <a:spLocks noChangeShapeType="1"/>
            </p:cNvSpPr>
            <p:nvPr/>
          </p:nvSpPr>
          <p:spPr bwMode="auto">
            <a:xfrm flipV="1">
              <a:off x="3621" y="20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3" name="Line 16382"/>
            <p:cNvSpPr>
              <a:spLocks noChangeShapeType="1"/>
            </p:cNvSpPr>
            <p:nvPr/>
          </p:nvSpPr>
          <p:spPr bwMode="auto">
            <a:xfrm>
              <a:off x="3621" y="20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4" name="Rectangle 16383"/>
            <p:cNvSpPr>
              <a:spLocks noChangeArrowheads="1"/>
            </p:cNvSpPr>
            <p:nvPr/>
          </p:nvSpPr>
          <p:spPr bwMode="auto">
            <a:xfrm>
              <a:off x="3651" y="203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5" name="Line 16384"/>
            <p:cNvSpPr>
              <a:spLocks noChangeShapeType="1"/>
            </p:cNvSpPr>
            <p:nvPr/>
          </p:nvSpPr>
          <p:spPr bwMode="auto">
            <a:xfrm flipH="1" flipV="1">
              <a:off x="3657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6" name="Line 16385"/>
            <p:cNvSpPr>
              <a:spLocks noChangeShapeType="1"/>
            </p:cNvSpPr>
            <p:nvPr/>
          </p:nvSpPr>
          <p:spPr bwMode="auto">
            <a:xfrm>
              <a:off x="3669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7" name="Line 16386"/>
            <p:cNvSpPr>
              <a:spLocks noChangeShapeType="1"/>
            </p:cNvSpPr>
            <p:nvPr/>
          </p:nvSpPr>
          <p:spPr bwMode="auto">
            <a:xfrm flipH="1">
              <a:off x="3657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8" name="Line 16387"/>
            <p:cNvSpPr>
              <a:spLocks noChangeShapeType="1"/>
            </p:cNvSpPr>
            <p:nvPr/>
          </p:nvSpPr>
          <p:spPr bwMode="auto">
            <a:xfrm flipV="1">
              <a:off x="3669" y="204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9" name="Line 16388"/>
            <p:cNvSpPr>
              <a:spLocks noChangeShapeType="1"/>
            </p:cNvSpPr>
            <p:nvPr/>
          </p:nvSpPr>
          <p:spPr bwMode="auto">
            <a:xfrm flipV="1">
              <a:off x="3669" y="20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0" name="Line 16389"/>
            <p:cNvSpPr>
              <a:spLocks noChangeShapeType="1"/>
            </p:cNvSpPr>
            <p:nvPr/>
          </p:nvSpPr>
          <p:spPr bwMode="auto">
            <a:xfrm>
              <a:off x="3669" y="2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1" name="Rectangle 16390"/>
            <p:cNvSpPr>
              <a:spLocks noChangeArrowheads="1"/>
            </p:cNvSpPr>
            <p:nvPr/>
          </p:nvSpPr>
          <p:spPr bwMode="auto">
            <a:xfrm>
              <a:off x="3687" y="2049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2" name="Line 16391"/>
            <p:cNvSpPr>
              <a:spLocks noChangeShapeType="1"/>
            </p:cNvSpPr>
            <p:nvPr/>
          </p:nvSpPr>
          <p:spPr bwMode="auto">
            <a:xfrm flipH="1" flipV="1">
              <a:off x="3693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3" name="Line 16392"/>
            <p:cNvSpPr>
              <a:spLocks noChangeShapeType="1"/>
            </p:cNvSpPr>
            <p:nvPr/>
          </p:nvSpPr>
          <p:spPr bwMode="auto">
            <a:xfrm>
              <a:off x="3705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4" name="Line 16393"/>
            <p:cNvSpPr>
              <a:spLocks noChangeShapeType="1"/>
            </p:cNvSpPr>
            <p:nvPr/>
          </p:nvSpPr>
          <p:spPr bwMode="auto">
            <a:xfrm flipH="1">
              <a:off x="3693" y="206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5" name="Line 16394"/>
            <p:cNvSpPr>
              <a:spLocks noChangeShapeType="1"/>
            </p:cNvSpPr>
            <p:nvPr/>
          </p:nvSpPr>
          <p:spPr bwMode="auto">
            <a:xfrm flipV="1">
              <a:off x="3705" y="205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6" name="Line 16395"/>
            <p:cNvSpPr>
              <a:spLocks noChangeShapeType="1"/>
            </p:cNvSpPr>
            <p:nvPr/>
          </p:nvSpPr>
          <p:spPr bwMode="auto">
            <a:xfrm flipV="1">
              <a:off x="3705" y="2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7" name="Line 16396"/>
            <p:cNvSpPr>
              <a:spLocks noChangeShapeType="1"/>
            </p:cNvSpPr>
            <p:nvPr/>
          </p:nvSpPr>
          <p:spPr bwMode="auto">
            <a:xfrm>
              <a:off x="3705" y="20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8" name="Rectangle 16397"/>
            <p:cNvSpPr>
              <a:spLocks noChangeArrowheads="1"/>
            </p:cNvSpPr>
            <p:nvPr/>
          </p:nvSpPr>
          <p:spPr bwMode="auto">
            <a:xfrm>
              <a:off x="3693" y="207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9" name="Line 16398"/>
            <p:cNvSpPr>
              <a:spLocks noChangeShapeType="1"/>
            </p:cNvSpPr>
            <p:nvPr/>
          </p:nvSpPr>
          <p:spPr bwMode="auto">
            <a:xfrm flipH="1" flipV="1">
              <a:off x="3699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0" name="Line 16399"/>
            <p:cNvSpPr>
              <a:spLocks noChangeShapeType="1"/>
            </p:cNvSpPr>
            <p:nvPr/>
          </p:nvSpPr>
          <p:spPr bwMode="auto">
            <a:xfrm>
              <a:off x="3711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1" name="Line 16400"/>
            <p:cNvSpPr>
              <a:spLocks noChangeShapeType="1"/>
            </p:cNvSpPr>
            <p:nvPr/>
          </p:nvSpPr>
          <p:spPr bwMode="auto">
            <a:xfrm flipH="1">
              <a:off x="3699" y="209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2" name="Line 16401"/>
            <p:cNvSpPr>
              <a:spLocks noChangeShapeType="1"/>
            </p:cNvSpPr>
            <p:nvPr/>
          </p:nvSpPr>
          <p:spPr bwMode="auto">
            <a:xfrm flipV="1">
              <a:off x="3711" y="207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3" name="Line 16402"/>
            <p:cNvSpPr>
              <a:spLocks noChangeShapeType="1"/>
            </p:cNvSpPr>
            <p:nvPr/>
          </p:nvSpPr>
          <p:spPr bwMode="auto">
            <a:xfrm flipV="1">
              <a:off x="3711" y="2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4" name="Line 16403"/>
            <p:cNvSpPr>
              <a:spLocks noChangeShapeType="1"/>
            </p:cNvSpPr>
            <p:nvPr/>
          </p:nvSpPr>
          <p:spPr bwMode="auto">
            <a:xfrm>
              <a:off x="3711" y="2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5" name="Rectangle 16404"/>
            <p:cNvSpPr>
              <a:spLocks noChangeArrowheads="1"/>
            </p:cNvSpPr>
            <p:nvPr/>
          </p:nvSpPr>
          <p:spPr bwMode="auto">
            <a:xfrm>
              <a:off x="3681" y="212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6" name="Line 16405"/>
            <p:cNvSpPr>
              <a:spLocks noChangeShapeType="1"/>
            </p:cNvSpPr>
            <p:nvPr/>
          </p:nvSpPr>
          <p:spPr bwMode="auto">
            <a:xfrm flipH="1" flipV="1">
              <a:off x="3687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7" name="Line 16406"/>
            <p:cNvSpPr>
              <a:spLocks noChangeShapeType="1"/>
            </p:cNvSpPr>
            <p:nvPr/>
          </p:nvSpPr>
          <p:spPr bwMode="auto">
            <a:xfrm>
              <a:off x="3699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8" name="Line 16407"/>
            <p:cNvSpPr>
              <a:spLocks noChangeShapeType="1"/>
            </p:cNvSpPr>
            <p:nvPr/>
          </p:nvSpPr>
          <p:spPr bwMode="auto">
            <a:xfrm flipH="1">
              <a:off x="3687" y="213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9" name="Line 16408"/>
            <p:cNvSpPr>
              <a:spLocks noChangeShapeType="1"/>
            </p:cNvSpPr>
            <p:nvPr/>
          </p:nvSpPr>
          <p:spPr bwMode="auto">
            <a:xfrm flipV="1">
              <a:off x="3699" y="212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0" name="Line 16409"/>
            <p:cNvSpPr>
              <a:spLocks noChangeShapeType="1"/>
            </p:cNvSpPr>
            <p:nvPr/>
          </p:nvSpPr>
          <p:spPr bwMode="auto">
            <a:xfrm flipV="1">
              <a:off x="3699" y="21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1" name="Line 16410"/>
            <p:cNvSpPr>
              <a:spLocks noChangeShapeType="1"/>
            </p:cNvSpPr>
            <p:nvPr/>
          </p:nvSpPr>
          <p:spPr bwMode="auto">
            <a:xfrm>
              <a:off x="3699" y="21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2" name="Rectangle 16411"/>
            <p:cNvSpPr>
              <a:spLocks noChangeArrowheads="1"/>
            </p:cNvSpPr>
            <p:nvPr/>
          </p:nvSpPr>
          <p:spPr bwMode="auto">
            <a:xfrm>
              <a:off x="3633" y="215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3" name="Line 16412"/>
            <p:cNvSpPr>
              <a:spLocks noChangeShapeType="1"/>
            </p:cNvSpPr>
            <p:nvPr/>
          </p:nvSpPr>
          <p:spPr bwMode="auto">
            <a:xfrm flipH="1" flipV="1">
              <a:off x="3639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4" name="Line 16413"/>
            <p:cNvSpPr>
              <a:spLocks noChangeShapeType="1"/>
            </p:cNvSpPr>
            <p:nvPr/>
          </p:nvSpPr>
          <p:spPr bwMode="auto">
            <a:xfrm>
              <a:off x="3651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5" name="Line 16414"/>
            <p:cNvSpPr>
              <a:spLocks noChangeShapeType="1"/>
            </p:cNvSpPr>
            <p:nvPr/>
          </p:nvSpPr>
          <p:spPr bwMode="auto">
            <a:xfrm flipH="1">
              <a:off x="3639" y="216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6" name="Line 16415"/>
            <p:cNvSpPr>
              <a:spLocks noChangeShapeType="1"/>
            </p:cNvSpPr>
            <p:nvPr/>
          </p:nvSpPr>
          <p:spPr bwMode="auto">
            <a:xfrm flipV="1">
              <a:off x="3651" y="215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7" name="Line 16416"/>
            <p:cNvSpPr>
              <a:spLocks noChangeShapeType="1"/>
            </p:cNvSpPr>
            <p:nvPr/>
          </p:nvSpPr>
          <p:spPr bwMode="auto">
            <a:xfrm flipV="1">
              <a:off x="3651" y="21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8" name="Line 16417"/>
            <p:cNvSpPr>
              <a:spLocks noChangeShapeType="1"/>
            </p:cNvSpPr>
            <p:nvPr/>
          </p:nvSpPr>
          <p:spPr bwMode="auto">
            <a:xfrm>
              <a:off x="3651" y="21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9" name="Rectangle 16418"/>
            <p:cNvSpPr>
              <a:spLocks noChangeArrowheads="1"/>
            </p:cNvSpPr>
            <p:nvPr/>
          </p:nvSpPr>
          <p:spPr bwMode="auto">
            <a:xfrm>
              <a:off x="3561" y="2181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0" name="Line 16419"/>
            <p:cNvSpPr>
              <a:spLocks noChangeShapeType="1"/>
            </p:cNvSpPr>
            <p:nvPr/>
          </p:nvSpPr>
          <p:spPr bwMode="auto">
            <a:xfrm flipH="1" flipV="1">
              <a:off x="3567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1" name="Line 16420"/>
            <p:cNvSpPr>
              <a:spLocks noChangeShapeType="1"/>
            </p:cNvSpPr>
            <p:nvPr/>
          </p:nvSpPr>
          <p:spPr bwMode="auto">
            <a:xfrm>
              <a:off x="3579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2" name="Line 16421"/>
            <p:cNvSpPr>
              <a:spLocks noChangeShapeType="1"/>
            </p:cNvSpPr>
            <p:nvPr/>
          </p:nvSpPr>
          <p:spPr bwMode="auto">
            <a:xfrm flipH="1">
              <a:off x="3567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3" name="Line 16422"/>
            <p:cNvSpPr>
              <a:spLocks noChangeShapeType="1"/>
            </p:cNvSpPr>
            <p:nvPr/>
          </p:nvSpPr>
          <p:spPr bwMode="auto">
            <a:xfrm flipV="1">
              <a:off x="3579" y="2187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4" name="Line 16423"/>
            <p:cNvSpPr>
              <a:spLocks noChangeShapeType="1"/>
            </p:cNvSpPr>
            <p:nvPr/>
          </p:nvSpPr>
          <p:spPr bwMode="auto">
            <a:xfrm flipV="1">
              <a:off x="3579" y="21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5" name="Line 16424"/>
            <p:cNvSpPr>
              <a:spLocks noChangeShapeType="1"/>
            </p:cNvSpPr>
            <p:nvPr/>
          </p:nvSpPr>
          <p:spPr bwMode="auto">
            <a:xfrm>
              <a:off x="3579" y="21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6" name="Rectangle 16425"/>
            <p:cNvSpPr>
              <a:spLocks noChangeArrowheads="1"/>
            </p:cNvSpPr>
            <p:nvPr/>
          </p:nvSpPr>
          <p:spPr bwMode="auto">
            <a:xfrm>
              <a:off x="3477" y="219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7" name="Line 16426"/>
            <p:cNvSpPr>
              <a:spLocks noChangeShapeType="1"/>
            </p:cNvSpPr>
            <p:nvPr/>
          </p:nvSpPr>
          <p:spPr bwMode="auto">
            <a:xfrm flipH="1" flipV="1">
              <a:off x="3483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8" name="Line 16427"/>
            <p:cNvSpPr>
              <a:spLocks noChangeShapeType="1"/>
            </p:cNvSpPr>
            <p:nvPr/>
          </p:nvSpPr>
          <p:spPr bwMode="auto">
            <a:xfrm>
              <a:off x="3495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9" name="Line 16428"/>
            <p:cNvSpPr>
              <a:spLocks noChangeShapeType="1"/>
            </p:cNvSpPr>
            <p:nvPr/>
          </p:nvSpPr>
          <p:spPr bwMode="auto">
            <a:xfrm flipH="1">
              <a:off x="3483" y="221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0" name="Line 16429"/>
            <p:cNvSpPr>
              <a:spLocks noChangeShapeType="1"/>
            </p:cNvSpPr>
            <p:nvPr/>
          </p:nvSpPr>
          <p:spPr bwMode="auto">
            <a:xfrm flipV="1">
              <a:off x="3495" y="219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1" name="Line 16430"/>
            <p:cNvSpPr>
              <a:spLocks noChangeShapeType="1"/>
            </p:cNvSpPr>
            <p:nvPr/>
          </p:nvSpPr>
          <p:spPr bwMode="auto">
            <a:xfrm flipV="1">
              <a:off x="3495" y="21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2" name="Line 16431"/>
            <p:cNvSpPr>
              <a:spLocks noChangeShapeType="1"/>
            </p:cNvSpPr>
            <p:nvPr/>
          </p:nvSpPr>
          <p:spPr bwMode="auto">
            <a:xfrm>
              <a:off x="3495" y="22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3" name="Rectangle 16432"/>
            <p:cNvSpPr>
              <a:spLocks noChangeArrowheads="1"/>
            </p:cNvSpPr>
            <p:nvPr/>
          </p:nvSpPr>
          <p:spPr bwMode="auto">
            <a:xfrm>
              <a:off x="3351" y="2247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4" name="Line 16433"/>
            <p:cNvSpPr>
              <a:spLocks noChangeShapeType="1"/>
            </p:cNvSpPr>
            <p:nvPr/>
          </p:nvSpPr>
          <p:spPr bwMode="auto">
            <a:xfrm flipH="1" flipV="1">
              <a:off x="3357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5" name="Line 16434"/>
            <p:cNvSpPr>
              <a:spLocks noChangeShapeType="1"/>
            </p:cNvSpPr>
            <p:nvPr/>
          </p:nvSpPr>
          <p:spPr bwMode="auto">
            <a:xfrm>
              <a:off x="3369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6" name="Line 16435"/>
            <p:cNvSpPr>
              <a:spLocks noChangeShapeType="1"/>
            </p:cNvSpPr>
            <p:nvPr/>
          </p:nvSpPr>
          <p:spPr bwMode="auto">
            <a:xfrm flipH="1">
              <a:off x="3357" y="2265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7" name="Line 16436"/>
            <p:cNvSpPr>
              <a:spLocks noChangeShapeType="1"/>
            </p:cNvSpPr>
            <p:nvPr/>
          </p:nvSpPr>
          <p:spPr bwMode="auto">
            <a:xfrm flipV="1">
              <a:off x="3369" y="225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8" name="Line 16437"/>
            <p:cNvSpPr>
              <a:spLocks noChangeShapeType="1"/>
            </p:cNvSpPr>
            <p:nvPr/>
          </p:nvSpPr>
          <p:spPr bwMode="auto">
            <a:xfrm flipV="1">
              <a:off x="3369" y="22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9" name="Line 16438"/>
            <p:cNvSpPr>
              <a:spLocks noChangeShapeType="1"/>
            </p:cNvSpPr>
            <p:nvPr/>
          </p:nvSpPr>
          <p:spPr bwMode="auto">
            <a:xfrm>
              <a:off x="3369" y="22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0" name="Rectangle 16439"/>
            <p:cNvSpPr>
              <a:spLocks noChangeArrowheads="1"/>
            </p:cNvSpPr>
            <p:nvPr/>
          </p:nvSpPr>
          <p:spPr bwMode="auto">
            <a:xfrm>
              <a:off x="3225" y="2295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1" name="Line 16440"/>
            <p:cNvSpPr>
              <a:spLocks noChangeShapeType="1"/>
            </p:cNvSpPr>
            <p:nvPr/>
          </p:nvSpPr>
          <p:spPr bwMode="auto">
            <a:xfrm flipH="1" flipV="1">
              <a:off x="3231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2" name="Line 16441"/>
            <p:cNvSpPr>
              <a:spLocks noChangeShapeType="1"/>
            </p:cNvSpPr>
            <p:nvPr/>
          </p:nvSpPr>
          <p:spPr bwMode="auto">
            <a:xfrm>
              <a:off x="3243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3" name="Line 16442"/>
            <p:cNvSpPr>
              <a:spLocks noChangeShapeType="1"/>
            </p:cNvSpPr>
            <p:nvPr/>
          </p:nvSpPr>
          <p:spPr bwMode="auto">
            <a:xfrm flipH="1">
              <a:off x="3231" y="2313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4" name="Line 16443"/>
            <p:cNvSpPr>
              <a:spLocks noChangeShapeType="1"/>
            </p:cNvSpPr>
            <p:nvPr/>
          </p:nvSpPr>
          <p:spPr bwMode="auto">
            <a:xfrm flipV="1">
              <a:off x="3243" y="230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5" name="Line 16444"/>
            <p:cNvSpPr>
              <a:spLocks noChangeShapeType="1"/>
            </p:cNvSpPr>
            <p:nvPr/>
          </p:nvSpPr>
          <p:spPr bwMode="auto">
            <a:xfrm flipV="1">
              <a:off x="3243" y="23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6" name="Line 16445"/>
            <p:cNvSpPr>
              <a:spLocks noChangeShapeType="1"/>
            </p:cNvSpPr>
            <p:nvPr/>
          </p:nvSpPr>
          <p:spPr bwMode="auto">
            <a:xfrm>
              <a:off x="3243" y="23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7" name="Rectangle 16446"/>
            <p:cNvSpPr>
              <a:spLocks noChangeArrowheads="1"/>
            </p:cNvSpPr>
            <p:nvPr/>
          </p:nvSpPr>
          <p:spPr bwMode="auto">
            <a:xfrm>
              <a:off x="3075" y="2343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8" name="Line 16447"/>
            <p:cNvSpPr>
              <a:spLocks noChangeShapeType="1"/>
            </p:cNvSpPr>
            <p:nvPr/>
          </p:nvSpPr>
          <p:spPr bwMode="auto">
            <a:xfrm flipH="1" flipV="1">
              <a:off x="3081" y="2349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9" name="Line 16448"/>
            <p:cNvSpPr>
              <a:spLocks noChangeShapeType="1"/>
            </p:cNvSpPr>
            <p:nvPr/>
          </p:nvSpPr>
          <p:spPr bwMode="auto">
            <a:xfrm>
              <a:off x="3093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0" name="Line 16449"/>
            <p:cNvSpPr>
              <a:spLocks noChangeShapeType="1"/>
            </p:cNvSpPr>
            <p:nvPr/>
          </p:nvSpPr>
          <p:spPr bwMode="auto">
            <a:xfrm flipH="1">
              <a:off x="3081" y="2361"/>
              <a:ext cx="1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78" name="Line 16450"/>
          <p:cNvSpPr>
            <a:spLocks noChangeShapeType="1"/>
          </p:cNvSpPr>
          <p:nvPr/>
        </p:nvSpPr>
        <p:spPr bwMode="auto">
          <a:xfrm flipV="1">
            <a:off x="6392863" y="33718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9" name="Line 16451"/>
          <p:cNvSpPr>
            <a:spLocks noChangeShapeType="1"/>
          </p:cNvSpPr>
          <p:nvPr/>
        </p:nvSpPr>
        <p:spPr bwMode="auto">
          <a:xfrm flipV="1">
            <a:off x="6392863" y="33718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0" name="Line 16452"/>
          <p:cNvSpPr>
            <a:spLocks noChangeShapeType="1"/>
          </p:cNvSpPr>
          <p:nvPr/>
        </p:nvSpPr>
        <p:spPr bwMode="auto">
          <a:xfrm>
            <a:off x="6392863" y="33909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1" name="Rectangle 16453"/>
          <p:cNvSpPr>
            <a:spLocks noChangeArrowheads="1"/>
          </p:cNvSpPr>
          <p:nvPr/>
        </p:nvSpPr>
        <p:spPr bwMode="auto">
          <a:xfrm>
            <a:off x="6145213" y="346710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2" name="Line 16454"/>
          <p:cNvSpPr>
            <a:spLocks noChangeShapeType="1"/>
          </p:cNvSpPr>
          <p:nvPr/>
        </p:nvSpPr>
        <p:spPr bwMode="auto">
          <a:xfrm flipH="1" flipV="1">
            <a:off x="6154738" y="34766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3" name="Line 16455"/>
          <p:cNvSpPr>
            <a:spLocks noChangeShapeType="1"/>
          </p:cNvSpPr>
          <p:nvPr/>
        </p:nvSpPr>
        <p:spPr bwMode="auto">
          <a:xfrm>
            <a:off x="6173788" y="34956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4" name="Line 16456"/>
          <p:cNvSpPr>
            <a:spLocks noChangeShapeType="1"/>
          </p:cNvSpPr>
          <p:nvPr/>
        </p:nvSpPr>
        <p:spPr bwMode="auto">
          <a:xfrm flipH="1">
            <a:off x="6154738" y="34956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5" name="Line 16457"/>
          <p:cNvSpPr>
            <a:spLocks noChangeShapeType="1"/>
          </p:cNvSpPr>
          <p:nvPr/>
        </p:nvSpPr>
        <p:spPr bwMode="auto">
          <a:xfrm flipV="1">
            <a:off x="6173788" y="34766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6" name="Line 16458"/>
          <p:cNvSpPr>
            <a:spLocks noChangeShapeType="1"/>
          </p:cNvSpPr>
          <p:nvPr/>
        </p:nvSpPr>
        <p:spPr bwMode="auto">
          <a:xfrm flipV="1">
            <a:off x="6173788" y="34766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7" name="Line 16459"/>
          <p:cNvSpPr>
            <a:spLocks noChangeShapeType="1"/>
          </p:cNvSpPr>
          <p:nvPr/>
        </p:nvSpPr>
        <p:spPr bwMode="auto">
          <a:xfrm>
            <a:off x="6173788" y="34956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8" name="Rectangle 16460"/>
          <p:cNvSpPr>
            <a:spLocks noChangeArrowheads="1"/>
          </p:cNvSpPr>
          <p:nvPr/>
        </p:nvSpPr>
        <p:spPr bwMode="auto">
          <a:xfrm>
            <a:off x="5668963" y="3629025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9" name="Line 16461"/>
          <p:cNvSpPr>
            <a:spLocks noChangeShapeType="1"/>
          </p:cNvSpPr>
          <p:nvPr/>
        </p:nvSpPr>
        <p:spPr bwMode="auto">
          <a:xfrm flipH="1" flipV="1">
            <a:off x="5678488" y="36385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0" name="Line 16462"/>
          <p:cNvSpPr>
            <a:spLocks noChangeShapeType="1"/>
          </p:cNvSpPr>
          <p:nvPr/>
        </p:nvSpPr>
        <p:spPr bwMode="auto">
          <a:xfrm>
            <a:off x="5697538" y="36576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1" name="Line 16463"/>
          <p:cNvSpPr>
            <a:spLocks noChangeShapeType="1"/>
          </p:cNvSpPr>
          <p:nvPr/>
        </p:nvSpPr>
        <p:spPr bwMode="auto">
          <a:xfrm flipH="1">
            <a:off x="5678488" y="36576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2" name="Line 16464"/>
          <p:cNvSpPr>
            <a:spLocks noChangeShapeType="1"/>
          </p:cNvSpPr>
          <p:nvPr/>
        </p:nvSpPr>
        <p:spPr bwMode="auto">
          <a:xfrm flipV="1">
            <a:off x="5697538" y="36385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3" name="Line 16465"/>
          <p:cNvSpPr>
            <a:spLocks noChangeShapeType="1"/>
          </p:cNvSpPr>
          <p:nvPr/>
        </p:nvSpPr>
        <p:spPr bwMode="auto">
          <a:xfrm flipV="1">
            <a:off x="5697538" y="36385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4" name="Line 16466"/>
          <p:cNvSpPr>
            <a:spLocks noChangeShapeType="1"/>
          </p:cNvSpPr>
          <p:nvPr/>
        </p:nvSpPr>
        <p:spPr bwMode="auto">
          <a:xfrm>
            <a:off x="5697538" y="36576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5" name="Rectangle 16467"/>
          <p:cNvSpPr>
            <a:spLocks noChangeArrowheads="1"/>
          </p:cNvSpPr>
          <p:nvPr/>
        </p:nvSpPr>
        <p:spPr bwMode="auto">
          <a:xfrm>
            <a:off x="5316538" y="3724275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" name="Line 16468"/>
          <p:cNvSpPr>
            <a:spLocks noChangeShapeType="1"/>
          </p:cNvSpPr>
          <p:nvPr/>
        </p:nvSpPr>
        <p:spPr bwMode="auto">
          <a:xfrm flipH="1" flipV="1">
            <a:off x="5326063" y="37338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7" name="Line 16469"/>
          <p:cNvSpPr>
            <a:spLocks noChangeShapeType="1"/>
          </p:cNvSpPr>
          <p:nvPr/>
        </p:nvSpPr>
        <p:spPr bwMode="auto">
          <a:xfrm>
            <a:off x="5345113" y="37528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8" name="Line 16470"/>
          <p:cNvSpPr>
            <a:spLocks noChangeShapeType="1"/>
          </p:cNvSpPr>
          <p:nvPr/>
        </p:nvSpPr>
        <p:spPr bwMode="auto">
          <a:xfrm flipH="1">
            <a:off x="5326063" y="37528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9" name="Line 16471"/>
          <p:cNvSpPr>
            <a:spLocks noChangeShapeType="1"/>
          </p:cNvSpPr>
          <p:nvPr/>
        </p:nvSpPr>
        <p:spPr bwMode="auto">
          <a:xfrm flipV="1">
            <a:off x="5345113" y="37338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0" name="Line 16472"/>
          <p:cNvSpPr>
            <a:spLocks noChangeShapeType="1"/>
          </p:cNvSpPr>
          <p:nvPr/>
        </p:nvSpPr>
        <p:spPr bwMode="auto">
          <a:xfrm flipV="1">
            <a:off x="5345113" y="37338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1" name="Line 16473"/>
          <p:cNvSpPr>
            <a:spLocks noChangeShapeType="1"/>
          </p:cNvSpPr>
          <p:nvPr/>
        </p:nvSpPr>
        <p:spPr bwMode="auto">
          <a:xfrm>
            <a:off x="5345113" y="37528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2" name="Rectangle 16474"/>
          <p:cNvSpPr>
            <a:spLocks noChangeArrowheads="1"/>
          </p:cNvSpPr>
          <p:nvPr/>
        </p:nvSpPr>
        <p:spPr bwMode="auto">
          <a:xfrm>
            <a:off x="5240338" y="3667125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3" name="Line 16475"/>
          <p:cNvSpPr>
            <a:spLocks noChangeShapeType="1"/>
          </p:cNvSpPr>
          <p:nvPr/>
        </p:nvSpPr>
        <p:spPr bwMode="auto">
          <a:xfrm flipH="1" flipV="1">
            <a:off x="5249863" y="36766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4" name="Line 16476"/>
          <p:cNvSpPr>
            <a:spLocks noChangeShapeType="1"/>
          </p:cNvSpPr>
          <p:nvPr/>
        </p:nvSpPr>
        <p:spPr bwMode="auto">
          <a:xfrm>
            <a:off x="5268913" y="36957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5" name="Line 16477"/>
          <p:cNvSpPr>
            <a:spLocks noChangeShapeType="1"/>
          </p:cNvSpPr>
          <p:nvPr/>
        </p:nvSpPr>
        <p:spPr bwMode="auto">
          <a:xfrm flipH="1">
            <a:off x="5249863" y="36957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6" name="Line 16478"/>
          <p:cNvSpPr>
            <a:spLocks noChangeShapeType="1"/>
          </p:cNvSpPr>
          <p:nvPr/>
        </p:nvSpPr>
        <p:spPr bwMode="auto">
          <a:xfrm flipV="1">
            <a:off x="5268913" y="36766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7" name="Line 16479"/>
          <p:cNvSpPr>
            <a:spLocks noChangeShapeType="1"/>
          </p:cNvSpPr>
          <p:nvPr/>
        </p:nvSpPr>
        <p:spPr bwMode="auto">
          <a:xfrm flipV="1">
            <a:off x="5268913" y="36766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8" name="Line 16480"/>
          <p:cNvSpPr>
            <a:spLocks noChangeShapeType="1"/>
          </p:cNvSpPr>
          <p:nvPr/>
        </p:nvSpPr>
        <p:spPr bwMode="auto">
          <a:xfrm>
            <a:off x="5268913" y="36957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9" name="Rectangle 16481"/>
          <p:cNvSpPr>
            <a:spLocks noChangeArrowheads="1"/>
          </p:cNvSpPr>
          <p:nvPr/>
        </p:nvSpPr>
        <p:spPr bwMode="auto">
          <a:xfrm>
            <a:off x="5154613" y="365760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0" name="Line 16482"/>
          <p:cNvSpPr>
            <a:spLocks noChangeShapeType="1"/>
          </p:cNvSpPr>
          <p:nvPr/>
        </p:nvSpPr>
        <p:spPr bwMode="auto">
          <a:xfrm flipH="1" flipV="1">
            <a:off x="5164138" y="36671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1" name="Line 16483"/>
          <p:cNvSpPr>
            <a:spLocks noChangeShapeType="1"/>
          </p:cNvSpPr>
          <p:nvPr/>
        </p:nvSpPr>
        <p:spPr bwMode="auto">
          <a:xfrm>
            <a:off x="5183188" y="36861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2" name="Line 16484"/>
          <p:cNvSpPr>
            <a:spLocks noChangeShapeType="1"/>
          </p:cNvSpPr>
          <p:nvPr/>
        </p:nvSpPr>
        <p:spPr bwMode="auto">
          <a:xfrm flipH="1">
            <a:off x="5164138" y="36861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3" name="Line 16485"/>
          <p:cNvSpPr>
            <a:spLocks noChangeShapeType="1"/>
          </p:cNvSpPr>
          <p:nvPr/>
        </p:nvSpPr>
        <p:spPr bwMode="auto">
          <a:xfrm flipV="1">
            <a:off x="5183188" y="36671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4" name="Line 16486"/>
          <p:cNvSpPr>
            <a:spLocks noChangeShapeType="1"/>
          </p:cNvSpPr>
          <p:nvPr/>
        </p:nvSpPr>
        <p:spPr bwMode="auto">
          <a:xfrm flipV="1">
            <a:off x="5183188" y="36671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5" name="Line 16487"/>
          <p:cNvSpPr>
            <a:spLocks noChangeShapeType="1"/>
          </p:cNvSpPr>
          <p:nvPr/>
        </p:nvSpPr>
        <p:spPr bwMode="auto">
          <a:xfrm>
            <a:off x="5183188" y="36861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6" name="Rectangle 16488"/>
          <p:cNvSpPr>
            <a:spLocks noChangeArrowheads="1"/>
          </p:cNvSpPr>
          <p:nvPr/>
        </p:nvSpPr>
        <p:spPr bwMode="auto">
          <a:xfrm>
            <a:off x="5106988" y="3686175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7" name="Line 16489"/>
          <p:cNvSpPr>
            <a:spLocks noChangeShapeType="1"/>
          </p:cNvSpPr>
          <p:nvPr/>
        </p:nvSpPr>
        <p:spPr bwMode="auto">
          <a:xfrm flipH="1" flipV="1">
            <a:off x="5116513" y="36957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8" name="Line 16490"/>
          <p:cNvSpPr>
            <a:spLocks noChangeShapeType="1"/>
          </p:cNvSpPr>
          <p:nvPr/>
        </p:nvSpPr>
        <p:spPr bwMode="auto">
          <a:xfrm>
            <a:off x="5135563" y="37147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9" name="Line 16491"/>
          <p:cNvSpPr>
            <a:spLocks noChangeShapeType="1"/>
          </p:cNvSpPr>
          <p:nvPr/>
        </p:nvSpPr>
        <p:spPr bwMode="auto">
          <a:xfrm flipH="1">
            <a:off x="5116513" y="37147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0" name="Line 16492"/>
          <p:cNvSpPr>
            <a:spLocks noChangeShapeType="1"/>
          </p:cNvSpPr>
          <p:nvPr/>
        </p:nvSpPr>
        <p:spPr bwMode="auto">
          <a:xfrm flipV="1">
            <a:off x="5135563" y="36957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1" name="Line 16493"/>
          <p:cNvSpPr>
            <a:spLocks noChangeShapeType="1"/>
          </p:cNvSpPr>
          <p:nvPr/>
        </p:nvSpPr>
        <p:spPr bwMode="auto">
          <a:xfrm flipV="1">
            <a:off x="5135563" y="36957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2" name="Line 16494"/>
          <p:cNvSpPr>
            <a:spLocks noChangeShapeType="1"/>
          </p:cNvSpPr>
          <p:nvPr/>
        </p:nvSpPr>
        <p:spPr bwMode="auto">
          <a:xfrm>
            <a:off x="5135563" y="37147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3" name="Rectangle 16495"/>
          <p:cNvSpPr>
            <a:spLocks noChangeArrowheads="1"/>
          </p:cNvSpPr>
          <p:nvPr/>
        </p:nvSpPr>
        <p:spPr bwMode="auto">
          <a:xfrm>
            <a:off x="5078413" y="367665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4" name="Line 16496"/>
          <p:cNvSpPr>
            <a:spLocks noChangeShapeType="1"/>
          </p:cNvSpPr>
          <p:nvPr/>
        </p:nvSpPr>
        <p:spPr bwMode="auto">
          <a:xfrm flipH="1" flipV="1">
            <a:off x="5087938" y="36861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5" name="Line 16497"/>
          <p:cNvSpPr>
            <a:spLocks noChangeShapeType="1"/>
          </p:cNvSpPr>
          <p:nvPr/>
        </p:nvSpPr>
        <p:spPr bwMode="auto">
          <a:xfrm>
            <a:off x="5106988" y="37052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6" name="Line 16498"/>
          <p:cNvSpPr>
            <a:spLocks noChangeShapeType="1"/>
          </p:cNvSpPr>
          <p:nvPr/>
        </p:nvSpPr>
        <p:spPr bwMode="auto">
          <a:xfrm flipH="1">
            <a:off x="5087938" y="37052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7" name="Line 16499"/>
          <p:cNvSpPr>
            <a:spLocks noChangeShapeType="1"/>
          </p:cNvSpPr>
          <p:nvPr/>
        </p:nvSpPr>
        <p:spPr bwMode="auto">
          <a:xfrm flipV="1">
            <a:off x="5106988" y="36861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8" name="Line 16500"/>
          <p:cNvSpPr>
            <a:spLocks noChangeShapeType="1"/>
          </p:cNvSpPr>
          <p:nvPr/>
        </p:nvSpPr>
        <p:spPr bwMode="auto">
          <a:xfrm flipV="1">
            <a:off x="5106988" y="36861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9" name="Line 16501"/>
          <p:cNvSpPr>
            <a:spLocks noChangeShapeType="1"/>
          </p:cNvSpPr>
          <p:nvPr/>
        </p:nvSpPr>
        <p:spPr bwMode="auto">
          <a:xfrm>
            <a:off x="5106988" y="37052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0" name="Rectangle 16502"/>
          <p:cNvSpPr>
            <a:spLocks noChangeArrowheads="1"/>
          </p:cNvSpPr>
          <p:nvPr/>
        </p:nvSpPr>
        <p:spPr bwMode="auto">
          <a:xfrm>
            <a:off x="5078413" y="3648075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1" name="Line 16503"/>
          <p:cNvSpPr>
            <a:spLocks noChangeShapeType="1"/>
          </p:cNvSpPr>
          <p:nvPr/>
        </p:nvSpPr>
        <p:spPr bwMode="auto">
          <a:xfrm flipH="1" flipV="1">
            <a:off x="5087938" y="36576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2" name="Line 16504"/>
          <p:cNvSpPr>
            <a:spLocks noChangeShapeType="1"/>
          </p:cNvSpPr>
          <p:nvPr/>
        </p:nvSpPr>
        <p:spPr bwMode="auto">
          <a:xfrm>
            <a:off x="5106988" y="36766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3" name="Line 16505"/>
          <p:cNvSpPr>
            <a:spLocks noChangeShapeType="1"/>
          </p:cNvSpPr>
          <p:nvPr/>
        </p:nvSpPr>
        <p:spPr bwMode="auto">
          <a:xfrm flipH="1">
            <a:off x="5087938" y="36766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4" name="Line 16506"/>
          <p:cNvSpPr>
            <a:spLocks noChangeShapeType="1"/>
          </p:cNvSpPr>
          <p:nvPr/>
        </p:nvSpPr>
        <p:spPr bwMode="auto">
          <a:xfrm flipV="1">
            <a:off x="5106988" y="36576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5" name="Line 16507"/>
          <p:cNvSpPr>
            <a:spLocks noChangeShapeType="1"/>
          </p:cNvSpPr>
          <p:nvPr/>
        </p:nvSpPr>
        <p:spPr bwMode="auto">
          <a:xfrm flipV="1">
            <a:off x="5106988" y="36576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6" name="Line 16508"/>
          <p:cNvSpPr>
            <a:spLocks noChangeShapeType="1"/>
          </p:cNvSpPr>
          <p:nvPr/>
        </p:nvSpPr>
        <p:spPr bwMode="auto">
          <a:xfrm>
            <a:off x="5106988" y="36766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7" name="Rectangle 16509"/>
          <p:cNvSpPr>
            <a:spLocks noChangeArrowheads="1"/>
          </p:cNvSpPr>
          <p:nvPr/>
        </p:nvSpPr>
        <p:spPr bwMode="auto">
          <a:xfrm>
            <a:off x="5087938" y="3648075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8" name="Line 16510"/>
          <p:cNvSpPr>
            <a:spLocks noChangeShapeType="1"/>
          </p:cNvSpPr>
          <p:nvPr/>
        </p:nvSpPr>
        <p:spPr bwMode="auto">
          <a:xfrm flipH="1" flipV="1">
            <a:off x="5097463" y="36576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9" name="Line 16511"/>
          <p:cNvSpPr>
            <a:spLocks noChangeShapeType="1"/>
          </p:cNvSpPr>
          <p:nvPr/>
        </p:nvSpPr>
        <p:spPr bwMode="auto">
          <a:xfrm>
            <a:off x="5116513" y="36766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0" name="Line 16512"/>
          <p:cNvSpPr>
            <a:spLocks noChangeShapeType="1"/>
          </p:cNvSpPr>
          <p:nvPr/>
        </p:nvSpPr>
        <p:spPr bwMode="auto">
          <a:xfrm flipH="1">
            <a:off x="5097463" y="36766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1" name="Line 16513"/>
          <p:cNvSpPr>
            <a:spLocks noChangeShapeType="1"/>
          </p:cNvSpPr>
          <p:nvPr/>
        </p:nvSpPr>
        <p:spPr bwMode="auto">
          <a:xfrm flipV="1">
            <a:off x="5116513" y="36576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2" name="Line 16514"/>
          <p:cNvSpPr>
            <a:spLocks noChangeShapeType="1"/>
          </p:cNvSpPr>
          <p:nvPr/>
        </p:nvSpPr>
        <p:spPr bwMode="auto">
          <a:xfrm flipV="1">
            <a:off x="5116513" y="36576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3" name="Line 16515"/>
          <p:cNvSpPr>
            <a:spLocks noChangeShapeType="1"/>
          </p:cNvSpPr>
          <p:nvPr/>
        </p:nvSpPr>
        <p:spPr bwMode="auto">
          <a:xfrm>
            <a:off x="5116513" y="36766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4" name="Rectangle 16516"/>
          <p:cNvSpPr>
            <a:spLocks noChangeArrowheads="1"/>
          </p:cNvSpPr>
          <p:nvPr/>
        </p:nvSpPr>
        <p:spPr bwMode="auto">
          <a:xfrm>
            <a:off x="5097463" y="3667125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5" name="Line 16517"/>
          <p:cNvSpPr>
            <a:spLocks noChangeShapeType="1"/>
          </p:cNvSpPr>
          <p:nvPr/>
        </p:nvSpPr>
        <p:spPr bwMode="auto">
          <a:xfrm flipH="1" flipV="1">
            <a:off x="5106988" y="36766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6" name="Line 16518"/>
          <p:cNvSpPr>
            <a:spLocks noChangeShapeType="1"/>
          </p:cNvSpPr>
          <p:nvPr/>
        </p:nvSpPr>
        <p:spPr bwMode="auto">
          <a:xfrm>
            <a:off x="5126038" y="36957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" name="Line 16519"/>
          <p:cNvSpPr>
            <a:spLocks noChangeShapeType="1"/>
          </p:cNvSpPr>
          <p:nvPr/>
        </p:nvSpPr>
        <p:spPr bwMode="auto">
          <a:xfrm flipH="1">
            <a:off x="5106988" y="36957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" name="Line 16520"/>
          <p:cNvSpPr>
            <a:spLocks noChangeShapeType="1"/>
          </p:cNvSpPr>
          <p:nvPr/>
        </p:nvSpPr>
        <p:spPr bwMode="auto">
          <a:xfrm flipV="1">
            <a:off x="5126038" y="36766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" name="Line 16521"/>
          <p:cNvSpPr>
            <a:spLocks noChangeShapeType="1"/>
          </p:cNvSpPr>
          <p:nvPr/>
        </p:nvSpPr>
        <p:spPr bwMode="auto">
          <a:xfrm flipV="1">
            <a:off x="5126038" y="36766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" name="Line 16522"/>
          <p:cNvSpPr>
            <a:spLocks noChangeShapeType="1"/>
          </p:cNvSpPr>
          <p:nvPr/>
        </p:nvSpPr>
        <p:spPr bwMode="auto">
          <a:xfrm>
            <a:off x="5126038" y="36957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" name="Rectangle 16523"/>
          <p:cNvSpPr>
            <a:spLocks noChangeArrowheads="1"/>
          </p:cNvSpPr>
          <p:nvPr/>
        </p:nvSpPr>
        <p:spPr bwMode="auto">
          <a:xfrm>
            <a:off x="5097463" y="363855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2" name="Line 16524"/>
          <p:cNvSpPr>
            <a:spLocks noChangeShapeType="1"/>
          </p:cNvSpPr>
          <p:nvPr/>
        </p:nvSpPr>
        <p:spPr bwMode="auto">
          <a:xfrm flipH="1" flipV="1">
            <a:off x="5106988" y="36480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3" name="Line 16525"/>
          <p:cNvSpPr>
            <a:spLocks noChangeShapeType="1"/>
          </p:cNvSpPr>
          <p:nvPr/>
        </p:nvSpPr>
        <p:spPr bwMode="auto">
          <a:xfrm>
            <a:off x="5126038" y="36671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4" name="Line 16526"/>
          <p:cNvSpPr>
            <a:spLocks noChangeShapeType="1"/>
          </p:cNvSpPr>
          <p:nvPr/>
        </p:nvSpPr>
        <p:spPr bwMode="auto">
          <a:xfrm flipH="1">
            <a:off x="5106988" y="36671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5" name="Line 16527"/>
          <p:cNvSpPr>
            <a:spLocks noChangeShapeType="1"/>
          </p:cNvSpPr>
          <p:nvPr/>
        </p:nvSpPr>
        <p:spPr bwMode="auto">
          <a:xfrm flipV="1">
            <a:off x="5126038" y="36480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6" name="Line 16528"/>
          <p:cNvSpPr>
            <a:spLocks noChangeShapeType="1"/>
          </p:cNvSpPr>
          <p:nvPr/>
        </p:nvSpPr>
        <p:spPr bwMode="auto">
          <a:xfrm flipV="1">
            <a:off x="5126038" y="36480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7" name="Line 16529"/>
          <p:cNvSpPr>
            <a:spLocks noChangeShapeType="1"/>
          </p:cNvSpPr>
          <p:nvPr/>
        </p:nvSpPr>
        <p:spPr bwMode="auto">
          <a:xfrm>
            <a:off x="5126038" y="36671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8" name="Rectangle 16530"/>
          <p:cNvSpPr>
            <a:spLocks noChangeArrowheads="1"/>
          </p:cNvSpPr>
          <p:nvPr/>
        </p:nvSpPr>
        <p:spPr bwMode="auto">
          <a:xfrm>
            <a:off x="5116513" y="3648075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9" name="Line 16531"/>
          <p:cNvSpPr>
            <a:spLocks noChangeShapeType="1"/>
          </p:cNvSpPr>
          <p:nvPr/>
        </p:nvSpPr>
        <p:spPr bwMode="auto">
          <a:xfrm flipH="1" flipV="1">
            <a:off x="5126038" y="36576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0" name="Line 16532"/>
          <p:cNvSpPr>
            <a:spLocks noChangeShapeType="1"/>
          </p:cNvSpPr>
          <p:nvPr/>
        </p:nvSpPr>
        <p:spPr bwMode="auto">
          <a:xfrm>
            <a:off x="5145088" y="36766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1" name="Line 16533"/>
          <p:cNvSpPr>
            <a:spLocks noChangeShapeType="1"/>
          </p:cNvSpPr>
          <p:nvPr/>
        </p:nvSpPr>
        <p:spPr bwMode="auto">
          <a:xfrm flipH="1">
            <a:off x="5126038" y="367665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2" name="Line 16534"/>
          <p:cNvSpPr>
            <a:spLocks noChangeShapeType="1"/>
          </p:cNvSpPr>
          <p:nvPr/>
        </p:nvSpPr>
        <p:spPr bwMode="auto">
          <a:xfrm flipV="1">
            <a:off x="5145088" y="3657600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3" name="Line 16535"/>
          <p:cNvSpPr>
            <a:spLocks noChangeShapeType="1"/>
          </p:cNvSpPr>
          <p:nvPr/>
        </p:nvSpPr>
        <p:spPr bwMode="auto">
          <a:xfrm flipV="1">
            <a:off x="5145088" y="36576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4" name="Line 16536"/>
          <p:cNvSpPr>
            <a:spLocks noChangeShapeType="1"/>
          </p:cNvSpPr>
          <p:nvPr/>
        </p:nvSpPr>
        <p:spPr bwMode="auto">
          <a:xfrm>
            <a:off x="5145088" y="36766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5" name="Rectangle 16537"/>
          <p:cNvSpPr>
            <a:spLocks noChangeArrowheads="1"/>
          </p:cNvSpPr>
          <p:nvPr/>
        </p:nvSpPr>
        <p:spPr bwMode="auto">
          <a:xfrm>
            <a:off x="5106988" y="363855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6" name="Line 16538"/>
          <p:cNvSpPr>
            <a:spLocks noChangeShapeType="1"/>
          </p:cNvSpPr>
          <p:nvPr/>
        </p:nvSpPr>
        <p:spPr bwMode="auto">
          <a:xfrm flipH="1" flipV="1">
            <a:off x="5116513" y="36480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7" name="Line 16539"/>
          <p:cNvSpPr>
            <a:spLocks noChangeShapeType="1"/>
          </p:cNvSpPr>
          <p:nvPr/>
        </p:nvSpPr>
        <p:spPr bwMode="auto">
          <a:xfrm>
            <a:off x="5135563" y="36671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8" name="Line 16540"/>
          <p:cNvSpPr>
            <a:spLocks noChangeShapeType="1"/>
          </p:cNvSpPr>
          <p:nvPr/>
        </p:nvSpPr>
        <p:spPr bwMode="auto">
          <a:xfrm flipH="1">
            <a:off x="5116513" y="36671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9" name="Line 16541"/>
          <p:cNvSpPr>
            <a:spLocks noChangeShapeType="1"/>
          </p:cNvSpPr>
          <p:nvPr/>
        </p:nvSpPr>
        <p:spPr bwMode="auto">
          <a:xfrm flipV="1">
            <a:off x="5135563" y="36480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0" name="Line 16542"/>
          <p:cNvSpPr>
            <a:spLocks noChangeShapeType="1"/>
          </p:cNvSpPr>
          <p:nvPr/>
        </p:nvSpPr>
        <p:spPr bwMode="auto">
          <a:xfrm flipV="1">
            <a:off x="5135563" y="36480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1" name="Line 16543"/>
          <p:cNvSpPr>
            <a:spLocks noChangeShapeType="1"/>
          </p:cNvSpPr>
          <p:nvPr/>
        </p:nvSpPr>
        <p:spPr bwMode="auto">
          <a:xfrm>
            <a:off x="5135563" y="36671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2" name="Rectangle 16544"/>
          <p:cNvSpPr>
            <a:spLocks noChangeArrowheads="1"/>
          </p:cNvSpPr>
          <p:nvPr/>
        </p:nvSpPr>
        <p:spPr bwMode="auto">
          <a:xfrm>
            <a:off x="5087938" y="365760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3" name="Line 16545"/>
          <p:cNvSpPr>
            <a:spLocks noChangeShapeType="1"/>
          </p:cNvSpPr>
          <p:nvPr/>
        </p:nvSpPr>
        <p:spPr bwMode="auto">
          <a:xfrm flipH="1" flipV="1">
            <a:off x="5097463" y="36671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4" name="Line 16546"/>
          <p:cNvSpPr>
            <a:spLocks noChangeShapeType="1"/>
          </p:cNvSpPr>
          <p:nvPr/>
        </p:nvSpPr>
        <p:spPr bwMode="auto">
          <a:xfrm>
            <a:off x="5116513" y="36861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5" name="Line 16547"/>
          <p:cNvSpPr>
            <a:spLocks noChangeShapeType="1"/>
          </p:cNvSpPr>
          <p:nvPr/>
        </p:nvSpPr>
        <p:spPr bwMode="auto">
          <a:xfrm flipH="1">
            <a:off x="5097463" y="36861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6" name="Line 16548"/>
          <p:cNvSpPr>
            <a:spLocks noChangeShapeType="1"/>
          </p:cNvSpPr>
          <p:nvPr/>
        </p:nvSpPr>
        <p:spPr bwMode="auto">
          <a:xfrm flipV="1">
            <a:off x="5116513" y="36671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7" name="Line 16549"/>
          <p:cNvSpPr>
            <a:spLocks noChangeShapeType="1"/>
          </p:cNvSpPr>
          <p:nvPr/>
        </p:nvSpPr>
        <p:spPr bwMode="auto">
          <a:xfrm flipV="1">
            <a:off x="5116513" y="36671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8" name="Line 16550"/>
          <p:cNvSpPr>
            <a:spLocks noChangeShapeType="1"/>
          </p:cNvSpPr>
          <p:nvPr/>
        </p:nvSpPr>
        <p:spPr bwMode="auto">
          <a:xfrm>
            <a:off x="5116513" y="36861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9" name="Rectangle 16551"/>
          <p:cNvSpPr>
            <a:spLocks noChangeArrowheads="1"/>
          </p:cNvSpPr>
          <p:nvPr/>
        </p:nvSpPr>
        <p:spPr bwMode="auto">
          <a:xfrm>
            <a:off x="5145088" y="365760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0" name="Line 16552"/>
          <p:cNvSpPr>
            <a:spLocks noChangeShapeType="1"/>
          </p:cNvSpPr>
          <p:nvPr/>
        </p:nvSpPr>
        <p:spPr bwMode="auto">
          <a:xfrm flipH="1" flipV="1">
            <a:off x="5154613" y="36671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1" name="Line 16553"/>
          <p:cNvSpPr>
            <a:spLocks noChangeShapeType="1"/>
          </p:cNvSpPr>
          <p:nvPr/>
        </p:nvSpPr>
        <p:spPr bwMode="auto">
          <a:xfrm>
            <a:off x="5173663" y="36861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2" name="Line 16554"/>
          <p:cNvSpPr>
            <a:spLocks noChangeShapeType="1"/>
          </p:cNvSpPr>
          <p:nvPr/>
        </p:nvSpPr>
        <p:spPr bwMode="auto">
          <a:xfrm flipH="1">
            <a:off x="5154613" y="36861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3" name="Line 16555"/>
          <p:cNvSpPr>
            <a:spLocks noChangeShapeType="1"/>
          </p:cNvSpPr>
          <p:nvPr/>
        </p:nvSpPr>
        <p:spPr bwMode="auto">
          <a:xfrm flipV="1">
            <a:off x="5173663" y="36671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4" name="Line 16556"/>
          <p:cNvSpPr>
            <a:spLocks noChangeShapeType="1"/>
          </p:cNvSpPr>
          <p:nvPr/>
        </p:nvSpPr>
        <p:spPr bwMode="auto">
          <a:xfrm flipV="1">
            <a:off x="5173663" y="36671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5" name="Line 16557"/>
          <p:cNvSpPr>
            <a:spLocks noChangeShapeType="1"/>
          </p:cNvSpPr>
          <p:nvPr/>
        </p:nvSpPr>
        <p:spPr bwMode="auto">
          <a:xfrm>
            <a:off x="5173663" y="36861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6" name="Rectangle 16558"/>
          <p:cNvSpPr>
            <a:spLocks noChangeArrowheads="1"/>
          </p:cNvSpPr>
          <p:nvPr/>
        </p:nvSpPr>
        <p:spPr bwMode="auto">
          <a:xfrm>
            <a:off x="5164138" y="365760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7" name="Line 16559"/>
          <p:cNvSpPr>
            <a:spLocks noChangeShapeType="1"/>
          </p:cNvSpPr>
          <p:nvPr/>
        </p:nvSpPr>
        <p:spPr bwMode="auto">
          <a:xfrm flipH="1" flipV="1">
            <a:off x="5173663" y="36671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8" name="Line 16560"/>
          <p:cNvSpPr>
            <a:spLocks noChangeShapeType="1"/>
          </p:cNvSpPr>
          <p:nvPr/>
        </p:nvSpPr>
        <p:spPr bwMode="auto">
          <a:xfrm>
            <a:off x="5192713" y="36861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9" name="Line 16561"/>
          <p:cNvSpPr>
            <a:spLocks noChangeShapeType="1"/>
          </p:cNvSpPr>
          <p:nvPr/>
        </p:nvSpPr>
        <p:spPr bwMode="auto">
          <a:xfrm flipH="1">
            <a:off x="5173663" y="36861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0" name="Line 16562"/>
          <p:cNvSpPr>
            <a:spLocks noChangeShapeType="1"/>
          </p:cNvSpPr>
          <p:nvPr/>
        </p:nvSpPr>
        <p:spPr bwMode="auto">
          <a:xfrm flipV="1">
            <a:off x="5192713" y="366712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1" name="Line 16563"/>
          <p:cNvSpPr>
            <a:spLocks noChangeShapeType="1"/>
          </p:cNvSpPr>
          <p:nvPr/>
        </p:nvSpPr>
        <p:spPr bwMode="auto">
          <a:xfrm flipV="1">
            <a:off x="5192713" y="36671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2" name="Line 16564"/>
          <p:cNvSpPr>
            <a:spLocks noChangeShapeType="1"/>
          </p:cNvSpPr>
          <p:nvPr/>
        </p:nvSpPr>
        <p:spPr bwMode="auto">
          <a:xfrm>
            <a:off x="5192713" y="36861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3" name="Rectangle 16567"/>
          <p:cNvSpPr>
            <a:spLocks noChangeArrowheads="1"/>
          </p:cNvSpPr>
          <p:nvPr/>
        </p:nvSpPr>
        <p:spPr bwMode="auto">
          <a:xfrm>
            <a:off x="4545013" y="3857625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-100</a:t>
            </a:r>
            <a:endParaRPr lang="en-US"/>
          </a:p>
        </p:txBody>
      </p:sp>
      <p:sp>
        <p:nvSpPr>
          <p:cNvPr id="10594" name="Rectangle 16568"/>
          <p:cNvSpPr>
            <a:spLocks noChangeArrowheads="1"/>
          </p:cNvSpPr>
          <p:nvPr/>
        </p:nvSpPr>
        <p:spPr bwMode="auto">
          <a:xfrm>
            <a:off x="4716463" y="35052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0595" name="Rectangle 16569"/>
          <p:cNvSpPr>
            <a:spLocks noChangeArrowheads="1"/>
          </p:cNvSpPr>
          <p:nvPr/>
        </p:nvSpPr>
        <p:spPr bwMode="auto">
          <a:xfrm>
            <a:off x="4583113" y="31432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10596" name="Rectangle 16570"/>
          <p:cNvSpPr>
            <a:spLocks noChangeArrowheads="1"/>
          </p:cNvSpPr>
          <p:nvPr/>
        </p:nvSpPr>
        <p:spPr bwMode="auto">
          <a:xfrm>
            <a:off x="4583113" y="27908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0597" name="Rectangle 16571"/>
          <p:cNvSpPr>
            <a:spLocks noChangeArrowheads="1"/>
          </p:cNvSpPr>
          <p:nvPr/>
        </p:nvSpPr>
        <p:spPr bwMode="auto">
          <a:xfrm>
            <a:off x="4583113" y="24288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10598" name="Rectangle 16572"/>
          <p:cNvSpPr>
            <a:spLocks noChangeArrowheads="1"/>
          </p:cNvSpPr>
          <p:nvPr/>
        </p:nvSpPr>
        <p:spPr bwMode="auto">
          <a:xfrm>
            <a:off x="4583113" y="20764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10599" name="Rectangle 16573"/>
          <p:cNvSpPr>
            <a:spLocks noChangeArrowheads="1"/>
          </p:cNvSpPr>
          <p:nvPr/>
        </p:nvSpPr>
        <p:spPr bwMode="auto">
          <a:xfrm>
            <a:off x="4583113" y="17145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10600" name="Rectangle 16574"/>
          <p:cNvSpPr>
            <a:spLocks noChangeArrowheads="1"/>
          </p:cNvSpPr>
          <p:nvPr/>
        </p:nvSpPr>
        <p:spPr bwMode="auto">
          <a:xfrm>
            <a:off x="4764088" y="4038600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-100</a:t>
            </a:r>
            <a:endParaRPr lang="en-US"/>
          </a:p>
        </p:txBody>
      </p:sp>
      <p:sp>
        <p:nvSpPr>
          <p:cNvPr id="10601" name="Rectangle 16575"/>
          <p:cNvSpPr>
            <a:spLocks noChangeArrowheads="1"/>
          </p:cNvSpPr>
          <p:nvPr/>
        </p:nvSpPr>
        <p:spPr bwMode="auto">
          <a:xfrm>
            <a:off x="5202238" y="4038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0602" name="Rectangle 16576"/>
          <p:cNvSpPr>
            <a:spLocks noChangeArrowheads="1"/>
          </p:cNvSpPr>
          <p:nvPr/>
        </p:nvSpPr>
        <p:spPr bwMode="auto">
          <a:xfrm>
            <a:off x="5487988" y="40386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10603" name="Rectangle 16577"/>
          <p:cNvSpPr>
            <a:spLocks noChangeArrowheads="1"/>
          </p:cNvSpPr>
          <p:nvPr/>
        </p:nvSpPr>
        <p:spPr bwMode="auto">
          <a:xfrm>
            <a:off x="5830888" y="40386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0604" name="Rectangle 16578"/>
          <p:cNvSpPr>
            <a:spLocks noChangeArrowheads="1"/>
          </p:cNvSpPr>
          <p:nvPr/>
        </p:nvSpPr>
        <p:spPr bwMode="auto">
          <a:xfrm>
            <a:off x="6183313" y="40386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10605" name="Rectangle 16579"/>
          <p:cNvSpPr>
            <a:spLocks noChangeArrowheads="1"/>
          </p:cNvSpPr>
          <p:nvPr/>
        </p:nvSpPr>
        <p:spPr bwMode="auto">
          <a:xfrm>
            <a:off x="6535738" y="40386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10606" name="Rectangle 16580"/>
          <p:cNvSpPr>
            <a:spLocks noChangeArrowheads="1"/>
          </p:cNvSpPr>
          <p:nvPr/>
        </p:nvSpPr>
        <p:spPr bwMode="auto">
          <a:xfrm>
            <a:off x="6888163" y="40386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10607" name="Rectangle 16581"/>
          <p:cNvSpPr>
            <a:spLocks noChangeArrowheads="1"/>
          </p:cNvSpPr>
          <p:nvPr/>
        </p:nvSpPr>
        <p:spPr bwMode="auto">
          <a:xfrm>
            <a:off x="7231063" y="40386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10608" name="Rectangle 16582"/>
          <p:cNvSpPr>
            <a:spLocks noChangeArrowheads="1"/>
          </p:cNvSpPr>
          <p:nvPr/>
        </p:nvSpPr>
        <p:spPr bwMode="auto">
          <a:xfrm>
            <a:off x="7583488" y="40386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700</a:t>
            </a:r>
            <a:endParaRPr lang="en-US"/>
          </a:p>
        </p:txBody>
      </p:sp>
      <p:sp>
        <p:nvSpPr>
          <p:cNvPr id="10609" name="Rectangle 16583"/>
          <p:cNvSpPr>
            <a:spLocks noChangeArrowheads="1"/>
          </p:cNvSpPr>
          <p:nvPr/>
        </p:nvSpPr>
        <p:spPr bwMode="auto">
          <a:xfrm>
            <a:off x="5668963" y="4257675"/>
            <a:ext cx="1227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Net Radiation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10610" name="Rectangle 16584"/>
          <p:cNvSpPr>
            <a:spLocks noChangeArrowheads="1"/>
          </p:cNvSpPr>
          <p:nvPr/>
        </p:nvSpPr>
        <p:spPr bwMode="auto">
          <a:xfrm rot="-5400000">
            <a:off x="3843338" y="2792413"/>
            <a:ext cx="1136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Energy Flux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10611" name="Rectangle 10"/>
          <p:cNvSpPr>
            <a:spLocks noChangeArrowheads="1"/>
          </p:cNvSpPr>
          <p:nvPr/>
        </p:nvSpPr>
        <p:spPr bwMode="auto">
          <a:xfrm>
            <a:off x="1371600" y="1806575"/>
            <a:ext cx="2762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2" name="Line 11"/>
          <p:cNvSpPr>
            <a:spLocks noChangeShapeType="1"/>
          </p:cNvSpPr>
          <p:nvPr/>
        </p:nvSpPr>
        <p:spPr bwMode="auto">
          <a:xfrm>
            <a:off x="1371600" y="3654425"/>
            <a:ext cx="2762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3" name="Line 12"/>
          <p:cNvSpPr>
            <a:spLocks noChangeShapeType="1"/>
          </p:cNvSpPr>
          <p:nvPr/>
        </p:nvSpPr>
        <p:spPr bwMode="auto">
          <a:xfrm>
            <a:off x="1371600" y="3397250"/>
            <a:ext cx="2762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4" name="Line 13"/>
          <p:cNvSpPr>
            <a:spLocks noChangeShapeType="1"/>
          </p:cNvSpPr>
          <p:nvPr/>
        </p:nvSpPr>
        <p:spPr bwMode="auto">
          <a:xfrm>
            <a:off x="1371600" y="3130550"/>
            <a:ext cx="2762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5" name="Line 14"/>
          <p:cNvSpPr>
            <a:spLocks noChangeShapeType="1"/>
          </p:cNvSpPr>
          <p:nvPr/>
        </p:nvSpPr>
        <p:spPr bwMode="auto">
          <a:xfrm>
            <a:off x="1371600" y="2863850"/>
            <a:ext cx="2762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6" name="Line 15"/>
          <p:cNvSpPr>
            <a:spLocks noChangeShapeType="1"/>
          </p:cNvSpPr>
          <p:nvPr/>
        </p:nvSpPr>
        <p:spPr bwMode="auto">
          <a:xfrm>
            <a:off x="1371600" y="2597150"/>
            <a:ext cx="2762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7" name="Line 16"/>
          <p:cNvSpPr>
            <a:spLocks noChangeShapeType="1"/>
          </p:cNvSpPr>
          <p:nvPr/>
        </p:nvSpPr>
        <p:spPr bwMode="auto">
          <a:xfrm>
            <a:off x="1371600" y="2339975"/>
            <a:ext cx="2762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" name="Line 17"/>
          <p:cNvSpPr>
            <a:spLocks noChangeShapeType="1"/>
          </p:cNvSpPr>
          <p:nvPr/>
        </p:nvSpPr>
        <p:spPr bwMode="auto">
          <a:xfrm>
            <a:off x="1371600" y="2073275"/>
            <a:ext cx="2762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9" name="Line 18"/>
          <p:cNvSpPr>
            <a:spLocks noChangeShapeType="1"/>
          </p:cNvSpPr>
          <p:nvPr/>
        </p:nvSpPr>
        <p:spPr bwMode="auto">
          <a:xfrm>
            <a:off x="1371600" y="1806575"/>
            <a:ext cx="2762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0" name="Line 19"/>
          <p:cNvSpPr>
            <a:spLocks noChangeShapeType="1"/>
          </p:cNvSpPr>
          <p:nvPr/>
        </p:nvSpPr>
        <p:spPr bwMode="auto">
          <a:xfrm>
            <a:off x="1647825" y="1806575"/>
            <a:ext cx="1588" cy="2114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1" name="Line 20"/>
          <p:cNvSpPr>
            <a:spLocks noChangeShapeType="1"/>
          </p:cNvSpPr>
          <p:nvPr/>
        </p:nvSpPr>
        <p:spPr bwMode="auto">
          <a:xfrm>
            <a:off x="1924050" y="1806575"/>
            <a:ext cx="1588" cy="2114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2" name="Line 21"/>
          <p:cNvSpPr>
            <a:spLocks noChangeShapeType="1"/>
          </p:cNvSpPr>
          <p:nvPr/>
        </p:nvSpPr>
        <p:spPr bwMode="auto">
          <a:xfrm>
            <a:off x="2200275" y="1806575"/>
            <a:ext cx="1588" cy="2114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3" name="Line 22"/>
          <p:cNvSpPr>
            <a:spLocks noChangeShapeType="1"/>
          </p:cNvSpPr>
          <p:nvPr/>
        </p:nvSpPr>
        <p:spPr bwMode="auto">
          <a:xfrm>
            <a:off x="2476500" y="1806575"/>
            <a:ext cx="1588" cy="2114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4" name="Line 23"/>
          <p:cNvSpPr>
            <a:spLocks noChangeShapeType="1"/>
          </p:cNvSpPr>
          <p:nvPr/>
        </p:nvSpPr>
        <p:spPr bwMode="auto">
          <a:xfrm>
            <a:off x="2752725" y="1806575"/>
            <a:ext cx="1588" cy="2114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5" name="Line 24"/>
          <p:cNvSpPr>
            <a:spLocks noChangeShapeType="1"/>
          </p:cNvSpPr>
          <p:nvPr/>
        </p:nvSpPr>
        <p:spPr bwMode="auto">
          <a:xfrm>
            <a:off x="3028950" y="1806575"/>
            <a:ext cx="1588" cy="2114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6" name="Line 25"/>
          <p:cNvSpPr>
            <a:spLocks noChangeShapeType="1"/>
          </p:cNvSpPr>
          <p:nvPr/>
        </p:nvSpPr>
        <p:spPr bwMode="auto">
          <a:xfrm>
            <a:off x="3305175" y="1806575"/>
            <a:ext cx="1588" cy="2114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7" name="Line 26"/>
          <p:cNvSpPr>
            <a:spLocks noChangeShapeType="1"/>
          </p:cNvSpPr>
          <p:nvPr/>
        </p:nvSpPr>
        <p:spPr bwMode="auto">
          <a:xfrm>
            <a:off x="3581400" y="1806575"/>
            <a:ext cx="1588" cy="2114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8" name="Line 27"/>
          <p:cNvSpPr>
            <a:spLocks noChangeShapeType="1"/>
          </p:cNvSpPr>
          <p:nvPr/>
        </p:nvSpPr>
        <p:spPr bwMode="auto">
          <a:xfrm>
            <a:off x="3857625" y="1806575"/>
            <a:ext cx="1588" cy="2114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9" name="Line 28"/>
          <p:cNvSpPr>
            <a:spLocks noChangeShapeType="1"/>
          </p:cNvSpPr>
          <p:nvPr/>
        </p:nvSpPr>
        <p:spPr bwMode="auto">
          <a:xfrm>
            <a:off x="4133850" y="1806575"/>
            <a:ext cx="1588" cy="2114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0" name="Rectangle 29"/>
          <p:cNvSpPr>
            <a:spLocks noChangeArrowheads="1"/>
          </p:cNvSpPr>
          <p:nvPr/>
        </p:nvSpPr>
        <p:spPr bwMode="auto">
          <a:xfrm>
            <a:off x="1371600" y="1806575"/>
            <a:ext cx="2762250" cy="211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1" name="Line 30"/>
          <p:cNvSpPr>
            <a:spLocks noChangeShapeType="1"/>
          </p:cNvSpPr>
          <p:nvPr/>
        </p:nvSpPr>
        <p:spPr bwMode="auto">
          <a:xfrm>
            <a:off x="1371600" y="1806575"/>
            <a:ext cx="1588" cy="2114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2" name="Line 31"/>
          <p:cNvSpPr>
            <a:spLocks noChangeShapeType="1"/>
          </p:cNvSpPr>
          <p:nvPr/>
        </p:nvSpPr>
        <p:spPr bwMode="auto">
          <a:xfrm>
            <a:off x="1333500" y="39211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3" name="Line 32"/>
          <p:cNvSpPr>
            <a:spLocks noChangeShapeType="1"/>
          </p:cNvSpPr>
          <p:nvPr/>
        </p:nvSpPr>
        <p:spPr bwMode="auto">
          <a:xfrm>
            <a:off x="1333500" y="36544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4" name="Line 33"/>
          <p:cNvSpPr>
            <a:spLocks noChangeShapeType="1"/>
          </p:cNvSpPr>
          <p:nvPr/>
        </p:nvSpPr>
        <p:spPr bwMode="auto">
          <a:xfrm>
            <a:off x="1333500" y="33972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5" name="Line 34"/>
          <p:cNvSpPr>
            <a:spLocks noChangeShapeType="1"/>
          </p:cNvSpPr>
          <p:nvPr/>
        </p:nvSpPr>
        <p:spPr bwMode="auto">
          <a:xfrm>
            <a:off x="1333500" y="31305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6" name="Line 35"/>
          <p:cNvSpPr>
            <a:spLocks noChangeShapeType="1"/>
          </p:cNvSpPr>
          <p:nvPr/>
        </p:nvSpPr>
        <p:spPr bwMode="auto">
          <a:xfrm>
            <a:off x="1333500" y="28638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7" name="Line 36"/>
          <p:cNvSpPr>
            <a:spLocks noChangeShapeType="1"/>
          </p:cNvSpPr>
          <p:nvPr/>
        </p:nvSpPr>
        <p:spPr bwMode="auto">
          <a:xfrm>
            <a:off x="1333500" y="25971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8" name="Line 37"/>
          <p:cNvSpPr>
            <a:spLocks noChangeShapeType="1"/>
          </p:cNvSpPr>
          <p:nvPr/>
        </p:nvSpPr>
        <p:spPr bwMode="auto">
          <a:xfrm>
            <a:off x="1333500" y="23399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" name="Line 38"/>
          <p:cNvSpPr>
            <a:spLocks noChangeShapeType="1"/>
          </p:cNvSpPr>
          <p:nvPr/>
        </p:nvSpPr>
        <p:spPr bwMode="auto">
          <a:xfrm>
            <a:off x="1333500" y="2073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0" name="Line 39"/>
          <p:cNvSpPr>
            <a:spLocks noChangeShapeType="1"/>
          </p:cNvSpPr>
          <p:nvPr/>
        </p:nvSpPr>
        <p:spPr bwMode="auto">
          <a:xfrm>
            <a:off x="1333500" y="18065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1" name="Line 40"/>
          <p:cNvSpPr>
            <a:spLocks noChangeShapeType="1"/>
          </p:cNvSpPr>
          <p:nvPr/>
        </p:nvSpPr>
        <p:spPr bwMode="auto">
          <a:xfrm>
            <a:off x="1371600" y="3921125"/>
            <a:ext cx="27622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2" name="Line 41"/>
          <p:cNvSpPr>
            <a:spLocks noChangeShapeType="1"/>
          </p:cNvSpPr>
          <p:nvPr/>
        </p:nvSpPr>
        <p:spPr bwMode="auto">
          <a:xfrm flipV="1">
            <a:off x="1371600" y="392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3" name="Line 42"/>
          <p:cNvSpPr>
            <a:spLocks noChangeShapeType="1"/>
          </p:cNvSpPr>
          <p:nvPr/>
        </p:nvSpPr>
        <p:spPr bwMode="auto">
          <a:xfrm flipV="1">
            <a:off x="1647825" y="392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4" name="Line 43"/>
          <p:cNvSpPr>
            <a:spLocks noChangeShapeType="1"/>
          </p:cNvSpPr>
          <p:nvPr/>
        </p:nvSpPr>
        <p:spPr bwMode="auto">
          <a:xfrm flipV="1">
            <a:off x="1924050" y="392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5" name="Line 44"/>
          <p:cNvSpPr>
            <a:spLocks noChangeShapeType="1"/>
          </p:cNvSpPr>
          <p:nvPr/>
        </p:nvSpPr>
        <p:spPr bwMode="auto">
          <a:xfrm flipV="1">
            <a:off x="2200275" y="392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6" name="Line 45"/>
          <p:cNvSpPr>
            <a:spLocks noChangeShapeType="1"/>
          </p:cNvSpPr>
          <p:nvPr/>
        </p:nvSpPr>
        <p:spPr bwMode="auto">
          <a:xfrm flipV="1">
            <a:off x="2476500" y="392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7" name="Line 46"/>
          <p:cNvSpPr>
            <a:spLocks noChangeShapeType="1"/>
          </p:cNvSpPr>
          <p:nvPr/>
        </p:nvSpPr>
        <p:spPr bwMode="auto">
          <a:xfrm flipV="1">
            <a:off x="2752725" y="392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8" name="Line 47"/>
          <p:cNvSpPr>
            <a:spLocks noChangeShapeType="1"/>
          </p:cNvSpPr>
          <p:nvPr/>
        </p:nvSpPr>
        <p:spPr bwMode="auto">
          <a:xfrm flipV="1">
            <a:off x="3028950" y="392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" name="Line 48"/>
          <p:cNvSpPr>
            <a:spLocks noChangeShapeType="1"/>
          </p:cNvSpPr>
          <p:nvPr/>
        </p:nvSpPr>
        <p:spPr bwMode="auto">
          <a:xfrm flipV="1">
            <a:off x="3305175" y="392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" name="Line 49"/>
          <p:cNvSpPr>
            <a:spLocks noChangeShapeType="1"/>
          </p:cNvSpPr>
          <p:nvPr/>
        </p:nvSpPr>
        <p:spPr bwMode="auto">
          <a:xfrm flipV="1">
            <a:off x="3581400" y="392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" name="Line 50"/>
          <p:cNvSpPr>
            <a:spLocks noChangeShapeType="1"/>
          </p:cNvSpPr>
          <p:nvPr/>
        </p:nvSpPr>
        <p:spPr bwMode="auto">
          <a:xfrm flipV="1">
            <a:off x="3857625" y="392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" name="Line 51"/>
          <p:cNvSpPr>
            <a:spLocks noChangeShapeType="1"/>
          </p:cNvSpPr>
          <p:nvPr/>
        </p:nvSpPr>
        <p:spPr bwMode="auto">
          <a:xfrm flipV="1">
            <a:off x="4133850" y="392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" name="Rectangle 52"/>
          <p:cNvSpPr>
            <a:spLocks noChangeArrowheads="1"/>
          </p:cNvSpPr>
          <p:nvPr/>
        </p:nvSpPr>
        <p:spPr bwMode="auto">
          <a:xfrm>
            <a:off x="1590675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4" name="Rectangle 53"/>
          <p:cNvSpPr>
            <a:spLocks noChangeArrowheads="1"/>
          </p:cNvSpPr>
          <p:nvPr/>
        </p:nvSpPr>
        <p:spPr bwMode="auto">
          <a:xfrm>
            <a:off x="1581150" y="36068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5" name="Rectangle 54"/>
          <p:cNvSpPr>
            <a:spLocks noChangeArrowheads="1"/>
          </p:cNvSpPr>
          <p:nvPr/>
        </p:nvSpPr>
        <p:spPr bwMode="auto">
          <a:xfrm>
            <a:off x="1590675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6" name="Rectangle 55"/>
          <p:cNvSpPr>
            <a:spLocks noChangeArrowheads="1"/>
          </p:cNvSpPr>
          <p:nvPr/>
        </p:nvSpPr>
        <p:spPr bwMode="auto">
          <a:xfrm>
            <a:off x="1590675" y="36449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7" name="Rectangle 56"/>
          <p:cNvSpPr>
            <a:spLocks noChangeArrowheads="1"/>
          </p:cNvSpPr>
          <p:nvPr/>
        </p:nvSpPr>
        <p:spPr bwMode="auto">
          <a:xfrm>
            <a:off x="1590675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8" name="Rectangle 57"/>
          <p:cNvSpPr>
            <a:spLocks noChangeArrowheads="1"/>
          </p:cNvSpPr>
          <p:nvPr/>
        </p:nvSpPr>
        <p:spPr bwMode="auto">
          <a:xfrm>
            <a:off x="1581150" y="36353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9" name="Rectangle 58"/>
          <p:cNvSpPr>
            <a:spLocks noChangeArrowheads="1"/>
          </p:cNvSpPr>
          <p:nvPr/>
        </p:nvSpPr>
        <p:spPr bwMode="auto">
          <a:xfrm>
            <a:off x="1647825" y="35782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0" name="Rectangle 59"/>
          <p:cNvSpPr>
            <a:spLocks noChangeArrowheads="1"/>
          </p:cNvSpPr>
          <p:nvPr/>
        </p:nvSpPr>
        <p:spPr bwMode="auto">
          <a:xfrm>
            <a:off x="2057400" y="33401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1" name="Rectangle 60"/>
          <p:cNvSpPr>
            <a:spLocks noChangeArrowheads="1"/>
          </p:cNvSpPr>
          <p:nvPr/>
        </p:nvSpPr>
        <p:spPr bwMode="auto">
          <a:xfrm>
            <a:off x="2524125" y="31019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2" name="Rectangle 61"/>
          <p:cNvSpPr>
            <a:spLocks noChangeArrowheads="1"/>
          </p:cNvSpPr>
          <p:nvPr/>
        </p:nvSpPr>
        <p:spPr bwMode="auto">
          <a:xfrm>
            <a:off x="3143250" y="26257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3" name="Rectangle 62"/>
          <p:cNvSpPr>
            <a:spLocks noChangeArrowheads="1"/>
          </p:cNvSpPr>
          <p:nvPr/>
        </p:nvSpPr>
        <p:spPr bwMode="auto">
          <a:xfrm>
            <a:off x="3228975" y="26352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4" name="Rectangle 63"/>
          <p:cNvSpPr>
            <a:spLocks noChangeArrowheads="1"/>
          </p:cNvSpPr>
          <p:nvPr/>
        </p:nvSpPr>
        <p:spPr bwMode="auto">
          <a:xfrm>
            <a:off x="3762375" y="21590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5" name="Rectangle 64"/>
          <p:cNvSpPr>
            <a:spLocks noChangeArrowheads="1"/>
          </p:cNvSpPr>
          <p:nvPr/>
        </p:nvSpPr>
        <p:spPr bwMode="auto">
          <a:xfrm>
            <a:off x="3933825" y="19970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6" name="Rectangle 65"/>
          <p:cNvSpPr>
            <a:spLocks noChangeArrowheads="1"/>
          </p:cNvSpPr>
          <p:nvPr/>
        </p:nvSpPr>
        <p:spPr bwMode="auto">
          <a:xfrm>
            <a:off x="2381250" y="28257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7" name="Rectangle 66"/>
          <p:cNvSpPr>
            <a:spLocks noChangeArrowheads="1"/>
          </p:cNvSpPr>
          <p:nvPr/>
        </p:nvSpPr>
        <p:spPr bwMode="auto">
          <a:xfrm>
            <a:off x="1771650" y="3235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8" name="Rectangle 67"/>
          <p:cNvSpPr>
            <a:spLocks noChangeArrowheads="1"/>
          </p:cNvSpPr>
          <p:nvPr/>
        </p:nvSpPr>
        <p:spPr bwMode="auto">
          <a:xfrm>
            <a:off x="1819275" y="33972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9" name="Rectangle 68"/>
          <p:cNvSpPr>
            <a:spLocks noChangeArrowheads="1"/>
          </p:cNvSpPr>
          <p:nvPr/>
        </p:nvSpPr>
        <p:spPr bwMode="auto">
          <a:xfrm>
            <a:off x="1800225" y="35020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0" name="Rectangle 69"/>
          <p:cNvSpPr>
            <a:spLocks noChangeArrowheads="1"/>
          </p:cNvSpPr>
          <p:nvPr/>
        </p:nvSpPr>
        <p:spPr bwMode="auto">
          <a:xfrm>
            <a:off x="1657350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1" name="Rectangle 70"/>
          <p:cNvSpPr>
            <a:spLocks noChangeArrowheads="1"/>
          </p:cNvSpPr>
          <p:nvPr/>
        </p:nvSpPr>
        <p:spPr bwMode="auto">
          <a:xfrm>
            <a:off x="1543050" y="36830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2" name="Rectangle 71"/>
          <p:cNvSpPr>
            <a:spLocks noChangeArrowheads="1"/>
          </p:cNvSpPr>
          <p:nvPr/>
        </p:nvSpPr>
        <p:spPr bwMode="auto">
          <a:xfrm>
            <a:off x="1571625" y="36639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3" name="Rectangle 72"/>
          <p:cNvSpPr>
            <a:spLocks noChangeArrowheads="1"/>
          </p:cNvSpPr>
          <p:nvPr/>
        </p:nvSpPr>
        <p:spPr bwMode="auto">
          <a:xfrm>
            <a:off x="1590675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4" name="Rectangle 73"/>
          <p:cNvSpPr>
            <a:spLocks noChangeArrowheads="1"/>
          </p:cNvSpPr>
          <p:nvPr/>
        </p:nvSpPr>
        <p:spPr bwMode="auto">
          <a:xfrm>
            <a:off x="1600200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5" name="Rectangle 74"/>
          <p:cNvSpPr>
            <a:spLocks noChangeArrowheads="1"/>
          </p:cNvSpPr>
          <p:nvPr/>
        </p:nvSpPr>
        <p:spPr bwMode="auto">
          <a:xfrm>
            <a:off x="1590675" y="36258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6" name="Rectangle 75"/>
          <p:cNvSpPr>
            <a:spLocks noChangeArrowheads="1"/>
          </p:cNvSpPr>
          <p:nvPr/>
        </p:nvSpPr>
        <p:spPr bwMode="auto">
          <a:xfrm>
            <a:off x="1609725" y="36258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7" name="Rectangle 76"/>
          <p:cNvSpPr>
            <a:spLocks noChangeArrowheads="1"/>
          </p:cNvSpPr>
          <p:nvPr/>
        </p:nvSpPr>
        <p:spPr bwMode="auto">
          <a:xfrm>
            <a:off x="1590675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8" name="Rectangle 77"/>
          <p:cNvSpPr>
            <a:spLocks noChangeArrowheads="1"/>
          </p:cNvSpPr>
          <p:nvPr/>
        </p:nvSpPr>
        <p:spPr bwMode="auto">
          <a:xfrm>
            <a:off x="1600200" y="35972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9" name="Rectangle 78"/>
          <p:cNvSpPr>
            <a:spLocks noChangeArrowheads="1"/>
          </p:cNvSpPr>
          <p:nvPr/>
        </p:nvSpPr>
        <p:spPr bwMode="auto">
          <a:xfrm>
            <a:off x="1590675" y="36258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0" name="Rectangle 79"/>
          <p:cNvSpPr>
            <a:spLocks noChangeArrowheads="1"/>
          </p:cNvSpPr>
          <p:nvPr/>
        </p:nvSpPr>
        <p:spPr bwMode="auto">
          <a:xfrm>
            <a:off x="1590675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1" name="Rectangle 80"/>
          <p:cNvSpPr>
            <a:spLocks noChangeArrowheads="1"/>
          </p:cNvSpPr>
          <p:nvPr/>
        </p:nvSpPr>
        <p:spPr bwMode="auto">
          <a:xfrm>
            <a:off x="1600200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2" name="Rectangle 81"/>
          <p:cNvSpPr>
            <a:spLocks noChangeArrowheads="1"/>
          </p:cNvSpPr>
          <p:nvPr/>
        </p:nvSpPr>
        <p:spPr bwMode="auto">
          <a:xfrm>
            <a:off x="1600200" y="36258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3" name="Rectangle 82"/>
          <p:cNvSpPr>
            <a:spLocks noChangeArrowheads="1"/>
          </p:cNvSpPr>
          <p:nvPr/>
        </p:nvSpPr>
        <p:spPr bwMode="auto">
          <a:xfrm>
            <a:off x="1647825" y="35877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4" name="Rectangle 83"/>
          <p:cNvSpPr>
            <a:spLocks noChangeArrowheads="1"/>
          </p:cNvSpPr>
          <p:nvPr/>
        </p:nvSpPr>
        <p:spPr bwMode="auto">
          <a:xfrm>
            <a:off x="1752600" y="35591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5" name="Rectangle 84"/>
          <p:cNvSpPr>
            <a:spLocks noChangeArrowheads="1"/>
          </p:cNvSpPr>
          <p:nvPr/>
        </p:nvSpPr>
        <p:spPr bwMode="auto">
          <a:xfrm>
            <a:off x="2009775" y="34925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6" name="Rectangle 85"/>
          <p:cNvSpPr>
            <a:spLocks noChangeArrowheads="1"/>
          </p:cNvSpPr>
          <p:nvPr/>
        </p:nvSpPr>
        <p:spPr bwMode="auto">
          <a:xfrm>
            <a:off x="2819400" y="29591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7" name="Rectangle 86"/>
          <p:cNvSpPr>
            <a:spLocks noChangeArrowheads="1"/>
          </p:cNvSpPr>
          <p:nvPr/>
        </p:nvSpPr>
        <p:spPr bwMode="auto">
          <a:xfrm>
            <a:off x="2286000" y="31781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8" name="Rectangle 87"/>
          <p:cNvSpPr>
            <a:spLocks noChangeArrowheads="1"/>
          </p:cNvSpPr>
          <p:nvPr/>
        </p:nvSpPr>
        <p:spPr bwMode="auto">
          <a:xfrm>
            <a:off x="1781175" y="34258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9" name="Rectangle 88"/>
          <p:cNvSpPr>
            <a:spLocks noChangeArrowheads="1"/>
          </p:cNvSpPr>
          <p:nvPr/>
        </p:nvSpPr>
        <p:spPr bwMode="auto">
          <a:xfrm>
            <a:off x="1657350" y="33686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0" name="Rectangle 89"/>
          <p:cNvSpPr>
            <a:spLocks noChangeArrowheads="1"/>
          </p:cNvSpPr>
          <p:nvPr/>
        </p:nvSpPr>
        <p:spPr bwMode="auto">
          <a:xfrm>
            <a:off x="1714500" y="34353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" name="Rectangle 90"/>
          <p:cNvSpPr>
            <a:spLocks noChangeArrowheads="1"/>
          </p:cNvSpPr>
          <p:nvPr/>
        </p:nvSpPr>
        <p:spPr bwMode="auto">
          <a:xfrm>
            <a:off x="1819275" y="34353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" name="Rectangle 91"/>
          <p:cNvSpPr>
            <a:spLocks noChangeArrowheads="1"/>
          </p:cNvSpPr>
          <p:nvPr/>
        </p:nvSpPr>
        <p:spPr bwMode="auto">
          <a:xfrm>
            <a:off x="1933575" y="33877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3" name="Rectangle 92"/>
          <p:cNvSpPr>
            <a:spLocks noChangeArrowheads="1"/>
          </p:cNvSpPr>
          <p:nvPr/>
        </p:nvSpPr>
        <p:spPr bwMode="auto">
          <a:xfrm>
            <a:off x="1905000" y="34353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4" name="Rectangle 93"/>
          <p:cNvSpPr>
            <a:spLocks noChangeArrowheads="1"/>
          </p:cNvSpPr>
          <p:nvPr/>
        </p:nvSpPr>
        <p:spPr bwMode="auto">
          <a:xfrm>
            <a:off x="1695450" y="35210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5" name="Rectangle 94"/>
          <p:cNvSpPr>
            <a:spLocks noChangeArrowheads="1"/>
          </p:cNvSpPr>
          <p:nvPr/>
        </p:nvSpPr>
        <p:spPr bwMode="auto">
          <a:xfrm>
            <a:off x="1571625" y="36544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6" name="Rectangle 95"/>
          <p:cNvSpPr>
            <a:spLocks noChangeArrowheads="1"/>
          </p:cNvSpPr>
          <p:nvPr/>
        </p:nvSpPr>
        <p:spPr bwMode="auto">
          <a:xfrm>
            <a:off x="1581150" y="36449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7" name="Rectangle 96"/>
          <p:cNvSpPr>
            <a:spLocks noChangeArrowheads="1"/>
          </p:cNvSpPr>
          <p:nvPr/>
        </p:nvSpPr>
        <p:spPr bwMode="auto">
          <a:xfrm>
            <a:off x="1590675" y="36544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8" name="Rectangle 97"/>
          <p:cNvSpPr>
            <a:spLocks noChangeArrowheads="1"/>
          </p:cNvSpPr>
          <p:nvPr/>
        </p:nvSpPr>
        <p:spPr bwMode="auto">
          <a:xfrm>
            <a:off x="1609725" y="36449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9" name="Rectangle 98"/>
          <p:cNvSpPr>
            <a:spLocks noChangeArrowheads="1"/>
          </p:cNvSpPr>
          <p:nvPr/>
        </p:nvSpPr>
        <p:spPr bwMode="auto">
          <a:xfrm>
            <a:off x="1590675" y="36353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0" name="Rectangle 99"/>
          <p:cNvSpPr>
            <a:spLocks noChangeArrowheads="1"/>
          </p:cNvSpPr>
          <p:nvPr/>
        </p:nvSpPr>
        <p:spPr bwMode="auto">
          <a:xfrm>
            <a:off x="1609725" y="35877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1" name="Rectangle 100"/>
          <p:cNvSpPr>
            <a:spLocks noChangeArrowheads="1"/>
          </p:cNvSpPr>
          <p:nvPr/>
        </p:nvSpPr>
        <p:spPr bwMode="auto">
          <a:xfrm>
            <a:off x="1609725" y="35782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2" name="Rectangle 101"/>
          <p:cNvSpPr>
            <a:spLocks noChangeArrowheads="1"/>
          </p:cNvSpPr>
          <p:nvPr/>
        </p:nvSpPr>
        <p:spPr bwMode="auto">
          <a:xfrm>
            <a:off x="1609725" y="36068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3" name="Rectangle 102"/>
          <p:cNvSpPr>
            <a:spLocks noChangeArrowheads="1"/>
          </p:cNvSpPr>
          <p:nvPr/>
        </p:nvSpPr>
        <p:spPr bwMode="auto">
          <a:xfrm>
            <a:off x="1581150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4" name="Rectangle 103"/>
          <p:cNvSpPr>
            <a:spLocks noChangeArrowheads="1"/>
          </p:cNvSpPr>
          <p:nvPr/>
        </p:nvSpPr>
        <p:spPr bwMode="auto">
          <a:xfrm>
            <a:off x="1590675" y="35972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5" name="Rectangle 104"/>
          <p:cNvSpPr>
            <a:spLocks noChangeArrowheads="1"/>
          </p:cNvSpPr>
          <p:nvPr/>
        </p:nvSpPr>
        <p:spPr bwMode="auto">
          <a:xfrm>
            <a:off x="1600200" y="35972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6" name="Rectangle 105"/>
          <p:cNvSpPr>
            <a:spLocks noChangeArrowheads="1"/>
          </p:cNvSpPr>
          <p:nvPr/>
        </p:nvSpPr>
        <p:spPr bwMode="auto">
          <a:xfrm>
            <a:off x="1600200" y="36258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7" name="Rectangle 106"/>
          <p:cNvSpPr>
            <a:spLocks noChangeArrowheads="1"/>
          </p:cNvSpPr>
          <p:nvPr/>
        </p:nvSpPr>
        <p:spPr bwMode="auto">
          <a:xfrm>
            <a:off x="1619250" y="35877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8" name="Rectangle 107"/>
          <p:cNvSpPr>
            <a:spLocks noChangeArrowheads="1"/>
          </p:cNvSpPr>
          <p:nvPr/>
        </p:nvSpPr>
        <p:spPr bwMode="auto">
          <a:xfrm>
            <a:off x="1847850" y="34639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9" name="Rectangle 108"/>
          <p:cNvSpPr>
            <a:spLocks noChangeArrowheads="1"/>
          </p:cNvSpPr>
          <p:nvPr/>
        </p:nvSpPr>
        <p:spPr bwMode="auto">
          <a:xfrm>
            <a:off x="2190750" y="32258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0" name="Rectangle 109"/>
          <p:cNvSpPr>
            <a:spLocks noChangeArrowheads="1"/>
          </p:cNvSpPr>
          <p:nvPr/>
        </p:nvSpPr>
        <p:spPr bwMode="auto">
          <a:xfrm>
            <a:off x="2838450" y="27971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" name="Rectangle 110"/>
          <p:cNvSpPr>
            <a:spLocks noChangeArrowheads="1"/>
          </p:cNvSpPr>
          <p:nvPr/>
        </p:nvSpPr>
        <p:spPr bwMode="auto">
          <a:xfrm>
            <a:off x="3257550" y="24923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2" name="Rectangle 111"/>
          <p:cNvSpPr>
            <a:spLocks noChangeArrowheads="1"/>
          </p:cNvSpPr>
          <p:nvPr/>
        </p:nvSpPr>
        <p:spPr bwMode="auto">
          <a:xfrm>
            <a:off x="3219450" y="26733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3" name="Rectangle 112"/>
          <p:cNvSpPr>
            <a:spLocks noChangeArrowheads="1"/>
          </p:cNvSpPr>
          <p:nvPr/>
        </p:nvSpPr>
        <p:spPr bwMode="auto">
          <a:xfrm>
            <a:off x="2990850" y="26352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4" name="Rectangle 113"/>
          <p:cNvSpPr>
            <a:spLocks noChangeArrowheads="1"/>
          </p:cNvSpPr>
          <p:nvPr/>
        </p:nvSpPr>
        <p:spPr bwMode="auto">
          <a:xfrm>
            <a:off x="2924175" y="25590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5" name="Rectangle 114"/>
          <p:cNvSpPr>
            <a:spLocks noChangeArrowheads="1"/>
          </p:cNvSpPr>
          <p:nvPr/>
        </p:nvSpPr>
        <p:spPr bwMode="auto">
          <a:xfrm>
            <a:off x="2409825" y="29210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6" name="Rectangle 115"/>
          <p:cNvSpPr>
            <a:spLocks noChangeArrowheads="1"/>
          </p:cNvSpPr>
          <p:nvPr/>
        </p:nvSpPr>
        <p:spPr bwMode="auto">
          <a:xfrm>
            <a:off x="2228850" y="30257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7" name="Rectangle 116"/>
          <p:cNvSpPr>
            <a:spLocks noChangeArrowheads="1"/>
          </p:cNvSpPr>
          <p:nvPr/>
        </p:nvSpPr>
        <p:spPr bwMode="auto">
          <a:xfrm>
            <a:off x="1924050" y="33591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8" name="Rectangle 117"/>
          <p:cNvSpPr>
            <a:spLocks noChangeArrowheads="1"/>
          </p:cNvSpPr>
          <p:nvPr/>
        </p:nvSpPr>
        <p:spPr bwMode="auto">
          <a:xfrm>
            <a:off x="1619250" y="35687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9" name="Rectangle 118"/>
          <p:cNvSpPr>
            <a:spLocks noChangeArrowheads="1"/>
          </p:cNvSpPr>
          <p:nvPr/>
        </p:nvSpPr>
        <p:spPr bwMode="auto">
          <a:xfrm>
            <a:off x="1543050" y="36353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0" name="Rectangle 119"/>
          <p:cNvSpPr>
            <a:spLocks noChangeArrowheads="1"/>
          </p:cNvSpPr>
          <p:nvPr/>
        </p:nvSpPr>
        <p:spPr bwMode="auto">
          <a:xfrm>
            <a:off x="1533525" y="36258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" name="Rectangle 120"/>
          <p:cNvSpPr>
            <a:spLocks noChangeArrowheads="1"/>
          </p:cNvSpPr>
          <p:nvPr/>
        </p:nvSpPr>
        <p:spPr bwMode="auto">
          <a:xfrm>
            <a:off x="1524000" y="35972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2" name="Rectangle 121"/>
          <p:cNvSpPr>
            <a:spLocks noChangeArrowheads="1"/>
          </p:cNvSpPr>
          <p:nvPr/>
        </p:nvSpPr>
        <p:spPr bwMode="auto">
          <a:xfrm>
            <a:off x="1514475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3" name="Rectangle 122"/>
          <p:cNvSpPr>
            <a:spLocks noChangeArrowheads="1"/>
          </p:cNvSpPr>
          <p:nvPr/>
        </p:nvSpPr>
        <p:spPr bwMode="auto">
          <a:xfrm>
            <a:off x="1514475" y="36449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4" name="Rectangle 123"/>
          <p:cNvSpPr>
            <a:spLocks noChangeArrowheads="1"/>
          </p:cNvSpPr>
          <p:nvPr/>
        </p:nvSpPr>
        <p:spPr bwMode="auto">
          <a:xfrm>
            <a:off x="1514475" y="36734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5" name="Rectangle 124"/>
          <p:cNvSpPr>
            <a:spLocks noChangeArrowheads="1"/>
          </p:cNvSpPr>
          <p:nvPr/>
        </p:nvSpPr>
        <p:spPr bwMode="auto">
          <a:xfrm>
            <a:off x="1552575" y="36830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6" name="Rectangle 125"/>
          <p:cNvSpPr>
            <a:spLocks noChangeArrowheads="1"/>
          </p:cNvSpPr>
          <p:nvPr/>
        </p:nvSpPr>
        <p:spPr bwMode="auto">
          <a:xfrm>
            <a:off x="1581150" y="36068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7" name="Rectangle 126"/>
          <p:cNvSpPr>
            <a:spLocks noChangeArrowheads="1"/>
          </p:cNvSpPr>
          <p:nvPr/>
        </p:nvSpPr>
        <p:spPr bwMode="auto">
          <a:xfrm>
            <a:off x="1590675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8" name="Rectangle 127"/>
          <p:cNvSpPr>
            <a:spLocks noChangeArrowheads="1"/>
          </p:cNvSpPr>
          <p:nvPr/>
        </p:nvSpPr>
        <p:spPr bwMode="auto">
          <a:xfrm>
            <a:off x="1590675" y="36068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9" name="Rectangle 128"/>
          <p:cNvSpPr>
            <a:spLocks noChangeArrowheads="1"/>
          </p:cNvSpPr>
          <p:nvPr/>
        </p:nvSpPr>
        <p:spPr bwMode="auto">
          <a:xfrm>
            <a:off x="1590675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0" name="Rectangle 129"/>
          <p:cNvSpPr>
            <a:spLocks noChangeArrowheads="1"/>
          </p:cNvSpPr>
          <p:nvPr/>
        </p:nvSpPr>
        <p:spPr bwMode="auto">
          <a:xfrm>
            <a:off x="1590675" y="36258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1" name="Rectangle 130"/>
          <p:cNvSpPr>
            <a:spLocks noChangeArrowheads="1"/>
          </p:cNvSpPr>
          <p:nvPr/>
        </p:nvSpPr>
        <p:spPr bwMode="auto">
          <a:xfrm>
            <a:off x="1666875" y="35591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2" name="Rectangle 131"/>
          <p:cNvSpPr>
            <a:spLocks noChangeArrowheads="1"/>
          </p:cNvSpPr>
          <p:nvPr/>
        </p:nvSpPr>
        <p:spPr bwMode="auto">
          <a:xfrm>
            <a:off x="2019300" y="33401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3" name="Rectangle 132"/>
          <p:cNvSpPr>
            <a:spLocks noChangeArrowheads="1"/>
          </p:cNvSpPr>
          <p:nvPr/>
        </p:nvSpPr>
        <p:spPr bwMode="auto">
          <a:xfrm>
            <a:off x="2247900" y="33401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4" name="Rectangle 133"/>
          <p:cNvSpPr>
            <a:spLocks noChangeArrowheads="1"/>
          </p:cNvSpPr>
          <p:nvPr/>
        </p:nvSpPr>
        <p:spPr bwMode="auto">
          <a:xfrm>
            <a:off x="2847975" y="29019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5" name="Rectangle 134"/>
          <p:cNvSpPr>
            <a:spLocks noChangeArrowheads="1"/>
          </p:cNvSpPr>
          <p:nvPr/>
        </p:nvSpPr>
        <p:spPr bwMode="auto">
          <a:xfrm>
            <a:off x="3724275" y="22161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6" name="Rectangle 135"/>
          <p:cNvSpPr>
            <a:spLocks noChangeArrowheads="1"/>
          </p:cNvSpPr>
          <p:nvPr/>
        </p:nvSpPr>
        <p:spPr bwMode="auto">
          <a:xfrm>
            <a:off x="3771900" y="21590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7" name="Rectangle 136"/>
          <p:cNvSpPr>
            <a:spLocks noChangeArrowheads="1"/>
          </p:cNvSpPr>
          <p:nvPr/>
        </p:nvSpPr>
        <p:spPr bwMode="auto">
          <a:xfrm>
            <a:off x="3600450" y="22352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8" name="Rectangle 137"/>
          <p:cNvSpPr>
            <a:spLocks noChangeArrowheads="1"/>
          </p:cNvSpPr>
          <p:nvPr/>
        </p:nvSpPr>
        <p:spPr bwMode="auto">
          <a:xfrm>
            <a:off x="3314700" y="23590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9" name="Rectangle 138"/>
          <p:cNvSpPr>
            <a:spLocks noChangeArrowheads="1"/>
          </p:cNvSpPr>
          <p:nvPr/>
        </p:nvSpPr>
        <p:spPr bwMode="auto">
          <a:xfrm>
            <a:off x="1971675" y="30734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0" name="Rectangle 139"/>
          <p:cNvSpPr>
            <a:spLocks noChangeArrowheads="1"/>
          </p:cNvSpPr>
          <p:nvPr/>
        </p:nvSpPr>
        <p:spPr bwMode="auto">
          <a:xfrm>
            <a:off x="1724025" y="32543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1" name="Rectangle 140"/>
          <p:cNvSpPr>
            <a:spLocks noChangeArrowheads="1"/>
          </p:cNvSpPr>
          <p:nvPr/>
        </p:nvSpPr>
        <p:spPr bwMode="auto">
          <a:xfrm>
            <a:off x="1762125" y="35020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2" name="Rectangle 141"/>
          <p:cNvSpPr>
            <a:spLocks noChangeArrowheads="1"/>
          </p:cNvSpPr>
          <p:nvPr/>
        </p:nvSpPr>
        <p:spPr bwMode="auto">
          <a:xfrm>
            <a:off x="1628775" y="36449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3" name="Rectangle 142"/>
          <p:cNvSpPr>
            <a:spLocks noChangeArrowheads="1"/>
          </p:cNvSpPr>
          <p:nvPr/>
        </p:nvSpPr>
        <p:spPr bwMode="auto">
          <a:xfrm>
            <a:off x="1562100" y="36544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4" name="Rectangle 143"/>
          <p:cNvSpPr>
            <a:spLocks noChangeArrowheads="1"/>
          </p:cNvSpPr>
          <p:nvPr/>
        </p:nvSpPr>
        <p:spPr bwMode="auto">
          <a:xfrm>
            <a:off x="1581150" y="36449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5" name="Rectangle 144"/>
          <p:cNvSpPr>
            <a:spLocks noChangeArrowheads="1"/>
          </p:cNvSpPr>
          <p:nvPr/>
        </p:nvSpPr>
        <p:spPr bwMode="auto">
          <a:xfrm>
            <a:off x="1590675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6" name="Rectangle 145"/>
          <p:cNvSpPr>
            <a:spLocks noChangeArrowheads="1"/>
          </p:cNvSpPr>
          <p:nvPr/>
        </p:nvSpPr>
        <p:spPr bwMode="auto">
          <a:xfrm>
            <a:off x="1590675" y="36353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7" name="Rectangle 146"/>
          <p:cNvSpPr>
            <a:spLocks noChangeArrowheads="1"/>
          </p:cNvSpPr>
          <p:nvPr/>
        </p:nvSpPr>
        <p:spPr bwMode="auto">
          <a:xfrm>
            <a:off x="1600200" y="36544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8" name="Rectangle 147"/>
          <p:cNvSpPr>
            <a:spLocks noChangeArrowheads="1"/>
          </p:cNvSpPr>
          <p:nvPr/>
        </p:nvSpPr>
        <p:spPr bwMode="auto">
          <a:xfrm>
            <a:off x="1600200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9" name="Rectangle 148"/>
          <p:cNvSpPr>
            <a:spLocks noChangeArrowheads="1"/>
          </p:cNvSpPr>
          <p:nvPr/>
        </p:nvSpPr>
        <p:spPr bwMode="auto">
          <a:xfrm>
            <a:off x="1600200" y="36449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0" name="Rectangle 149"/>
          <p:cNvSpPr>
            <a:spLocks noChangeArrowheads="1"/>
          </p:cNvSpPr>
          <p:nvPr/>
        </p:nvSpPr>
        <p:spPr bwMode="auto">
          <a:xfrm>
            <a:off x="1600200" y="36353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1" name="Rectangle 150"/>
          <p:cNvSpPr>
            <a:spLocks noChangeArrowheads="1"/>
          </p:cNvSpPr>
          <p:nvPr/>
        </p:nvSpPr>
        <p:spPr bwMode="auto">
          <a:xfrm>
            <a:off x="1590675" y="35782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" name="Rectangle 151"/>
          <p:cNvSpPr>
            <a:spLocks noChangeArrowheads="1"/>
          </p:cNvSpPr>
          <p:nvPr/>
        </p:nvSpPr>
        <p:spPr bwMode="auto">
          <a:xfrm>
            <a:off x="1590675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" name="Rectangle 152"/>
          <p:cNvSpPr>
            <a:spLocks noChangeArrowheads="1"/>
          </p:cNvSpPr>
          <p:nvPr/>
        </p:nvSpPr>
        <p:spPr bwMode="auto">
          <a:xfrm>
            <a:off x="1581150" y="36449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" name="Rectangle 153"/>
          <p:cNvSpPr>
            <a:spLocks noChangeArrowheads="1"/>
          </p:cNvSpPr>
          <p:nvPr/>
        </p:nvSpPr>
        <p:spPr bwMode="auto">
          <a:xfrm>
            <a:off x="1571625" y="36639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" name="Rectangle 154"/>
          <p:cNvSpPr>
            <a:spLocks noChangeArrowheads="1"/>
          </p:cNvSpPr>
          <p:nvPr/>
        </p:nvSpPr>
        <p:spPr bwMode="auto">
          <a:xfrm>
            <a:off x="1638300" y="36068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6" name="Rectangle 155"/>
          <p:cNvSpPr>
            <a:spLocks noChangeArrowheads="1"/>
          </p:cNvSpPr>
          <p:nvPr/>
        </p:nvSpPr>
        <p:spPr bwMode="auto">
          <a:xfrm>
            <a:off x="1800225" y="34829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7" name="Rectangle 156"/>
          <p:cNvSpPr>
            <a:spLocks noChangeArrowheads="1"/>
          </p:cNvSpPr>
          <p:nvPr/>
        </p:nvSpPr>
        <p:spPr bwMode="auto">
          <a:xfrm>
            <a:off x="1952625" y="33782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8" name="Rectangle 157"/>
          <p:cNvSpPr>
            <a:spLocks noChangeArrowheads="1"/>
          </p:cNvSpPr>
          <p:nvPr/>
        </p:nvSpPr>
        <p:spPr bwMode="auto">
          <a:xfrm>
            <a:off x="2400300" y="31210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9" name="Rectangle 158"/>
          <p:cNvSpPr>
            <a:spLocks noChangeArrowheads="1"/>
          </p:cNvSpPr>
          <p:nvPr/>
        </p:nvSpPr>
        <p:spPr bwMode="auto">
          <a:xfrm>
            <a:off x="2381250" y="32258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0" name="Rectangle 159"/>
          <p:cNvSpPr>
            <a:spLocks noChangeArrowheads="1"/>
          </p:cNvSpPr>
          <p:nvPr/>
        </p:nvSpPr>
        <p:spPr bwMode="auto">
          <a:xfrm>
            <a:off x="2495550" y="31400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1" name="Rectangle 160"/>
          <p:cNvSpPr>
            <a:spLocks noChangeArrowheads="1"/>
          </p:cNvSpPr>
          <p:nvPr/>
        </p:nvSpPr>
        <p:spPr bwMode="auto">
          <a:xfrm>
            <a:off x="2762250" y="28638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2" name="Rectangle 161"/>
          <p:cNvSpPr>
            <a:spLocks noChangeArrowheads="1"/>
          </p:cNvSpPr>
          <p:nvPr/>
        </p:nvSpPr>
        <p:spPr bwMode="auto">
          <a:xfrm>
            <a:off x="2495550" y="28924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3" name="Rectangle 162"/>
          <p:cNvSpPr>
            <a:spLocks noChangeArrowheads="1"/>
          </p:cNvSpPr>
          <p:nvPr/>
        </p:nvSpPr>
        <p:spPr bwMode="auto">
          <a:xfrm>
            <a:off x="2390775" y="27590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4" name="Rectangle 163"/>
          <p:cNvSpPr>
            <a:spLocks noChangeArrowheads="1"/>
          </p:cNvSpPr>
          <p:nvPr/>
        </p:nvSpPr>
        <p:spPr bwMode="auto">
          <a:xfrm>
            <a:off x="2352675" y="29400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5" name="Rectangle 164"/>
          <p:cNvSpPr>
            <a:spLocks noChangeArrowheads="1"/>
          </p:cNvSpPr>
          <p:nvPr/>
        </p:nvSpPr>
        <p:spPr bwMode="auto">
          <a:xfrm>
            <a:off x="1838325" y="33496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6" name="Rectangle 165"/>
          <p:cNvSpPr>
            <a:spLocks noChangeArrowheads="1"/>
          </p:cNvSpPr>
          <p:nvPr/>
        </p:nvSpPr>
        <p:spPr bwMode="auto">
          <a:xfrm>
            <a:off x="1638300" y="35115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7" name="Rectangle 166"/>
          <p:cNvSpPr>
            <a:spLocks noChangeArrowheads="1"/>
          </p:cNvSpPr>
          <p:nvPr/>
        </p:nvSpPr>
        <p:spPr bwMode="auto">
          <a:xfrm>
            <a:off x="1552575" y="36639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8" name="Rectangle 167"/>
          <p:cNvSpPr>
            <a:spLocks noChangeArrowheads="1"/>
          </p:cNvSpPr>
          <p:nvPr/>
        </p:nvSpPr>
        <p:spPr bwMode="auto">
          <a:xfrm>
            <a:off x="1543050" y="36734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9" name="Rectangle 168"/>
          <p:cNvSpPr>
            <a:spLocks noChangeArrowheads="1"/>
          </p:cNvSpPr>
          <p:nvPr/>
        </p:nvSpPr>
        <p:spPr bwMode="auto">
          <a:xfrm>
            <a:off x="1533525" y="36925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0" name="Rectangle 169"/>
          <p:cNvSpPr>
            <a:spLocks noChangeArrowheads="1"/>
          </p:cNvSpPr>
          <p:nvPr/>
        </p:nvSpPr>
        <p:spPr bwMode="auto">
          <a:xfrm>
            <a:off x="1552575" y="36734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1" name="Rectangle 170"/>
          <p:cNvSpPr>
            <a:spLocks noChangeArrowheads="1"/>
          </p:cNvSpPr>
          <p:nvPr/>
        </p:nvSpPr>
        <p:spPr bwMode="auto">
          <a:xfrm>
            <a:off x="1562100" y="36449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2" name="Rectangle 171"/>
          <p:cNvSpPr>
            <a:spLocks noChangeArrowheads="1"/>
          </p:cNvSpPr>
          <p:nvPr/>
        </p:nvSpPr>
        <p:spPr bwMode="auto">
          <a:xfrm>
            <a:off x="1581150" y="3616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3" name="Rectangle 172"/>
          <p:cNvSpPr>
            <a:spLocks noChangeArrowheads="1"/>
          </p:cNvSpPr>
          <p:nvPr/>
        </p:nvSpPr>
        <p:spPr bwMode="auto">
          <a:xfrm>
            <a:off x="1581150" y="362585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4" name="Line 173"/>
          <p:cNvSpPr>
            <a:spLocks noChangeShapeType="1"/>
          </p:cNvSpPr>
          <p:nvPr/>
        </p:nvSpPr>
        <p:spPr bwMode="auto">
          <a:xfrm flipH="1" flipV="1">
            <a:off x="1590675" y="3635375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5" name="Line 174"/>
          <p:cNvSpPr>
            <a:spLocks noChangeShapeType="1"/>
          </p:cNvSpPr>
          <p:nvPr/>
        </p:nvSpPr>
        <p:spPr bwMode="auto">
          <a:xfrm>
            <a:off x="1619250" y="3663950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6" name="Line 175"/>
          <p:cNvSpPr>
            <a:spLocks noChangeShapeType="1"/>
          </p:cNvSpPr>
          <p:nvPr/>
        </p:nvSpPr>
        <p:spPr bwMode="auto">
          <a:xfrm flipH="1">
            <a:off x="1590675" y="3663950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7" name="Line 176"/>
          <p:cNvSpPr>
            <a:spLocks noChangeShapeType="1"/>
          </p:cNvSpPr>
          <p:nvPr/>
        </p:nvSpPr>
        <p:spPr bwMode="auto">
          <a:xfrm flipV="1">
            <a:off x="1619250" y="3635375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8" name="Line 177"/>
          <p:cNvSpPr>
            <a:spLocks noChangeShapeType="1"/>
          </p:cNvSpPr>
          <p:nvPr/>
        </p:nvSpPr>
        <p:spPr bwMode="auto">
          <a:xfrm flipV="1">
            <a:off x="1619250" y="36353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9" name="Line 178"/>
          <p:cNvSpPr>
            <a:spLocks noChangeShapeType="1"/>
          </p:cNvSpPr>
          <p:nvPr/>
        </p:nvSpPr>
        <p:spPr bwMode="auto">
          <a:xfrm>
            <a:off x="1619250" y="36639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0" name="Rectangle 179"/>
          <p:cNvSpPr>
            <a:spLocks noChangeArrowheads="1"/>
          </p:cNvSpPr>
          <p:nvPr/>
        </p:nvSpPr>
        <p:spPr bwMode="auto">
          <a:xfrm>
            <a:off x="1571625" y="362585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1" name="Line 180"/>
          <p:cNvSpPr>
            <a:spLocks noChangeShapeType="1"/>
          </p:cNvSpPr>
          <p:nvPr/>
        </p:nvSpPr>
        <p:spPr bwMode="auto">
          <a:xfrm flipH="1" flipV="1">
            <a:off x="1581150" y="3635375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2" name="Line 181"/>
          <p:cNvSpPr>
            <a:spLocks noChangeShapeType="1"/>
          </p:cNvSpPr>
          <p:nvPr/>
        </p:nvSpPr>
        <p:spPr bwMode="auto">
          <a:xfrm>
            <a:off x="1609725" y="3663950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3" name="Line 182"/>
          <p:cNvSpPr>
            <a:spLocks noChangeShapeType="1"/>
          </p:cNvSpPr>
          <p:nvPr/>
        </p:nvSpPr>
        <p:spPr bwMode="auto">
          <a:xfrm flipH="1">
            <a:off x="1581150" y="3663950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4" name="Line 183"/>
          <p:cNvSpPr>
            <a:spLocks noChangeShapeType="1"/>
          </p:cNvSpPr>
          <p:nvPr/>
        </p:nvSpPr>
        <p:spPr bwMode="auto">
          <a:xfrm flipV="1">
            <a:off x="1609725" y="3635375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5" name="Line 184"/>
          <p:cNvSpPr>
            <a:spLocks noChangeShapeType="1"/>
          </p:cNvSpPr>
          <p:nvPr/>
        </p:nvSpPr>
        <p:spPr bwMode="auto">
          <a:xfrm flipV="1">
            <a:off x="1609725" y="36353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6" name="Line 185"/>
          <p:cNvSpPr>
            <a:spLocks noChangeShapeType="1"/>
          </p:cNvSpPr>
          <p:nvPr/>
        </p:nvSpPr>
        <p:spPr bwMode="auto">
          <a:xfrm>
            <a:off x="1609725" y="36639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7" name="Rectangle 186"/>
          <p:cNvSpPr>
            <a:spLocks noChangeArrowheads="1"/>
          </p:cNvSpPr>
          <p:nvPr/>
        </p:nvSpPr>
        <p:spPr bwMode="auto">
          <a:xfrm>
            <a:off x="1581150" y="362585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8" name="Line 187"/>
          <p:cNvSpPr>
            <a:spLocks noChangeShapeType="1"/>
          </p:cNvSpPr>
          <p:nvPr/>
        </p:nvSpPr>
        <p:spPr bwMode="auto">
          <a:xfrm flipH="1" flipV="1">
            <a:off x="1590675" y="3635375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9" name="Line 188"/>
          <p:cNvSpPr>
            <a:spLocks noChangeShapeType="1"/>
          </p:cNvSpPr>
          <p:nvPr/>
        </p:nvSpPr>
        <p:spPr bwMode="auto">
          <a:xfrm>
            <a:off x="1619250" y="3663950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0" name="Line 189"/>
          <p:cNvSpPr>
            <a:spLocks noChangeShapeType="1"/>
          </p:cNvSpPr>
          <p:nvPr/>
        </p:nvSpPr>
        <p:spPr bwMode="auto">
          <a:xfrm flipH="1">
            <a:off x="1590675" y="3663950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1" name="Line 190"/>
          <p:cNvSpPr>
            <a:spLocks noChangeShapeType="1"/>
          </p:cNvSpPr>
          <p:nvPr/>
        </p:nvSpPr>
        <p:spPr bwMode="auto">
          <a:xfrm flipV="1">
            <a:off x="1619250" y="3635375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2" name="Line 191"/>
          <p:cNvSpPr>
            <a:spLocks noChangeShapeType="1"/>
          </p:cNvSpPr>
          <p:nvPr/>
        </p:nvSpPr>
        <p:spPr bwMode="auto">
          <a:xfrm flipV="1">
            <a:off x="1619250" y="36353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3" name="Line 192"/>
          <p:cNvSpPr>
            <a:spLocks noChangeShapeType="1"/>
          </p:cNvSpPr>
          <p:nvPr/>
        </p:nvSpPr>
        <p:spPr bwMode="auto">
          <a:xfrm>
            <a:off x="1619250" y="36639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4" name="Rectangle 193"/>
          <p:cNvSpPr>
            <a:spLocks noChangeArrowheads="1"/>
          </p:cNvSpPr>
          <p:nvPr/>
        </p:nvSpPr>
        <p:spPr bwMode="auto">
          <a:xfrm>
            <a:off x="1581150" y="361632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5" name="Line 194"/>
          <p:cNvSpPr>
            <a:spLocks noChangeShapeType="1"/>
          </p:cNvSpPr>
          <p:nvPr/>
        </p:nvSpPr>
        <p:spPr bwMode="auto">
          <a:xfrm flipH="1" flipV="1">
            <a:off x="1590675" y="3625850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6" name="Line 195"/>
          <p:cNvSpPr>
            <a:spLocks noChangeShapeType="1"/>
          </p:cNvSpPr>
          <p:nvPr/>
        </p:nvSpPr>
        <p:spPr bwMode="auto">
          <a:xfrm>
            <a:off x="1619250" y="3654425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7" name="Line 196"/>
          <p:cNvSpPr>
            <a:spLocks noChangeShapeType="1"/>
          </p:cNvSpPr>
          <p:nvPr/>
        </p:nvSpPr>
        <p:spPr bwMode="auto">
          <a:xfrm flipH="1">
            <a:off x="1590675" y="3654425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8" name="Line 197"/>
          <p:cNvSpPr>
            <a:spLocks noChangeShapeType="1"/>
          </p:cNvSpPr>
          <p:nvPr/>
        </p:nvSpPr>
        <p:spPr bwMode="auto">
          <a:xfrm flipV="1">
            <a:off x="1619250" y="3625850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9" name="Line 198"/>
          <p:cNvSpPr>
            <a:spLocks noChangeShapeType="1"/>
          </p:cNvSpPr>
          <p:nvPr/>
        </p:nvSpPr>
        <p:spPr bwMode="auto">
          <a:xfrm flipV="1">
            <a:off x="1619250" y="36258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0" name="Line 199"/>
          <p:cNvSpPr>
            <a:spLocks noChangeShapeType="1"/>
          </p:cNvSpPr>
          <p:nvPr/>
        </p:nvSpPr>
        <p:spPr bwMode="auto">
          <a:xfrm>
            <a:off x="1619250" y="365442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1" name="Rectangle 200"/>
          <p:cNvSpPr>
            <a:spLocks noChangeArrowheads="1"/>
          </p:cNvSpPr>
          <p:nvPr/>
        </p:nvSpPr>
        <p:spPr bwMode="auto">
          <a:xfrm>
            <a:off x="1581150" y="361632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2" name="Line 201"/>
          <p:cNvSpPr>
            <a:spLocks noChangeShapeType="1"/>
          </p:cNvSpPr>
          <p:nvPr/>
        </p:nvSpPr>
        <p:spPr bwMode="auto">
          <a:xfrm flipH="1" flipV="1">
            <a:off x="1590675" y="3625850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3" name="Line 202"/>
          <p:cNvSpPr>
            <a:spLocks noChangeShapeType="1"/>
          </p:cNvSpPr>
          <p:nvPr/>
        </p:nvSpPr>
        <p:spPr bwMode="auto">
          <a:xfrm>
            <a:off x="1619250" y="3654425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4" name="Line 203"/>
          <p:cNvSpPr>
            <a:spLocks noChangeShapeType="1"/>
          </p:cNvSpPr>
          <p:nvPr/>
        </p:nvSpPr>
        <p:spPr bwMode="auto">
          <a:xfrm flipH="1">
            <a:off x="1590675" y="3654425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5" name="Line 204"/>
          <p:cNvSpPr>
            <a:spLocks noChangeShapeType="1"/>
          </p:cNvSpPr>
          <p:nvPr/>
        </p:nvSpPr>
        <p:spPr bwMode="auto">
          <a:xfrm flipV="1">
            <a:off x="1619250" y="3625850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6" name="Line 205"/>
          <p:cNvSpPr>
            <a:spLocks noChangeShapeType="1"/>
          </p:cNvSpPr>
          <p:nvPr/>
        </p:nvSpPr>
        <p:spPr bwMode="auto">
          <a:xfrm flipV="1">
            <a:off x="1619250" y="36258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7" name="Line 206"/>
          <p:cNvSpPr>
            <a:spLocks noChangeShapeType="1"/>
          </p:cNvSpPr>
          <p:nvPr/>
        </p:nvSpPr>
        <p:spPr bwMode="auto">
          <a:xfrm>
            <a:off x="1619250" y="365442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8" name="Rectangle 207"/>
          <p:cNvSpPr>
            <a:spLocks noChangeArrowheads="1"/>
          </p:cNvSpPr>
          <p:nvPr/>
        </p:nvSpPr>
        <p:spPr bwMode="auto">
          <a:xfrm>
            <a:off x="1571625" y="361632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9" name="Line 208"/>
          <p:cNvSpPr>
            <a:spLocks noChangeShapeType="1"/>
          </p:cNvSpPr>
          <p:nvPr/>
        </p:nvSpPr>
        <p:spPr bwMode="auto">
          <a:xfrm flipH="1" flipV="1">
            <a:off x="1581150" y="3625850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0" name="Text Box 5"/>
          <p:cNvSpPr txBox="1">
            <a:spLocks noChangeArrowheads="1"/>
          </p:cNvSpPr>
          <p:nvPr/>
        </p:nvSpPr>
        <p:spPr bwMode="auto">
          <a:xfrm>
            <a:off x="1552575" y="2393950"/>
            <a:ext cx="1360488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ym typeface="Symbol" pitchFamily="18" charset="2"/>
              </a:rPr>
              <a:t>E = 14.7 + 0.70 R</a:t>
            </a:r>
            <a:r>
              <a:rPr lang="en-US" sz="800" baseline="-25000">
                <a:sym typeface="Symbol" pitchFamily="18" charset="2"/>
              </a:rPr>
              <a:t>n</a:t>
            </a:r>
            <a:r>
              <a:rPr lang="en-US" sz="800">
                <a:sym typeface="Symbol" pitchFamily="18" charset="2"/>
              </a:rPr>
              <a:t> (r</a:t>
            </a:r>
            <a:r>
              <a:rPr lang="en-US" sz="800" baseline="30000">
                <a:sym typeface="Symbol" pitchFamily="18" charset="2"/>
              </a:rPr>
              <a:t>2 </a:t>
            </a:r>
            <a:r>
              <a:rPr lang="en-US" sz="800">
                <a:sym typeface="Symbol" pitchFamily="18" charset="2"/>
              </a:rPr>
              <a:t>= 0.96)</a:t>
            </a:r>
          </a:p>
        </p:txBody>
      </p:sp>
      <p:sp>
        <p:nvSpPr>
          <p:cNvPr id="10811" name="Text Box 6"/>
          <p:cNvSpPr txBox="1">
            <a:spLocks noChangeArrowheads="1"/>
          </p:cNvSpPr>
          <p:nvPr/>
        </p:nvSpPr>
        <p:spPr bwMode="auto">
          <a:xfrm>
            <a:off x="2362200" y="3730625"/>
            <a:ext cx="1285875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ym typeface="Symbol" pitchFamily="18" charset="2"/>
              </a:rPr>
              <a:t>H = -3.9 + 0.20 R</a:t>
            </a:r>
            <a:r>
              <a:rPr lang="en-US" sz="800" baseline="-25000">
                <a:sym typeface="Symbol" pitchFamily="18" charset="2"/>
              </a:rPr>
              <a:t>n</a:t>
            </a:r>
            <a:r>
              <a:rPr lang="en-US" sz="800">
                <a:sym typeface="Symbol" pitchFamily="18" charset="2"/>
              </a:rPr>
              <a:t> (r</a:t>
            </a:r>
            <a:r>
              <a:rPr lang="en-US" sz="800" baseline="30000">
                <a:sym typeface="Symbol" pitchFamily="18" charset="2"/>
              </a:rPr>
              <a:t>2 </a:t>
            </a:r>
            <a:r>
              <a:rPr lang="en-US" sz="800">
                <a:sym typeface="Symbol" pitchFamily="18" charset="2"/>
              </a:rPr>
              <a:t>= 0.89)</a:t>
            </a:r>
          </a:p>
        </p:txBody>
      </p:sp>
      <p:grpSp>
        <p:nvGrpSpPr>
          <p:cNvPr id="10812" name="Group 410"/>
          <p:cNvGrpSpPr>
            <a:grpSpLocks/>
          </p:cNvGrpSpPr>
          <p:nvPr/>
        </p:nvGrpSpPr>
        <p:grpSpPr bwMode="auto">
          <a:xfrm>
            <a:off x="1533525" y="3121025"/>
            <a:ext cx="2476500" cy="590550"/>
            <a:chOff x="1710" y="2184"/>
            <a:chExt cx="1560" cy="372"/>
          </a:xfrm>
        </p:grpSpPr>
        <p:sp>
          <p:nvSpPr>
            <p:cNvPr id="11451" name="Line 210"/>
            <p:cNvSpPr>
              <a:spLocks noChangeShapeType="1"/>
            </p:cNvSpPr>
            <p:nvPr/>
          </p:nvSpPr>
          <p:spPr bwMode="auto">
            <a:xfrm>
              <a:off x="175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Line 211"/>
            <p:cNvSpPr>
              <a:spLocks noChangeShapeType="1"/>
            </p:cNvSpPr>
            <p:nvPr/>
          </p:nvSpPr>
          <p:spPr bwMode="auto">
            <a:xfrm flipH="1">
              <a:off x="174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Line 212"/>
            <p:cNvSpPr>
              <a:spLocks noChangeShapeType="1"/>
            </p:cNvSpPr>
            <p:nvPr/>
          </p:nvSpPr>
          <p:spPr bwMode="auto">
            <a:xfrm flipV="1">
              <a:off x="1758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Line 213"/>
            <p:cNvSpPr>
              <a:spLocks noChangeShapeType="1"/>
            </p:cNvSpPr>
            <p:nvPr/>
          </p:nvSpPr>
          <p:spPr bwMode="auto">
            <a:xfrm flipV="1">
              <a:off x="1758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Line 214"/>
            <p:cNvSpPr>
              <a:spLocks noChangeShapeType="1"/>
            </p:cNvSpPr>
            <p:nvPr/>
          </p:nvSpPr>
          <p:spPr bwMode="auto">
            <a:xfrm>
              <a:off x="1758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Rectangle 215"/>
            <p:cNvSpPr>
              <a:spLocks noChangeArrowheads="1"/>
            </p:cNvSpPr>
            <p:nvPr/>
          </p:nvSpPr>
          <p:spPr bwMode="auto">
            <a:xfrm>
              <a:off x="1776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Line 216"/>
            <p:cNvSpPr>
              <a:spLocks noChangeShapeType="1"/>
            </p:cNvSpPr>
            <p:nvPr/>
          </p:nvSpPr>
          <p:spPr bwMode="auto">
            <a:xfrm flipH="1" flipV="1">
              <a:off x="178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8" name="Line 217"/>
            <p:cNvSpPr>
              <a:spLocks noChangeShapeType="1"/>
            </p:cNvSpPr>
            <p:nvPr/>
          </p:nvSpPr>
          <p:spPr bwMode="auto">
            <a:xfrm>
              <a:off x="180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Line 218"/>
            <p:cNvSpPr>
              <a:spLocks noChangeShapeType="1"/>
            </p:cNvSpPr>
            <p:nvPr/>
          </p:nvSpPr>
          <p:spPr bwMode="auto">
            <a:xfrm flipH="1">
              <a:off x="178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Line 219"/>
            <p:cNvSpPr>
              <a:spLocks noChangeShapeType="1"/>
            </p:cNvSpPr>
            <p:nvPr/>
          </p:nvSpPr>
          <p:spPr bwMode="auto">
            <a:xfrm flipV="1">
              <a:off x="180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Line 220"/>
            <p:cNvSpPr>
              <a:spLocks noChangeShapeType="1"/>
            </p:cNvSpPr>
            <p:nvPr/>
          </p:nvSpPr>
          <p:spPr bwMode="auto">
            <a:xfrm flipV="1">
              <a:off x="1800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Line 221"/>
            <p:cNvSpPr>
              <a:spLocks noChangeShapeType="1"/>
            </p:cNvSpPr>
            <p:nvPr/>
          </p:nvSpPr>
          <p:spPr bwMode="auto">
            <a:xfrm>
              <a:off x="1800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Rectangle 222"/>
            <p:cNvSpPr>
              <a:spLocks noChangeArrowheads="1"/>
            </p:cNvSpPr>
            <p:nvPr/>
          </p:nvSpPr>
          <p:spPr bwMode="auto">
            <a:xfrm>
              <a:off x="2034" y="247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Line 223"/>
            <p:cNvSpPr>
              <a:spLocks noChangeShapeType="1"/>
            </p:cNvSpPr>
            <p:nvPr/>
          </p:nvSpPr>
          <p:spPr bwMode="auto">
            <a:xfrm flipH="1" flipV="1">
              <a:off x="2040" y="248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5" name="Line 224"/>
            <p:cNvSpPr>
              <a:spLocks noChangeShapeType="1"/>
            </p:cNvSpPr>
            <p:nvPr/>
          </p:nvSpPr>
          <p:spPr bwMode="auto">
            <a:xfrm>
              <a:off x="2058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6" name="Line 225"/>
            <p:cNvSpPr>
              <a:spLocks noChangeShapeType="1"/>
            </p:cNvSpPr>
            <p:nvPr/>
          </p:nvSpPr>
          <p:spPr bwMode="auto">
            <a:xfrm flipH="1">
              <a:off x="204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7" name="Line 226"/>
            <p:cNvSpPr>
              <a:spLocks noChangeShapeType="1"/>
            </p:cNvSpPr>
            <p:nvPr/>
          </p:nvSpPr>
          <p:spPr bwMode="auto">
            <a:xfrm flipV="1">
              <a:off x="2058" y="248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8" name="Line 227"/>
            <p:cNvSpPr>
              <a:spLocks noChangeShapeType="1"/>
            </p:cNvSpPr>
            <p:nvPr/>
          </p:nvSpPr>
          <p:spPr bwMode="auto">
            <a:xfrm flipV="1">
              <a:off x="2058" y="248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Line 228"/>
            <p:cNvSpPr>
              <a:spLocks noChangeShapeType="1"/>
            </p:cNvSpPr>
            <p:nvPr/>
          </p:nvSpPr>
          <p:spPr bwMode="auto">
            <a:xfrm>
              <a:off x="2058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Rectangle 229"/>
            <p:cNvSpPr>
              <a:spLocks noChangeArrowheads="1"/>
            </p:cNvSpPr>
            <p:nvPr/>
          </p:nvSpPr>
          <p:spPr bwMode="auto">
            <a:xfrm>
              <a:off x="2328" y="239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Line 230"/>
            <p:cNvSpPr>
              <a:spLocks noChangeShapeType="1"/>
            </p:cNvSpPr>
            <p:nvPr/>
          </p:nvSpPr>
          <p:spPr bwMode="auto">
            <a:xfrm flipH="1" flipV="1">
              <a:off x="2334" y="240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Line 231"/>
            <p:cNvSpPr>
              <a:spLocks noChangeShapeType="1"/>
            </p:cNvSpPr>
            <p:nvPr/>
          </p:nvSpPr>
          <p:spPr bwMode="auto">
            <a:xfrm>
              <a:off x="2352" y="241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3" name="Line 232"/>
            <p:cNvSpPr>
              <a:spLocks noChangeShapeType="1"/>
            </p:cNvSpPr>
            <p:nvPr/>
          </p:nvSpPr>
          <p:spPr bwMode="auto">
            <a:xfrm flipH="1">
              <a:off x="2334" y="241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4" name="Line 233"/>
            <p:cNvSpPr>
              <a:spLocks noChangeShapeType="1"/>
            </p:cNvSpPr>
            <p:nvPr/>
          </p:nvSpPr>
          <p:spPr bwMode="auto">
            <a:xfrm flipV="1">
              <a:off x="2352" y="240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Line 234"/>
            <p:cNvSpPr>
              <a:spLocks noChangeShapeType="1"/>
            </p:cNvSpPr>
            <p:nvPr/>
          </p:nvSpPr>
          <p:spPr bwMode="auto">
            <a:xfrm flipV="1">
              <a:off x="2352" y="240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Line 235"/>
            <p:cNvSpPr>
              <a:spLocks noChangeShapeType="1"/>
            </p:cNvSpPr>
            <p:nvPr/>
          </p:nvSpPr>
          <p:spPr bwMode="auto">
            <a:xfrm>
              <a:off x="2352" y="241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Rectangle 236"/>
            <p:cNvSpPr>
              <a:spLocks noChangeArrowheads="1"/>
            </p:cNvSpPr>
            <p:nvPr/>
          </p:nvSpPr>
          <p:spPr bwMode="auto">
            <a:xfrm>
              <a:off x="2718" y="235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Line 237"/>
            <p:cNvSpPr>
              <a:spLocks noChangeShapeType="1"/>
            </p:cNvSpPr>
            <p:nvPr/>
          </p:nvSpPr>
          <p:spPr bwMode="auto">
            <a:xfrm flipH="1" flipV="1">
              <a:off x="2724" y="235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9" name="Line 238"/>
            <p:cNvSpPr>
              <a:spLocks noChangeShapeType="1"/>
            </p:cNvSpPr>
            <p:nvPr/>
          </p:nvSpPr>
          <p:spPr bwMode="auto">
            <a:xfrm>
              <a:off x="2742" y="237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Line 239"/>
            <p:cNvSpPr>
              <a:spLocks noChangeShapeType="1"/>
            </p:cNvSpPr>
            <p:nvPr/>
          </p:nvSpPr>
          <p:spPr bwMode="auto">
            <a:xfrm flipH="1">
              <a:off x="2724" y="237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Line 240"/>
            <p:cNvSpPr>
              <a:spLocks noChangeShapeType="1"/>
            </p:cNvSpPr>
            <p:nvPr/>
          </p:nvSpPr>
          <p:spPr bwMode="auto">
            <a:xfrm flipV="1">
              <a:off x="2742" y="235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Line 241"/>
            <p:cNvSpPr>
              <a:spLocks noChangeShapeType="1"/>
            </p:cNvSpPr>
            <p:nvPr/>
          </p:nvSpPr>
          <p:spPr bwMode="auto">
            <a:xfrm flipV="1">
              <a:off x="2742" y="235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Line 242"/>
            <p:cNvSpPr>
              <a:spLocks noChangeShapeType="1"/>
            </p:cNvSpPr>
            <p:nvPr/>
          </p:nvSpPr>
          <p:spPr bwMode="auto">
            <a:xfrm>
              <a:off x="2742" y="237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Rectangle 243"/>
            <p:cNvSpPr>
              <a:spLocks noChangeArrowheads="1"/>
            </p:cNvSpPr>
            <p:nvPr/>
          </p:nvSpPr>
          <p:spPr bwMode="auto">
            <a:xfrm>
              <a:off x="2772" y="225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Line 244"/>
            <p:cNvSpPr>
              <a:spLocks noChangeShapeType="1"/>
            </p:cNvSpPr>
            <p:nvPr/>
          </p:nvSpPr>
          <p:spPr bwMode="auto">
            <a:xfrm flipH="1" flipV="1">
              <a:off x="2778" y="225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Line 245"/>
            <p:cNvSpPr>
              <a:spLocks noChangeShapeType="1"/>
            </p:cNvSpPr>
            <p:nvPr/>
          </p:nvSpPr>
          <p:spPr bwMode="auto">
            <a:xfrm>
              <a:off x="2796" y="227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Line 246"/>
            <p:cNvSpPr>
              <a:spLocks noChangeShapeType="1"/>
            </p:cNvSpPr>
            <p:nvPr/>
          </p:nvSpPr>
          <p:spPr bwMode="auto">
            <a:xfrm flipH="1">
              <a:off x="2778" y="227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8" name="Line 247"/>
            <p:cNvSpPr>
              <a:spLocks noChangeShapeType="1"/>
            </p:cNvSpPr>
            <p:nvPr/>
          </p:nvSpPr>
          <p:spPr bwMode="auto">
            <a:xfrm flipV="1">
              <a:off x="2796" y="225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9" name="Line 248"/>
            <p:cNvSpPr>
              <a:spLocks noChangeShapeType="1"/>
            </p:cNvSpPr>
            <p:nvPr/>
          </p:nvSpPr>
          <p:spPr bwMode="auto">
            <a:xfrm flipV="1">
              <a:off x="2796" y="225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Line 249"/>
            <p:cNvSpPr>
              <a:spLocks noChangeShapeType="1"/>
            </p:cNvSpPr>
            <p:nvPr/>
          </p:nvSpPr>
          <p:spPr bwMode="auto">
            <a:xfrm>
              <a:off x="2796" y="22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Rectangle 250"/>
            <p:cNvSpPr>
              <a:spLocks noChangeArrowheads="1"/>
            </p:cNvSpPr>
            <p:nvPr/>
          </p:nvSpPr>
          <p:spPr bwMode="auto">
            <a:xfrm>
              <a:off x="3108" y="221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Line 251"/>
            <p:cNvSpPr>
              <a:spLocks noChangeShapeType="1"/>
            </p:cNvSpPr>
            <p:nvPr/>
          </p:nvSpPr>
          <p:spPr bwMode="auto">
            <a:xfrm flipH="1" flipV="1">
              <a:off x="3114" y="22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Line 252"/>
            <p:cNvSpPr>
              <a:spLocks noChangeShapeType="1"/>
            </p:cNvSpPr>
            <p:nvPr/>
          </p:nvSpPr>
          <p:spPr bwMode="auto">
            <a:xfrm>
              <a:off x="3132" y="223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4" name="Line 253"/>
            <p:cNvSpPr>
              <a:spLocks noChangeShapeType="1"/>
            </p:cNvSpPr>
            <p:nvPr/>
          </p:nvSpPr>
          <p:spPr bwMode="auto">
            <a:xfrm flipH="1">
              <a:off x="3114" y="223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5" name="Line 254"/>
            <p:cNvSpPr>
              <a:spLocks noChangeShapeType="1"/>
            </p:cNvSpPr>
            <p:nvPr/>
          </p:nvSpPr>
          <p:spPr bwMode="auto">
            <a:xfrm flipV="1">
              <a:off x="3132" y="22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Line 255"/>
            <p:cNvSpPr>
              <a:spLocks noChangeShapeType="1"/>
            </p:cNvSpPr>
            <p:nvPr/>
          </p:nvSpPr>
          <p:spPr bwMode="auto">
            <a:xfrm flipV="1">
              <a:off x="3132" y="22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Line 256"/>
            <p:cNvSpPr>
              <a:spLocks noChangeShapeType="1"/>
            </p:cNvSpPr>
            <p:nvPr/>
          </p:nvSpPr>
          <p:spPr bwMode="auto">
            <a:xfrm>
              <a:off x="3132" y="223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8" name="Rectangle 257"/>
            <p:cNvSpPr>
              <a:spLocks noChangeArrowheads="1"/>
            </p:cNvSpPr>
            <p:nvPr/>
          </p:nvSpPr>
          <p:spPr bwMode="auto">
            <a:xfrm>
              <a:off x="3216" y="218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Line 258"/>
            <p:cNvSpPr>
              <a:spLocks noChangeShapeType="1"/>
            </p:cNvSpPr>
            <p:nvPr/>
          </p:nvSpPr>
          <p:spPr bwMode="auto">
            <a:xfrm flipH="1" flipV="1">
              <a:off x="3222" y="219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0" name="Line 259"/>
            <p:cNvSpPr>
              <a:spLocks noChangeShapeType="1"/>
            </p:cNvSpPr>
            <p:nvPr/>
          </p:nvSpPr>
          <p:spPr bwMode="auto">
            <a:xfrm>
              <a:off x="3240" y="22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1" name="Line 260"/>
            <p:cNvSpPr>
              <a:spLocks noChangeShapeType="1"/>
            </p:cNvSpPr>
            <p:nvPr/>
          </p:nvSpPr>
          <p:spPr bwMode="auto">
            <a:xfrm flipH="1">
              <a:off x="3222" y="22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Line 261"/>
            <p:cNvSpPr>
              <a:spLocks noChangeShapeType="1"/>
            </p:cNvSpPr>
            <p:nvPr/>
          </p:nvSpPr>
          <p:spPr bwMode="auto">
            <a:xfrm flipV="1">
              <a:off x="3240" y="219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Line 262"/>
            <p:cNvSpPr>
              <a:spLocks noChangeShapeType="1"/>
            </p:cNvSpPr>
            <p:nvPr/>
          </p:nvSpPr>
          <p:spPr bwMode="auto">
            <a:xfrm flipV="1">
              <a:off x="3240" y="219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4" name="Line 263"/>
            <p:cNvSpPr>
              <a:spLocks noChangeShapeType="1"/>
            </p:cNvSpPr>
            <p:nvPr/>
          </p:nvSpPr>
          <p:spPr bwMode="auto">
            <a:xfrm>
              <a:off x="3240" y="22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Rectangle 264"/>
            <p:cNvSpPr>
              <a:spLocks noChangeArrowheads="1"/>
            </p:cNvSpPr>
            <p:nvPr/>
          </p:nvSpPr>
          <p:spPr bwMode="auto">
            <a:xfrm>
              <a:off x="2238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Line 265"/>
            <p:cNvSpPr>
              <a:spLocks noChangeShapeType="1"/>
            </p:cNvSpPr>
            <p:nvPr/>
          </p:nvSpPr>
          <p:spPr bwMode="auto">
            <a:xfrm flipH="1" flipV="1">
              <a:off x="224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Line 266"/>
            <p:cNvSpPr>
              <a:spLocks noChangeShapeType="1"/>
            </p:cNvSpPr>
            <p:nvPr/>
          </p:nvSpPr>
          <p:spPr bwMode="auto">
            <a:xfrm>
              <a:off x="226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Line 267"/>
            <p:cNvSpPr>
              <a:spLocks noChangeShapeType="1"/>
            </p:cNvSpPr>
            <p:nvPr/>
          </p:nvSpPr>
          <p:spPr bwMode="auto">
            <a:xfrm flipH="1">
              <a:off x="224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9" name="Line 268"/>
            <p:cNvSpPr>
              <a:spLocks noChangeShapeType="1"/>
            </p:cNvSpPr>
            <p:nvPr/>
          </p:nvSpPr>
          <p:spPr bwMode="auto">
            <a:xfrm flipV="1">
              <a:off x="226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0" name="Line 269"/>
            <p:cNvSpPr>
              <a:spLocks noChangeShapeType="1"/>
            </p:cNvSpPr>
            <p:nvPr/>
          </p:nvSpPr>
          <p:spPr bwMode="auto">
            <a:xfrm flipV="1">
              <a:off x="2262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1" name="Line 270"/>
            <p:cNvSpPr>
              <a:spLocks noChangeShapeType="1"/>
            </p:cNvSpPr>
            <p:nvPr/>
          </p:nvSpPr>
          <p:spPr bwMode="auto">
            <a:xfrm>
              <a:off x="2262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2" name="Rectangle 271"/>
            <p:cNvSpPr>
              <a:spLocks noChangeArrowheads="1"/>
            </p:cNvSpPr>
            <p:nvPr/>
          </p:nvSpPr>
          <p:spPr bwMode="auto">
            <a:xfrm>
              <a:off x="1854" y="249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Line 272"/>
            <p:cNvSpPr>
              <a:spLocks noChangeShapeType="1"/>
            </p:cNvSpPr>
            <p:nvPr/>
          </p:nvSpPr>
          <p:spPr bwMode="auto">
            <a:xfrm flipH="1" flipV="1">
              <a:off x="1860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4" name="Line 273"/>
            <p:cNvSpPr>
              <a:spLocks noChangeShapeType="1"/>
            </p:cNvSpPr>
            <p:nvPr/>
          </p:nvSpPr>
          <p:spPr bwMode="auto">
            <a:xfrm>
              <a:off x="1878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5" name="Line 274"/>
            <p:cNvSpPr>
              <a:spLocks noChangeShapeType="1"/>
            </p:cNvSpPr>
            <p:nvPr/>
          </p:nvSpPr>
          <p:spPr bwMode="auto">
            <a:xfrm flipH="1">
              <a:off x="1860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6" name="Line 275"/>
            <p:cNvSpPr>
              <a:spLocks noChangeShapeType="1"/>
            </p:cNvSpPr>
            <p:nvPr/>
          </p:nvSpPr>
          <p:spPr bwMode="auto">
            <a:xfrm flipV="1">
              <a:off x="1878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7" name="Line 276"/>
            <p:cNvSpPr>
              <a:spLocks noChangeShapeType="1"/>
            </p:cNvSpPr>
            <p:nvPr/>
          </p:nvSpPr>
          <p:spPr bwMode="auto">
            <a:xfrm flipV="1">
              <a:off x="1878" y="24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8" name="Line 277"/>
            <p:cNvSpPr>
              <a:spLocks noChangeShapeType="1"/>
            </p:cNvSpPr>
            <p:nvPr/>
          </p:nvSpPr>
          <p:spPr bwMode="auto">
            <a:xfrm>
              <a:off x="1878" y="25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Rectangle 278"/>
            <p:cNvSpPr>
              <a:spLocks noChangeArrowheads="1"/>
            </p:cNvSpPr>
            <p:nvPr/>
          </p:nvSpPr>
          <p:spPr bwMode="auto">
            <a:xfrm>
              <a:off x="1884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0" name="Line 279"/>
            <p:cNvSpPr>
              <a:spLocks noChangeShapeType="1"/>
            </p:cNvSpPr>
            <p:nvPr/>
          </p:nvSpPr>
          <p:spPr bwMode="auto">
            <a:xfrm flipH="1" flipV="1">
              <a:off x="189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1" name="Line 280"/>
            <p:cNvSpPr>
              <a:spLocks noChangeShapeType="1"/>
            </p:cNvSpPr>
            <p:nvPr/>
          </p:nvSpPr>
          <p:spPr bwMode="auto">
            <a:xfrm>
              <a:off x="190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2" name="Line 281"/>
            <p:cNvSpPr>
              <a:spLocks noChangeShapeType="1"/>
            </p:cNvSpPr>
            <p:nvPr/>
          </p:nvSpPr>
          <p:spPr bwMode="auto">
            <a:xfrm flipH="1">
              <a:off x="189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3" name="Line 282"/>
            <p:cNvSpPr>
              <a:spLocks noChangeShapeType="1"/>
            </p:cNvSpPr>
            <p:nvPr/>
          </p:nvSpPr>
          <p:spPr bwMode="auto">
            <a:xfrm flipV="1">
              <a:off x="1908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4" name="Line 283"/>
            <p:cNvSpPr>
              <a:spLocks noChangeShapeType="1"/>
            </p:cNvSpPr>
            <p:nvPr/>
          </p:nvSpPr>
          <p:spPr bwMode="auto">
            <a:xfrm flipV="1">
              <a:off x="1908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5" name="Line 284"/>
            <p:cNvSpPr>
              <a:spLocks noChangeShapeType="1"/>
            </p:cNvSpPr>
            <p:nvPr/>
          </p:nvSpPr>
          <p:spPr bwMode="auto">
            <a:xfrm>
              <a:off x="1908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6" name="Rectangle 285"/>
            <p:cNvSpPr>
              <a:spLocks noChangeArrowheads="1"/>
            </p:cNvSpPr>
            <p:nvPr/>
          </p:nvSpPr>
          <p:spPr bwMode="auto">
            <a:xfrm>
              <a:off x="1872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7" name="Line 286"/>
            <p:cNvSpPr>
              <a:spLocks noChangeShapeType="1"/>
            </p:cNvSpPr>
            <p:nvPr/>
          </p:nvSpPr>
          <p:spPr bwMode="auto">
            <a:xfrm flipH="1" flipV="1">
              <a:off x="1878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8" name="Line 287"/>
            <p:cNvSpPr>
              <a:spLocks noChangeShapeType="1"/>
            </p:cNvSpPr>
            <p:nvPr/>
          </p:nvSpPr>
          <p:spPr bwMode="auto">
            <a:xfrm>
              <a:off x="189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9" name="Line 288"/>
            <p:cNvSpPr>
              <a:spLocks noChangeShapeType="1"/>
            </p:cNvSpPr>
            <p:nvPr/>
          </p:nvSpPr>
          <p:spPr bwMode="auto">
            <a:xfrm flipH="1">
              <a:off x="1878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0" name="Line 289"/>
            <p:cNvSpPr>
              <a:spLocks noChangeShapeType="1"/>
            </p:cNvSpPr>
            <p:nvPr/>
          </p:nvSpPr>
          <p:spPr bwMode="auto">
            <a:xfrm flipV="1">
              <a:off x="189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1" name="Line 290"/>
            <p:cNvSpPr>
              <a:spLocks noChangeShapeType="1"/>
            </p:cNvSpPr>
            <p:nvPr/>
          </p:nvSpPr>
          <p:spPr bwMode="auto">
            <a:xfrm flipV="1">
              <a:off x="1896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2" name="Line 291"/>
            <p:cNvSpPr>
              <a:spLocks noChangeShapeType="1"/>
            </p:cNvSpPr>
            <p:nvPr/>
          </p:nvSpPr>
          <p:spPr bwMode="auto">
            <a:xfrm>
              <a:off x="1896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3" name="Rectangle 292"/>
            <p:cNvSpPr>
              <a:spLocks noChangeArrowheads="1"/>
            </p:cNvSpPr>
            <p:nvPr/>
          </p:nvSpPr>
          <p:spPr bwMode="auto">
            <a:xfrm>
              <a:off x="1782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4" name="Line 293"/>
            <p:cNvSpPr>
              <a:spLocks noChangeShapeType="1"/>
            </p:cNvSpPr>
            <p:nvPr/>
          </p:nvSpPr>
          <p:spPr bwMode="auto">
            <a:xfrm flipH="1" flipV="1">
              <a:off x="1788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5" name="Line 294"/>
            <p:cNvSpPr>
              <a:spLocks noChangeShapeType="1"/>
            </p:cNvSpPr>
            <p:nvPr/>
          </p:nvSpPr>
          <p:spPr bwMode="auto">
            <a:xfrm>
              <a:off x="180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6" name="Line 295"/>
            <p:cNvSpPr>
              <a:spLocks noChangeShapeType="1"/>
            </p:cNvSpPr>
            <p:nvPr/>
          </p:nvSpPr>
          <p:spPr bwMode="auto">
            <a:xfrm flipH="1">
              <a:off x="178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7" name="Line 296"/>
            <p:cNvSpPr>
              <a:spLocks noChangeShapeType="1"/>
            </p:cNvSpPr>
            <p:nvPr/>
          </p:nvSpPr>
          <p:spPr bwMode="auto">
            <a:xfrm flipV="1">
              <a:off x="180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8" name="Line 297"/>
            <p:cNvSpPr>
              <a:spLocks noChangeShapeType="1"/>
            </p:cNvSpPr>
            <p:nvPr/>
          </p:nvSpPr>
          <p:spPr bwMode="auto">
            <a:xfrm flipV="1">
              <a:off x="1806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9" name="Line 298"/>
            <p:cNvSpPr>
              <a:spLocks noChangeShapeType="1"/>
            </p:cNvSpPr>
            <p:nvPr/>
          </p:nvSpPr>
          <p:spPr bwMode="auto">
            <a:xfrm>
              <a:off x="1806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0" name="Rectangle 299"/>
            <p:cNvSpPr>
              <a:spLocks noChangeArrowheads="1"/>
            </p:cNvSpPr>
            <p:nvPr/>
          </p:nvSpPr>
          <p:spPr bwMode="auto">
            <a:xfrm>
              <a:off x="1710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1" name="Line 300"/>
            <p:cNvSpPr>
              <a:spLocks noChangeShapeType="1"/>
            </p:cNvSpPr>
            <p:nvPr/>
          </p:nvSpPr>
          <p:spPr bwMode="auto">
            <a:xfrm flipH="1" flipV="1">
              <a:off x="171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2" name="Line 301"/>
            <p:cNvSpPr>
              <a:spLocks noChangeShapeType="1"/>
            </p:cNvSpPr>
            <p:nvPr/>
          </p:nvSpPr>
          <p:spPr bwMode="auto">
            <a:xfrm>
              <a:off x="1734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3" name="Line 302"/>
            <p:cNvSpPr>
              <a:spLocks noChangeShapeType="1"/>
            </p:cNvSpPr>
            <p:nvPr/>
          </p:nvSpPr>
          <p:spPr bwMode="auto">
            <a:xfrm flipH="1">
              <a:off x="171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4" name="Line 303"/>
            <p:cNvSpPr>
              <a:spLocks noChangeShapeType="1"/>
            </p:cNvSpPr>
            <p:nvPr/>
          </p:nvSpPr>
          <p:spPr bwMode="auto">
            <a:xfrm flipV="1">
              <a:off x="1734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5" name="Line 304"/>
            <p:cNvSpPr>
              <a:spLocks noChangeShapeType="1"/>
            </p:cNvSpPr>
            <p:nvPr/>
          </p:nvSpPr>
          <p:spPr bwMode="auto">
            <a:xfrm flipV="1">
              <a:off x="1734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6" name="Line 305"/>
            <p:cNvSpPr>
              <a:spLocks noChangeShapeType="1"/>
            </p:cNvSpPr>
            <p:nvPr/>
          </p:nvSpPr>
          <p:spPr bwMode="auto">
            <a:xfrm>
              <a:off x="1734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7" name="Rectangle 306"/>
            <p:cNvSpPr>
              <a:spLocks noChangeArrowheads="1"/>
            </p:cNvSpPr>
            <p:nvPr/>
          </p:nvSpPr>
          <p:spPr bwMode="auto">
            <a:xfrm>
              <a:off x="1728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8" name="Line 307"/>
            <p:cNvSpPr>
              <a:spLocks noChangeShapeType="1"/>
            </p:cNvSpPr>
            <p:nvPr/>
          </p:nvSpPr>
          <p:spPr bwMode="auto">
            <a:xfrm flipH="1" flipV="1">
              <a:off x="173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9" name="Line 308"/>
            <p:cNvSpPr>
              <a:spLocks noChangeShapeType="1"/>
            </p:cNvSpPr>
            <p:nvPr/>
          </p:nvSpPr>
          <p:spPr bwMode="auto">
            <a:xfrm>
              <a:off x="175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0" name="Line 309"/>
            <p:cNvSpPr>
              <a:spLocks noChangeShapeType="1"/>
            </p:cNvSpPr>
            <p:nvPr/>
          </p:nvSpPr>
          <p:spPr bwMode="auto">
            <a:xfrm flipH="1">
              <a:off x="173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1" name="Line 310"/>
            <p:cNvSpPr>
              <a:spLocks noChangeShapeType="1"/>
            </p:cNvSpPr>
            <p:nvPr/>
          </p:nvSpPr>
          <p:spPr bwMode="auto">
            <a:xfrm flipV="1">
              <a:off x="175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2" name="Line 311"/>
            <p:cNvSpPr>
              <a:spLocks noChangeShapeType="1"/>
            </p:cNvSpPr>
            <p:nvPr/>
          </p:nvSpPr>
          <p:spPr bwMode="auto">
            <a:xfrm flipV="1">
              <a:off x="1752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3" name="Line 312"/>
            <p:cNvSpPr>
              <a:spLocks noChangeShapeType="1"/>
            </p:cNvSpPr>
            <p:nvPr/>
          </p:nvSpPr>
          <p:spPr bwMode="auto">
            <a:xfrm>
              <a:off x="1752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4" name="Rectangle 313"/>
            <p:cNvSpPr>
              <a:spLocks noChangeArrowheads="1"/>
            </p:cNvSpPr>
            <p:nvPr/>
          </p:nvSpPr>
          <p:spPr bwMode="auto">
            <a:xfrm>
              <a:off x="1740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5" name="Line 314"/>
            <p:cNvSpPr>
              <a:spLocks noChangeShapeType="1"/>
            </p:cNvSpPr>
            <p:nvPr/>
          </p:nvSpPr>
          <p:spPr bwMode="auto">
            <a:xfrm flipH="1" flipV="1">
              <a:off x="174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6" name="Line 315"/>
            <p:cNvSpPr>
              <a:spLocks noChangeShapeType="1"/>
            </p:cNvSpPr>
            <p:nvPr/>
          </p:nvSpPr>
          <p:spPr bwMode="auto">
            <a:xfrm>
              <a:off x="176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7" name="Line 316"/>
            <p:cNvSpPr>
              <a:spLocks noChangeShapeType="1"/>
            </p:cNvSpPr>
            <p:nvPr/>
          </p:nvSpPr>
          <p:spPr bwMode="auto">
            <a:xfrm flipH="1">
              <a:off x="174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8" name="Line 317"/>
            <p:cNvSpPr>
              <a:spLocks noChangeShapeType="1"/>
            </p:cNvSpPr>
            <p:nvPr/>
          </p:nvSpPr>
          <p:spPr bwMode="auto">
            <a:xfrm flipV="1">
              <a:off x="176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9" name="Line 318"/>
            <p:cNvSpPr>
              <a:spLocks noChangeShapeType="1"/>
            </p:cNvSpPr>
            <p:nvPr/>
          </p:nvSpPr>
          <p:spPr bwMode="auto">
            <a:xfrm flipV="1">
              <a:off x="1764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0" name="Line 319"/>
            <p:cNvSpPr>
              <a:spLocks noChangeShapeType="1"/>
            </p:cNvSpPr>
            <p:nvPr/>
          </p:nvSpPr>
          <p:spPr bwMode="auto">
            <a:xfrm>
              <a:off x="1764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1" name="Rectangle 320"/>
            <p:cNvSpPr>
              <a:spLocks noChangeArrowheads="1"/>
            </p:cNvSpPr>
            <p:nvPr/>
          </p:nvSpPr>
          <p:spPr bwMode="auto">
            <a:xfrm>
              <a:off x="1746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2" name="Line 321"/>
            <p:cNvSpPr>
              <a:spLocks noChangeShapeType="1"/>
            </p:cNvSpPr>
            <p:nvPr/>
          </p:nvSpPr>
          <p:spPr bwMode="auto">
            <a:xfrm flipH="1" flipV="1">
              <a:off x="1752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3" name="Line 322"/>
            <p:cNvSpPr>
              <a:spLocks noChangeShapeType="1"/>
            </p:cNvSpPr>
            <p:nvPr/>
          </p:nvSpPr>
          <p:spPr bwMode="auto">
            <a:xfrm>
              <a:off x="1770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4" name="Line 323"/>
            <p:cNvSpPr>
              <a:spLocks noChangeShapeType="1"/>
            </p:cNvSpPr>
            <p:nvPr/>
          </p:nvSpPr>
          <p:spPr bwMode="auto">
            <a:xfrm flipH="1">
              <a:off x="1752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5" name="Line 324"/>
            <p:cNvSpPr>
              <a:spLocks noChangeShapeType="1"/>
            </p:cNvSpPr>
            <p:nvPr/>
          </p:nvSpPr>
          <p:spPr bwMode="auto">
            <a:xfrm flipV="1">
              <a:off x="1770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6" name="Line 325"/>
            <p:cNvSpPr>
              <a:spLocks noChangeShapeType="1"/>
            </p:cNvSpPr>
            <p:nvPr/>
          </p:nvSpPr>
          <p:spPr bwMode="auto">
            <a:xfrm flipV="1">
              <a:off x="1770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7" name="Line 326"/>
            <p:cNvSpPr>
              <a:spLocks noChangeShapeType="1"/>
            </p:cNvSpPr>
            <p:nvPr/>
          </p:nvSpPr>
          <p:spPr bwMode="auto">
            <a:xfrm>
              <a:off x="1770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8" name="Rectangle 327"/>
            <p:cNvSpPr>
              <a:spLocks noChangeArrowheads="1"/>
            </p:cNvSpPr>
            <p:nvPr/>
          </p:nvSpPr>
          <p:spPr bwMode="auto">
            <a:xfrm>
              <a:off x="1740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9" name="Line 328"/>
            <p:cNvSpPr>
              <a:spLocks noChangeShapeType="1"/>
            </p:cNvSpPr>
            <p:nvPr/>
          </p:nvSpPr>
          <p:spPr bwMode="auto">
            <a:xfrm flipH="1" flipV="1">
              <a:off x="174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0" name="Line 329"/>
            <p:cNvSpPr>
              <a:spLocks noChangeShapeType="1"/>
            </p:cNvSpPr>
            <p:nvPr/>
          </p:nvSpPr>
          <p:spPr bwMode="auto">
            <a:xfrm>
              <a:off x="176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1" name="Line 330"/>
            <p:cNvSpPr>
              <a:spLocks noChangeShapeType="1"/>
            </p:cNvSpPr>
            <p:nvPr/>
          </p:nvSpPr>
          <p:spPr bwMode="auto">
            <a:xfrm flipH="1">
              <a:off x="174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" name="Line 331"/>
            <p:cNvSpPr>
              <a:spLocks noChangeShapeType="1"/>
            </p:cNvSpPr>
            <p:nvPr/>
          </p:nvSpPr>
          <p:spPr bwMode="auto">
            <a:xfrm flipV="1">
              <a:off x="176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" name="Line 332"/>
            <p:cNvSpPr>
              <a:spLocks noChangeShapeType="1"/>
            </p:cNvSpPr>
            <p:nvPr/>
          </p:nvSpPr>
          <p:spPr bwMode="auto">
            <a:xfrm flipV="1">
              <a:off x="1764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" name="Line 333"/>
            <p:cNvSpPr>
              <a:spLocks noChangeShapeType="1"/>
            </p:cNvSpPr>
            <p:nvPr/>
          </p:nvSpPr>
          <p:spPr bwMode="auto">
            <a:xfrm>
              <a:off x="1764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" name="Rectangle 334"/>
            <p:cNvSpPr>
              <a:spLocks noChangeArrowheads="1"/>
            </p:cNvSpPr>
            <p:nvPr/>
          </p:nvSpPr>
          <p:spPr bwMode="auto">
            <a:xfrm>
              <a:off x="1752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" name="Line 335"/>
            <p:cNvSpPr>
              <a:spLocks noChangeShapeType="1"/>
            </p:cNvSpPr>
            <p:nvPr/>
          </p:nvSpPr>
          <p:spPr bwMode="auto">
            <a:xfrm flipH="1" flipV="1">
              <a:off x="1758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" name="Line 336"/>
            <p:cNvSpPr>
              <a:spLocks noChangeShapeType="1"/>
            </p:cNvSpPr>
            <p:nvPr/>
          </p:nvSpPr>
          <p:spPr bwMode="auto">
            <a:xfrm>
              <a:off x="177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" name="Line 337"/>
            <p:cNvSpPr>
              <a:spLocks noChangeShapeType="1"/>
            </p:cNvSpPr>
            <p:nvPr/>
          </p:nvSpPr>
          <p:spPr bwMode="auto">
            <a:xfrm flipH="1">
              <a:off x="175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" name="Line 338"/>
            <p:cNvSpPr>
              <a:spLocks noChangeShapeType="1"/>
            </p:cNvSpPr>
            <p:nvPr/>
          </p:nvSpPr>
          <p:spPr bwMode="auto">
            <a:xfrm flipV="1">
              <a:off x="177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" name="Line 339"/>
            <p:cNvSpPr>
              <a:spLocks noChangeShapeType="1"/>
            </p:cNvSpPr>
            <p:nvPr/>
          </p:nvSpPr>
          <p:spPr bwMode="auto">
            <a:xfrm flipV="1">
              <a:off x="1776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" name="Line 340"/>
            <p:cNvSpPr>
              <a:spLocks noChangeShapeType="1"/>
            </p:cNvSpPr>
            <p:nvPr/>
          </p:nvSpPr>
          <p:spPr bwMode="auto">
            <a:xfrm>
              <a:off x="1776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" name="Rectangle 341"/>
            <p:cNvSpPr>
              <a:spLocks noChangeArrowheads="1"/>
            </p:cNvSpPr>
            <p:nvPr/>
          </p:nvSpPr>
          <p:spPr bwMode="auto">
            <a:xfrm>
              <a:off x="1740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" name="Line 342"/>
            <p:cNvSpPr>
              <a:spLocks noChangeShapeType="1"/>
            </p:cNvSpPr>
            <p:nvPr/>
          </p:nvSpPr>
          <p:spPr bwMode="auto">
            <a:xfrm flipH="1" flipV="1">
              <a:off x="174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" name="Line 343"/>
            <p:cNvSpPr>
              <a:spLocks noChangeShapeType="1"/>
            </p:cNvSpPr>
            <p:nvPr/>
          </p:nvSpPr>
          <p:spPr bwMode="auto">
            <a:xfrm>
              <a:off x="176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5" name="Line 344"/>
            <p:cNvSpPr>
              <a:spLocks noChangeShapeType="1"/>
            </p:cNvSpPr>
            <p:nvPr/>
          </p:nvSpPr>
          <p:spPr bwMode="auto">
            <a:xfrm flipH="1">
              <a:off x="174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" name="Line 345"/>
            <p:cNvSpPr>
              <a:spLocks noChangeShapeType="1"/>
            </p:cNvSpPr>
            <p:nvPr/>
          </p:nvSpPr>
          <p:spPr bwMode="auto">
            <a:xfrm flipV="1">
              <a:off x="176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" name="Line 346"/>
            <p:cNvSpPr>
              <a:spLocks noChangeShapeType="1"/>
            </p:cNvSpPr>
            <p:nvPr/>
          </p:nvSpPr>
          <p:spPr bwMode="auto">
            <a:xfrm flipV="1">
              <a:off x="1764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" name="Line 347"/>
            <p:cNvSpPr>
              <a:spLocks noChangeShapeType="1"/>
            </p:cNvSpPr>
            <p:nvPr/>
          </p:nvSpPr>
          <p:spPr bwMode="auto">
            <a:xfrm>
              <a:off x="1764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" name="Rectangle 348"/>
            <p:cNvSpPr>
              <a:spLocks noChangeArrowheads="1"/>
            </p:cNvSpPr>
            <p:nvPr/>
          </p:nvSpPr>
          <p:spPr bwMode="auto">
            <a:xfrm>
              <a:off x="1746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" name="Line 349"/>
            <p:cNvSpPr>
              <a:spLocks noChangeShapeType="1"/>
            </p:cNvSpPr>
            <p:nvPr/>
          </p:nvSpPr>
          <p:spPr bwMode="auto">
            <a:xfrm flipH="1" flipV="1">
              <a:off x="175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" name="Line 350"/>
            <p:cNvSpPr>
              <a:spLocks noChangeShapeType="1"/>
            </p:cNvSpPr>
            <p:nvPr/>
          </p:nvSpPr>
          <p:spPr bwMode="auto">
            <a:xfrm>
              <a:off x="177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" name="Line 351"/>
            <p:cNvSpPr>
              <a:spLocks noChangeShapeType="1"/>
            </p:cNvSpPr>
            <p:nvPr/>
          </p:nvSpPr>
          <p:spPr bwMode="auto">
            <a:xfrm flipH="1">
              <a:off x="175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" name="Line 352"/>
            <p:cNvSpPr>
              <a:spLocks noChangeShapeType="1"/>
            </p:cNvSpPr>
            <p:nvPr/>
          </p:nvSpPr>
          <p:spPr bwMode="auto">
            <a:xfrm flipV="1">
              <a:off x="177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4" name="Line 353"/>
            <p:cNvSpPr>
              <a:spLocks noChangeShapeType="1"/>
            </p:cNvSpPr>
            <p:nvPr/>
          </p:nvSpPr>
          <p:spPr bwMode="auto">
            <a:xfrm flipV="1">
              <a:off x="1770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5" name="Line 354"/>
            <p:cNvSpPr>
              <a:spLocks noChangeShapeType="1"/>
            </p:cNvSpPr>
            <p:nvPr/>
          </p:nvSpPr>
          <p:spPr bwMode="auto">
            <a:xfrm>
              <a:off x="1770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6" name="Rectangle 355"/>
            <p:cNvSpPr>
              <a:spLocks noChangeArrowheads="1"/>
            </p:cNvSpPr>
            <p:nvPr/>
          </p:nvSpPr>
          <p:spPr bwMode="auto">
            <a:xfrm>
              <a:off x="1740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7" name="Line 356"/>
            <p:cNvSpPr>
              <a:spLocks noChangeShapeType="1"/>
            </p:cNvSpPr>
            <p:nvPr/>
          </p:nvSpPr>
          <p:spPr bwMode="auto">
            <a:xfrm flipH="1" flipV="1">
              <a:off x="174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8" name="Line 357"/>
            <p:cNvSpPr>
              <a:spLocks noChangeShapeType="1"/>
            </p:cNvSpPr>
            <p:nvPr/>
          </p:nvSpPr>
          <p:spPr bwMode="auto">
            <a:xfrm>
              <a:off x="1764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9" name="Line 358"/>
            <p:cNvSpPr>
              <a:spLocks noChangeShapeType="1"/>
            </p:cNvSpPr>
            <p:nvPr/>
          </p:nvSpPr>
          <p:spPr bwMode="auto">
            <a:xfrm flipH="1">
              <a:off x="174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0" name="Line 359"/>
            <p:cNvSpPr>
              <a:spLocks noChangeShapeType="1"/>
            </p:cNvSpPr>
            <p:nvPr/>
          </p:nvSpPr>
          <p:spPr bwMode="auto">
            <a:xfrm flipV="1">
              <a:off x="1764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1" name="Line 360"/>
            <p:cNvSpPr>
              <a:spLocks noChangeShapeType="1"/>
            </p:cNvSpPr>
            <p:nvPr/>
          </p:nvSpPr>
          <p:spPr bwMode="auto">
            <a:xfrm flipV="1">
              <a:off x="1764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2" name="Line 361"/>
            <p:cNvSpPr>
              <a:spLocks noChangeShapeType="1"/>
            </p:cNvSpPr>
            <p:nvPr/>
          </p:nvSpPr>
          <p:spPr bwMode="auto">
            <a:xfrm>
              <a:off x="1764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3" name="Rectangle 362"/>
            <p:cNvSpPr>
              <a:spLocks noChangeArrowheads="1"/>
            </p:cNvSpPr>
            <p:nvPr/>
          </p:nvSpPr>
          <p:spPr bwMode="auto">
            <a:xfrm>
              <a:off x="1740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4" name="Line 363"/>
            <p:cNvSpPr>
              <a:spLocks noChangeShapeType="1"/>
            </p:cNvSpPr>
            <p:nvPr/>
          </p:nvSpPr>
          <p:spPr bwMode="auto">
            <a:xfrm flipH="1" flipV="1">
              <a:off x="174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5" name="Line 364"/>
            <p:cNvSpPr>
              <a:spLocks noChangeShapeType="1"/>
            </p:cNvSpPr>
            <p:nvPr/>
          </p:nvSpPr>
          <p:spPr bwMode="auto">
            <a:xfrm>
              <a:off x="176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6" name="Line 365"/>
            <p:cNvSpPr>
              <a:spLocks noChangeShapeType="1"/>
            </p:cNvSpPr>
            <p:nvPr/>
          </p:nvSpPr>
          <p:spPr bwMode="auto">
            <a:xfrm flipH="1">
              <a:off x="174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7" name="Line 366"/>
            <p:cNvSpPr>
              <a:spLocks noChangeShapeType="1"/>
            </p:cNvSpPr>
            <p:nvPr/>
          </p:nvSpPr>
          <p:spPr bwMode="auto">
            <a:xfrm flipV="1">
              <a:off x="176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8" name="Line 367"/>
            <p:cNvSpPr>
              <a:spLocks noChangeShapeType="1"/>
            </p:cNvSpPr>
            <p:nvPr/>
          </p:nvSpPr>
          <p:spPr bwMode="auto">
            <a:xfrm flipV="1">
              <a:off x="1764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9" name="Line 368"/>
            <p:cNvSpPr>
              <a:spLocks noChangeShapeType="1"/>
            </p:cNvSpPr>
            <p:nvPr/>
          </p:nvSpPr>
          <p:spPr bwMode="auto">
            <a:xfrm>
              <a:off x="1764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0" name="Rectangle 369"/>
            <p:cNvSpPr>
              <a:spLocks noChangeArrowheads="1"/>
            </p:cNvSpPr>
            <p:nvPr/>
          </p:nvSpPr>
          <p:spPr bwMode="auto">
            <a:xfrm>
              <a:off x="1746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1" name="Line 370"/>
            <p:cNvSpPr>
              <a:spLocks noChangeShapeType="1"/>
            </p:cNvSpPr>
            <p:nvPr/>
          </p:nvSpPr>
          <p:spPr bwMode="auto">
            <a:xfrm flipH="1" flipV="1">
              <a:off x="1752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2" name="Line 371"/>
            <p:cNvSpPr>
              <a:spLocks noChangeShapeType="1"/>
            </p:cNvSpPr>
            <p:nvPr/>
          </p:nvSpPr>
          <p:spPr bwMode="auto">
            <a:xfrm>
              <a:off x="1770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3" name="Line 372"/>
            <p:cNvSpPr>
              <a:spLocks noChangeShapeType="1"/>
            </p:cNvSpPr>
            <p:nvPr/>
          </p:nvSpPr>
          <p:spPr bwMode="auto">
            <a:xfrm flipH="1">
              <a:off x="1752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4" name="Line 373"/>
            <p:cNvSpPr>
              <a:spLocks noChangeShapeType="1"/>
            </p:cNvSpPr>
            <p:nvPr/>
          </p:nvSpPr>
          <p:spPr bwMode="auto">
            <a:xfrm flipV="1">
              <a:off x="1770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5" name="Line 374"/>
            <p:cNvSpPr>
              <a:spLocks noChangeShapeType="1"/>
            </p:cNvSpPr>
            <p:nvPr/>
          </p:nvSpPr>
          <p:spPr bwMode="auto">
            <a:xfrm flipV="1">
              <a:off x="1770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6" name="Line 375"/>
            <p:cNvSpPr>
              <a:spLocks noChangeShapeType="1"/>
            </p:cNvSpPr>
            <p:nvPr/>
          </p:nvSpPr>
          <p:spPr bwMode="auto">
            <a:xfrm>
              <a:off x="1770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7" name="Rectangle 376"/>
            <p:cNvSpPr>
              <a:spLocks noChangeArrowheads="1"/>
            </p:cNvSpPr>
            <p:nvPr/>
          </p:nvSpPr>
          <p:spPr bwMode="auto">
            <a:xfrm>
              <a:off x="1746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8" name="Line 377"/>
            <p:cNvSpPr>
              <a:spLocks noChangeShapeType="1"/>
            </p:cNvSpPr>
            <p:nvPr/>
          </p:nvSpPr>
          <p:spPr bwMode="auto">
            <a:xfrm flipH="1" flipV="1">
              <a:off x="175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9" name="Line 378"/>
            <p:cNvSpPr>
              <a:spLocks noChangeShapeType="1"/>
            </p:cNvSpPr>
            <p:nvPr/>
          </p:nvSpPr>
          <p:spPr bwMode="auto">
            <a:xfrm>
              <a:off x="177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0" name="Line 379"/>
            <p:cNvSpPr>
              <a:spLocks noChangeShapeType="1"/>
            </p:cNvSpPr>
            <p:nvPr/>
          </p:nvSpPr>
          <p:spPr bwMode="auto">
            <a:xfrm flipH="1">
              <a:off x="175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1" name="Line 380"/>
            <p:cNvSpPr>
              <a:spLocks noChangeShapeType="1"/>
            </p:cNvSpPr>
            <p:nvPr/>
          </p:nvSpPr>
          <p:spPr bwMode="auto">
            <a:xfrm flipV="1">
              <a:off x="177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2" name="Line 381"/>
            <p:cNvSpPr>
              <a:spLocks noChangeShapeType="1"/>
            </p:cNvSpPr>
            <p:nvPr/>
          </p:nvSpPr>
          <p:spPr bwMode="auto">
            <a:xfrm flipV="1">
              <a:off x="1770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3" name="Line 382"/>
            <p:cNvSpPr>
              <a:spLocks noChangeShapeType="1"/>
            </p:cNvSpPr>
            <p:nvPr/>
          </p:nvSpPr>
          <p:spPr bwMode="auto">
            <a:xfrm>
              <a:off x="1770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4" name="Rectangle 383"/>
            <p:cNvSpPr>
              <a:spLocks noChangeArrowheads="1"/>
            </p:cNvSpPr>
            <p:nvPr/>
          </p:nvSpPr>
          <p:spPr bwMode="auto">
            <a:xfrm>
              <a:off x="1776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5" name="Line 384"/>
            <p:cNvSpPr>
              <a:spLocks noChangeShapeType="1"/>
            </p:cNvSpPr>
            <p:nvPr/>
          </p:nvSpPr>
          <p:spPr bwMode="auto">
            <a:xfrm flipH="1" flipV="1">
              <a:off x="178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6" name="Line 385"/>
            <p:cNvSpPr>
              <a:spLocks noChangeShapeType="1"/>
            </p:cNvSpPr>
            <p:nvPr/>
          </p:nvSpPr>
          <p:spPr bwMode="auto">
            <a:xfrm>
              <a:off x="180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7" name="Line 386"/>
            <p:cNvSpPr>
              <a:spLocks noChangeShapeType="1"/>
            </p:cNvSpPr>
            <p:nvPr/>
          </p:nvSpPr>
          <p:spPr bwMode="auto">
            <a:xfrm flipH="1">
              <a:off x="178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8" name="Line 387"/>
            <p:cNvSpPr>
              <a:spLocks noChangeShapeType="1"/>
            </p:cNvSpPr>
            <p:nvPr/>
          </p:nvSpPr>
          <p:spPr bwMode="auto">
            <a:xfrm flipV="1">
              <a:off x="180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9" name="Line 388"/>
            <p:cNvSpPr>
              <a:spLocks noChangeShapeType="1"/>
            </p:cNvSpPr>
            <p:nvPr/>
          </p:nvSpPr>
          <p:spPr bwMode="auto">
            <a:xfrm flipV="1">
              <a:off x="1800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0" name="Line 389"/>
            <p:cNvSpPr>
              <a:spLocks noChangeShapeType="1"/>
            </p:cNvSpPr>
            <p:nvPr/>
          </p:nvSpPr>
          <p:spPr bwMode="auto">
            <a:xfrm>
              <a:off x="1800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1" name="Rectangle 390"/>
            <p:cNvSpPr>
              <a:spLocks noChangeArrowheads="1"/>
            </p:cNvSpPr>
            <p:nvPr/>
          </p:nvSpPr>
          <p:spPr bwMode="auto">
            <a:xfrm>
              <a:off x="1842" y="249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2" name="Line 391"/>
            <p:cNvSpPr>
              <a:spLocks noChangeShapeType="1"/>
            </p:cNvSpPr>
            <p:nvPr/>
          </p:nvSpPr>
          <p:spPr bwMode="auto">
            <a:xfrm flipH="1" flipV="1">
              <a:off x="1848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3" name="Line 392"/>
            <p:cNvSpPr>
              <a:spLocks noChangeShapeType="1"/>
            </p:cNvSpPr>
            <p:nvPr/>
          </p:nvSpPr>
          <p:spPr bwMode="auto">
            <a:xfrm>
              <a:off x="1866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4" name="Line 393"/>
            <p:cNvSpPr>
              <a:spLocks noChangeShapeType="1"/>
            </p:cNvSpPr>
            <p:nvPr/>
          </p:nvSpPr>
          <p:spPr bwMode="auto">
            <a:xfrm flipH="1">
              <a:off x="1848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5" name="Line 394"/>
            <p:cNvSpPr>
              <a:spLocks noChangeShapeType="1"/>
            </p:cNvSpPr>
            <p:nvPr/>
          </p:nvSpPr>
          <p:spPr bwMode="auto">
            <a:xfrm flipV="1">
              <a:off x="1866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6" name="Line 395"/>
            <p:cNvSpPr>
              <a:spLocks noChangeShapeType="1"/>
            </p:cNvSpPr>
            <p:nvPr/>
          </p:nvSpPr>
          <p:spPr bwMode="auto">
            <a:xfrm flipV="1">
              <a:off x="1866" y="24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7" name="Line 396"/>
            <p:cNvSpPr>
              <a:spLocks noChangeShapeType="1"/>
            </p:cNvSpPr>
            <p:nvPr/>
          </p:nvSpPr>
          <p:spPr bwMode="auto">
            <a:xfrm>
              <a:off x="1866" y="25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8" name="Rectangle 397"/>
            <p:cNvSpPr>
              <a:spLocks noChangeArrowheads="1"/>
            </p:cNvSpPr>
            <p:nvPr/>
          </p:nvSpPr>
          <p:spPr bwMode="auto">
            <a:xfrm>
              <a:off x="2004" y="240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9" name="Line 398"/>
            <p:cNvSpPr>
              <a:spLocks noChangeShapeType="1"/>
            </p:cNvSpPr>
            <p:nvPr/>
          </p:nvSpPr>
          <p:spPr bwMode="auto">
            <a:xfrm flipH="1" flipV="1">
              <a:off x="2010" y="241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0" name="Line 399"/>
            <p:cNvSpPr>
              <a:spLocks noChangeShapeType="1"/>
            </p:cNvSpPr>
            <p:nvPr/>
          </p:nvSpPr>
          <p:spPr bwMode="auto">
            <a:xfrm>
              <a:off x="2028" y="243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1" name="Line 400"/>
            <p:cNvSpPr>
              <a:spLocks noChangeShapeType="1"/>
            </p:cNvSpPr>
            <p:nvPr/>
          </p:nvSpPr>
          <p:spPr bwMode="auto">
            <a:xfrm flipH="1">
              <a:off x="2010" y="243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2" name="Line 401"/>
            <p:cNvSpPr>
              <a:spLocks noChangeShapeType="1"/>
            </p:cNvSpPr>
            <p:nvPr/>
          </p:nvSpPr>
          <p:spPr bwMode="auto">
            <a:xfrm flipV="1">
              <a:off x="2028" y="241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3" name="Line 402"/>
            <p:cNvSpPr>
              <a:spLocks noChangeShapeType="1"/>
            </p:cNvSpPr>
            <p:nvPr/>
          </p:nvSpPr>
          <p:spPr bwMode="auto">
            <a:xfrm flipV="1">
              <a:off x="2028" y="241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4" name="Line 403"/>
            <p:cNvSpPr>
              <a:spLocks noChangeShapeType="1"/>
            </p:cNvSpPr>
            <p:nvPr/>
          </p:nvSpPr>
          <p:spPr bwMode="auto">
            <a:xfrm>
              <a:off x="2028" y="243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5" name="Rectangle 404"/>
            <p:cNvSpPr>
              <a:spLocks noChangeArrowheads="1"/>
            </p:cNvSpPr>
            <p:nvPr/>
          </p:nvSpPr>
          <p:spPr bwMode="auto">
            <a:xfrm>
              <a:off x="2514" y="230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6" name="Line 405"/>
            <p:cNvSpPr>
              <a:spLocks noChangeShapeType="1"/>
            </p:cNvSpPr>
            <p:nvPr/>
          </p:nvSpPr>
          <p:spPr bwMode="auto">
            <a:xfrm flipH="1" flipV="1">
              <a:off x="2520" y="231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7" name="Line 406"/>
            <p:cNvSpPr>
              <a:spLocks noChangeShapeType="1"/>
            </p:cNvSpPr>
            <p:nvPr/>
          </p:nvSpPr>
          <p:spPr bwMode="auto">
            <a:xfrm>
              <a:off x="2538" y="232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8" name="Line 407"/>
            <p:cNvSpPr>
              <a:spLocks noChangeShapeType="1"/>
            </p:cNvSpPr>
            <p:nvPr/>
          </p:nvSpPr>
          <p:spPr bwMode="auto">
            <a:xfrm flipH="1">
              <a:off x="2520" y="232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9" name="Line 408"/>
            <p:cNvSpPr>
              <a:spLocks noChangeShapeType="1"/>
            </p:cNvSpPr>
            <p:nvPr/>
          </p:nvSpPr>
          <p:spPr bwMode="auto">
            <a:xfrm flipV="1">
              <a:off x="2538" y="231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0" name="Line 409"/>
            <p:cNvSpPr>
              <a:spLocks noChangeShapeType="1"/>
            </p:cNvSpPr>
            <p:nvPr/>
          </p:nvSpPr>
          <p:spPr bwMode="auto">
            <a:xfrm flipV="1">
              <a:off x="2538" y="231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13" name="Group 611"/>
          <p:cNvGrpSpPr>
            <a:grpSpLocks/>
          </p:cNvGrpSpPr>
          <p:nvPr/>
        </p:nvGrpSpPr>
        <p:grpSpPr bwMode="auto">
          <a:xfrm>
            <a:off x="1562100" y="3187700"/>
            <a:ext cx="1771650" cy="552450"/>
            <a:chOff x="1728" y="2226"/>
            <a:chExt cx="1116" cy="348"/>
          </a:xfrm>
        </p:grpSpPr>
        <p:sp>
          <p:nvSpPr>
            <p:cNvPr id="11251" name="Line 411"/>
            <p:cNvSpPr>
              <a:spLocks noChangeShapeType="1"/>
            </p:cNvSpPr>
            <p:nvPr/>
          </p:nvSpPr>
          <p:spPr bwMode="auto">
            <a:xfrm>
              <a:off x="2538" y="232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2" name="Rectangle 412"/>
            <p:cNvSpPr>
              <a:spLocks noChangeArrowheads="1"/>
            </p:cNvSpPr>
            <p:nvPr/>
          </p:nvSpPr>
          <p:spPr bwMode="auto">
            <a:xfrm>
              <a:off x="2178" y="243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3" name="Line 413"/>
            <p:cNvSpPr>
              <a:spLocks noChangeShapeType="1"/>
            </p:cNvSpPr>
            <p:nvPr/>
          </p:nvSpPr>
          <p:spPr bwMode="auto">
            <a:xfrm flipH="1" flipV="1">
              <a:off x="2184" y="244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4" name="Line 414"/>
            <p:cNvSpPr>
              <a:spLocks noChangeShapeType="1"/>
            </p:cNvSpPr>
            <p:nvPr/>
          </p:nvSpPr>
          <p:spPr bwMode="auto">
            <a:xfrm>
              <a:off x="2202" y="246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5" name="Line 415"/>
            <p:cNvSpPr>
              <a:spLocks noChangeShapeType="1"/>
            </p:cNvSpPr>
            <p:nvPr/>
          </p:nvSpPr>
          <p:spPr bwMode="auto">
            <a:xfrm flipH="1">
              <a:off x="2184" y="246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6" name="Line 416"/>
            <p:cNvSpPr>
              <a:spLocks noChangeShapeType="1"/>
            </p:cNvSpPr>
            <p:nvPr/>
          </p:nvSpPr>
          <p:spPr bwMode="auto">
            <a:xfrm flipV="1">
              <a:off x="2202" y="244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7" name="Line 417"/>
            <p:cNvSpPr>
              <a:spLocks noChangeShapeType="1"/>
            </p:cNvSpPr>
            <p:nvPr/>
          </p:nvSpPr>
          <p:spPr bwMode="auto">
            <a:xfrm flipV="1">
              <a:off x="2202" y="244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8" name="Line 418"/>
            <p:cNvSpPr>
              <a:spLocks noChangeShapeType="1"/>
            </p:cNvSpPr>
            <p:nvPr/>
          </p:nvSpPr>
          <p:spPr bwMode="auto">
            <a:xfrm>
              <a:off x="2202" y="246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9" name="Rectangle 419"/>
            <p:cNvSpPr>
              <a:spLocks noChangeArrowheads="1"/>
            </p:cNvSpPr>
            <p:nvPr/>
          </p:nvSpPr>
          <p:spPr bwMode="auto">
            <a:xfrm>
              <a:off x="1860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0" name="Line 420"/>
            <p:cNvSpPr>
              <a:spLocks noChangeShapeType="1"/>
            </p:cNvSpPr>
            <p:nvPr/>
          </p:nvSpPr>
          <p:spPr bwMode="auto">
            <a:xfrm flipH="1" flipV="1">
              <a:off x="186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1" name="Line 421"/>
            <p:cNvSpPr>
              <a:spLocks noChangeShapeType="1"/>
            </p:cNvSpPr>
            <p:nvPr/>
          </p:nvSpPr>
          <p:spPr bwMode="auto">
            <a:xfrm>
              <a:off x="188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2" name="Line 422"/>
            <p:cNvSpPr>
              <a:spLocks noChangeShapeType="1"/>
            </p:cNvSpPr>
            <p:nvPr/>
          </p:nvSpPr>
          <p:spPr bwMode="auto">
            <a:xfrm flipH="1">
              <a:off x="186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3" name="Line 423"/>
            <p:cNvSpPr>
              <a:spLocks noChangeShapeType="1"/>
            </p:cNvSpPr>
            <p:nvPr/>
          </p:nvSpPr>
          <p:spPr bwMode="auto">
            <a:xfrm flipV="1">
              <a:off x="188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4" name="Line 424"/>
            <p:cNvSpPr>
              <a:spLocks noChangeShapeType="1"/>
            </p:cNvSpPr>
            <p:nvPr/>
          </p:nvSpPr>
          <p:spPr bwMode="auto">
            <a:xfrm flipV="1">
              <a:off x="1884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" name="Line 425"/>
            <p:cNvSpPr>
              <a:spLocks noChangeShapeType="1"/>
            </p:cNvSpPr>
            <p:nvPr/>
          </p:nvSpPr>
          <p:spPr bwMode="auto">
            <a:xfrm>
              <a:off x="1884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" name="Rectangle 426"/>
            <p:cNvSpPr>
              <a:spLocks noChangeArrowheads="1"/>
            </p:cNvSpPr>
            <p:nvPr/>
          </p:nvSpPr>
          <p:spPr bwMode="auto">
            <a:xfrm>
              <a:off x="1782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" name="Line 427"/>
            <p:cNvSpPr>
              <a:spLocks noChangeShapeType="1"/>
            </p:cNvSpPr>
            <p:nvPr/>
          </p:nvSpPr>
          <p:spPr bwMode="auto">
            <a:xfrm flipH="1" flipV="1">
              <a:off x="1788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8" name="Line 428"/>
            <p:cNvSpPr>
              <a:spLocks noChangeShapeType="1"/>
            </p:cNvSpPr>
            <p:nvPr/>
          </p:nvSpPr>
          <p:spPr bwMode="auto">
            <a:xfrm>
              <a:off x="180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Line 429"/>
            <p:cNvSpPr>
              <a:spLocks noChangeShapeType="1"/>
            </p:cNvSpPr>
            <p:nvPr/>
          </p:nvSpPr>
          <p:spPr bwMode="auto">
            <a:xfrm flipH="1">
              <a:off x="1788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Line 430"/>
            <p:cNvSpPr>
              <a:spLocks noChangeShapeType="1"/>
            </p:cNvSpPr>
            <p:nvPr/>
          </p:nvSpPr>
          <p:spPr bwMode="auto">
            <a:xfrm flipV="1">
              <a:off x="180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Line 431"/>
            <p:cNvSpPr>
              <a:spLocks noChangeShapeType="1"/>
            </p:cNvSpPr>
            <p:nvPr/>
          </p:nvSpPr>
          <p:spPr bwMode="auto">
            <a:xfrm flipV="1">
              <a:off x="1806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432"/>
            <p:cNvSpPr>
              <a:spLocks noChangeShapeType="1"/>
            </p:cNvSpPr>
            <p:nvPr/>
          </p:nvSpPr>
          <p:spPr bwMode="auto">
            <a:xfrm>
              <a:off x="1806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Rectangle 433"/>
            <p:cNvSpPr>
              <a:spLocks noChangeArrowheads="1"/>
            </p:cNvSpPr>
            <p:nvPr/>
          </p:nvSpPr>
          <p:spPr bwMode="auto">
            <a:xfrm>
              <a:off x="1818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434"/>
            <p:cNvSpPr>
              <a:spLocks noChangeShapeType="1"/>
            </p:cNvSpPr>
            <p:nvPr/>
          </p:nvSpPr>
          <p:spPr bwMode="auto">
            <a:xfrm flipH="1" flipV="1">
              <a:off x="182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435"/>
            <p:cNvSpPr>
              <a:spLocks noChangeShapeType="1"/>
            </p:cNvSpPr>
            <p:nvPr/>
          </p:nvSpPr>
          <p:spPr bwMode="auto">
            <a:xfrm>
              <a:off x="184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436"/>
            <p:cNvSpPr>
              <a:spLocks noChangeShapeType="1"/>
            </p:cNvSpPr>
            <p:nvPr/>
          </p:nvSpPr>
          <p:spPr bwMode="auto">
            <a:xfrm flipH="1">
              <a:off x="182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437"/>
            <p:cNvSpPr>
              <a:spLocks noChangeShapeType="1"/>
            </p:cNvSpPr>
            <p:nvPr/>
          </p:nvSpPr>
          <p:spPr bwMode="auto">
            <a:xfrm flipV="1">
              <a:off x="184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438"/>
            <p:cNvSpPr>
              <a:spLocks noChangeShapeType="1"/>
            </p:cNvSpPr>
            <p:nvPr/>
          </p:nvSpPr>
          <p:spPr bwMode="auto">
            <a:xfrm flipV="1">
              <a:off x="1842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439"/>
            <p:cNvSpPr>
              <a:spLocks noChangeShapeType="1"/>
            </p:cNvSpPr>
            <p:nvPr/>
          </p:nvSpPr>
          <p:spPr bwMode="auto">
            <a:xfrm>
              <a:off x="1842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Rectangle 440"/>
            <p:cNvSpPr>
              <a:spLocks noChangeArrowheads="1"/>
            </p:cNvSpPr>
            <p:nvPr/>
          </p:nvSpPr>
          <p:spPr bwMode="auto">
            <a:xfrm>
              <a:off x="1884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441"/>
            <p:cNvSpPr>
              <a:spLocks noChangeShapeType="1"/>
            </p:cNvSpPr>
            <p:nvPr/>
          </p:nvSpPr>
          <p:spPr bwMode="auto">
            <a:xfrm flipH="1" flipV="1">
              <a:off x="189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442"/>
            <p:cNvSpPr>
              <a:spLocks noChangeShapeType="1"/>
            </p:cNvSpPr>
            <p:nvPr/>
          </p:nvSpPr>
          <p:spPr bwMode="auto">
            <a:xfrm>
              <a:off x="190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443"/>
            <p:cNvSpPr>
              <a:spLocks noChangeShapeType="1"/>
            </p:cNvSpPr>
            <p:nvPr/>
          </p:nvSpPr>
          <p:spPr bwMode="auto">
            <a:xfrm flipH="1">
              <a:off x="189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444"/>
            <p:cNvSpPr>
              <a:spLocks noChangeShapeType="1"/>
            </p:cNvSpPr>
            <p:nvPr/>
          </p:nvSpPr>
          <p:spPr bwMode="auto">
            <a:xfrm flipV="1">
              <a:off x="1908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445"/>
            <p:cNvSpPr>
              <a:spLocks noChangeShapeType="1"/>
            </p:cNvSpPr>
            <p:nvPr/>
          </p:nvSpPr>
          <p:spPr bwMode="auto">
            <a:xfrm flipV="1">
              <a:off x="1908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446"/>
            <p:cNvSpPr>
              <a:spLocks noChangeShapeType="1"/>
            </p:cNvSpPr>
            <p:nvPr/>
          </p:nvSpPr>
          <p:spPr bwMode="auto">
            <a:xfrm>
              <a:off x="1908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Rectangle 447"/>
            <p:cNvSpPr>
              <a:spLocks noChangeArrowheads="1"/>
            </p:cNvSpPr>
            <p:nvPr/>
          </p:nvSpPr>
          <p:spPr bwMode="auto">
            <a:xfrm>
              <a:off x="1956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448"/>
            <p:cNvSpPr>
              <a:spLocks noChangeShapeType="1"/>
            </p:cNvSpPr>
            <p:nvPr/>
          </p:nvSpPr>
          <p:spPr bwMode="auto">
            <a:xfrm flipH="1" flipV="1">
              <a:off x="196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49"/>
            <p:cNvSpPr>
              <a:spLocks noChangeShapeType="1"/>
            </p:cNvSpPr>
            <p:nvPr/>
          </p:nvSpPr>
          <p:spPr bwMode="auto">
            <a:xfrm>
              <a:off x="198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50"/>
            <p:cNvSpPr>
              <a:spLocks noChangeShapeType="1"/>
            </p:cNvSpPr>
            <p:nvPr/>
          </p:nvSpPr>
          <p:spPr bwMode="auto">
            <a:xfrm flipH="1">
              <a:off x="196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51"/>
            <p:cNvSpPr>
              <a:spLocks noChangeShapeType="1"/>
            </p:cNvSpPr>
            <p:nvPr/>
          </p:nvSpPr>
          <p:spPr bwMode="auto">
            <a:xfrm flipV="1">
              <a:off x="198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52"/>
            <p:cNvSpPr>
              <a:spLocks noChangeShapeType="1"/>
            </p:cNvSpPr>
            <p:nvPr/>
          </p:nvSpPr>
          <p:spPr bwMode="auto">
            <a:xfrm flipV="1">
              <a:off x="1980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53"/>
            <p:cNvSpPr>
              <a:spLocks noChangeShapeType="1"/>
            </p:cNvSpPr>
            <p:nvPr/>
          </p:nvSpPr>
          <p:spPr bwMode="auto">
            <a:xfrm>
              <a:off x="1980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Rectangle 454"/>
            <p:cNvSpPr>
              <a:spLocks noChangeArrowheads="1"/>
            </p:cNvSpPr>
            <p:nvPr/>
          </p:nvSpPr>
          <p:spPr bwMode="auto">
            <a:xfrm>
              <a:off x="1938" y="249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455"/>
            <p:cNvSpPr>
              <a:spLocks noChangeShapeType="1"/>
            </p:cNvSpPr>
            <p:nvPr/>
          </p:nvSpPr>
          <p:spPr bwMode="auto">
            <a:xfrm flipH="1" flipV="1">
              <a:off x="1944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456"/>
            <p:cNvSpPr>
              <a:spLocks noChangeShapeType="1"/>
            </p:cNvSpPr>
            <p:nvPr/>
          </p:nvSpPr>
          <p:spPr bwMode="auto">
            <a:xfrm>
              <a:off x="1962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457"/>
            <p:cNvSpPr>
              <a:spLocks noChangeShapeType="1"/>
            </p:cNvSpPr>
            <p:nvPr/>
          </p:nvSpPr>
          <p:spPr bwMode="auto">
            <a:xfrm flipH="1">
              <a:off x="1944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458"/>
            <p:cNvSpPr>
              <a:spLocks noChangeShapeType="1"/>
            </p:cNvSpPr>
            <p:nvPr/>
          </p:nvSpPr>
          <p:spPr bwMode="auto">
            <a:xfrm flipV="1">
              <a:off x="1962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459"/>
            <p:cNvSpPr>
              <a:spLocks noChangeShapeType="1"/>
            </p:cNvSpPr>
            <p:nvPr/>
          </p:nvSpPr>
          <p:spPr bwMode="auto">
            <a:xfrm flipV="1">
              <a:off x="1962" y="24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460"/>
            <p:cNvSpPr>
              <a:spLocks noChangeShapeType="1"/>
            </p:cNvSpPr>
            <p:nvPr/>
          </p:nvSpPr>
          <p:spPr bwMode="auto">
            <a:xfrm>
              <a:off x="1962" y="25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Rectangle 461"/>
            <p:cNvSpPr>
              <a:spLocks noChangeArrowheads="1"/>
            </p:cNvSpPr>
            <p:nvPr/>
          </p:nvSpPr>
          <p:spPr bwMode="auto">
            <a:xfrm>
              <a:off x="1806" y="252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462"/>
            <p:cNvSpPr>
              <a:spLocks noChangeShapeType="1"/>
            </p:cNvSpPr>
            <p:nvPr/>
          </p:nvSpPr>
          <p:spPr bwMode="auto">
            <a:xfrm flipH="1" flipV="1">
              <a:off x="1812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463"/>
            <p:cNvSpPr>
              <a:spLocks noChangeShapeType="1"/>
            </p:cNvSpPr>
            <p:nvPr/>
          </p:nvSpPr>
          <p:spPr bwMode="auto">
            <a:xfrm>
              <a:off x="1830" y="254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464"/>
            <p:cNvSpPr>
              <a:spLocks noChangeShapeType="1"/>
            </p:cNvSpPr>
            <p:nvPr/>
          </p:nvSpPr>
          <p:spPr bwMode="auto">
            <a:xfrm flipH="1">
              <a:off x="1812" y="254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465"/>
            <p:cNvSpPr>
              <a:spLocks noChangeShapeType="1"/>
            </p:cNvSpPr>
            <p:nvPr/>
          </p:nvSpPr>
          <p:spPr bwMode="auto">
            <a:xfrm flipV="1">
              <a:off x="1830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466"/>
            <p:cNvSpPr>
              <a:spLocks noChangeShapeType="1"/>
            </p:cNvSpPr>
            <p:nvPr/>
          </p:nvSpPr>
          <p:spPr bwMode="auto">
            <a:xfrm flipV="1">
              <a:off x="1830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467"/>
            <p:cNvSpPr>
              <a:spLocks noChangeShapeType="1"/>
            </p:cNvSpPr>
            <p:nvPr/>
          </p:nvSpPr>
          <p:spPr bwMode="auto">
            <a:xfrm>
              <a:off x="1830" y="254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Rectangle 468"/>
            <p:cNvSpPr>
              <a:spLocks noChangeArrowheads="1"/>
            </p:cNvSpPr>
            <p:nvPr/>
          </p:nvSpPr>
          <p:spPr bwMode="auto">
            <a:xfrm>
              <a:off x="1728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469"/>
            <p:cNvSpPr>
              <a:spLocks noChangeShapeType="1"/>
            </p:cNvSpPr>
            <p:nvPr/>
          </p:nvSpPr>
          <p:spPr bwMode="auto">
            <a:xfrm flipH="1" flipV="1">
              <a:off x="173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470"/>
            <p:cNvSpPr>
              <a:spLocks noChangeShapeType="1"/>
            </p:cNvSpPr>
            <p:nvPr/>
          </p:nvSpPr>
          <p:spPr bwMode="auto">
            <a:xfrm>
              <a:off x="175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471"/>
            <p:cNvSpPr>
              <a:spLocks noChangeShapeType="1"/>
            </p:cNvSpPr>
            <p:nvPr/>
          </p:nvSpPr>
          <p:spPr bwMode="auto">
            <a:xfrm flipH="1">
              <a:off x="173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472"/>
            <p:cNvSpPr>
              <a:spLocks noChangeShapeType="1"/>
            </p:cNvSpPr>
            <p:nvPr/>
          </p:nvSpPr>
          <p:spPr bwMode="auto">
            <a:xfrm flipV="1">
              <a:off x="175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473"/>
            <p:cNvSpPr>
              <a:spLocks noChangeShapeType="1"/>
            </p:cNvSpPr>
            <p:nvPr/>
          </p:nvSpPr>
          <p:spPr bwMode="auto">
            <a:xfrm flipV="1">
              <a:off x="1752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474"/>
            <p:cNvSpPr>
              <a:spLocks noChangeShapeType="1"/>
            </p:cNvSpPr>
            <p:nvPr/>
          </p:nvSpPr>
          <p:spPr bwMode="auto">
            <a:xfrm>
              <a:off x="1752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Rectangle 475"/>
            <p:cNvSpPr>
              <a:spLocks noChangeArrowheads="1"/>
            </p:cNvSpPr>
            <p:nvPr/>
          </p:nvSpPr>
          <p:spPr bwMode="auto">
            <a:xfrm>
              <a:off x="1734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476"/>
            <p:cNvSpPr>
              <a:spLocks noChangeShapeType="1"/>
            </p:cNvSpPr>
            <p:nvPr/>
          </p:nvSpPr>
          <p:spPr bwMode="auto">
            <a:xfrm flipH="1" flipV="1">
              <a:off x="174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477"/>
            <p:cNvSpPr>
              <a:spLocks noChangeShapeType="1"/>
            </p:cNvSpPr>
            <p:nvPr/>
          </p:nvSpPr>
          <p:spPr bwMode="auto">
            <a:xfrm>
              <a:off x="175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478"/>
            <p:cNvSpPr>
              <a:spLocks noChangeShapeType="1"/>
            </p:cNvSpPr>
            <p:nvPr/>
          </p:nvSpPr>
          <p:spPr bwMode="auto">
            <a:xfrm flipH="1">
              <a:off x="174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479"/>
            <p:cNvSpPr>
              <a:spLocks noChangeShapeType="1"/>
            </p:cNvSpPr>
            <p:nvPr/>
          </p:nvSpPr>
          <p:spPr bwMode="auto">
            <a:xfrm flipV="1">
              <a:off x="1758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480"/>
            <p:cNvSpPr>
              <a:spLocks noChangeShapeType="1"/>
            </p:cNvSpPr>
            <p:nvPr/>
          </p:nvSpPr>
          <p:spPr bwMode="auto">
            <a:xfrm flipV="1">
              <a:off x="1758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481"/>
            <p:cNvSpPr>
              <a:spLocks noChangeShapeType="1"/>
            </p:cNvSpPr>
            <p:nvPr/>
          </p:nvSpPr>
          <p:spPr bwMode="auto">
            <a:xfrm>
              <a:off x="1758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Rectangle 482"/>
            <p:cNvSpPr>
              <a:spLocks noChangeArrowheads="1"/>
            </p:cNvSpPr>
            <p:nvPr/>
          </p:nvSpPr>
          <p:spPr bwMode="auto">
            <a:xfrm>
              <a:off x="1740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483"/>
            <p:cNvSpPr>
              <a:spLocks noChangeShapeType="1"/>
            </p:cNvSpPr>
            <p:nvPr/>
          </p:nvSpPr>
          <p:spPr bwMode="auto">
            <a:xfrm flipH="1" flipV="1">
              <a:off x="174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484"/>
            <p:cNvSpPr>
              <a:spLocks noChangeShapeType="1"/>
            </p:cNvSpPr>
            <p:nvPr/>
          </p:nvSpPr>
          <p:spPr bwMode="auto">
            <a:xfrm>
              <a:off x="176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Line 485"/>
            <p:cNvSpPr>
              <a:spLocks noChangeShapeType="1"/>
            </p:cNvSpPr>
            <p:nvPr/>
          </p:nvSpPr>
          <p:spPr bwMode="auto">
            <a:xfrm flipH="1">
              <a:off x="174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Line 486"/>
            <p:cNvSpPr>
              <a:spLocks noChangeShapeType="1"/>
            </p:cNvSpPr>
            <p:nvPr/>
          </p:nvSpPr>
          <p:spPr bwMode="auto">
            <a:xfrm flipV="1">
              <a:off x="176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Line 487"/>
            <p:cNvSpPr>
              <a:spLocks noChangeShapeType="1"/>
            </p:cNvSpPr>
            <p:nvPr/>
          </p:nvSpPr>
          <p:spPr bwMode="auto">
            <a:xfrm flipV="1">
              <a:off x="1764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Line 488"/>
            <p:cNvSpPr>
              <a:spLocks noChangeShapeType="1"/>
            </p:cNvSpPr>
            <p:nvPr/>
          </p:nvSpPr>
          <p:spPr bwMode="auto">
            <a:xfrm>
              <a:off x="1764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Rectangle 489"/>
            <p:cNvSpPr>
              <a:spLocks noChangeArrowheads="1"/>
            </p:cNvSpPr>
            <p:nvPr/>
          </p:nvSpPr>
          <p:spPr bwMode="auto">
            <a:xfrm>
              <a:off x="1752" y="249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490"/>
            <p:cNvSpPr>
              <a:spLocks noChangeShapeType="1"/>
            </p:cNvSpPr>
            <p:nvPr/>
          </p:nvSpPr>
          <p:spPr bwMode="auto">
            <a:xfrm flipH="1" flipV="1">
              <a:off x="1758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491"/>
            <p:cNvSpPr>
              <a:spLocks noChangeShapeType="1"/>
            </p:cNvSpPr>
            <p:nvPr/>
          </p:nvSpPr>
          <p:spPr bwMode="auto">
            <a:xfrm>
              <a:off x="1776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492"/>
            <p:cNvSpPr>
              <a:spLocks noChangeShapeType="1"/>
            </p:cNvSpPr>
            <p:nvPr/>
          </p:nvSpPr>
          <p:spPr bwMode="auto">
            <a:xfrm flipH="1">
              <a:off x="1758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493"/>
            <p:cNvSpPr>
              <a:spLocks noChangeShapeType="1"/>
            </p:cNvSpPr>
            <p:nvPr/>
          </p:nvSpPr>
          <p:spPr bwMode="auto">
            <a:xfrm flipV="1">
              <a:off x="1776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Line 494"/>
            <p:cNvSpPr>
              <a:spLocks noChangeShapeType="1"/>
            </p:cNvSpPr>
            <p:nvPr/>
          </p:nvSpPr>
          <p:spPr bwMode="auto">
            <a:xfrm flipV="1">
              <a:off x="1776" y="24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Line 495"/>
            <p:cNvSpPr>
              <a:spLocks noChangeShapeType="1"/>
            </p:cNvSpPr>
            <p:nvPr/>
          </p:nvSpPr>
          <p:spPr bwMode="auto">
            <a:xfrm>
              <a:off x="1776" y="25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Rectangle 496"/>
            <p:cNvSpPr>
              <a:spLocks noChangeArrowheads="1"/>
            </p:cNvSpPr>
            <p:nvPr/>
          </p:nvSpPr>
          <p:spPr bwMode="auto">
            <a:xfrm>
              <a:off x="1740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Line 497"/>
            <p:cNvSpPr>
              <a:spLocks noChangeShapeType="1"/>
            </p:cNvSpPr>
            <p:nvPr/>
          </p:nvSpPr>
          <p:spPr bwMode="auto">
            <a:xfrm flipH="1" flipV="1">
              <a:off x="174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Line 498"/>
            <p:cNvSpPr>
              <a:spLocks noChangeShapeType="1"/>
            </p:cNvSpPr>
            <p:nvPr/>
          </p:nvSpPr>
          <p:spPr bwMode="auto">
            <a:xfrm>
              <a:off x="1764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Line 499"/>
            <p:cNvSpPr>
              <a:spLocks noChangeShapeType="1"/>
            </p:cNvSpPr>
            <p:nvPr/>
          </p:nvSpPr>
          <p:spPr bwMode="auto">
            <a:xfrm flipH="1">
              <a:off x="174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Line 500"/>
            <p:cNvSpPr>
              <a:spLocks noChangeShapeType="1"/>
            </p:cNvSpPr>
            <p:nvPr/>
          </p:nvSpPr>
          <p:spPr bwMode="auto">
            <a:xfrm flipV="1">
              <a:off x="1764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Line 501"/>
            <p:cNvSpPr>
              <a:spLocks noChangeShapeType="1"/>
            </p:cNvSpPr>
            <p:nvPr/>
          </p:nvSpPr>
          <p:spPr bwMode="auto">
            <a:xfrm flipV="1">
              <a:off x="1764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Line 502"/>
            <p:cNvSpPr>
              <a:spLocks noChangeShapeType="1"/>
            </p:cNvSpPr>
            <p:nvPr/>
          </p:nvSpPr>
          <p:spPr bwMode="auto">
            <a:xfrm>
              <a:off x="1764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Rectangle 503"/>
            <p:cNvSpPr>
              <a:spLocks noChangeArrowheads="1"/>
            </p:cNvSpPr>
            <p:nvPr/>
          </p:nvSpPr>
          <p:spPr bwMode="auto">
            <a:xfrm>
              <a:off x="1752" y="249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Line 504"/>
            <p:cNvSpPr>
              <a:spLocks noChangeShapeType="1"/>
            </p:cNvSpPr>
            <p:nvPr/>
          </p:nvSpPr>
          <p:spPr bwMode="auto">
            <a:xfrm flipH="1" flipV="1">
              <a:off x="1758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Line 505"/>
            <p:cNvSpPr>
              <a:spLocks noChangeShapeType="1"/>
            </p:cNvSpPr>
            <p:nvPr/>
          </p:nvSpPr>
          <p:spPr bwMode="auto">
            <a:xfrm>
              <a:off x="1776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Line 506"/>
            <p:cNvSpPr>
              <a:spLocks noChangeShapeType="1"/>
            </p:cNvSpPr>
            <p:nvPr/>
          </p:nvSpPr>
          <p:spPr bwMode="auto">
            <a:xfrm flipH="1">
              <a:off x="1758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Line 507"/>
            <p:cNvSpPr>
              <a:spLocks noChangeShapeType="1"/>
            </p:cNvSpPr>
            <p:nvPr/>
          </p:nvSpPr>
          <p:spPr bwMode="auto">
            <a:xfrm flipV="1">
              <a:off x="1776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Line 508"/>
            <p:cNvSpPr>
              <a:spLocks noChangeShapeType="1"/>
            </p:cNvSpPr>
            <p:nvPr/>
          </p:nvSpPr>
          <p:spPr bwMode="auto">
            <a:xfrm flipV="1">
              <a:off x="1776" y="24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Line 509"/>
            <p:cNvSpPr>
              <a:spLocks noChangeShapeType="1"/>
            </p:cNvSpPr>
            <p:nvPr/>
          </p:nvSpPr>
          <p:spPr bwMode="auto">
            <a:xfrm>
              <a:off x="1776" y="25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Rectangle 510"/>
            <p:cNvSpPr>
              <a:spLocks noChangeArrowheads="1"/>
            </p:cNvSpPr>
            <p:nvPr/>
          </p:nvSpPr>
          <p:spPr bwMode="auto">
            <a:xfrm>
              <a:off x="1752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Line 511"/>
            <p:cNvSpPr>
              <a:spLocks noChangeShapeType="1"/>
            </p:cNvSpPr>
            <p:nvPr/>
          </p:nvSpPr>
          <p:spPr bwMode="auto">
            <a:xfrm flipH="1" flipV="1">
              <a:off x="1758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Line 512"/>
            <p:cNvSpPr>
              <a:spLocks noChangeShapeType="1"/>
            </p:cNvSpPr>
            <p:nvPr/>
          </p:nvSpPr>
          <p:spPr bwMode="auto">
            <a:xfrm>
              <a:off x="177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Line 513"/>
            <p:cNvSpPr>
              <a:spLocks noChangeShapeType="1"/>
            </p:cNvSpPr>
            <p:nvPr/>
          </p:nvSpPr>
          <p:spPr bwMode="auto">
            <a:xfrm flipH="1">
              <a:off x="1758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Line 514"/>
            <p:cNvSpPr>
              <a:spLocks noChangeShapeType="1"/>
            </p:cNvSpPr>
            <p:nvPr/>
          </p:nvSpPr>
          <p:spPr bwMode="auto">
            <a:xfrm flipV="1">
              <a:off x="177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Line 515"/>
            <p:cNvSpPr>
              <a:spLocks noChangeShapeType="1"/>
            </p:cNvSpPr>
            <p:nvPr/>
          </p:nvSpPr>
          <p:spPr bwMode="auto">
            <a:xfrm flipV="1">
              <a:off x="1776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Line 516"/>
            <p:cNvSpPr>
              <a:spLocks noChangeShapeType="1"/>
            </p:cNvSpPr>
            <p:nvPr/>
          </p:nvSpPr>
          <p:spPr bwMode="auto">
            <a:xfrm>
              <a:off x="1776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Rectangle 517"/>
            <p:cNvSpPr>
              <a:spLocks noChangeArrowheads="1"/>
            </p:cNvSpPr>
            <p:nvPr/>
          </p:nvSpPr>
          <p:spPr bwMode="auto">
            <a:xfrm>
              <a:off x="1752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Line 518"/>
            <p:cNvSpPr>
              <a:spLocks noChangeShapeType="1"/>
            </p:cNvSpPr>
            <p:nvPr/>
          </p:nvSpPr>
          <p:spPr bwMode="auto">
            <a:xfrm flipH="1" flipV="1">
              <a:off x="1758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Line 519"/>
            <p:cNvSpPr>
              <a:spLocks noChangeShapeType="1"/>
            </p:cNvSpPr>
            <p:nvPr/>
          </p:nvSpPr>
          <p:spPr bwMode="auto">
            <a:xfrm>
              <a:off x="177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Line 520"/>
            <p:cNvSpPr>
              <a:spLocks noChangeShapeType="1"/>
            </p:cNvSpPr>
            <p:nvPr/>
          </p:nvSpPr>
          <p:spPr bwMode="auto">
            <a:xfrm flipH="1">
              <a:off x="1758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Line 521"/>
            <p:cNvSpPr>
              <a:spLocks noChangeShapeType="1"/>
            </p:cNvSpPr>
            <p:nvPr/>
          </p:nvSpPr>
          <p:spPr bwMode="auto">
            <a:xfrm flipV="1">
              <a:off x="177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Line 522"/>
            <p:cNvSpPr>
              <a:spLocks noChangeShapeType="1"/>
            </p:cNvSpPr>
            <p:nvPr/>
          </p:nvSpPr>
          <p:spPr bwMode="auto">
            <a:xfrm flipV="1">
              <a:off x="1776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Line 523"/>
            <p:cNvSpPr>
              <a:spLocks noChangeShapeType="1"/>
            </p:cNvSpPr>
            <p:nvPr/>
          </p:nvSpPr>
          <p:spPr bwMode="auto">
            <a:xfrm>
              <a:off x="1776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Rectangle 524"/>
            <p:cNvSpPr>
              <a:spLocks noChangeArrowheads="1"/>
            </p:cNvSpPr>
            <p:nvPr/>
          </p:nvSpPr>
          <p:spPr bwMode="auto">
            <a:xfrm>
              <a:off x="1734" y="250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Line 525"/>
            <p:cNvSpPr>
              <a:spLocks noChangeShapeType="1"/>
            </p:cNvSpPr>
            <p:nvPr/>
          </p:nvSpPr>
          <p:spPr bwMode="auto">
            <a:xfrm flipH="1" flipV="1">
              <a:off x="1740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Line 526"/>
            <p:cNvSpPr>
              <a:spLocks noChangeShapeType="1"/>
            </p:cNvSpPr>
            <p:nvPr/>
          </p:nvSpPr>
          <p:spPr bwMode="auto">
            <a:xfrm>
              <a:off x="1758" y="25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Line 527"/>
            <p:cNvSpPr>
              <a:spLocks noChangeShapeType="1"/>
            </p:cNvSpPr>
            <p:nvPr/>
          </p:nvSpPr>
          <p:spPr bwMode="auto">
            <a:xfrm flipH="1">
              <a:off x="1740" y="25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Line 528"/>
            <p:cNvSpPr>
              <a:spLocks noChangeShapeType="1"/>
            </p:cNvSpPr>
            <p:nvPr/>
          </p:nvSpPr>
          <p:spPr bwMode="auto">
            <a:xfrm flipV="1">
              <a:off x="1758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Line 529"/>
            <p:cNvSpPr>
              <a:spLocks noChangeShapeType="1"/>
            </p:cNvSpPr>
            <p:nvPr/>
          </p:nvSpPr>
          <p:spPr bwMode="auto">
            <a:xfrm flipV="1">
              <a:off x="1758" y="25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Line 530"/>
            <p:cNvSpPr>
              <a:spLocks noChangeShapeType="1"/>
            </p:cNvSpPr>
            <p:nvPr/>
          </p:nvSpPr>
          <p:spPr bwMode="auto">
            <a:xfrm>
              <a:off x="1758" y="253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Rectangle 531"/>
            <p:cNvSpPr>
              <a:spLocks noChangeArrowheads="1"/>
            </p:cNvSpPr>
            <p:nvPr/>
          </p:nvSpPr>
          <p:spPr bwMode="auto">
            <a:xfrm>
              <a:off x="1740" y="251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Line 532"/>
            <p:cNvSpPr>
              <a:spLocks noChangeShapeType="1"/>
            </p:cNvSpPr>
            <p:nvPr/>
          </p:nvSpPr>
          <p:spPr bwMode="auto">
            <a:xfrm flipH="1" flipV="1">
              <a:off x="174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Line 533"/>
            <p:cNvSpPr>
              <a:spLocks noChangeShapeType="1"/>
            </p:cNvSpPr>
            <p:nvPr/>
          </p:nvSpPr>
          <p:spPr bwMode="auto">
            <a:xfrm>
              <a:off x="1764" y="253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Line 534"/>
            <p:cNvSpPr>
              <a:spLocks noChangeShapeType="1"/>
            </p:cNvSpPr>
            <p:nvPr/>
          </p:nvSpPr>
          <p:spPr bwMode="auto">
            <a:xfrm flipH="1">
              <a:off x="1746" y="253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Line 535"/>
            <p:cNvSpPr>
              <a:spLocks noChangeShapeType="1"/>
            </p:cNvSpPr>
            <p:nvPr/>
          </p:nvSpPr>
          <p:spPr bwMode="auto">
            <a:xfrm flipV="1">
              <a:off x="176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Line 536"/>
            <p:cNvSpPr>
              <a:spLocks noChangeShapeType="1"/>
            </p:cNvSpPr>
            <p:nvPr/>
          </p:nvSpPr>
          <p:spPr bwMode="auto">
            <a:xfrm flipV="1">
              <a:off x="1764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Line 537"/>
            <p:cNvSpPr>
              <a:spLocks noChangeShapeType="1"/>
            </p:cNvSpPr>
            <p:nvPr/>
          </p:nvSpPr>
          <p:spPr bwMode="auto">
            <a:xfrm>
              <a:off x="1764" y="253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Rectangle 538"/>
            <p:cNvSpPr>
              <a:spLocks noChangeArrowheads="1"/>
            </p:cNvSpPr>
            <p:nvPr/>
          </p:nvSpPr>
          <p:spPr bwMode="auto">
            <a:xfrm>
              <a:off x="1746" y="251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Line 539"/>
            <p:cNvSpPr>
              <a:spLocks noChangeShapeType="1"/>
            </p:cNvSpPr>
            <p:nvPr/>
          </p:nvSpPr>
          <p:spPr bwMode="auto">
            <a:xfrm flipH="1" flipV="1">
              <a:off x="175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Line 540"/>
            <p:cNvSpPr>
              <a:spLocks noChangeShapeType="1"/>
            </p:cNvSpPr>
            <p:nvPr/>
          </p:nvSpPr>
          <p:spPr bwMode="auto">
            <a:xfrm>
              <a:off x="1770" y="253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Line 541"/>
            <p:cNvSpPr>
              <a:spLocks noChangeShapeType="1"/>
            </p:cNvSpPr>
            <p:nvPr/>
          </p:nvSpPr>
          <p:spPr bwMode="auto">
            <a:xfrm flipH="1">
              <a:off x="1752" y="253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Line 542"/>
            <p:cNvSpPr>
              <a:spLocks noChangeShapeType="1"/>
            </p:cNvSpPr>
            <p:nvPr/>
          </p:nvSpPr>
          <p:spPr bwMode="auto">
            <a:xfrm flipV="1">
              <a:off x="177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Line 543"/>
            <p:cNvSpPr>
              <a:spLocks noChangeShapeType="1"/>
            </p:cNvSpPr>
            <p:nvPr/>
          </p:nvSpPr>
          <p:spPr bwMode="auto">
            <a:xfrm flipV="1">
              <a:off x="1770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Line 544"/>
            <p:cNvSpPr>
              <a:spLocks noChangeShapeType="1"/>
            </p:cNvSpPr>
            <p:nvPr/>
          </p:nvSpPr>
          <p:spPr bwMode="auto">
            <a:xfrm>
              <a:off x="1770" y="253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Rectangle 545"/>
            <p:cNvSpPr>
              <a:spLocks noChangeArrowheads="1"/>
            </p:cNvSpPr>
            <p:nvPr/>
          </p:nvSpPr>
          <p:spPr bwMode="auto">
            <a:xfrm>
              <a:off x="1746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Line 546"/>
            <p:cNvSpPr>
              <a:spLocks noChangeShapeType="1"/>
            </p:cNvSpPr>
            <p:nvPr/>
          </p:nvSpPr>
          <p:spPr bwMode="auto">
            <a:xfrm flipH="1" flipV="1">
              <a:off x="1752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Line 547"/>
            <p:cNvSpPr>
              <a:spLocks noChangeShapeType="1"/>
            </p:cNvSpPr>
            <p:nvPr/>
          </p:nvSpPr>
          <p:spPr bwMode="auto">
            <a:xfrm>
              <a:off x="1770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Line 548"/>
            <p:cNvSpPr>
              <a:spLocks noChangeShapeType="1"/>
            </p:cNvSpPr>
            <p:nvPr/>
          </p:nvSpPr>
          <p:spPr bwMode="auto">
            <a:xfrm flipH="1">
              <a:off x="1752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Line 549"/>
            <p:cNvSpPr>
              <a:spLocks noChangeShapeType="1"/>
            </p:cNvSpPr>
            <p:nvPr/>
          </p:nvSpPr>
          <p:spPr bwMode="auto">
            <a:xfrm flipV="1">
              <a:off x="1770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Line 550"/>
            <p:cNvSpPr>
              <a:spLocks noChangeShapeType="1"/>
            </p:cNvSpPr>
            <p:nvPr/>
          </p:nvSpPr>
          <p:spPr bwMode="auto">
            <a:xfrm flipV="1">
              <a:off x="1770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Line 551"/>
            <p:cNvSpPr>
              <a:spLocks noChangeShapeType="1"/>
            </p:cNvSpPr>
            <p:nvPr/>
          </p:nvSpPr>
          <p:spPr bwMode="auto">
            <a:xfrm>
              <a:off x="1770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Rectangle 552"/>
            <p:cNvSpPr>
              <a:spLocks noChangeArrowheads="1"/>
            </p:cNvSpPr>
            <p:nvPr/>
          </p:nvSpPr>
          <p:spPr bwMode="auto">
            <a:xfrm>
              <a:off x="1758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Line 553"/>
            <p:cNvSpPr>
              <a:spLocks noChangeShapeType="1"/>
            </p:cNvSpPr>
            <p:nvPr/>
          </p:nvSpPr>
          <p:spPr bwMode="auto">
            <a:xfrm flipH="1" flipV="1">
              <a:off x="1764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Line 554"/>
            <p:cNvSpPr>
              <a:spLocks noChangeShapeType="1"/>
            </p:cNvSpPr>
            <p:nvPr/>
          </p:nvSpPr>
          <p:spPr bwMode="auto">
            <a:xfrm>
              <a:off x="1782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Line 555"/>
            <p:cNvSpPr>
              <a:spLocks noChangeShapeType="1"/>
            </p:cNvSpPr>
            <p:nvPr/>
          </p:nvSpPr>
          <p:spPr bwMode="auto">
            <a:xfrm flipH="1">
              <a:off x="1764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Line 556"/>
            <p:cNvSpPr>
              <a:spLocks noChangeShapeType="1"/>
            </p:cNvSpPr>
            <p:nvPr/>
          </p:nvSpPr>
          <p:spPr bwMode="auto">
            <a:xfrm flipV="1">
              <a:off x="1782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Line 557"/>
            <p:cNvSpPr>
              <a:spLocks noChangeShapeType="1"/>
            </p:cNvSpPr>
            <p:nvPr/>
          </p:nvSpPr>
          <p:spPr bwMode="auto">
            <a:xfrm flipV="1">
              <a:off x="1782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Line 558"/>
            <p:cNvSpPr>
              <a:spLocks noChangeShapeType="1"/>
            </p:cNvSpPr>
            <p:nvPr/>
          </p:nvSpPr>
          <p:spPr bwMode="auto">
            <a:xfrm>
              <a:off x="1782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Rectangle 559"/>
            <p:cNvSpPr>
              <a:spLocks noChangeArrowheads="1"/>
            </p:cNvSpPr>
            <p:nvPr/>
          </p:nvSpPr>
          <p:spPr bwMode="auto">
            <a:xfrm>
              <a:off x="1902" y="249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Line 560"/>
            <p:cNvSpPr>
              <a:spLocks noChangeShapeType="1"/>
            </p:cNvSpPr>
            <p:nvPr/>
          </p:nvSpPr>
          <p:spPr bwMode="auto">
            <a:xfrm flipH="1" flipV="1">
              <a:off x="1908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Line 561"/>
            <p:cNvSpPr>
              <a:spLocks noChangeShapeType="1"/>
            </p:cNvSpPr>
            <p:nvPr/>
          </p:nvSpPr>
          <p:spPr bwMode="auto">
            <a:xfrm>
              <a:off x="1926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Line 562"/>
            <p:cNvSpPr>
              <a:spLocks noChangeShapeType="1"/>
            </p:cNvSpPr>
            <p:nvPr/>
          </p:nvSpPr>
          <p:spPr bwMode="auto">
            <a:xfrm flipH="1">
              <a:off x="1908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Line 563"/>
            <p:cNvSpPr>
              <a:spLocks noChangeShapeType="1"/>
            </p:cNvSpPr>
            <p:nvPr/>
          </p:nvSpPr>
          <p:spPr bwMode="auto">
            <a:xfrm flipV="1">
              <a:off x="1926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Line 564"/>
            <p:cNvSpPr>
              <a:spLocks noChangeShapeType="1"/>
            </p:cNvSpPr>
            <p:nvPr/>
          </p:nvSpPr>
          <p:spPr bwMode="auto">
            <a:xfrm flipV="1">
              <a:off x="1926" y="24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Line 565"/>
            <p:cNvSpPr>
              <a:spLocks noChangeShapeType="1"/>
            </p:cNvSpPr>
            <p:nvPr/>
          </p:nvSpPr>
          <p:spPr bwMode="auto">
            <a:xfrm>
              <a:off x="1926" y="25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Rectangle 566"/>
            <p:cNvSpPr>
              <a:spLocks noChangeArrowheads="1"/>
            </p:cNvSpPr>
            <p:nvPr/>
          </p:nvSpPr>
          <p:spPr bwMode="auto">
            <a:xfrm>
              <a:off x="2118" y="247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Line 567"/>
            <p:cNvSpPr>
              <a:spLocks noChangeShapeType="1"/>
            </p:cNvSpPr>
            <p:nvPr/>
          </p:nvSpPr>
          <p:spPr bwMode="auto">
            <a:xfrm flipH="1" flipV="1">
              <a:off x="2124" y="247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Line 568"/>
            <p:cNvSpPr>
              <a:spLocks noChangeShapeType="1"/>
            </p:cNvSpPr>
            <p:nvPr/>
          </p:nvSpPr>
          <p:spPr bwMode="auto">
            <a:xfrm>
              <a:off x="2142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Line 569"/>
            <p:cNvSpPr>
              <a:spLocks noChangeShapeType="1"/>
            </p:cNvSpPr>
            <p:nvPr/>
          </p:nvSpPr>
          <p:spPr bwMode="auto">
            <a:xfrm flipH="1">
              <a:off x="2124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Line 570"/>
            <p:cNvSpPr>
              <a:spLocks noChangeShapeType="1"/>
            </p:cNvSpPr>
            <p:nvPr/>
          </p:nvSpPr>
          <p:spPr bwMode="auto">
            <a:xfrm flipV="1">
              <a:off x="2142" y="247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Line 571"/>
            <p:cNvSpPr>
              <a:spLocks noChangeShapeType="1"/>
            </p:cNvSpPr>
            <p:nvPr/>
          </p:nvSpPr>
          <p:spPr bwMode="auto">
            <a:xfrm flipV="1">
              <a:off x="2142" y="247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Line 572"/>
            <p:cNvSpPr>
              <a:spLocks noChangeShapeType="1"/>
            </p:cNvSpPr>
            <p:nvPr/>
          </p:nvSpPr>
          <p:spPr bwMode="auto">
            <a:xfrm>
              <a:off x="2142" y="24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Rectangle 573"/>
            <p:cNvSpPr>
              <a:spLocks noChangeArrowheads="1"/>
            </p:cNvSpPr>
            <p:nvPr/>
          </p:nvSpPr>
          <p:spPr bwMode="auto">
            <a:xfrm>
              <a:off x="2526" y="240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Line 574"/>
            <p:cNvSpPr>
              <a:spLocks noChangeShapeType="1"/>
            </p:cNvSpPr>
            <p:nvPr/>
          </p:nvSpPr>
          <p:spPr bwMode="auto">
            <a:xfrm flipH="1" flipV="1">
              <a:off x="2532" y="240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Line 575"/>
            <p:cNvSpPr>
              <a:spLocks noChangeShapeType="1"/>
            </p:cNvSpPr>
            <p:nvPr/>
          </p:nvSpPr>
          <p:spPr bwMode="auto">
            <a:xfrm>
              <a:off x="2550" y="242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Line 576"/>
            <p:cNvSpPr>
              <a:spLocks noChangeShapeType="1"/>
            </p:cNvSpPr>
            <p:nvPr/>
          </p:nvSpPr>
          <p:spPr bwMode="auto">
            <a:xfrm flipH="1">
              <a:off x="2532" y="242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Line 577"/>
            <p:cNvSpPr>
              <a:spLocks noChangeShapeType="1"/>
            </p:cNvSpPr>
            <p:nvPr/>
          </p:nvSpPr>
          <p:spPr bwMode="auto">
            <a:xfrm flipV="1">
              <a:off x="2550" y="240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Line 578"/>
            <p:cNvSpPr>
              <a:spLocks noChangeShapeType="1"/>
            </p:cNvSpPr>
            <p:nvPr/>
          </p:nvSpPr>
          <p:spPr bwMode="auto">
            <a:xfrm flipV="1">
              <a:off x="2550" y="24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Line 579"/>
            <p:cNvSpPr>
              <a:spLocks noChangeShapeType="1"/>
            </p:cNvSpPr>
            <p:nvPr/>
          </p:nvSpPr>
          <p:spPr bwMode="auto">
            <a:xfrm>
              <a:off x="2550" y="242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Rectangle 580"/>
            <p:cNvSpPr>
              <a:spLocks noChangeArrowheads="1"/>
            </p:cNvSpPr>
            <p:nvPr/>
          </p:nvSpPr>
          <p:spPr bwMode="auto">
            <a:xfrm>
              <a:off x="2790" y="234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Line 581"/>
            <p:cNvSpPr>
              <a:spLocks noChangeShapeType="1"/>
            </p:cNvSpPr>
            <p:nvPr/>
          </p:nvSpPr>
          <p:spPr bwMode="auto">
            <a:xfrm flipH="1" flipV="1">
              <a:off x="2796" y="235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Line 582"/>
            <p:cNvSpPr>
              <a:spLocks noChangeShapeType="1"/>
            </p:cNvSpPr>
            <p:nvPr/>
          </p:nvSpPr>
          <p:spPr bwMode="auto">
            <a:xfrm>
              <a:off x="2814" y="237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Line 583"/>
            <p:cNvSpPr>
              <a:spLocks noChangeShapeType="1"/>
            </p:cNvSpPr>
            <p:nvPr/>
          </p:nvSpPr>
          <p:spPr bwMode="auto">
            <a:xfrm flipH="1">
              <a:off x="2796" y="237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Line 584"/>
            <p:cNvSpPr>
              <a:spLocks noChangeShapeType="1"/>
            </p:cNvSpPr>
            <p:nvPr/>
          </p:nvSpPr>
          <p:spPr bwMode="auto">
            <a:xfrm flipV="1">
              <a:off x="2814" y="235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Line 585"/>
            <p:cNvSpPr>
              <a:spLocks noChangeShapeType="1"/>
            </p:cNvSpPr>
            <p:nvPr/>
          </p:nvSpPr>
          <p:spPr bwMode="auto">
            <a:xfrm flipV="1">
              <a:off x="2814" y="235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Line 586"/>
            <p:cNvSpPr>
              <a:spLocks noChangeShapeType="1"/>
            </p:cNvSpPr>
            <p:nvPr/>
          </p:nvSpPr>
          <p:spPr bwMode="auto">
            <a:xfrm>
              <a:off x="2814" y="237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Rectangle 587"/>
            <p:cNvSpPr>
              <a:spLocks noChangeArrowheads="1"/>
            </p:cNvSpPr>
            <p:nvPr/>
          </p:nvSpPr>
          <p:spPr bwMode="auto">
            <a:xfrm>
              <a:off x="2766" y="222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Line 588"/>
            <p:cNvSpPr>
              <a:spLocks noChangeShapeType="1"/>
            </p:cNvSpPr>
            <p:nvPr/>
          </p:nvSpPr>
          <p:spPr bwMode="auto">
            <a:xfrm flipH="1" flipV="1">
              <a:off x="2772" y="22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Line 589"/>
            <p:cNvSpPr>
              <a:spLocks noChangeShapeType="1"/>
            </p:cNvSpPr>
            <p:nvPr/>
          </p:nvSpPr>
          <p:spPr bwMode="auto">
            <a:xfrm>
              <a:off x="2790" y="225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Line 590"/>
            <p:cNvSpPr>
              <a:spLocks noChangeShapeType="1"/>
            </p:cNvSpPr>
            <p:nvPr/>
          </p:nvSpPr>
          <p:spPr bwMode="auto">
            <a:xfrm flipH="1">
              <a:off x="2772" y="225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Line 591"/>
            <p:cNvSpPr>
              <a:spLocks noChangeShapeType="1"/>
            </p:cNvSpPr>
            <p:nvPr/>
          </p:nvSpPr>
          <p:spPr bwMode="auto">
            <a:xfrm flipV="1">
              <a:off x="2790" y="22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Line 592"/>
            <p:cNvSpPr>
              <a:spLocks noChangeShapeType="1"/>
            </p:cNvSpPr>
            <p:nvPr/>
          </p:nvSpPr>
          <p:spPr bwMode="auto">
            <a:xfrm flipV="1">
              <a:off x="2790" y="223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Line 593"/>
            <p:cNvSpPr>
              <a:spLocks noChangeShapeType="1"/>
            </p:cNvSpPr>
            <p:nvPr/>
          </p:nvSpPr>
          <p:spPr bwMode="auto">
            <a:xfrm>
              <a:off x="2790" y="225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Rectangle 594"/>
            <p:cNvSpPr>
              <a:spLocks noChangeArrowheads="1"/>
            </p:cNvSpPr>
            <p:nvPr/>
          </p:nvSpPr>
          <p:spPr bwMode="auto">
            <a:xfrm>
              <a:off x="2622" y="238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Line 595"/>
            <p:cNvSpPr>
              <a:spLocks noChangeShapeType="1"/>
            </p:cNvSpPr>
            <p:nvPr/>
          </p:nvSpPr>
          <p:spPr bwMode="auto">
            <a:xfrm flipH="1" flipV="1">
              <a:off x="2628" y="238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Line 596"/>
            <p:cNvSpPr>
              <a:spLocks noChangeShapeType="1"/>
            </p:cNvSpPr>
            <p:nvPr/>
          </p:nvSpPr>
          <p:spPr bwMode="auto">
            <a:xfrm>
              <a:off x="2646" y="240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Line 597"/>
            <p:cNvSpPr>
              <a:spLocks noChangeShapeType="1"/>
            </p:cNvSpPr>
            <p:nvPr/>
          </p:nvSpPr>
          <p:spPr bwMode="auto">
            <a:xfrm flipH="1">
              <a:off x="2628" y="240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Line 598"/>
            <p:cNvSpPr>
              <a:spLocks noChangeShapeType="1"/>
            </p:cNvSpPr>
            <p:nvPr/>
          </p:nvSpPr>
          <p:spPr bwMode="auto">
            <a:xfrm flipV="1">
              <a:off x="2646" y="238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Line 599"/>
            <p:cNvSpPr>
              <a:spLocks noChangeShapeType="1"/>
            </p:cNvSpPr>
            <p:nvPr/>
          </p:nvSpPr>
          <p:spPr bwMode="auto">
            <a:xfrm flipV="1">
              <a:off x="2646" y="238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Line 600"/>
            <p:cNvSpPr>
              <a:spLocks noChangeShapeType="1"/>
            </p:cNvSpPr>
            <p:nvPr/>
          </p:nvSpPr>
          <p:spPr bwMode="auto">
            <a:xfrm>
              <a:off x="2646" y="24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Rectangle 601"/>
            <p:cNvSpPr>
              <a:spLocks noChangeArrowheads="1"/>
            </p:cNvSpPr>
            <p:nvPr/>
          </p:nvSpPr>
          <p:spPr bwMode="auto">
            <a:xfrm>
              <a:off x="2580" y="241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Line 602"/>
            <p:cNvSpPr>
              <a:spLocks noChangeShapeType="1"/>
            </p:cNvSpPr>
            <p:nvPr/>
          </p:nvSpPr>
          <p:spPr bwMode="auto">
            <a:xfrm flipH="1" flipV="1">
              <a:off x="2586" y="242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Line 603"/>
            <p:cNvSpPr>
              <a:spLocks noChangeShapeType="1"/>
            </p:cNvSpPr>
            <p:nvPr/>
          </p:nvSpPr>
          <p:spPr bwMode="auto">
            <a:xfrm>
              <a:off x="2604" y="244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Line 604"/>
            <p:cNvSpPr>
              <a:spLocks noChangeShapeType="1"/>
            </p:cNvSpPr>
            <p:nvPr/>
          </p:nvSpPr>
          <p:spPr bwMode="auto">
            <a:xfrm flipH="1">
              <a:off x="2586" y="244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Line 605"/>
            <p:cNvSpPr>
              <a:spLocks noChangeShapeType="1"/>
            </p:cNvSpPr>
            <p:nvPr/>
          </p:nvSpPr>
          <p:spPr bwMode="auto">
            <a:xfrm flipV="1">
              <a:off x="2604" y="242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Line 606"/>
            <p:cNvSpPr>
              <a:spLocks noChangeShapeType="1"/>
            </p:cNvSpPr>
            <p:nvPr/>
          </p:nvSpPr>
          <p:spPr bwMode="auto">
            <a:xfrm flipV="1">
              <a:off x="2604" y="242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Line 607"/>
            <p:cNvSpPr>
              <a:spLocks noChangeShapeType="1"/>
            </p:cNvSpPr>
            <p:nvPr/>
          </p:nvSpPr>
          <p:spPr bwMode="auto">
            <a:xfrm>
              <a:off x="2604" y="244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Rectangle 608"/>
            <p:cNvSpPr>
              <a:spLocks noChangeArrowheads="1"/>
            </p:cNvSpPr>
            <p:nvPr/>
          </p:nvSpPr>
          <p:spPr bwMode="auto">
            <a:xfrm>
              <a:off x="2256" y="244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Line 609"/>
            <p:cNvSpPr>
              <a:spLocks noChangeShapeType="1"/>
            </p:cNvSpPr>
            <p:nvPr/>
          </p:nvSpPr>
          <p:spPr bwMode="auto">
            <a:xfrm flipH="1" flipV="1">
              <a:off x="2262" y="245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Line 610"/>
            <p:cNvSpPr>
              <a:spLocks noChangeShapeType="1"/>
            </p:cNvSpPr>
            <p:nvPr/>
          </p:nvSpPr>
          <p:spPr bwMode="auto">
            <a:xfrm>
              <a:off x="2280" y="247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14" name="Group 812"/>
          <p:cNvGrpSpPr>
            <a:grpSpLocks/>
          </p:cNvGrpSpPr>
          <p:nvPr/>
        </p:nvGrpSpPr>
        <p:grpSpPr bwMode="auto">
          <a:xfrm>
            <a:off x="1504950" y="3121025"/>
            <a:ext cx="2343150" cy="628650"/>
            <a:chOff x="1692" y="2184"/>
            <a:chExt cx="1476" cy="396"/>
          </a:xfrm>
        </p:grpSpPr>
        <p:sp>
          <p:nvSpPr>
            <p:cNvPr id="11051" name="Line 612"/>
            <p:cNvSpPr>
              <a:spLocks noChangeShapeType="1"/>
            </p:cNvSpPr>
            <p:nvPr/>
          </p:nvSpPr>
          <p:spPr bwMode="auto">
            <a:xfrm flipH="1">
              <a:off x="2262" y="247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2" name="Line 613"/>
            <p:cNvSpPr>
              <a:spLocks noChangeShapeType="1"/>
            </p:cNvSpPr>
            <p:nvPr/>
          </p:nvSpPr>
          <p:spPr bwMode="auto">
            <a:xfrm flipV="1">
              <a:off x="2280" y="245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3" name="Line 614"/>
            <p:cNvSpPr>
              <a:spLocks noChangeShapeType="1"/>
            </p:cNvSpPr>
            <p:nvPr/>
          </p:nvSpPr>
          <p:spPr bwMode="auto">
            <a:xfrm flipV="1">
              <a:off x="2280" y="245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4" name="Line 615"/>
            <p:cNvSpPr>
              <a:spLocks noChangeShapeType="1"/>
            </p:cNvSpPr>
            <p:nvPr/>
          </p:nvSpPr>
          <p:spPr bwMode="auto">
            <a:xfrm>
              <a:off x="2280" y="247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5" name="Rectangle 616"/>
            <p:cNvSpPr>
              <a:spLocks noChangeArrowheads="1"/>
            </p:cNvSpPr>
            <p:nvPr/>
          </p:nvSpPr>
          <p:spPr bwMode="auto">
            <a:xfrm>
              <a:off x="2142" y="247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6" name="Line 617"/>
            <p:cNvSpPr>
              <a:spLocks noChangeShapeType="1"/>
            </p:cNvSpPr>
            <p:nvPr/>
          </p:nvSpPr>
          <p:spPr bwMode="auto">
            <a:xfrm flipH="1" flipV="1">
              <a:off x="2148" y="247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7" name="Line 618"/>
            <p:cNvSpPr>
              <a:spLocks noChangeShapeType="1"/>
            </p:cNvSpPr>
            <p:nvPr/>
          </p:nvSpPr>
          <p:spPr bwMode="auto">
            <a:xfrm>
              <a:off x="2166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8" name="Line 619"/>
            <p:cNvSpPr>
              <a:spLocks noChangeShapeType="1"/>
            </p:cNvSpPr>
            <p:nvPr/>
          </p:nvSpPr>
          <p:spPr bwMode="auto">
            <a:xfrm flipH="1">
              <a:off x="2148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9" name="Line 620"/>
            <p:cNvSpPr>
              <a:spLocks noChangeShapeType="1"/>
            </p:cNvSpPr>
            <p:nvPr/>
          </p:nvSpPr>
          <p:spPr bwMode="auto">
            <a:xfrm flipV="1">
              <a:off x="2166" y="247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0" name="Line 621"/>
            <p:cNvSpPr>
              <a:spLocks noChangeShapeType="1"/>
            </p:cNvSpPr>
            <p:nvPr/>
          </p:nvSpPr>
          <p:spPr bwMode="auto">
            <a:xfrm flipV="1">
              <a:off x="2166" y="247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" name="Line 622"/>
            <p:cNvSpPr>
              <a:spLocks noChangeShapeType="1"/>
            </p:cNvSpPr>
            <p:nvPr/>
          </p:nvSpPr>
          <p:spPr bwMode="auto">
            <a:xfrm>
              <a:off x="2166" y="24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" name="Rectangle 623"/>
            <p:cNvSpPr>
              <a:spLocks noChangeArrowheads="1"/>
            </p:cNvSpPr>
            <p:nvPr/>
          </p:nvSpPr>
          <p:spPr bwMode="auto">
            <a:xfrm>
              <a:off x="1950" y="249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" name="Line 624"/>
            <p:cNvSpPr>
              <a:spLocks noChangeShapeType="1"/>
            </p:cNvSpPr>
            <p:nvPr/>
          </p:nvSpPr>
          <p:spPr bwMode="auto">
            <a:xfrm flipH="1" flipV="1">
              <a:off x="1956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" name="Line 625"/>
            <p:cNvSpPr>
              <a:spLocks noChangeShapeType="1"/>
            </p:cNvSpPr>
            <p:nvPr/>
          </p:nvSpPr>
          <p:spPr bwMode="auto">
            <a:xfrm>
              <a:off x="1974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5" name="Line 626"/>
            <p:cNvSpPr>
              <a:spLocks noChangeShapeType="1"/>
            </p:cNvSpPr>
            <p:nvPr/>
          </p:nvSpPr>
          <p:spPr bwMode="auto">
            <a:xfrm flipH="1">
              <a:off x="1956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6" name="Line 627"/>
            <p:cNvSpPr>
              <a:spLocks noChangeShapeType="1"/>
            </p:cNvSpPr>
            <p:nvPr/>
          </p:nvSpPr>
          <p:spPr bwMode="auto">
            <a:xfrm flipV="1">
              <a:off x="1974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7" name="Line 628"/>
            <p:cNvSpPr>
              <a:spLocks noChangeShapeType="1"/>
            </p:cNvSpPr>
            <p:nvPr/>
          </p:nvSpPr>
          <p:spPr bwMode="auto">
            <a:xfrm flipV="1">
              <a:off x="1974" y="24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8" name="Line 629"/>
            <p:cNvSpPr>
              <a:spLocks noChangeShapeType="1"/>
            </p:cNvSpPr>
            <p:nvPr/>
          </p:nvSpPr>
          <p:spPr bwMode="auto">
            <a:xfrm>
              <a:off x="1974" y="25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9" name="Rectangle 630"/>
            <p:cNvSpPr>
              <a:spLocks noChangeArrowheads="1"/>
            </p:cNvSpPr>
            <p:nvPr/>
          </p:nvSpPr>
          <p:spPr bwMode="auto">
            <a:xfrm>
              <a:off x="1758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0" name="Line 631"/>
            <p:cNvSpPr>
              <a:spLocks noChangeShapeType="1"/>
            </p:cNvSpPr>
            <p:nvPr/>
          </p:nvSpPr>
          <p:spPr bwMode="auto">
            <a:xfrm flipH="1" flipV="1">
              <a:off x="1764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1" name="Line 632"/>
            <p:cNvSpPr>
              <a:spLocks noChangeShapeType="1"/>
            </p:cNvSpPr>
            <p:nvPr/>
          </p:nvSpPr>
          <p:spPr bwMode="auto">
            <a:xfrm>
              <a:off x="1782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2" name="Line 633"/>
            <p:cNvSpPr>
              <a:spLocks noChangeShapeType="1"/>
            </p:cNvSpPr>
            <p:nvPr/>
          </p:nvSpPr>
          <p:spPr bwMode="auto">
            <a:xfrm flipH="1">
              <a:off x="1764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3" name="Line 634"/>
            <p:cNvSpPr>
              <a:spLocks noChangeShapeType="1"/>
            </p:cNvSpPr>
            <p:nvPr/>
          </p:nvSpPr>
          <p:spPr bwMode="auto">
            <a:xfrm flipV="1">
              <a:off x="1782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4" name="Line 635"/>
            <p:cNvSpPr>
              <a:spLocks noChangeShapeType="1"/>
            </p:cNvSpPr>
            <p:nvPr/>
          </p:nvSpPr>
          <p:spPr bwMode="auto">
            <a:xfrm flipV="1">
              <a:off x="1782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5" name="Line 636"/>
            <p:cNvSpPr>
              <a:spLocks noChangeShapeType="1"/>
            </p:cNvSpPr>
            <p:nvPr/>
          </p:nvSpPr>
          <p:spPr bwMode="auto">
            <a:xfrm>
              <a:off x="1782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6" name="Rectangle 637"/>
            <p:cNvSpPr>
              <a:spLocks noChangeArrowheads="1"/>
            </p:cNvSpPr>
            <p:nvPr/>
          </p:nvSpPr>
          <p:spPr bwMode="auto">
            <a:xfrm>
              <a:off x="1710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7" name="Line 638"/>
            <p:cNvSpPr>
              <a:spLocks noChangeShapeType="1"/>
            </p:cNvSpPr>
            <p:nvPr/>
          </p:nvSpPr>
          <p:spPr bwMode="auto">
            <a:xfrm flipH="1" flipV="1">
              <a:off x="171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8" name="Line 639"/>
            <p:cNvSpPr>
              <a:spLocks noChangeShapeType="1"/>
            </p:cNvSpPr>
            <p:nvPr/>
          </p:nvSpPr>
          <p:spPr bwMode="auto">
            <a:xfrm>
              <a:off x="173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9" name="Line 640"/>
            <p:cNvSpPr>
              <a:spLocks noChangeShapeType="1"/>
            </p:cNvSpPr>
            <p:nvPr/>
          </p:nvSpPr>
          <p:spPr bwMode="auto">
            <a:xfrm flipH="1">
              <a:off x="171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0" name="Line 641"/>
            <p:cNvSpPr>
              <a:spLocks noChangeShapeType="1"/>
            </p:cNvSpPr>
            <p:nvPr/>
          </p:nvSpPr>
          <p:spPr bwMode="auto">
            <a:xfrm flipV="1">
              <a:off x="173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1" name="Line 642"/>
            <p:cNvSpPr>
              <a:spLocks noChangeShapeType="1"/>
            </p:cNvSpPr>
            <p:nvPr/>
          </p:nvSpPr>
          <p:spPr bwMode="auto">
            <a:xfrm flipV="1">
              <a:off x="1734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2" name="Line 643"/>
            <p:cNvSpPr>
              <a:spLocks noChangeShapeType="1"/>
            </p:cNvSpPr>
            <p:nvPr/>
          </p:nvSpPr>
          <p:spPr bwMode="auto">
            <a:xfrm>
              <a:off x="1734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3" name="Rectangle 644"/>
            <p:cNvSpPr>
              <a:spLocks noChangeArrowheads="1"/>
            </p:cNvSpPr>
            <p:nvPr/>
          </p:nvSpPr>
          <p:spPr bwMode="auto">
            <a:xfrm>
              <a:off x="1704" y="251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4" name="Line 645"/>
            <p:cNvSpPr>
              <a:spLocks noChangeShapeType="1"/>
            </p:cNvSpPr>
            <p:nvPr/>
          </p:nvSpPr>
          <p:spPr bwMode="auto">
            <a:xfrm flipH="1" flipV="1">
              <a:off x="171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5" name="Line 646"/>
            <p:cNvSpPr>
              <a:spLocks noChangeShapeType="1"/>
            </p:cNvSpPr>
            <p:nvPr/>
          </p:nvSpPr>
          <p:spPr bwMode="auto">
            <a:xfrm>
              <a:off x="1728" y="253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6" name="Line 647"/>
            <p:cNvSpPr>
              <a:spLocks noChangeShapeType="1"/>
            </p:cNvSpPr>
            <p:nvPr/>
          </p:nvSpPr>
          <p:spPr bwMode="auto">
            <a:xfrm flipH="1">
              <a:off x="1710" y="253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7" name="Line 648"/>
            <p:cNvSpPr>
              <a:spLocks noChangeShapeType="1"/>
            </p:cNvSpPr>
            <p:nvPr/>
          </p:nvSpPr>
          <p:spPr bwMode="auto">
            <a:xfrm flipV="1">
              <a:off x="172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8" name="Line 649"/>
            <p:cNvSpPr>
              <a:spLocks noChangeShapeType="1"/>
            </p:cNvSpPr>
            <p:nvPr/>
          </p:nvSpPr>
          <p:spPr bwMode="auto">
            <a:xfrm flipV="1">
              <a:off x="1728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9" name="Line 650"/>
            <p:cNvSpPr>
              <a:spLocks noChangeShapeType="1"/>
            </p:cNvSpPr>
            <p:nvPr/>
          </p:nvSpPr>
          <p:spPr bwMode="auto">
            <a:xfrm>
              <a:off x="1728" y="253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0" name="Rectangle 651"/>
            <p:cNvSpPr>
              <a:spLocks noChangeArrowheads="1"/>
            </p:cNvSpPr>
            <p:nvPr/>
          </p:nvSpPr>
          <p:spPr bwMode="auto">
            <a:xfrm>
              <a:off x="1698" y="252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1" name="Line 652"/>
            <p:cNvSpPr>
              <a:spLocks noChangeShapeType="1"/>
            </p:cNvSpPr>
            <p:nvPr/>
          </p:nvSpPr>
          <p:spPr bwMode="auto">
            <a:xfrm flipH="1" flipV="1">
              <a:off x="1704" y="25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2" name="Line 653"/>
            <p:cNvSpPr>
              <a:spLocks noChangeShapeType="1"/>
            </p:cNvSpPr>
            <p:nvPr/>
          </p:nvSpPr>
          <p:spPr bwMode="auto">
            <a:xfrm>
              <a:off x="1722" y="255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3" name="Line 654"/>
            <p:cNvSpPr>
              <a:spLocks noChangeShapeType="1"/>
            </p:cNvSpPr>
            <p:nvPr/>
          </p:nvSpPr>
          <p:spPr bwMode="auto">
            <a:xfrm flipH="1">
              <a:off x="1704" y="255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4" name="Line 655"/>
            <p:cNvSpPr>
              <a:spLocks noChangeShapeType="1"/>
            </p:cNvSpPr>
            <p:nvPr/>
          </p:nvSpPr>
          <p:spPr bwMode="auto">
            <a:xfrm flipV="1">
              <a:off x="1722" y="25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5" name="Line 656"/>
            <p:cNvSpPr>
              <a:spLocks noChangeShapeType="1"/>
            </p:cNvSpPr>
            <p:nvPr/>
          </p:nvSpPr>
          <p:spPr bwMode="auto">
            <a:xfrm flipV="1">
              <a:off x="1722" y="253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6" name="Line 657"/>
            <p:cNvSpPr>
              <a:spLocks noChangeShapeType="1"/>
            </p:cNvSpPr>
            <p:nvPr/>
          </p:nvSpPr>
          <p:spPr bwMode="auto">
            <a:xfrm>
              <a:off x="1722" y="255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7" name="Rectangle 658"/>
            <p:cNvSpPr>
              <a:spLocks noChangeArrowheads="1"/>
            </p:cNvSpPr>
            <p:nvPr/>
          </p:nvSpPr>
          <p:spPr bwMode="auto">
            <a:xfrm>
              <a:off x="1692" y="252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8" name="Line 659"/>
            <p:cNvSpPr>
              <a:spLocks noChangeShapeType="1"/>
            </p:cNvSpPr>
            <p:nvPr/>
          </p:nvSpPr>
          <p:spPr bwMode="auto">
            <a:xfrm flipH="1" flipV="1">
              <a:off x="1698" y="25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9" name="Line 660"/>
            <p:cNvSpPr>
              <a:spLocks noChangeShapeType="1"/>
            </p:cNvSpPr>
            <p:nvPr/>
          </p:nvSpPr>
          <p:spPr bwMode="auto">
            <a:xfrm>
              <a:off x="1716" y="255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0" name="Line 661"/>
            <p:cNvSpPr>
              <a:spLocks noChangeShapeType="1"/>
            </p:cNvSpPr>
            <p:nvPr/>
          </p:nvSpPr>
          <p:spPr bwMode="auto">
            <a:xfrm flipH="1">
              <a:off x="1698" y="255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1" name="Line 662"/>
            <p:cNvSpPr>
              <a:spLocks noChangeShapeType="1"/>
            </p:cNvSpPr>
            <p:nvPr/>
          </p:nvSpPr>
          <p:spPr bwMode="auto">
            <a:xfrm flipV="1">
              <a:off x="1716" y="25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2" name="Line 663"/>
            <p:cNvSpPr>
              <a:spLocks noChangeShapeType="1"/>
            </p:cNvSpPr>
            <p:nvPr/>
          </p:nvSpPr>
          <p:spPr bwMode="auto">
            <a:xfrm flipV="1">
              <a:off x="1716" y="253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3" name="Line 664"/>
            <p:cNvSpPr>
              <a:spLocks noChangeShapeType="1"/>
            </p:cNvSpPr>
            <p:nvPr/>
          </p:nvSpPr>
          <p:spPr bwMode="auto">
            <a:xfrm>
              <a:off x="1716" y="255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4" name="Rectangle 665"/>
            <p:cNvSpPr>
              <a:spLocks noChangeArrowheads="1"/>
            </p:cNvSpPr>
            <p:nvPr/>
          </p:nvSpPr>
          <p:spPr bwMode="auto">
            <a:xfrm>
              <a:off x="1692" y="251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5" name="Line 666"/>
            <p:cNvSpPr>
              <a:spLocks noChangeShapeType="1"/>
            </p:cNvSpPr>
            <p:nvPr/>
          </p:nvSpPr>
          <p:spPr bwMode="auto">
            <a:xfrm flipH="1" flipV="1">
              <a:off x="169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6" name="Line 667"/>
            <p:cNvSpPr>
              <a:spLocks noChangeShapeType="1"/>
            </p:cNvSpPr>
            <p:nvPr/>
          </p:nvSpPr>
          <p:spPr bwMode="auto">
            <a:xfrm>
              <a:off x="1716" y="253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7" name="Line 668"/>
            <p:cNvSpPr>
              <a:spLocks noChangeShapeType="1"/>
            </p:cNvSpPr>
            <p:nvPr/>
          </p:nvSpPr>
          <p:spPr bwMode="auto">
            <a:xfrm flipH="1">
              <a:off x="1698" y="253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8" name="Line 669"/>
            <p:cNvSpPr>
              <a:spLocks noChangeShapeType="1"/>
            </p:cNvSpPr>
            <p:nvPr/>
          </p:nvSpPr>
          <p:spPr bwMode="auto">
            <a:xfrm flipV="1">
              <a:off x="171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9" name="Line 670"/>
            <p:cNvSpPr>
              <a:spLocks noChangeShapeType="1"/>
            </p:cNvSpPr>
            <p:nvPr/>
          </p:nvSpPr>
          <p:spPr bwMode="auto">
            <a:xfrm flipV="1">
              <a:off x="1716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0" name="Line 671"/>
            <p:cNvSpPr>
              <a:spLocks noChangeShapeType="1"/>
            </p:cNvSpPr>
            <p:nvPr/>
          </p:nvSpPr>
          <p:spPr bwMode="auto">
            <a:xfrm>
              <a:off x="1716" y="253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1" name="Rectangle 672"/>
            <p:cNvSpPr>
              <a:spLocks noChangeArrowheads="1"/>
            </p:cNvSpPr>
            <p:nvPr/>
          </p:nvSpPr>
          <p:spPr bwMode="auto">
            <a:xfrm>
              <a:off x="1692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2" name="Line 673"/>
            <p:cNvSpPr>
              <a:spLocks noChangeShapeType="1"/>
            </p:cNvSpPr>
            <p:nvPr/>
          </p:nvSpPr>
          <p:spPr bwMode="auto">
            <a:xfrm flipH="1" flipV="1">
              <a:off x="1698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3" name="Line 674"/>
            <p:cNvSpPr>
              <a:spLocks noChangeShapeType="1"/>
            </p:cNvSpPr>
            <p:nvPr/>
          </p:nvSpPr>
          <p:spPr bwMode="auto">
            <a:xfrm>
              <a:off x="171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4" name="Line 675"/>
            <p:cNvSpPr>
              <a:spLocks noChangeShapeType="1"/>
            </p:cNvSpPr>
            <p:nvPr/>
          </p:nvSpPr>
          <p:spPr bwMode="auto">
            <a:xfrm flipH="1">
              <a:off x="169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5" name="Line 676"/>
            <p:cNvSpPr>
              <a:spLocks noChangeShapeType="1"/>
            </p:cNvSpPr>
            <p:nvPr/>
          </p:nvSpPr>
          <p:spPr bwMode="auto">
            <a:xfrm flipV="1">
              <a:off x="171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6" name="Line 677"/>
            <p:cNvSpPr>
              <a:spLocks noChangeShapeType="1"/>
            </p:cNvSpPr>
            <p:nvPr/>
          </p:nvSpPr>
          <p:spPr bwMode="auto">
            <a:xfrm flipV="1">
              <a:off x="1716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7" name="Line 678"/>
            <p:cNvSpPr>
              <a:spLocks noChangeShapeType="1"/>
            </p:cNvSpPr>
            <p:nvPr/>
          </p:nvSpPr>
          <p:spPr bwMode="auto">
            <a:xfrm>
              <a:off x="1716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8" name="Rectangle 679"/>
            <p:cNvSpPr>
              <a:spLocks noChangeArrowheads="1"/>
            </p:cNvSpPr>
            <p:nvPr/>
          </p:nvSpPr>
          <p:spPr bwMode="auto">
            <a:xfrm>
              <a:off x="1716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9" name="Line 680"/>
            <p:cNvSpPr>
              <a:spLocks noChangeShapeType="1"/>
            </p:cNvSpPr>
            <p:nvPr/>
          </p:nvSpPr>
          <p:spPr bwMode="auto">
            <a:xfrm flipH="1" flipV="1">
              <a:off x="172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0" name="Line 681"/>
            <p:cNvSpPr>
              <a:spLocks noChangeShapeType="1"/>
            </p:cNvSpPr>
            <p:nvPr/>
          </p:nvSpPr>
          <p:spPr bwMode="auto">
            <a:xfrm>
              <a:off x="174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1" name="Line 682"/>
            <p:cNvSpPr>
              <a:spLocks noChangeShapeType="1"/>
            </p:cNvSpPr>
            <p:nvPr/>
          </p:nvSpPr>
          <p:spPr bwMode="auto">
            <a:xfrm flipH="1">
              <a:off x="172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2" name="Line 683"/>
            <p:cNvSpPr>
              <a:spLocks noChangeShapeType="1"/>
            </p:cNvSpPr>
            <p:nvPr/>
          </p:nvSpPr>
          <p:spPr bwMode="auto">
            <a:xfrm flipV="1">
              <a:off x="174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3" name="Line 684"/>
            <p:cNvSpPr>
              <a:spLocks noChangeShapeType="1"/>
            </p:cNvSpPr>
            <p:nvPr/>
          </p:nvSpPr>
          <p:spPr bwMode="auto">
            <a:xfrm flipV="1">
              <a:off x="1740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4" name="Line 685"/>
            <p:cNvSpPr>
              <a:spLocks noChangeShapeType="1"/>
            </p:cNvSpPr>
            <p:nvPr/>
          </p:nvSpPr>
          <p:spPr bwMode="auto">
            <a:xfrm>
              <a:off x="1740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5" name="Rectangle 686"/>
            <p:cNvSpPr>
              <a:spLocks noChangeArrowheads="1"/>
            </p:cNvSpPr>
            <p:nvPr/>
          </p:nvSpPr>
          <p:spPr bwMode="auto">
            <a:xfrm>
              <a:off x="1734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6" name="Line 687"/>
            <p:cNvSpPr>
              <a:spLocks noChangeShapeType="1"/>
            </p:cNvSpPr>
            <p:nvPr/>
          </p:nvSpPr>
          <p:spPr bwMode="auto">
            <a:xfrm flipH="1" flipV="1">
              <a:off x="174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7" name="Line 688"/>
            <p:cNvSpPr>
              <a:spLocks noChangeShapeType="1"/>
            </p:cNvSpPr>
            <p:nvPr/>
          </p:nvSpPr>
          <p:spPr bwMode="auto">
            <a:xfrm>
              <a:off x="175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8" name="Line 689"/>
            <p:cNvSpPr>
              <a:spLocks noChangeShapeType="1"/>
            </p:cNvSpPr>
            <p:nvPr/>
          </p:nvSpPr>
          <p:spPr bwMode="auto">
            <a:xfrm flipH="1">
              <a:off x="174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9" name="Line 690"/>
            <p:cNvSpPr>
              <a:spLocks noChangeShapeType="1"/>
            </p:cNvSpPr>
            <p:nvPr/>
          </p:nvSpPr>
          <p:spPr bwMode="auto">
            <a:xfrm flipV="1">
              <a:off x="1758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0" name="Line 691"/>
            <p:cNvSpPr>
              <a:spLocks noChangeShapeType="1"/>
            </p:cNvSpPr>
            <p:nvPr/>
          </p:nvSpPr>
          <p:spPr bwMode="auto">
            <a:xfrm flipV="1">
              <a:off x="1758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1" name="Line 692"/>
            <p:cNvSpPr>
              <a:spLocks noChangeShapeType="1"/>
            </p:cNvSpPr>
            <p:nvPr/>
          </p:nvSpPr>
          <p:spPr bwMode="auto">
            <a:xfrm>
              <a:off x="1758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2" name="Rectangle 693"/>
            <p:cNvSpPr>
              <a:spLocks noChangeArrowheads="1"/>
            </p:cNvSpPr>
            <p:nvPr/>
          </p:nvSpPr>
          <p:spPr bwMode="auto">
            <a:xfrm>
              <a:off x="1740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3" name="Line 694"/>
            <p:cNvSpPr>
              <a:spLocks noChangeShapeType="1"/>
            </p:cNvSpPr>
            <p:nvPr/>
          </p:nvSpPr>
          <p:spPr bwMode="auto">
            <a:xfrm flipH="1" flipV="1">
              <a:off x="174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4" name="Line 695"/>
            <p:cNvSpPr>
              <a:spLocks noChangeShapeType="1"/>
            </p:cNvSpPr>
            <p:nvPr/>
          </p:nvSpPr>
          <p:spPr bwMode="auto">
            <a:xfrm>
              <a:off x="176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5" name="Line 696"/>
            <p:cNvSpPr>
              <a:spLocks noChangeShapeType="1"/>
            </p:cNvSpPr>
            <p:nvPr/>
          </p:nvSpPr>
          <p:spPr bwMode="auto">
            <a:xfrm flipH="1">
              <a:off x="174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6" name="Line 697"/>
            <p:cNvSpPr>
              <a:spLocks noChangeShapeType="1"/>
            </p:cNvSpPr>
            <p:nvPr/>
          </p:nvSpPr>
          <p:spPr bwMode="auto">
            <a:xfrm flipV="1">
              <a:off x="176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7" name="Line 698"/>
            <p:cNvSpPr>
              <a:spLocks noChangeShapeType="1"/>
            </p:cNvSpPr>
            <p:nvPr/>
          </p:nvSpPr>
          <p:spPr bwMode="auto">
            <a:xfrm flipV="1">
              <a:off x="1764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8" name="Line 699"/>
            <p:cNvSpPr>
              <a:spLocks noChangeShapeType="1"/>
            </p:cNvSpPr>
            <p:nvPr/>
          </p:nvSpPr>
          <p:spPr bwMode="auto">
            <a:xfrm>
              <a:off x="1764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9" name="Rectangle 700"/>
            <p:cNvSpPr>
              <a:spLocks noChangeArrowheads="1"/>
            </p:cNvSpPr>
            <p:nvPr/>
          </p:nvSpPr>
          <p:spPr bwMode="auto">
            <a:xfrm>
              <a:off x="1740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0" name="Line 701"/>
            <p:cNvSpPr>
              <a:spLocks noChangeShapeType="1"/>
            </p:cNvSpPr>
            <p:nvPr/>
          </p:nvSpPr>
          <p:spPr bwMode="auto">
            <a:xfrm flipH="1" flipV="1">
              <a:off x="174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1" name="Line 702"/>
            <p:cNvSpPr>
              <a:spLocks noChangeShapeType="1"/>
            </p:cNvSpPr>
            <p:nvPr/>
          </p:nvSpPr>
          <p:spPr bwMode="auto">
            <a:xfrm>
              <a:off x="1764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2" name="Line 703"/>
            <p:cNvSpPr>
              <a:spLocks noChangeShapeType="1"/>
            </p:cNvSpPr>
            <p:nvPr/>
          </p:nvSpPr>
          <p:spPr bwMode="auto">
            <a:xfrm flipH="1">
              <a:off x="174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3" name="Line 704"/>
            <p:cNvSpPr>
              <a:spLocks noChangeShapeType="1"/>
            </p:cNvSpPr>
            <p:nvPr/>
          </p:nvSpPr>
          <p:spPr bwMode="auto">
            <a:xfrm flipV="1">
              <a:off x="1764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4" name="Line 705"/>
            <p:cNvSpPr>
              <a:spLocks noChangeShapeType="1"/>
            </p:cNvSpPr>
            <p:nvPr/>
          </p:nvSpPr>
          <p:spPr bwMode="auto">
            <a:xfrm flipV="1">
              <a:off x="1764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5" name="Line 706"/>
            <p:cNvSpPr>
              <a:spLocks noChangeShapeType="1"/>
            </p:cNvSpPr>
            <p:nvPr/>
          </p:nvSpPr>
          <p:spPr bwMode="auto">
            <a:xfrm>
              <a:off x="1764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6" name="Rectangle 707"/>
            <p:cNvSpPr>
              <a:spLocks noChangeArrowheads="1"/>
            </p:cNvSpPr>
            <p:nvPr/>
          </p:nvSpPr>
          <p:spPr bwMode="auto">
            <a:xfrm>
              <a:off x="1740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7" name="Line 708"/>
            <p:cNvSpPr>
              <a:spLocks noChangeShapeType="1"/>
            </p:cNvSpPr>
            <p:nvPr/>
          </p:nvSpPr>
          <p:spPr bwMode="auto">
            <a:xfrm flipH="1" flipV="1">
              <a:off x="174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8" name="Line 709"/>
            <p:cNvSpPr>
              <a:spLocks noChangeShapeType="1"/>
            </p:cNvSpPr>
            <p:nvPr/>
          </p:nvSpPr>
          <p:spPr bwMode="auto">
            <a:xfrm>
              <a:off x="176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9" name="Line 710"/>
            <p:cNvSpPr>
              <a:spLocks noChangeShapeType="1"/>
            </p:cNvSpPr>
            <p:nvPr/>
          </p:nvSpPr>
          <p:spPr bwMode="auto">
            <a:xfrm flipH="1">
              <a:off x="174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0" name="Line 711"/>
            <p:cNvSpPr>
              <a:spLocks noChangeShapeType="1"/>
            </p:cNvSpPr>
            <p:nvPr/>
          </p:nvSpPr>
          <p:spPr bwMode="auto">
            <a:xfrm flipV="1">
              <a:off x="176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1" name="Line 712"/>
            <p:cNvSpPr>
              <a:spLocks noChangeShapeType="1"/>
            </p:cNvSpPr>
            <p:nvPr/>
          </p:nvSpPr>
          <p:spPr bwMode="auto">
            <a:xfrm flipV="1">
              <a:off x="1764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2" name="Line 713"/>
            <p:cNvSpPr>
              <a:spLocks noChangeShapeType="1"/>
            </p:cNvSpPr>
            <p:nvPr/>
          </p:nvSpPr>
          <p:spPr bwMode="auto">
            <a:xfrm>
              <a:off x="1764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3" name="Rectangle 714"/>
            <p:cNvSpPr>
              <a:spLocks noChangeArrowheads="1"/>
            </p:cNvSpPr>
            <p:nvPr/>
          </p:nvSpPr>
          <p:spPr bwMode="auto">
            <a:xfrm>
              <a:off x="1740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4" name="Line 715"/>
            <p:cNvSpPr>
              <a:spLocks noChangeShapeType="1"/>
            </p:cNvSpPr>
            <p:nvPr/>
          </p:nvSpPr>
          <p:spPr bwMode="auto">
            <a:xfrm flipH="1" flipV="1">
              <a:off x="174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5" name="Line 716"/>
            <p:cNvSpPr>
              <a:spLocks noChangeShapeType="1"/>
            </p:cNvSpPr>
            <p:nvPr/>
          </p:nvSpPr>
          <p:spPr bwMode="auto">
            <a:xfrm>
              <a:off x="1764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6" name="Line 717"/>
            <p:cNvSpPr>
              <a:spLocks noChangeShapeType="1"/>
            </p:cNvSpPr>
            <p:nvPr/>
          </p:nvSpPr>
          <p:spPr bwMode="auto">
            <a:xfrm flipH="1">
              <a:off x="174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7" name="Line 718"/>
            <p:cNvSpPr>
              <a:spLocks noChangeShapeType="1"/>
            </p:cNvSpPr>
            <p:nvPr/>
          </p:nvSpPr>
          <p:spPr bwMode="auto">
            <a:xfrm flipV="1">
              <a:off x="1764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8" name="Line 719"/>
            <p:cNvSpPr>
              <a:spLocks noChangeShapeType="1"/>
            </p:cNvSpPr>
            <p:nvPr/>
          </p:nvSpPr>
          <p:spPr bwMode="auto">
            <a:xfrm flipV="1">
              <a:off x="1764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9" name="Line 720"/>
            <p:cNvSpPr>
              <a:spLocks noChangeShapeType="1"/>
            </p:cNvSpPr>
            <p:nvPr/>
          </p:nvSpPr>
          <p:spPr bwMode="auto">
            <a:xfrm>
              <a:off x="1764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0" name="Rectangle 721"/>
            <p:cNvSpPr>
              <a:spLocks noChangeArrowheads="1"/>
            </p:cNvSpPr>
            <p:nvPr/>
          </p:nvSpPr>
          <p:spPr bwMode="auto">
            <a:xfrm>
              <a:off x="1788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1" name="Line 722"/>
            <p:cNvSpPr>
              <a:spLocks noChangeShapeType="1"/>
            </p:cNvSpPr>
            <p:nvPr/>
          </p:nvSpPr>
          <p:spPr bwMode="auto">
            <a:xfrm flipH="1" flipV="1">
              <a:off x="179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2" name="Line 723"/>
            <p:cNvSpPr>
              <a:spLocks noChangeShapeType="1"/>
            </p:cNvSpPr>
            <p:nvPr/>
          </p:nvSpPr>
          <p:spPr bwMode="auto">
            <a:xfrm>
              <a:off x="181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" name="Line 724"/>
            <p:cNvSpPr>
              <a:spLocks noChangeShapeType="1"/>
            </p:cNvSpPr>
            <p:nvPr/>
          </p:nvSpPr>
          <p:spPr bwMode="auto">
            <a:xfrm flipH="1">
              <a:off x="179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" name="Line 725"/>
            <p:cNvSpPr>
              <a:spLocks noChangeShapeType="1"/>
            </p:cNvSpPr>
            <p:nvPr/>
          </p:nvSpPr>
          <p:spPr bwMode="auto">
            <a:xfrm flipV="1">
              <a:off x="181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" name="Line 726"/>
            <p:cNvSpPr>
              <a:spLocks noChangeShapeType="1"/>
            </p:cNvSpPr>
            <p:nvPr/>
          </p:nvSpPr>
          <p:spPr bwMode="auto">
            <a:xfrm flipV="1">
              <a:off x="1812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" name="Line 727"/>
            <p:cNvSpPr>
              <a:spLocks noChangeShapeType="1"/>
            </p:cNvSpPr>
            <p:nvPr/>
          </p:nvSpPr>
          <p:spPr bwMode="auto">
            <a:xfrm>
              <a:off x="1812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" name="Rectangle 728"/>
            <p:cNvSpPr>
              <a:spLocks noChangeArrowheads="1"/>
            </p:cNvSpPr>
            <p:nvPr/>
          </p:nvSpPr>
          <p:spPr bwMode="auto">
            <a:xfrm>
              <a:off x="2010" y="249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8" name="Line 729"/>
            <p:cNvSpPr>
              <a:spLocks noChangeShapeType="1"/>
            </p:cNvSpPr>
            <p:nvPr/>
          </p:nvSpPr>
          <p:spPr bwMode="auto">
            <a:xfrm flipH="1" flipV="1">
              <a:off x="2016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9" name="Line 730"/>
            <p:cNvSpPr>
              <a:spLocks noChangeShapeType="1"/>
            </p:cNvSpPr>
            <p:nvPr/>
          </p:nvSpPr>
          <p:spPr bwMode="auto">
            <a:xfrm>
              <a:off x="2034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0" name="Line 731"/>
            <p:cNvSpPr>
              <a:spLocks noChangeShapeType="1"/>
            </p:cNvSpPr>
            <p:nvPr/>
          </p:nvSpPr>
          <p:spPr bwMode="auto">
            <a:xfrm flipH="1">
              <a:off x="2016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" name="Line 732"/>
            <p:cNvSpPr>
              <a:spLocks noChangeShapeType="1"/>
            </p:cNvSpPr>
            <p:nvPr/>
          </p:nvSpPr>
          <p:spPr bwMode="auto">
            <a:xfrm flipV="1">
              <a:off x="2034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2" name="Line 733"/>
            <p:cNvSpPr>
              <a:spLocks noChangeShapeType="1"/>
            </p:cNvSpPr>
            <p:nvPr/>
          </p:nvSpPr>
          <p:spPr bwMode="auto">
            <a:xfrm flipV="1">
              <a:off x="2034" y="24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" name="Line 734"/>
            <p:cNvSpPr>
              <a:spLocks noChangeShapeType="1"/>
            </p:cNvSpPr>
            <p:nvPr/>
          </p:nvSpPr>
          <p:spPr bwMode="auto">
            <a:xfrm>
              <a:off x="2034" y="25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4" name="Rectangle 735"/>
            <p:cNvSpPr>
              <a:spLocks noChangeArrowheads="1"/>
            </p:cNvSpPr>
            <p:nvPr/>
          </p:nvSpPr>
          <p:spPr bwMode="auto">
            <a:xfrm>
              <a:off x="2154" y="240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5" name="Line 736"/>
            <p:cNvSpPr>
              <a:spLocks noChangeShapeType="1"/>
            </p:cNvSpPr>
            <p:nvPr/>
          </p:nvSpPr>
          <p:spPr bwMode="auto">
            <a:xfrm flipH="1" flipV="1">
              <a:off x="2160" y="240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6" name="Line 737"/>
            <p:cNvSpPr>
              <a:spLocks noChangeShapeType="1"/>
            </p:cNvSpPr>
            <p:nvPr/>
          </p:nvSpPr>
          <p:spPr bwMode="auto">
            <a:xfrm>
              <a:off x="2178" y="242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7" name="Line 738"/>
            <p:cNvSpPr>
              <a:spLocks noChangeShapeType="1"/>
            </p:cNvSpPr>
            <p:nvPr/>
          </p:nvSpPr>
          <p:spPr bwMode="auto">
            <a:xfrm flipH="1">
              <a:off x="2160" y="242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8" name="Line 739"/>
            <p:cNvSpPr>
              <a:spLocks noChangeShapeType="1"/>
            </p:cNvSpPr>
            <p:nvPr/>
          </p:nvSpPr>
          <p:spPr bwMode="auto">
            <a:xfrm flipV="1">
              <a:off x="2178" y="240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9" name="Line 740"/>
            <p:cNvSpPr>
              <a:spLocks noChangeShapeType="1"/>
            </p:cNvSpPr>
            <p:nvPr/>
          </p:nvSpPr>
          <p:spPr bwMode="auto">
            <a:xfrm flipV="1">
              <a:off x="2178" y="24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0" name="Line 741"/>
            <p:cNvSpPr>
              <a:spLocks noChangeShapeType="1"/>
            </p:cNvSpPr>
            <p:nvPr/>
          </p:nvSpPr>
          <p:spPr bwMode="auto">
            <a:xfrm>
              <a:off x="2178" y="242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1" name="Rectangle 742"/>
            <p:cNvSpPr>
              <a:spLocks noChangeArrowheads="1"/>
            </p:cNvSpPr>
            <p:nvPr/>
          </p:nvSpPr>
          <p:spPr bwMode="auto">
            <a:xfrm>
              <a:off x="2532" y="234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2" name="Line 743"/>
            <p:cNvSpPr>
              <a:spLocks noChangeShapeType="1"/>
            </p:cNvSpPr>
            <p:nvPr/>
          </p:nvSpPr>
          <p:spPr bwMode="auto">
            <a:xfrm flipH="1" flipV="1">
              <a:off x="2538" y="234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3" name="Line 744"/>
            <p:cNvSpPr>
              <a:spLocks noChangeShapeType="1"/>
            </p:cNvSpPr>
            <p:nvPr/>
          </p:nvSpPr>
          <p:spPr bwMode="auto">
            <a:xfrm>
              <a:off x="2556" y="236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4" name="Line 745"/>
            <p:cNvSpPr>
              <a:spLocks noChangeShapeType="1"/>
            </p:cNvSpPr>
            <p:nvPr/>
          </p:nvSpPr>
          <p:spPr bwMode="auto">
            <a:xfrm flipH="1">
              <a:off x="2538" y="236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5" name="Line 746"/>
            <p:cNvSpPr>
              <a:spLocks noChangeShapeType="1"/>
            </p:cNvSpPr>
            <p:nvPr/>
          </p:nvSpPr>
          <p:spPr bwMode="auto">
            <a:xfrm flipV="1">
              <a:off x="2556" y="234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6" name="Line 747"/>
            <p:cNvSpPr>
              <a:spLocks noChangeShapeType="1"/>
            </p:cNvSpPr>
            <p:nvPr/>
          </p:nvSpPr>
          <p:spPr bwMode="auto">
            <a:xfrm flipV="1">
              <a:off x="2556" y="234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7" name="Line 748"/>
            <p:cNvSpPr>
              <a:spLocks noChangeShapeType="1"/>
            </p:cNvSpPr>
            <p:nvPr/>
          </p:nvSpPr>
          <p:spPr bwMode="auto">
            <a:xfrm>
              <a:off x="2556" y="236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8" name="Rectangle 749"/>
            <p:cNvSpPr>
              <a:spLocks noChangeArrowheads="1"/>
            </p:cNvSpPr>
            <p:nvPr/>
          </p:nvSpPr>
          <p:spPr bwMode="auto">
            <a:xfrm>
              <a:off x="3084" y="225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9" name="Line 750"/>
            <p:cNvSpPr>
              <a:spLocks noChangeShapeType="1"/>
            </p:cNvSpPr>
            <p:nvPr/>
          </p:nvSpPr>
          <p:spPr bwMode="auto">
            <a:xfrm flipH="1" flipV="1">
              <a:off x="3090" y="226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0" name="Line 751"/>
            <p:cNvSpPr>
              <a:spLocks noChangeShapeType="1"/>
            </p:cNvSpPr>
            <p:nvPr/>
          </p:nvSpPr>
          <p:spPr bwMode="auto">
            <a:xfrm>
              <a:off x="3108" y="228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1" name="Line 752"/>
            <p:cNvSpPr>
              <a:spLocks noChangeShapeType="1"/>
            </p:cNvSpPr>
            <p:nvPr/>
          </p:nvSpPr>
          <p:spPr bwMode="auto">
            <a:xfrm flipH="1">
              <a:off x="3090" y="228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2" name="Line 753"/>
            <p:cNvSpPr>
              <a:spLocks noChangeShapeType="1"/>
            </p:cNvSpPr>
            <p:nvPr/>
          </p:nvSpPr>
          <p:spPr bwMode="auto">
            <a:xfrm flipV="1">
              <a:off x="3108" y="226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3" name="Line 754"/>
            <p:cNvSpPr>
              <a:spLocks noChangeShapeType="1"/>
            </p:cNvSpPr>
            <p:nvPr/>
          </p:nvSpPr>
          <p:spPr bwMode="auto">
            <a:xfrm flipV="1">
              <a:off x="3108" y="226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4" name="Line 755"/>
            <p:cNvSpPr>
              <a:spLocks noChangeShapeType="1"/>
            </p:cNvSpPr>
            <p:nvPr/>
          </p:nvSpPr>
          <p:spPr bwMode="auto">
            <a:xfrm>
              <a:off x="3108" y="228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5" name="Rectangle 756"/>
            <p:cNvSpPr>
              <a:spLocks noChangeArrowheads="1"/>
            </p:cNvSpPr>
            <p:nvPr/>
          </p:nvSpPr>
          <p:spPr bwMode="auto">
            <a:xfrm>
              <a:off x="3114" y="218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6" name="Line 757"/>
            <p:cNvSpPr>
              <a:spLocks noChangeShapeType="1"/>
            </p:cNvSpPr>
            <p:nvPr/>
          </p:nvSpPr>
          <p:spPr bwMode="auto">
            <a:xfrm flipH="1" flipV="1">
              <a:off x="3120" y="219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7" name="Line 758"/>
            <p:cNvSpPr>
              <a:spLocks noChangeShapeType="1"/>
            </p:cNvSpPr>
            <p:nvPr/>
          </p:nvSpPr>
          <p:spPr bwMode="auto">
            <a:xfrm>
              <a:off x="3138" y="22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8" name="Line 759"/>
            <p:cNvSpPr>
              <a:spLocks noChangeShapeType="1"/>
            </p:cNvSpPr>
            <p:nvPr/>
          </p:nvSpPr>
          <p:spPr bwMode="auto">
            <a:xfrm flipH="1">
              <a:off x="3120" y="22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9" name="Line 760"/>
            <p:cNvSpPr>
              <a:spLocks noChangeShapeType="1"/>
            </p:cNvSpPr>
            <p:nvPr/>
          </p:nvSpPr>
          <p:spPr bwMode="auto">
            <a:xfrm flipV="1">
              <a:off x="3138" y="219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0" name="Line 761"/>
            <p:cNvSpPr>
              <a:spLocks noChangeShapeType="1"/>
            </p:cNvSpPr>
            <p:nvPr/>
          </p:nvSpPr>
          <p:spPr bwMode="auto">
            <a:xfrm flipV="1">
              <a:off x="3138" y="219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1" name="Line 762"/>
            <p:cNvSpPr>
              <a:spLocks noChangeShapeType="1"/>
            </p:cNvSpPr>
            <p:nvPr/>
          </p:nvSpPr>
          <p:spPr bwMode="auto">
            <a:xfrm>
              <a:off x="3138" y="22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2" name="Rectangle 763"/>
            <p:cNvSpPr>
              <a:spLocks noChangeArrowheads="1"/>
            </p:cNvSpPr>
            <p:nvPr/>
          </p:nvSpPr>
          <p:spPr bwMode="auto">
            <a:xfrm>
              <a:off x="3006" y="225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3" name="Line 764"/>
            <p:cNvSpPr>
              <a:spLocks noChangeShapeType="1"/>
            </p:cNvSpPr>
            <p:nvPr/>
          </p:nvSpPr>
          <p:spPr bwMode="auto">
            <a:xfrm flipH="1" flipV="1">
              <a:off x="3012" y="225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4" name="Line 765"/>
            <p:cNvSpPr>
              <a:spLocks noChangeShapeType="1"/>
            </p:cNvSpPr>
            <p:nvPr/>
          </p:nvSpPr>
          <p:spPr bwMode="auto">
            <a:xfrm>
              <a:off x="3030" y="227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5" name="Line 766"/>
            <p:cNvSpPr>
              <a:spLocks noChangeShapeType="1"/>
            </p:cNvSpPr>
            <p:nvPr/>
          </p:nvSpPr>
          <p:spPr bwMode="auto">
            <a:xfrm flipH="1">
              <a:off x="3012" y="227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6" name="Line 767"/>
            <p:cNvSpPr>
              <a:spLocks noChangeShapeType="1"/>
            </p:cNvSpPr>
            <p:nvPr/>
          </p:nvSpPr>
          <p:spPr bwMode="auto">
            <a:xfrm flipV="1">
              <a:off x="3030" y="225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7" name="Line 768"/>
            <p:cNvSpPr>
              <a:spLocks noChangeShapeType="1"/>
            </p:cNvSpPr>
            <p:nvPr/>
          </p:nvSpPr>
          <p:spPr bwMode="auto">
            <a:xfrm flipV="1">
              <a:off x="3030" y="225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8" name="Line 769"/>
            <p:cNvSpPr>
              <a:spLocks noChangeShapeType="1"/>
            </p:cNvSpPr>
            <p:nvPr/>
          </p:nvSpPr>
          <p:spPr bwMode="auto">
            <a:xfrm>
              <a:off x="3030" y="22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9" name="Rectangle 770"/>
            <p:cNvSpPr>
              <a:spLocks noChangeArrowheads="1"/>
            </p:cNvSpPr>
            <p:nvPr/>
          </p:nvSpPr>
          <p:spPr bwMode="auto">
            <a:xfrm>
              <a:off x="2826" y="229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0" name="Line 771"/>
            <p:cNvSpPr>
              <a:spLocks noChangeShapeType="1"/>
            </p:cNvSpPr>
            <p:nvPr/>
          </p:nvSpPr>
          <p:spPr bwMode="auto">
            <a:xfrm flipH="1" flipV="1">
              <a:off x="2832" y="230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1" name="Line 772"/>
            <p:cNvSpPr>
              <a:spLocks noChangeShapeType="1"/>
            </p:cNvSpPr>
            <p:nvPr/>
          </p:nvSpPr>
          <p:spPr bwMode="auto">
            <a:xfrm>
              <a:off x="2850" y="232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2" name="Line 773"/>
            <p:cNvSpPr>
              <a:spLocks noChangeShapeType="1"/>
            </p:cNvSpPr>
            <p:nvPr/>
          </p:nvSpPr>
          <p:spPr bwMode="auto">
            <a:xfrm flipH="1">
              <a:off x="2832" y="232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3" name="Line 774"/>
            <p:cNvSpPr>
              <a:spLocks noChangeShapeType="1"/>
            </p:cNvSpPr>
            <p:nvPr/>
          </p:nvSpPr>
          <p:spPr bwMode="auto">
            <a:xfrm flipV="1">
              <a:off x="2850" y="230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4" name="Line 775"/>
            <p:cNvSpPr>
              <a:spLocks noChangeShapeType="1"/>
            </p:cNvSpPr>
            <p:nvPr/>
          </p:nvSpPr>
          <p:spPr bwMode="auto">
            <a:xfrm flipV="1">
              <a:off x="2850" y="230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5" name="Line 776"/>
            <p:cNvSpPr>
              <a:spLocks noChangeShapeType="1"/>
            </p:cNvSpPr>
            <p:nvPr/>
          </p:nvSpPr>
          <p:spPr bwMode="auto">
            <a:xfrm>
              <a:off x="2850" y="232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6" name="Rectangle 777"/>
            <p:cNvSpPr>
              <a:spLocks noChangeArrowheads="1"/>
            </p:cNvSpPr>
            <p:nvPr/>
          </p:nvSpPr>
          <p:spPr bwMode="auto">
            <a:xfrm>
              <a:off x="1980" y="252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7" name="Line 778"/>
            <p:cNvSpPr>
              <a:spLocks noChangeShapeType="1"/>
            </p:cNvSpPr>
            <p:nvPr/>
          </p:nvSpPr>
          <p:spPr bwMode="auto">
            <a:xfrm flipH="1" flipV="1">
              <a:off x="1986" y="25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8" name="Line 779"/>
            <p:cNvSpPr>
              <a:spLocks noChangeShapeType="1"/>
            </p:cNvSpPr>
            <p:nvPr/>
          </p:nvSpPr>
          <p:spPr bwMode="auto">
            <a:xfrm>
              <a:off x="2004" y="255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9" name="Line 780"/>
            <p:cNvSpPr>
              <a:spLocks noChangeShapeType="1"/>
            </p:cNvSpPr>
            <p:nvPr/>
          </p:nvSpPr>
          <p:spPr bwMode="auto">
            <a:xfrm flipH="1">
              <a:off x="1986" y="255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0" name="Line 781"/>
            <p:cNvSpPr>
              <a:spLocks noChangeShapeType="1"/>
            </p:cNvSpPr>
            <p:nvPr/>
          </p:nvSpPr>
          <p:spPr bwMode="auto">
            <a:xfrm flipV="1">
              <a:off x="2004" y="25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1" name="Line 782"/>
            <p:cNvSpPr>
              <a:spLocks noChangeShapeType="1"/>
            </p:cNvSpPr>
            <p:nvPr/>
          </p:nvSpPr>
          <p:spPr bwMode="auto">
            <a:xfrm flipV="1">
              <a:off x="2004" y="253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2" name="Line 783"/>
            <p:cNvSpPr>
              <a:spLocks noChangeShapeType="1"/>
            </p:cNvSpPr>
            <p:nvPr/>
          </p:nvSpPr>
          <p:spPr bwMode="auto">
            <a:xfrm>
              <a:off x="2004" y="255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3" name="Rectangle 784"/>
            <p:cNvSpPr>
              <a:spLocks noChangeArrowheads="1"/>
            </p:cNvSpPr>
            <p:nvPr/>
          </p:nvSpPr>
          <p:spPr bwMode="auto">
            <a:xfrm>
              <a:off x="1824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4" name="Line 785"/>
            <p:cNvSpPr>
              <a:spLocks noChangeShapeType="1"/>
            </p:cNvSpPr>
            <p:nvPr/>
          </p:nvSpPr>
          <p:spPr bwMode="auto">
            <a:xfrm flipH="1" flipV="1">
              <a:off x="183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5" name="Line 786"/>
            <p:cNvSpPr>
              <a:spLocks noChangeShapeType="1"/>
            </p:cNvSpPr>
            <p:nvPr/>
          </p:nvSpPr>
          <p:spPr bwMode="auto">
            <a:xfrm>
              <a:off x="184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6" name="Line 787"/>
            <p:cNvSpPr>
              <a:spLocks noChangeShapeType="1"/>
            </p:cNvSpPr>
            <p:nvPr/>
          </p:nvSpPr>
          <p:spPr bwMode="auto">
            <a:xfrm flipH="1">
              <a:off x="183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7" name="Line 788"/>
            <p:cNvSpPr>
              <a:spLocks noChangeShapeType="1"/>
            </p:cNvSpPr>
            <p:nvPr/>
          </p:nvSpPr>
          <p:spPr bwMode="auto">
            <a:xfrm flipV="1">
              <a:off x="1848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8" name="Line 789"/>
            <p:cNvSpPr>
              <a:spLocks noChangeShapeType="1"/>
            </p:cNvSpPr>
            <p:nvPr/>
          </p:nvSpPr>
          <p:spPr bwMode="auto">
            <a:xfrm flipV="1">
              <a:off x="1848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9" name="Line 790"/>
            <p:cNvSpPr>
              <a:spLocks noChangeShapeType="1"/>
            </p:cNvSpPr>
            <p:nvPr/>
          </p:nvSpPr>
          <p:spPr bwMode="auto">
            <a:xfrm>
              <a:off x="1848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0" name="Rectangle 791"/>
            <p:cNvSpPr>
              <a:spLocks noChangeArrowheads="1"/>
            </p:cNvSpPr>
            <p:nvPr/>
          </p:nvSpPr>
          <p:spPr bwMode="auto">
            <a:xfrm>
              <a:off x="1848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1" name="Line 792"/>
            <p:cNvSpPr>
              <a:spLocks noChangeShapeType="1"/>
            </p:cNvSpPr>
            <p:nvPr/>
          </p:nvSpPr>
          <p:spPr bwMode="auto">
            <a:xfrm flipH="1" flipV="1">
              <a:off x="1854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2" name="Line 793"/>
            <p:cNvSpPr>
              <a:spLocks noChangeShapeType="1"/>
            </p:cNvSpPr>
            <p:nvPr/>
          </p:nvSpPr>
          <p:spPr bwMode="auto">
            <a:xfrm>
              <a:off x="187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3" name="Line 794"/>
            <p:cNvSpPr>
              <a:spLocks noChangeShapeType="1"/>
            </p:cNvSpPr>
            <p:nvPr/>
          </p:nvSpPr>
          <p:spPr bwMode="auto">
            <a:xfrm flipH="1">
              <a:off x="185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4" name="Line 795"/>
            <p:cNvSpPr>
              <a:spLocks noChangeShapeType="1"/>
            </p:cNvSpPr>
            <p:nvPr/>
          </p:nvSpPr>
          <p:spPr bwMode="auto">
            <a:xfrm flipV="1">
              <a:off x="187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5" name="Line 796"/>
            <p:cNvSpPr>
              <a:spLocks noChangeShapeType="1"/>
            </p:cNvSpPr>
            <p:nvPr/>
          </p:nvSpPr>
          <p:spPr bwMode="auto">
            <a:xfrm flipV="1">
              <a:off x="1872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6" name="Line 797"/>
            <p:cNvSpPr>
              <a:spLocks noChangeShapeType="1"/>
            </p:cNvSpPr>
            <p:nvPr/>
          </p:nvSpPr>
          <p:spPr bwMode="auto">
            <a:xfrm>
              <a:off x="1872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7" name="Rectangle 798"/>
            <p:cNvSpPr>
              <a:spLocks noChangeArrowheads="1"/>
            </p:cNvSpPr>
            <p:nvPr/>
          </p:nvSpPr>
          <p:spPr bwMode="auto">
            <a:xfrm>
              <a:off x="1764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8" name="Line 799"/>
            <p:cNvSpPr>
              <a:spLocks noChangeShapeType="1"/>
            </p:cNvSpPr>
            <p:nvPr/>
          </p:nvSpPr>
          <p:spPr bwMode="auto">
            <a:xfrm flipH="1" flipV="1">
              <a:off x="1770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9" name="Line 800"/>
            <p:cNvSpPr>
              <a:spLocks noChangeShapeType="1"/>
            </p:cNvSpPr>
            <p:nvPr/>
          </p:nvSpPr>
          <p:spPr bwMode="auto">
            <a:xfrm>
              <a:off x="1788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0" name="Line 801"/>
            <p:cNvSpPr>
              <a:spLocks noChangeShapeType="1"/>
            </p:cNvSpPr>
            <p:nvPr/>
          </p:nvSpPr>
          <p:spPr bwMode="auto">
            <a:xfrm flipH="1">
              <a:off x="1770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1" name="Line 802"/>
            <p:cNvSpPr>
              <a:spLocks noChangeShapeType="1"/>
            </p:cNvSpPr>
            <p:nvPr/>
          </p:nvSpPr>
          <p:spPr bwMode="auto">
            <a:xfrm flipV="1">
              <a:off x="1788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2" name="Line 803"/>
            <p:cNvSpPr>
              <a:spLocks noChangeShapeType="1"/>
            </p:cNvSpPr>
            <p:nvPr/>
          </p:nvSpPr>
          <p:spPr bwMode="auto">
            <a:xfrm flipV="1">
              <a:off x="1788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3" name="Line 804"/>
            <p:cNvSpPr>
              <a:spLocks noChangeShapeType="1"/>
            </p:cNvSpPr>
            <p:nvPr/>
          </p:nvSpPr>
          <p:spPr bwMode="auto">
            <a:xfrm>
              <a:off x="1788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4" name="Rectangle 805"/>
            <p:cNvSpPr>
              <a:spLocks noChangeArrowheads="1"/>
            </p:cNvSpPr>
            <p:nvPr/>
          </p:nvSpPr>
          <p:spPr bwMode="auto">
            <a:xfrm>
              <a:off x="1722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5" name="Line 806"/>
            <p:cNvSpPr>
              <a:spLocks noChangeShapeType="1"/>
            </p:cNvSpPr>
            <p:nvPr/>
          </p:nvSpPr>
          <p:spPr bwMode="auto">
            <a:xfrm flipH="1" flipV="1">
              <a:off x="1728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6" name="Line 807"/>
            <p:cNvSpPr>
              <a:spLocks noChangeShapeType="1"/>
            </p:cNvSpPr>
            <p:nvPr/>
          </p:nvSpPr>
          <p:spPr bwMode="auto">
            <a:xfrm>
              <a:off x="174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7" name="Line 808"/>
            <p:cNvSpPr>
              <a:spLocks noChangeShapeType="1"/>
            </p:cNvSpPr>
            <p:nvPr/>
          </p:nvSpPr>
          <p:spPr bwMode="auto">
            <a:xfrm flipH="1">
              <a:off x="1728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8" name="Line 809"/>
            <p:cNvSpPr>
              <a:spLocks noChangeShapeType="1"/>
            </p:cNvSpPr>
            <p:nvPr/>
          </p:nvSpPr>
          <p:spPr bwMode="auto">
            <a:xfrm flipV="1">
              <a:off x="174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9" name="Line 810"/>
            <p:cNvSpPr>
              <a:spLocks noChangeShapeType="1"/>
            </p:cNvSpPr>
            <p:nvPr/>
          </p:nvSpPr>
          <p:spPr bwMode="auto">
            <a:xfrm flipV="1">
              <a:off x="1746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0" name="Line 811"/>
            <p:cNvSpPr>
              <a:spLocks noChangeShapeType="1"/>
            </p:cNvSpPr>
            <p:nvPr/>
          </p:nvSpPr>
          <p:spPr bwMode="auto">
            <a:xfrm>
              <a:off x="1746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15" name="Group 1013"/>
          <p:cNvGrpSpPr>
            <a:grpSpLocks/>
          </p:cNvGrpSpPr>
          <p:nvPr/>
        </p:nvGrpSpPr>
        <p:grpSpPr bwMode="auto">
          <a:xfrm>
            <a:off x="1524000" y="3397250"/>
            <a:ext cx="1314450" cy="333375"/>
            <a:chOff x="1704" y="2358"/>
            <a:chExt cx="828" cy="210"/>
          </a:xfrm>
        </p:grpSpPr>
        <p:sp>
          <p:nvSpPr>
            <p:cNvPr id="10851" name="Rectangle 813"/>
            <p:cNvSpPr>
              <a:spLocks noChangeArrowheads="1"/>
            </p:cNvSpPr>
            <p:nvPr/>
          </p:nvSpPr>
          <p:spPr bwMode="auto">
            <a:xfrm>
              <a:off x="1734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2" name="Line 814"/>
            <p:cNvSpPr>
              <a:spLocks noChangeShapeType="1"/>
            </p:cNvSpPr>
            <p:nvPr/>
          </p:nvSpPr>
          <p:spPr bwMode="auto">
            <a:xfrm flipH="1" flipV="1">
              <a:off x="1740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3" name="Line 815"/>
            <p:cNvSpPr>
              <a:spLocks noChangeShapeType="1"/>
            </p:cNvSpPr>
            <p:nvPr/>
          </p:nvSpPr>
          <p:spPr bwMode="auto">
            <a:xfrm>
              <a:off x="1758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4" name="Line 816"/>
            <p:cNvSpPr>
              <a:spLocks noChangeShapeType="1"/>
            </p:cNvSpPr>
            <p:nvPr/>
          </p:nvSpPr>
          <p:spPr bwMode="auto">
            <a:xfrm flipH="1">
              <a:off x="1740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" name="Line 817"/>
            <p:cNvSpPr>
              <a:spLocks noChangeShapeType="1"/>
            </p:cNvSpPr>
            <p:nvPr/>
          </p:nvSpPr>
          <p:spPr bwMode="auto">
            <a:xfrm flipV="1">
              <a:off x="1758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" name="Line 818"/>
            <p:cNvSpPr>
              <a:spLocks noChangeShapeType="1"/>
            </p:cNvSpPr>
            <p:nvPr/>
          </p:nvSpPr>
          <p:spPr bwMode="auto">
            <a:xfrm flipV="1">
              <a:off x="1758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" name="Line 819"/>
            <p:cNvSpPr>
              <a:spLocks noChangeShapeType="1"/>
            </p:cNvSpPr>
            <p:nvPr/>
          </p:nvSpPr>
          <p:spPr bwMode="auto">
            <a:xfrm>
              <a:off x="1758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" name="Rectangle 820"/>
            <p:cNvSpPr>
              <a:spLocks noChangeArrowheads="1"/>
            </p:cNvSpPr>
            <p:nvPr/>
          </p:nvSpPr>
          <p:spPr bwMode="auto">
            <a:xfrm>
              <a:off x="1740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" name="Line 821"/>
            <p:cNvSpPr>
              <a:spLocks noChangeShapeType="1"/>
            </p:cNvSpPr>
            <p:nvPr/>
          </p:nvSpPr>
          <p:spPr bwMode="auto">
            <a:xfrm flipH="1" flipV="1">
              <a:off x="174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" name="Line 822"/>
            <p:cNvSpPr>
              <a:spLocks noChangeShapeType="1"/>
            </p:cNvSpPr>
            <p:nvPr/>
          </p:nvSpPr>
          <p:spPr bwMode="auto">
            <a:xfrm>
              <a:off x="1764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" name="Line 823"/>
            <p:cNvSpPr>
              <a:spLocks noChangeShapeType="1"/>
            </p:cNvSpPr>
            <p:nvPr/>
          </p:nvSpPr>
          <p:spPr bwMode="auto">
            <a:xfrm flipH="1">
              <a:off x="174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2" name="Line 824"/>
            <p:cNvSpPr>
              <a:spLocks noChangeShapeType="1"/>
            </p:cNvSpPr>
            <p:nvPr/>
          </p:nvSpPr>
          <p:spPr bwMode="auto">
            <a:xfrm flipV="1">
              <a:off x="1764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3" name="Line 825"/>
            <p:cNvSpPr>
              <a:spLocks noChangeShapeType="1"/>
            </p:cNvSpPr>
            <p:nvPr/>
          </p:nvSpPr>
          <p:spPr bwMode="auto">
            <a:xfrm flipV="1">
              <a:off x="1764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4" name="Line 826"/>
            <p:cNvSpPr>
              <a:spLocks noChangeShapeType="1"/>
            </p:cNvSpPr>
            <p:nvPr/>
          </p:nvSpPr>
          <p:spPr bwMode="auto">
            <a:xfrm>
              <a:off x="1764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5" name="Rectangle 827"/>
            <p:cNvSpPr>
              <a:spLocks noChangeArrowheads="1"/>
            </p:cNvSpPr>
            <p:nvPr/>
          </p:nvSpPr>
          <p:spPr bwMode="auto">
            <a:xfrm>
              <a:off x="1740" y="250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6" name="Line 828"/>
            <p:cNvSpPr>
              <a:spLocks noChangeShapeType="1"/>
            </p:cNvSpPr>
            <p:nvPr/>
          </p:nvSpPr>
          <p:spPr bwMode="auto">
            <a:xfrm flipH="1" flipV="1">
              <a:off x="1746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7" name="Line 829"/>
            <p:cNvSpPr>
              <a:spLocks noChangeShapeType="1"/>
            </p:cNvSpPr>
            <p:nvPr/>
          </p:nvSpPr>
          <p:spPr bwMode="auto">
            <a:xfrm>
              <a:off x="1764" y="25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8" name="Line 830"/>
            <p:cNvSpPr>
              <a:spLocks noChangeShapeType="1"/>
            </p:cNvSpPr>
            <p:nvPr/>
          </p:nvSpPr>
          <p:spPr bwMode="auto">
            <a:xfrm flipH="1">
              <a:off x="1746" y="25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9" name="Line 831"/>
            <p:cNvSpPr>
              <a:spLocks noChangeShapeType="1"/>
            </p:cNvSpPr>
            <p:nvPr/>
          </p:nvSpPr>
          <p:spPr bwMode="auto">
            <a:xfrm flipV="1">
              <a:off x="1764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0" name="Line 832"/>
            <p:cNvSpPr>
              <a:spLocks noChangeShapeType="1"/>
            </p:cNvSpPr>
            <p:nvPr/>
          </p:nvSpPr>
          <p:spPr bwMode="auto">
            <a:xfrm flipV="1">
              <a:off x="1764" y="25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1" name="Line 833"/>
            <p:cNvSpPr>
              <a:spLocks noChangeShapeType="1"/>
            </p:cNvSpPr>
            <p:nvPr/>
          </p:nvSpPr>
          <p:spPr bwMode="auto">
            <a:xfrm>
              <a:off x="1764" y="253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2" name="Rectangle 834"/>
            <p:cNvSpPr>
              <a:spLocks noChangeArrowheads="1"/>
            </p:cNvSpPr>
            <p:nvPr/>
          </p:nvSpPr>
          <p:spPr bwMode="auto">
            <a:xfrm>
              <a:off x="1746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3" name="Line 835"/>
            <p:cNvSpPr>
              <a:spLocks noChangeShapeType="1"/>
            </p:cNvSpPr>
            <p:nvPr/>
          </p:nvSpPr>
          <p:spPr bwMode="auto">
            <a:xfrm flipH="1" flipV="1">
              <a:off x="175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4" name="Line 836"/>
            <p:cNvSpPr>
              <a:spLocks noChangeShapeType="1"/>
            </p:cNvSpPr>
            <p:nvPr/>
          </p:nvSpPr>
          <p:spPr bwMode="auto">
            <a:xfrm>
              <a:off x="177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5" name="Line 837"/>
            <p:cNvSpPr>
              <a:spLocks noChangeShapeType="1"/>
            </p:cNvSpPr>
            <p:nvPr/>
          </p:nvSpPr>
          <p:spPr bwMode="auto">
            <a:xfrm flipH="1">
              <a:off x="175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6" name="Line 838"/>
            <p:cNvSpPr>
              <a:spLocks noChangeShapeType="1"/>
            </p:cNvSpPr>
            <p:nvPr/>
          </p:nvSpPr>
          <p:spPr bwMode="auto">
            <a:xfrm flipV="1">
              <a:off x="177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7" name="Line 839"/>
            <p:cNvSpPr>
              <a:spLocks noChangeShapeType="1"/>
            </p:cNvSpPr>
            <p:nvPr/>
          </p:nvSpPr>
          <p:spPr bwMode="auto">
            <a:xfrm flipV="1">
              <a:off x="1770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8" name="Line 840"/>
            <p:cNvSpPr>
              <a:spLocks noChangeShapeType="1"/>
            </p:cNvSpPr>
            <p:nvPr/>
          </p:nvSpPr>
          <p:spPr bwMode="auto">
            <a:xfrm>
              <a:off x="1770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9" name="Rectangle 841"/>
            <p:cNvSpPr>
              <a:spLocks noChangeArrowheads="1"/>
            </p:cNvSpPr>
            <p:nvPr/>
          </p:nvSpPr>
          <p:spPr bwMode="auto">
            <a:xfrm>
              <a:off x="1746" y="250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0" name="Line 842"/>
            <p:cNvSpPr>
              <a:spLocks noChangeShapeType="1"/>
            </p:cNvSpPr>
            <p:nvPr/>
          </p:nvSpPr>
          <p:spPr bwMode="auto">
            <a:xfrm flipH="1" flipV="1">
              <a:off x="1752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1" name="Line 843"/>
            <p:cNvSpPr>
              <a:spLocks noChangeShapeType="1"/>
            </p:cNvSpPr>
            <p:nvPr/>
          </p:nvSpPr>
          <p:spPr bwMode="auto">
            <a:xfrm>
              <a:off x="1770" y="25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2" name="Line 844"/>
            <p:cNvSpPr>
              <a:spLocks noChangeShapeType="1"/>
            </p:cNvSpPr>
            <p:nvPr/>
          </p:nvSpPr>
          <p:spPr bwMode="auto">
            <a:xfrm flipH="1">
              <a:off x="1752" y="253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3" name="Line 845"/>
            <p:cNvSpPr>
              <a:spLocks noChangeShapeType="1"/>
            </p:cNvSpPr>
            <p:nvPr/>
          </p:nvSpPr>
          <p:spPr bwMode="auto">
            <a:xfrm flipV="1">
              <a:off x="1770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4" name="Line 846"/>
            <p:cNvSpPr>
              <a:spLocks noChangeShapeType="1"/>
            </p:cNvSpPr>
            <p:nvPr/>
          </p:nvSpPr>
          <p:spPr bwMode="auto">
            <a:xfrm flipV="1">
              <a:off x="1770" y="25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5" name="Line 847"/>
            <p:cNvSpPr>
              <a:spLocks noChangeShapeType="1"/>
            </p:cNvSpPr>
            <p:nvPr/>
          </p:nvSpPr>
          <p:spPr bwMode="auto">
            <a:xfrm>
              <a:off x="1770" y="253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6" name="Rectangle 848"/>
            <p:cNvSpPr>
              <a:spLocks noChangeArrowheads="1"/>
            </p:cNvSpPr>
            <p:nvPr/>
          </p:nvSpPr>
          <p:spPr bwMode="auto">
            <a:xfrm>
              <a:off x="1746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7" name="Line 849"/>
            <p:cNvSpPr>
              <a:spLocks noChangeShapeType="1"/>
            </p:cNvSpPr>
            <p:nvPr/>
          </p:nvSpPr>
          <p:spPr bwMode="auto">
            <a:xfrm flipH="1" flipV="1">
              <a:off x="1752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8" name="Line 850"/>
            <p:cNvSpPr>
              <a:spLocks noChangeShapeType="1"/>
            </p:cNvSpPr>
            <p:nvPr/>
          </p:nvSpPr>
          <p:spPr bwMode="auto">
            <a:xfrm>
              <a:off x="1770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9" name="Line 851"/>
            <p:cNvSpPr>
              <a:spLocks noChangeShapeType="1"/>
            </p:cNvSpPr>
            <p:nvPr/>
          </p:nvSpPr>
          <p:spPr bwMode="auto">
            <a:xfrm flipH="1">
              <a:off x="1752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0" name="Line 852"/>
            <p:cNvSpPr>
              <a:spLocks noChangeShapeType="1"/>
            </p:cNvSpPr>
            <p:nvPr/>
          </p:nvSpPr>
          <p:spPr bwMode="auto">
            <a:xfrm flipV="1">
              <a:off x="1770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1" name="Line 853"/>
            <p:cNvSpPr>
              <a:spLocks noChangeShapeType="1"/>
            </p:cNvSpPr>
            <p:nvPr/>
          </p:nvSpPr>
          <p:spPr bwMode="auto">
            <a:xfrm flipV="1">
              <a:off x="1770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2" name="Line 854"/>
            <p:cNvSpPr>
              <a:spLocks noChangeShapeType="1"/>
            </p:cNvSpPr>
            <p:nvPr/>
          </p:nvSpPr>
          <p:spPr bwMode="auto">
            <a:xfrm>
              <a:off x="1770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3" name="Rectangle 855"/>
            <p:cNvSpPr>
              <a:spLocks noChangeArrowheads="1"/>
            </p:cNvSpPr>
            <p:nvPr/>
          </p:nvSpPr>
          <p:spPr bwMode="auto">
            <a:xfrm>
              <a:off x="1746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4" name="Line 856"/>
            <p:cNvSpPr>
              <a:spLocks noChangeShapeType="1"/>
            </p:cNvSpPr>
            <p:nvPr/>
          </p:nvSpPr>
          <p:spPr bwMode="auto">
            <a:xfrm flipH="1" flipV="1">
              <a:off x="1752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5" name="Line 857"/>
            <p:cNvSpPr>
              <a:spLocks noChangeShapeType="1"/>
            </p:cNvSpPr>
            <p:nvPr/>
          </p:nvSpPr>
          <p:spPr bwMode="auto">
            <a:xfrm>
              <a:off x="1770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6" name="Line 858"/>
            <p:cNvSpPr>
              <a:spLocks noChangeShapeType="1"/>
            </p:cNvSpPr>
            <p:nvPr/>
          </p:nvSpPr>
          <p:spPr bwMode="auto">
            <a:xfrm flipH="1">
              <a:off x="1752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7" name="Line 859"/>
            <p:cNvSpPr>
              <a:spLocks noChangeShapeType="1"/>
            </p:cNvSpPr>
            <p:nvPr/>
          </p:nvSpPr>
          <p:spPr bwMode="auto">
            <a:xfrm flipV="1">
              <a:off x="1770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8" name="Line 860"/>
            <p:cNvSpPr>
              <a:spLocks noChangeShapeType="1"/>
            </p:cNvSpPr>
            <p:nvPr/>
          </p:nvSpPr>
          <p:spPr bwMode="auto">
            <a:xfrm flipV="1">
              <a:off x="1770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9" name="Line 861"/>
            <p:cNvSpPr>
              <a:spLocks noChangeShapeType="1"/>
            </p:cNvSpPr>
            <p:nvPr/>
          </p:nvSpPr>
          <p:spPr bwMode="auto">
            <a:xfrm>
              <a:off x="1770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0" name="Rectangle 862"/>
            <p:cNvSpPr>
              <a:spLocks noChangeArrowheads="1"/>
            </p:cNvSpPr>
            <p:nvPr/>
          </p:nvSpPr>
          <p:spPr bwMode="auto">
            <a:xfrm>
              <a:off x="1740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1" name="Line 863"/>
            <p:cNvSpPr>
              <a:spLocks noChangeShapeType="1"/>
            </p:cNvSpPr>
            <p:nvPr/>
          </p:nvSpPr>
          <p:spPr bwMode="auto">
            <a:xfrm flipH="1" flipV="1">
              <a:off x="174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2" name="Line 864"/>
            <p:cNvSpPr>
              <a:spLocks noChangeShapeType="1"/>
            </p:cNvSpPr>
            <p:nvPr/>
          </p:nvSpPr>
          <p:spPr bwMode="auto">
            <a:xfrm>
              <a:off x="1764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3" name="Line 865"/>
            <p:cNvSpPr>
              <a:spLocks noChangeShapeType="1"/>
            </p:cNvSpPr>
            <p:nvPr/>
          </p:nvSpPr>
          <p:spPr bwMode="auto">
            <a:xfrm flipH="1">
              <a:off x="174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4" name="Line 866"/>
            <p:cNvSpPr>
              <a:spLocks noChangeShapeType="1"/>
            </p:cNvSpPr>
            <p:nvPr/>
          </p:nvSpPr>
          <p:spPr bwMode="auto">
            <a:xfrm flipV="1">
              <a:off x="1764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5" name="Line 867"/>
            <p:cNvSpPr>
              <a:spLocks noChangeShapeType="1"/>
            </p:cNvSpPr>
            <p:nvPr/>
          </p:nvSpPr>
          <p:spPr bwMode="auto">
            <a:xfrm flipV="1">
              <a:off x="1764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6" name="Line 868"/>
            <p:cNvSpPr>
              <a:spLocks noChangeShapeType="1"/>
            </p:cNvSpPr>
            <p:nvPr/>
          </p:nvSpPr>
          <p:spPr bwMode="auto">
            <a:xfrm>
              <a:off x="1764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7" name="Rectangle 869"/>
            <p:cNvSpPr>
              <a:spLocks noChangeArrowheads="1"/>
            </p:cNvSpPr>
            <p:nvPr/>
          </p:nvSpPr>
          <p:spPr bwMode="auto">
            <a:xfrm>
              <a:off x="1740" y="249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8" name="Line 870"/>
            <p:cNvSpPr>
              <a:spLocks noChangeShapeType="1"/>
            </p:cNvSpPr>
            <p:nvPr/>
          </p:nvSpPr>
          <p:spPr bwMode="auto">
            <a:xfrm flipH="1" flipV="1">
              <a:off x="1746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9" name="Line 871"/>
            <p:cNvSpPr>
              <a:spLocks noChangeShapeType="1"/>
            </p:cNvSpPr>
            <p:nvPr/>
          </p:nvSpPr>
          <p:spPr bwMode="auto">
            <a:xfrm>
              <a:off x="1764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0" name="Line 872"/>
            <p:cNvSpPr>
              <a:spLocks noChangeShapeType="1"/>
            </p:cNvSpPr>
            <p:nvPr/>
          </p:nvSpPr>
          <p:spPr bwMode="auto">
            <a:xfrm flipH="1">
              <a:off x="1746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1" name="Line 873"/>
            <p:cNvSpPr>
              <a:spLocks noChangeShapeType="1"/>
            </p:cNvSpPr>
            <p:nvPr/>
          </p:nvSpPr>
          <p:spPr bwMode="auto">
            <a:xfrm flipV="1">
              <a:off x="1764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2" name="Line 874"/>
            <p:cNvSpPr>
              <a:spLocks noChangeShapeType="1"/>
            </p:cNvSpPr>
            <p:nvPr/>
          </p:nvSpPr>
          <p:spPr bwMode="auto">
            <a:xfrm flipV="1">
              <a:off x="1764" y="24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3" name="Line 875"/>
            <p:cNvSpPr>
              <a:spLocks noChangeShapeType="1"/>
            </p:cNvSpPr>
            <p:nvPr/>
          </p:nvSpPr>
          <p:spPr bwMode="auto">
            <a:xfrm>
              <a:off x="1764" y="25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4" name="Rectangle 876"/>
            <p:cNvSpPr>
              <a:spLocks noChangeArrowheads="1"/>
            </p:cNvSpPr>
            <p:nvPr/>
          </p:nvSpPr>
          <p:spPr bwMode="auto">
            <a:xfrm>
              <a:off x="1734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5" name="Line 877"/>
            <p:cNvSpPr>
              <a:spLocks noChangeShapeType="1"/>
            </p:cNvSpPr>
            <p:nvPr/>
          </p:nvSpPr>
          <p:spPr bwMode="auto">
            <a:xfrm flipH="1" flipV="1">
              <a:off x="174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6" name="Line 878"/>
            <p:cNvSpPr>
              <a:spLocks noChangeShapeType="1"/>
            </p:cNvSpPr>
            <p:nvPr/>
          </p:nvSpPr>
          <p:spPr bwMode="auto">
            <a:xfrm>
              <a:off x="175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7" name="Line 879"/>
            <p:cNvSpPr>
              <a:spLocks noChangeShapeType="1"/>
            </p:cNvSpPr>
            <p:nvPr/>
          </p:nvSpPr>
          <p:spPr bwMode="auto">
            <a:xfrm flipH="1">
              <a:off x="174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8" name="Line 880"/>
            <p:cNvSpPr>
              <a:spLocks noChangeShapeType="1"/>
            </p:cNvSpPr>
            <p:nvPr/>
          </p:nvSpPr>
          <p:spPr bwMode="auto">
            <a:xfrm flipV="1">
              <a:off x="1758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9" name="Line 881"/>
            <p:cNvSpPr>
              <a:spLocks noChangeShapeType="1"/>
            </p:cNvSpPr>
            <p:nvPr/>
          </p:nvSpPr>
          <p:spPr bwMode="auto">
            <a:xfrm flipV="1">
              <a:off x="1758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0" name="Line 882"/>
            <p:cNvSpPr>
              <a:spLocks noChangeShapeType="1"/>
            </p:cNvSpPr>
            <p:nvPr/>
          </p:nvSpPr>
          <p:spPr bwMode="auto">
            <a:xfrm>
              <a:off x="1758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1" name="Rectangle 883"/>
            <p:cNvSpPr>
              <a:spLocks noChangeArrowheads="1"/>
            </p:cNvSpPr>
            <p:nvPr/>
          </p:nvSpPr>
          <p:spPr bwMode="auto">
            <a:xfrm>
              <a:off x="1728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2" name="Line 884"/>
            <p:cNvSpPr>
              <a:spLocks noChangeShapeType="1"/>
            </p:cNvSpPr>
            <p:nvPr/>
          </p:nvSpPr>
          <p:spPr bwMode="auto">
            <a:xfrm flipH="1" flipV="1">
              <a:off x="1734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3" name="Line 885"/>
            <p:cNvSpPr>
              <a:spLocks noChangeShapeType="1"/>
            </p:cNvSpPr>
            <p:nvPr/>
          </p:nvSpPr>
          <p:spPr bwMode="auto">
            <a:xfrm>
              <a:off x="1752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4" name="Line 886"/>
            <p:cNvSpPr>
              <a:spLocks noChangeShapeType="1"/>
            </p:cNvSpPr>
            <p:nvPr/>
          </p:nvSpPr>
          <p:spPr bwMode="auto">
            <a:xfrm flipH="1">
              <a:off x="1734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5" name="Line 887"/>
            <p:cNvSpPr>
              <a:spLocks noChangeShapeType="1"/>
            </p:cNvSpPr>
            <p:nvPr/>
          </p:nvSpPr>
          <p:spPr bwMode="auto">
            <a:xfrm flipV="1">
              <a:off x="1752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6" name="Line 888"/>
            <p:cNvSpPr>
              <a:spLocks noChangeShapeType="1"/>
            </p:cNvSpPr>
            <p:nvPr/>
          </p:nvSpPr>
          <p:spPr bwMode="auto">
            <a:xfrm flipV="1">
              <a:off x="1752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7" name="Line 889"/>
            <p:cNvSpPr>
              <a:spLocks noChangeShapeType="1"/>
            </p:cNvSpPr>
            <p:nvPr/>
          </p:nvSpPr>
          <p:spPr bwMode="auto">
            <a:xfrm>
              <a:off x="1752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8" name="Rectangle 890"/>
            <p:cNvSpPr>
              <a:spLocks noChangeArrowheads="1"/>
            </p:cNvSpPr>
            <p:nvPr/>
          </p:nvSpPr>
          <p:spPr bwMode="auto">
            <a:xfrm>
              <a:off x="1770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9" name="Line 891"/>
            <p:cNvSpPr>
              <a:spLocks noChangeShapeType="1"/>
            </p:cNvSpPr>
            <p:nvPr/>
          </p:nvSpPr>
          <p:spPr bwMode="auto">
            <a:xfrm flipH="1" flipV="1">
              <a:off x="177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0" name="Line 892"/>
            <p:cNvSpPr>
              <a:spLocks noChangeShapeType="1"/>
            </p:cNvSpPr>
            <p:nvPr/>
          </p:nvSpPr>
          <p:spPr bwMode="auto">
            <a:xfrm>
              <a:off x="1794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1" name="Line 893"/>
            <p:cNvSpPr>
              <a:spLocks noChangeShapeType="1"/>
            </p:cNvSpPr>
            <p:nvPr/>
          </p:nvSpPr>
          <p:spPr bwMode="auto">
            <a:xfrm flipH="1">
              <a:off x="177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2" name="Line 894"/>
            <p:cNvSpPr>
              <a:spLocks noChangeShapeType="1"/>
            </p:cNvSpPr>
            <p:nvPr/>
          </p:nvSpPr>
          <p:spPr bwMode="auto">
            <a:xfrm flipV="1">
              <a:off x="1794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3" name="Line 895"/>
            <p:cNvSpPr>
              <a:spLocks noChangeShapeType="1"/>
            </p:cNvSpPr>
            <p:nvPr/>
          </p:nvSpPr>
          <p:spPr bwMode="auto">
            <a:xfrm flipV="1">
              <a:off x="1794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4" name="Line 896"/>
            <p:cNvSpPr>
              <a:spLocks noChangeShapeType="1"/>
            </p:cNvSpPr>
            <p:nvPr/>
          </p:nvSpPr>
          <p:spPr bwMode="auto">
            <a:xfrm>
              <a:off x="1794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5" name="Rectangle 897"/>
            <p:cNvSpPr>
              <a:spLocks noChangeArrowheads="1"/>
            </p:cNvSpPr>
            <p:nvPr/>
          </p:nvSpPr>
          <p:spPr bwMode="auto">
            <a:xfrm>
              <a:off x="1872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6" name="Line 898"/>
            <p:cNvSpPr>
              <a:spLocks noChangeShapeType="1"/>
            </p:cNvSpPr>
            <p:nvPr/>
          </p:nvSpPr>
          <p:spPr bwMode="auto">
            <a:xfrm flipH="1" flipV="1">
              <a:off x="1878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7" name="Line 899"/>
            <p:cNvSpPr>
              <a:spLocks noChangeShapeType="1"/>
            </p:cNvSpPr>
            <p:nvPr/>
          </p:nvSpPr>
          <p:spPr bwMode="auto">
            <a:xfrm>
              <a:off x="189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8" name="Line 900"/>
            <p:cNvSpPr>
              <a:spLocks noChangeShapeType="1"/>
            </p:cNvSpPr>
            <p:nvPr/>
          </p:nvSpPr>
          <p:spPr bwMode="auto">
            <a:xfrm flipH="1">
              <a:off x="187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9" name="Line 901"/>
            <p:cNvSpPr>
              <a:spLocks noChangeShapeType="1"/>
            </p:cNvSpPr>
            <p:nvPr/>
          </p:nvSpPr>
          <p:spPr bwMode="auto">
            <a:xfrm flipV="1">
              <a:off x="189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0" name="Line 902"/>
            <p:cNvSpPr>
              <a:spLocks noChangeShapeType="1"/>
            </p:cNvSpPr>
            <p:nvPr/>
          </p:nvSpPr>
          <p:spPr bwMode="auto">
            <a:xfrm flipV="1">
              <a:off x="1896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1" name="Line 903"/>
            <p:cNvSpPr>
              <a:spLocks noChangeShapeType="1"/>
            </p:cNvSpPr>
            <p:nvPr/>
          </p:nvSpPr>
          <p:spPr bwMode="auto">
            <a:xfrm>
              <a:off x="1896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2" name="Rectangle 904"/>
            <p:cNvSpPr>
              <a:spLocks noChangeArrowheads="1"/>
            </p:cNvSpPr>
            <p:nvPr/>
          </p:nvSpPr>
          <p:spPr bwMode="auto">
            <a:xfrm>
              <a:off x="1968" y="249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3" name="Line 905"/>
            <p:cNvSpPr>
              <a:spLocks noChangeShapeType="1"/>
            </p:cNvSpPr>
            <p:nvPr/>
          </p:nvSpPr>
          <p:spPr bwMode="auto">
            <a:xfrm flipH="1" flipV="1">
              <a:off x="1974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4" name="Line 906"/>
            <p:cNvSpPr>
              <a:spLocks noChangeShapeType="1"/>
            </p:cNvSpPr>
            <p:nvPr/>
          </p:nvSpPr>
          <p:spPr bwMode="auto">
            <a:xfrm>
              <a:off x="1992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5" name="Line 907"/>
            <p:cNvSpPr>
              <a:spLocks noChangeShapeType="1"/>
            </p:cNvSpPr>
            <p:nvPr/>
          </p:nvSpPr>
          <p:spPr bwMode="auto">
            <a:xfrm flipH="1">
              <a:off x="1974" y="251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6" name="Line 908"/>
            <p:cNvSpPr>
              <a:spLocks noChangeShapeType="1"/>
            </p:cNvSpPr>
            <p:nvPr/>
          </p:nvSpPr>
          <p:spPr bwMode="auto">
            <a:xfrm flipV="1">
              <a:off x="1992" y="24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7" name="Line 909"/>
            <p:cNvSpPr>
              <a:spLocks noChangeShapeType="1"/>
            </p:cNvSpPr>
            <p:nvPr/>
          </p:nvSpPr>
          <p:spPr bwMode="auto">
            <a:xfrm flipV="1">
              <a:off x="1992" y="24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8" name="Line 910"/>
            <p:cNvSpPr>
              <a:spLocks noChangeShapeType="1"/>
            </p:cNvSpPr>
            <p:nvPr/>
          </p:nvSpPr>
          <p:spPr bwMode="auto">
            <a:xfrm>
              <a:off x="1992" y="25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9" name="Rectangle 911"/>
            <p:cNvSpPr>
              <a:spLocks noChangeArrowheads="1"/>
            </p:cNvSpPr>
            <p:nvPr/>
          </p:nvSpPr>
          <p:spPr bwMode="auto">
            <a:xfrm>
              <a:off x="2250" y="246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0" name="Line 912"/>
            <p:cNvSpPr>
              <a:spLocks noChangeShapeType="1"/>
            </p:cNvSpPr>
            <p:nvPr/>
          </p:nvSpPr>
          <p:spPr bwMode="auto">
            <a:xfrm flipH="1" flipV="1">
              <a:off x="2256" y="246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1" name="Line 913"/>
            <p:cNvSpPr>
              <a:spLocks noChangeShapeType="1"/>
            </p:cNvSpPr>
            <p:nvPr/>
          </p:nvSpPr>
          <p:spPr bwMode="auto">
            <a:xfrm>
              <a:off x="2274" y="248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2" name="Line 914"/>
            <p:cNvSpPr>
              <a:spLocks noChangeShapeType="1"/>
            </p:cNvSpPr>
            <p:nvPr/>
          </p:nvSpPr>
          <p:spPr bwMode="auto">
            <a:xfrm flipH="1">
              <a:off x="2256" y="248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3" name="Line 915"/>
            <p:cNvSpPr>
              <a:spLocks noChangeShapeType="1"/>
            </p:cNvSpPr>
            <p:nvPr/>
          </p:nvSpPr>
          <p:spPr bwMode="auto">
            <a:xfrm flipV="1">
              <a:off x="2274" y="246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4" name="Line 916"/>
            <p:cNvSpPr>
              <a:spLocks noChangeShapeType="1"/>
            </p:cNvSpPr>
            <p:nvPr/>
          </p:nvSpPr>
          <p:spPr bwMode="auto">
            <a:xfrm flipV="1">
              <a:off x="2274" y="246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5" name="Line 917"/>
            <p:cNvSpPr>
              <a:spLocks noChangeShapeType="1"/>
            </p:cNvSpPr>
            <p:nvPr/>
          </p:nvSpPr>
          <p:spPr bwMode="auto">
            <a:xfrm>
              <a:off x="2274" y="248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6" name="Rectangle 918"/>
            <p:cNvSpPr>
              <a:spLocks noChangeArrowheads="1"/>
            </p:cNvSpPr>
            <p:nvPr/>
          </p:nvSpPr>
          <p:spPr bwMode="auto">
            <a:xfrm>
              <a:off x="2238" y="240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7" name="Line 919"/>
            <p:cNvSpPr>
              <a:spLocks noChangeShapeType="1"/>
            </p:cNvSpPr>
            <p:nvPr/>
          </p:nvSpPr>
          <p:spPr bwMode="auto">
            <a:xfrm flipH="1" flipV="1">
              <a:off x="2244" y="240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8" name="Line 920"/>
            <p:cNvSpPr>
              <a:spLocks noChangeShapeType="1"/>
            </p:cNvSpPr>
            <p:nvPr/>
          </p:nvSpPr>
          <p:spPr bwMode="auto">
            <a:xfrm>
              <a:off x="2262" y="242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" name="Line 921"/>
            <p:cNvSpPr>
              <a:spLocks noChangeShapeType="1"/>
            </p:cNvSpPr>
            <p:nvPr/>
          </p:nvSpPr>
          <p:spPr bwMode="auto">
            <a:xfrm flipH="1">
              <a:off x="2244" y="242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" name="Line 922"/>
            <p:cNvSpPr>
              <a:spLocks noChangeShapeType="1"/>
            </p:cNvSpPr>
            <p:nvPr/>
          </p:nvSpPr>
          <p:spPr bwMode="auto">
            <a:xfrm flipV="1">
              <a:off x="2262" y="240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" name="Line 923"/>
            <p:cNvSpPr>
              <a:spLocks noChangeShapeType="1"/>
            </p:cNvSpPr>
            <p:nvPr/>
          </p:nvSpPr>
          <p:spPr bwMode="auto">
            <a:xfrm flipV="1">
              <a:off x="2262" y="24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" name="Line 924"/>
            <p:cNvSpPr>
              <a:spLocks noChangeShapeType="1"/>
            </p:cNvSpPr>
            <p:nvPr/>
          </p:nvSpPr>
          <p:spPr bwMode="auto">
            <a:xfrm>
              <a:off x="2262" y="242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3" name="Rectangle 925"/>
            <p:cNvSpPr>
              <a:spLocks noChangeArrowheads="1"/>
            </p:cNvSpPr>
            <p:nvPr/>
          </p:nvSpPr>
          <p:spPr bwMode="auto">
            <a:xfrm>
              <a:off x="2310" y="237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" name="Line 926"/>
            <p:cNvSpPr>
              <a:spLocks noChangeShapeType="1"/>
            </p:cNvSpPr>
            <p:nvPr/>
          </p:nvSpPr>
          <p:spPr bwMode="auto">
            <a:xfrm flipH="1" flipV="1">
              <a:off x="2316" y="238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5" name="Line 927"/>
            <p:cNvSpPr>
              <a:spLocks noChangeShapeType="1"/>
            </p:cNvSpPr>
            <p:nvPr/>
          </p:nvSpPr>
          <p:spPr bwMode="auto">
            <a:xfrm>
              <a:off x="2334" y="240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6" name="Line 928"/>
            <p:cNvSpPr>
              <a:spLocks noChangeShapeType="1"/>
            </p:cNvSpPr>
            <p:nvPr/>
          </p:nvSpPr>
          <p:spPr bwMode="auto">
            <a:xfrm flipH="1">
              <a:off x="2316" y="240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7" name="Line 929"/>
            <p:cNvSpPr>
              <a:spLocks noChangeShapeType="1"/>
            </p:cNvSpPr>
            <p:nvPr/>
          </p:nvSpPr>
          <p:spPr bwMode="auto">
            <a:xfrm flipV="1">
              <a:off x="2334" y="238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8" name="Line 930"/>
            <p:cNvSpPr>
              <a:spLocks noChangeShapeType="1"/>
            </p:cNvSpPr>
            <p:nvPr/>
          </p:nvSpPr>
          <p:spPr bwMode="auto">
            <a:xfrm flipV="1">
              <a:off x="2334" y="238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9" name="Line 931"/>
            <p:cNvSpPr>
              <a:spLocks noChangeShapeType="1"/>
            </p:cNvSpPr>
            <p:nvPr/>
          </p:nvSpPr>
          <p:spPr bwMode="auto">
            <a:xfrm>
              <a:off x="2334" y="240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0" name="Rectangle 932"/>
            <p:cNvSpPr>
              <a:spLocks noChangeArrowheads="1"/>
            </p:cNvSpPr>
            <p:nvPr/>
          </p:nvSpPr>
          <p:spPr bwMode="auto">
            <a:xfrm>
              <a:off x="2478" y="235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1" name="Line 933"/>
            <p:cNvSpPr>
              <a:spLocks noChangeShapeType="1"/>
            </p:cNvSpPr>
            <p:nvPr/>
          </p:nvSpPr>
          <p:spPr bwMode="auto">
            <a:xfrm flipH="1" flipV="1">
              <a:off x="2484" y="236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2" name="Line 934"/>
            <p:cNvSpPr>
              <a:spLocks noChangeShapeType="1"/>
            </p:cNvSpPr>
            <p:nvPr/>
          </p:nvSpPr>
          <p:spPr bwMode="auto">
            <a:xfrm>
              <a:off x="2502" y="238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3" name="Line 935"/>
            <p:cNvSpPr>
              <a:spLocks noChangeShapeType="1"/>
            </p:cNvSpPr>
            <p:nvPr/>
          </p:nvSpPr>
          <p:spPr bwMode="auto">
            <a:xfrm flipH="1">
              <a:off x="2484" y="238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4" name="Line 936"/>
            <p:cNvSpPr>
              <a:spLocks noChangeShapeType="1"/>
            </p:cNvSpPr>
            <p:nvPr/>
          </p:nvSpPr>
          <p:spPr bwMode="auto">
            <a:xfrm flipV="1">
              <a:off x="2502" y="236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5" name="Line 937"/>
            <p:cNvSpPr>
              <a:spLocks noChangeShapeType="1"/>
            </p:cNvSpPr>
            <p:nvPr/>
          </p:nvSpPr>
          <p:spPr bwMode="auto">
            <a:xfrm flipV="1">
              <a:off x="2502" y="236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6" name="Line 938"/>
            <p:cNvSpPr>
              <a:spLocks noChangeShapeType="1"/>
            </p:cNvSpPr>
            <p:nvPr/>
          </p:nvSpPr>
          <p:spPr bwMode="auto">
            <a:xfrm>
              <a:off x="2502" y="238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7" name="Rectangle 939"/>
            <p:cNvSpPr>
              <a:spLocks noChangeArrowheads="1"/>
            </p:cNvSpPr>
            <p:nvPr/>
          </p:nvSpPr>
          <p:spPr bwMode="auto">
            <a:xfrm>
              <a:off x="2310" y="246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8" name="Line 940"/>
            <p:cNvSpPr>
              <a:spLocks noChangeShapeType="1"/>
            </p:cNvSpPr>
            <p:nvPr/>
          </p:nvSpPr>
          <p:spPr bwMode="auto">
            <a:xfrm flipH="1" flipV="1">
              <a:off x="2316" y="247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9" name="Line 941"/>
            <p:cNvSpPr>
              <a:spLocks noChangeShapeType="1"/>
            </p:cNvSpPr>
            <p:nvPr/>
          </p:nvSpPr>
          <p:spPr bwMode="auto">
            <a:xfrm>
              <a:off x="2334" y="249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0" name="Line 942"/>
            <p:cNvSpPr>
              <a:spLocks noChangeShapeType="1"/>
            </p:cNvSpPr>
            <p:nvPr/>
          </p:nvSpPr>
          <p:spPr bwMode="auto">
            <a:xfrm flipH="1">
              <a:off x="2316" y="249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1" name="Line 943"/>
            <p:cNvSpPr>
              <a:spLocks noChangeShapeType="1"/>
            </p:cNvSpPr>
            <p:nvPr/>
          </p:nvSpPr>
          <p:spPr bwMode="auto">
            <a:xfrm flipV="1">
              <a:off x="2334" y="247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2" name="Line 944"/>
            <p:cNvSpPr>
              <a:spLocks noChangeShapeType="1"/>
            </p:cNvSpPr>
            <p:nvPr/>
          </p:nvSpPr>
          <p:spPr bwMode="auto">
            <a:xfrm flipV="1">
              <a:off x="2334" y="247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3" name="Line 945"/>
            <p:cNvSpPr>
              <a:spLocks noChangeShapeType="1"/>
            </p:cNvSpPr>
            <p:nvPr/>
          </p:nvSpPr>
          <p:spPr bwMode="auto">
            <a:xfrm>
              <a:off x="2334" y="249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4" name="Rectangle 946"/>
            <p:cNvSpPr>
              <a:spLocks noChangeArrowheads="1"/>
            </p:cNvSpPr>
            <p:nvPr/>
          </p:nvSpPr>
          <p:spPr bwMode="auto">
            <a:xfrm>
              <a:off x="2244" y="246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5" name="Line 947"/>
            <p:cNvSpPr>
              <a:spLocks noChangeShapeType="1"/>
            </p:cNvSpPr>
            <p:nvPr/>
          </p:nvSpPr>
          <p:spPr bwMode="auto">
            <a:xfrm flipH="1" flipV="1">
              <a:off x="2250" y="246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6" name="Line 948"/>
            <p:cNvSpPr>
              <a:spLocks noChangeShapeType="1"/>
            </p:cNvSpPr>
            <p:nvPr/>
          </p:nvSpPr>
          <p:spPr bwMode="auto">
            <a:xfrm>
              <a:off x="2268" y="248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7" name="Line 949"/>
            <p:cNvSpPr>
              <a:spLocks noChangeShapeType="1"/>
            </p:cNvSpPr>
            <p:nvPr/>
          </p:nvSpPr>
          <p:spPr bwMode="auto">
            <a:xfrm flipH="1">
              <a:off x="2250" y="248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8" name="Line 950"/>
            <p:cNvSpPr>
              <a:spLocks noChangeShapeType="1"/>
            </p:cNvSpPr>
            <p:nvPr/>
          </p:nvSpPr>
          <p:spPr bwMode="auto">
            <a:xfrm flipV="1">
              <a:off x="2268" y="246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9" name="Line 951"/>
            <p:cNvSpPr>
              <a:spLocks noChangeShapeType="1"/>
            </p:cNvSpPr>
            <p:nvPr/>
          </p:nvSpPr>
          <p:spPr bwMode="auto">
            <a:xfrm flipV="1">
              <a:off x="2268" y="246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0" name="Line 952"/>
            <p:cNvSpPr>
              <a:spLocks noChangeShapeType="1"/>
            </p:cNvSpPr>
            <p:nvPr/>
          </p:nvSpPr>
          <p:spPr bwMode="auto">
            <a:xfrm>
              <a:off x="2268" y="248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1" name="Rectangle 953"/>
            <p:cNvSpPr>
              <a:spLocks noChangeArrowheads="1"/>
            </p:cNvSpPr>
            <p:nvPr/>
          </p:nvSpPr>
          <p:spPr bwMode="auto">
            <a:xfrm>
              <a:off x="2220" y="241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2" name="Line 954"/>
            <p:cNvSpPr>
              <a:spLocks noChangeShapeType="1"/>
            </p:cNvSpPr>
            <p:nvPr/>
          </p:nvSpPr>
          <p:spPr bwMode="auto">
            <a:xfrm flipH="1" flipV="1">
              <a:off x="2226" y="241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3" name="Line 955"/>
            <p:cNvSpPr>
              <a:spLocks noChangeShapeType="1"/>
            </p:cNvSpPr>
            <p:nvPr/>
          </p:nvSpPr>
          <p:spPr bwMode="auto">
            <a:xfrm>
              <a:off x="2244" y="243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4" name="Line 956"/>
            <p:cNvSpPr>
              <a:spLocks noChangeShapeType="1"/>
            </p:cNvSpPr>
            <p:nvPr/>
          </p:nvSpPr>
          <p:spPr bwMode="auto">
            <a:xfrm flipH="1">
              <a:off x="2226" y="243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5" name="Line 957"/>
            <p:cNvSpPr>
              <a:spLocks noChangeShapeType="1"/>
            </p:cNvSpPr>
            <p:nvPr/>
          </p:nvSpPr>
          <p:spPr bwMode="auto">
            <a:xfrm flipV="1">
              <a:off x="2244" y="241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6" name="Line 958"/>
            <p:cNvSpPr>
              <a:spLocks noChangeShapeType="1"/>
            </p:cNvSpPr>
            <p:nvPr/>
          </p:nvSpPr>
          <p:spPr bwMode="auto">
            <a:xfrm flipV="1">
              <a:off x="2244" y="241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7" name="Line 959"/>
            <p:cNvSpPr>
              <a:spLocks noChangeShapeType="1"/>
            </p:cNvSpPr>
            <p:nvPr/>
          </p:nvSpPr>
          <p:spPr bwMode="auto">
            <a:xfrm>
              <a:off x="2244" y="243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8" name="Rectangle 960"/>
            <p:cNvSpPr>
              <a:spLocks noChangeArrowheads="1"/>
            </p:cNvSpPr>
            <p:nvPr/>
          </p:nvSpPr>
          <p:spPr bwMode="auto">
            <a:xfrm>
              <a:off x="1896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9" name="Line 961"/>
            <p:cNvSpPr>
              <a:spLocks noChangeShapeType="1"/>
            </p:cNvSpPr>
            <p:nvPr/>
          </p:nvSpPr>
          <p:spPr bwMode="auto">
            <a:xfrm flipH="1" flipV="1">
              <a:off x="1902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0" name="Line 962"/>
            <p:cNvSpPr>
              <a:spLocks noChangeShapeType="1"/>
            </p:cNvSpPr>
            <p:nvPr/>
          </p:nvSpPr>
          <p:spPr bwMode="auto">
            <a:xfrm>
              <a:off x="192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1" name="Line 963"/>
            <p:cNvSpPr>
              <a:spLocks noChangeShapeType="1"/>
            </p:cNvSpPr>
            <p:nvPr/>
          </p:nvSpPr>
          <p:spPr bwMode="auto">
            <a:xfrm flipH="1">
              <a:off x="1902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2" name="Line 964"/>
            <p:cNvSpPr>
              <a:spLocks noChangeShapeType="1"/>
            </p:cNvSpPr>
            <p:nvPr/>
          </p:nvSpPr>
          <p:spPr bwMode="auto">
            <a:xfrm flipV="1">
              <a:off x="192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3" name="Line 965"/>
            <p:cNvSpPr>
              <a:spLocks noChangeShapeType="1"/>
            </p:cNvSpPr>
            <p:nvPr/>
          </p:nvSpPr>
          <p:spPr bwMode="auto">
            <a:xfrm flipV="1">
              <a:off x="1920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4" name="Line 966"/>
            <p:cNvSpPr>
              <a:spLocks noChangeShapeType="1"/>
            </p:cNvSpPr>
            <p:nvPr/>
          </p:nvSpPr>
          <p:spPr bwMode="auto">
            <a:xfrm>
              <a:off x="1920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5" name="Rectangle 967"/>
            <p:cNvSpPr>
              <a:spLocks noChangeArrowheads="1"/>
            </p:cNvSpPr>
            <p:nvPr/>
          </p:nvSpPr>
          <p:spPr bwMode="auto">
            <a:xfrm>
              <a:off x="1770" y="251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6" name="Line 968"/>
            <p:cNvSpPr>
              <a:spLocks noChangeShapeType="1"/>
            </p:cNvSpPr>
            <p:nvPr/>
          </p:nvSpPr>
          <p:spPr bwMode="auto">
            <a:xfrm flipH="1" flipV="1">
              <a:off x="177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7" name="Line 969"/>
            <p:cNvSpPr>
              <a:spLocks noChangeShapeType="1"/>
            </p:cNvSpPr>
            <p:nvPr/>
          </p:nvSpPr>
          <p:spPr bwMode="auto">
            <a:xfrm>
              <a:off x="1794" y="253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8" name="Line 970"/>
            <p:cNvSpPr>
              <a:spLocks noChangeShapeType="1"/>
            </p:cNvSpPr>
            <p:nvPr/>
          </p:nvSpPr>
          <p:spPr bwMode="auto">
            <a:xfrm flipH="1">
              <a:off x="1776" y="253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9" name="Line 971"/>
            <p:cNvSpPr>
              <a:spLocks noChangeShapeType="1"/>
            </p:cNvSpPr>
            <p:nvPr/>
          </p:nvSpPr>
          <p:spPr bwMode="auto">
            <a:xfrm flipV="1">
              <a:off x="1794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0" name="Line 972"/>
            <p:cNvSpPr>
              <a:spLocks noChangeShapeType="1"/>
            </p:cNvSpPr>
            <p:nvPr/>
          </p:nvSpPr>
          <p:spPr bwMode="auto">
            <a:xfrm flipV="1">
              <a:off x="1794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1" name="Line 973"/>
            <p:cNvSpPr>
              <a:spLocks noChangeShapeType="1"/>
            </p:cNvSpPr>
            <p:nvPr/>
          </p:nvSpPr>
          <p:spPr bwMode="auto">
            <a:xfrm>
              <a:off x="1794" y="253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2" name="Rectangle 974"/>
            <p:cNvSpPr>
              <a:spLocks noChangeArrowheads="1"/>
            </p:cNvSpPr>
            <p:nvPr/>
          </p:nvSpPr>
          <p:spPr bwMode="auto">
            <a:xfrm>
              <a:off x="1716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3" name="Line 975"/>
            <p:cNvSpPr>
              <a:spLocks noChangeShapeType="1"/>
            </p:cNvSpPr>
            <p:nvPr/>
          </p:nvSpPr>
          <p:spPr bwMode="auto">
            <a:xfrm flipH="1" flipV="1">
              <a:off x="1722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4" name="Line 976"/>
            <p:cNvSpPr>
              <a:spLocks noChangeShapeType="1"/>
            </p:cNvSpPr>
            <p:nvPr/>
          </p:nvSpPr>
          <p:spPr bwMode="auto">
            <a:xfrm>
              <a:off x="1740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5" name="Line 977"/>
            <p:cNvSpPr>
              <a:spLocks noChangeShapeType="1"/>
            </p:cNvSpPr>
            <p:nvPr/>
          </p:nvSpPr>
          <p:spPr bwMode="auto">
            <a:xfrm flipH="1">
              <a:off x="1722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6" name="Line 978"/>
            <p:cNvSpPr>
              <a:spLocks noChangeShapeType="1"/>
            </p:cNvSpPr>
            <p:nvPr/>
          </p:nvSpPr>
          <p:spPr bwMode="auto">
            <a:xfrm flipV="1">
              <a:off x="1740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7" name="Line 979"/>
            <p:cNvSpPr>
              <a:spLocks noChangeShapeType="1"/>
            </p:cNvSpPr>
            <p:nvPr/>
          </p:nvSpPr>
          <p:spPr bwMode="auto">
            <a:xfrm flipV="1">
              <a:off x="1740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8" name="Line 980"/>
            <p:cNvSpPr>
              <a:spLocks noChangeShapeType="1"/>
            </p:cNvSpPr>
            <p:nvPr/>
          </p:nvSpPr>
          <p:spPr bwMode="auto">
            <a:xfrm>
              <a:off x="1740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9" name="Rectangle 981"/>
            <p:cNvSpPr>
              <a:spLocks noChangeArrowheads="1"/>
            </p:cNvSpPr>
            <p:nvPr/>
          </p:nvSpPr>
          <p:spPr bwMode="auto">
            <a:xfrm>
              <a:off x="1710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0" name="Line 982"/>
            <p:cNvSpPr>
              <a:spLocks noChangeShapeType="1"/>
            </p:cNvSpPr>
            <p:nvPr/>
          </p:nvSpPr>
          <p:spPr bwMode="auto">
            <a:xfrm flipH="1" flipV="1">
              <a:off x="1716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1" name="Line 983"/>
            <p:cNvSpPr>
              <a:spLocks noChangeShapeType="1"/>
            </p:cNvSpPr>
            <p:nvPr/>
          </p:nvSpPr>
          <p:spPr bwMode="auto">
            <a:xfrm>
              <a:off x="1734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2" name="Line 984"/>
            <p:cNvSpPr>
              <a:spLocks noChangeShapeType="1"/>
            </p:cNvSpPr>
            <p:nvPr/>
          </p:nvSpPr>
          <p:spPr bwMode="auto">
            <a:xfrm flipH="1">
              <a:off x="1716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3" name="Line 985"/>
            <p:cNvSpPr>
              <a:spLocks noChangeShapeType="1"/>
            </p:cNvSpPr>
            <p:nvPr/>
          </p:nvSpPr>
          <p:spPr bwMode="auto">
            <a:xfrm flipV="1">
              <a:off x="1734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4" name="Line 986"/>
            <p:cNvSpPr>
              <a:spLocks noChangeShapeType="1"/>
            </p:cNvSpPr>
            <p:nvPr/>
          </p:nvSpPr>
          <p:spPr bwMode="auto">
            <a:xfrm flipV="1">
              <a:off x="1734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5" name="Line 987"/>
            <p:cNvSpPr>
              <a:spLocks noChangeShapeType="1"/>
            </p:cNvSpPr>
            <p:nvPr/>
          </p:nvSpPr>
          <p:spPr bwMode="auto">
            <a:xfrm>
              <a:off x="1734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6" name="Rectangle 988"/>
            <p:cNvSpPr>
              <a:spLocks noChangeArrowheads="1"/>
            </p:cNvSpPr>
            <p:nvPr/>
          </p:nvSpPr>
          <p:spPr bwMode="auto">
            <a:xfrm>
              <a:off x="1704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7" name="Line 989"/>
            <p:cNvSpPr>
              <a:spLocks noChangeShapeType="1"/>
            </p:cNvSpPr>
            <p:nvPr/>
          </p:nvSpPr>
          <p:spPr bwMode="auto">
            <a:xfrm flipH="1" flipV="1">
              <a:off x="1710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8" name="Line 990"/>
            <p:cNvSpPr>
              <a:spLocks noChangeShapeType="1"/>
            </p:cNvSpPr>
            <p:nvPr/>
          </p:nvSpPr>
          <p:spPr bwMode="auto">
            <a:xfrm>
              <a:off x="1728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9" name="Line 991"/>
            <p:cNvSpPr>
              <a:spLocks noChangeShapeType="1"/>
            </p:cNvSpPr>
            <p:nvPr/>
          </p:nvSpPr>
          <p:spPr bwMode="auto">
            <a:xfrm flipH="1">
              <a:off x="1710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0" name="Line 992"/>
            <p:cNvSpPr>
              <a:spLocks noChangeShapeType="1"/>
            </p:cNvSpPr>
            <p:nvPr/>
          </p:nvSpPr>
          <p:spPr bwMode="auto">
            <a:xfrm flipV="1">
              <a:off x="1728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1" name="Line 993"/>
            <p:cNvSpPr>
              <a:spLocks noChangeShapeType="1"/>
            </p:cNvSpPr>
            <p:nvPr/>
          </p:nvSpPr>
          <p:spPr bwMode="auto">
            <a:xfrm flipV="1">
              <a:off x="1728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2" name="Line 994"/>
            <p:cNvSpPr>
              <a:spLocks noChangeShapeType="1"/>
            </p:cNvSpPr>
            <p:nvPr/>
          </p:nvSpPr>
          <p:spPr bwMode="auto">
            <a:xfrm>
              <a:off x="1728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3" name="Rectangle 995"/>
            <p:cNvSpPr>
              <a:spLocks noChangeArrowheads="1"/>
            </p:cNvSpPr>
            <p:nvPr/>
          </p:nvSpPr>
          <p:spPr bwMode="auto">
            <a:xfrm>
              <a:off x="1716" y="2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4" name="Line 996"/>
            <p:cNvSpPr>
              <a:spLocks noChangeShapeType="1"/>
            </p:cNvSpPr>
            <p:nvPr/>
          </p:nvSpPr>
          <p:spPr bwMode="auto">
            <a:xfrm flipH="1" flipV="1">
              <a:off x="1722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5" name="Line 997"/>
            <p:cNvSpPr>
              <a:spLocks noChangeShapeType="1"/>
            </p:cNvSpPr>
            <p:nvPr/>
          </p:nvSpPr>
          <p:spPr bwMode="auto">
            <a:xfrm>
              <a:off x="1740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6" name="Line 998"/>
            <p:cNvSpPr>
              <a:spLocks noChangeShapeType="1"/>
            </p:cNvSpPr>
            <p:nvPr/>
          </p:nvSpPr>
          <p:spPr bwMode="auto">
            <a:xfrm flipH="1">
              <a:off x="1722" y="2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7" name="Line 999"/>
            <p:cNvSpPr>
              <a:spLocks noChangeShapeType="1"/>
            </p:cNvSpPr>
            <p:nvPr/>
          </p:nvSpPr>
          <p:spPr bwMode="auto">
            <a:xfrm flipV="1">
              <a:off x="1740" y="2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8" name="Line 1000"/>
            <p:cNvSpPr>
              <a:spLocks noChangeShapeType="1"/>
            </p:cNvSpPr>
            <p:nvPr/>
          </p:nvSpPr>
          <p:spPr bwMode="auto">
            <a:xfrm flipV="1">
              <a:off x="1740" y="25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9" name="Line 1001"/>
            <p:cNvSpPr>
              <a:spLocks noChangeShapeType="1"/>
            </p:cNvSpPr>
            <p:nvPr/>
          </p:nvSpPr>
          <p:spPr bwMode="auto">
            <a:xfrm>
              <a:off x="1740" y="25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0" name="Rectangle 1002"/>
            <p:cNvSpPr>
              <a:spLocks noChangeArrowheads="1"/>
            </p:cNvSpPr>
            <p:nvPr/>
          </p:nvSpPr>
          <p:spPr bwMode="auto">
            <a:xfrm>
              <a:off x="1722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1" name="Line 1003"/>
            <p:cNvSpPr>
              <a:spLocks noChangeShapeType="1"/>
            </p:cNvSpPr>
            <p:nvPr/>
          </p:nvSpPr>
          <p:spPr bwMode="auto">
            <a:xfrm flipH="1" flipV="1">
              <a:off x="1728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2" name="Line 1004"/>
            <p:cNvSpPr>
              <a:spLocks noChangeShapeType="1"/>
            </p:cNvSpPr>
            <p:nvPr/>
          </p:nvSpPr>
          <p:spPr bwMode="auto">
            <a:xfrm>
              <a:off x="1746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3" name="Line 1005"/>
            <p:cNvSpPr>
              <a:spLocks noChangeShapeType="1"/>
            </p:cNvSpPr>
            <p:nvPr/>
          </p:nvSpPr>
          <p:spPr bwMode="auto">
            <a:xfrm flipH="1">
              <a:off x="172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4" name="Line 1006"/>
            <p:cNvSpPr>
              <a:spLocks noChangeShapeType="1"/>
            </p:cNvSpPr>
            <p:nvPr/>
          </p:nvSpPr>
          <p:spPr bwMode="auto">
            <a:xfrm flipV="1">
              <a:off x="1746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5" name="Line 1007"/>
            <p:cNvSpPr>
              <a:spLocks noChangeShapeType="1"/>
            </p:cNvSpPr>
            <p:nvPr/>
          </p:nvSpPr>
          <p:spPr bwMode="auto">
            <a:xfrm flipV="1">
              <a:off x="1746" y="25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6" name="Line 1008"/>
            <p:cNvSpPr>
              <a:spLocks noChangeShapeType="1"/>
            </p:cNvSpPr>
            <p:nvPr/>
          </p:nvSpPr>
          <p:spPr bwMode="auto">
            <a:xfrm>
              <a:off x="1746" y="25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7" name="Rectangle 1009"/>
            <p:cNvSpPr>
              <a:spLocks noChangeArrowheads="1"/>
            </p:cNvSpPr>
            <p:nvPr/>
          </p:nvSpPr>
          <p:spPr bwMode="auto">
            <a:xfrm>
              <a:off x="1734" y="249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8" name="Line 1010"/>
            <p:cNvSpPr>
              <a:spLocks noChangeShapeType="1"/>
            </p:cNvSpPr>
            <p:nvPr/>
          </p:nvSpPr>
          <p:spPr bwMode="auto">
            <a:xfrm flipH="1" flipV="1">
              <a:off x="1740" y="250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9" name="Line 1011"/>
            <p:cNvSpPr>
              <a:spLocks noChangeShapeType="1"/>
            </p:cNvSpPr>
            <p:nvPr/>
          </p:nvSpPr>
          <p:spPr bwMode="auto">
            <a:xfrm>
              <a:off x="1758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0" name="Line 1012"/>
            <p:cNvSpPr>
              <a:spLocks noChangeShapeType="1"/>
            </p:cNvSpPr>
            <p:nvPr/>
          </p:nvSpPr>
          <p:spPr bwMode="auto">
            <a:xfrm flipH="1">
              <a:off x="1740" y="252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16" name="Line 1014"/>
          <p:cNvSpPr>
            <a:spLocks noChangeShapeType="1"/>
          </p:cNvSpPr>
          <p:nvPr/>
        </p:nvSpPr>
        <p:spPr bwMode="auto">
          <a:xfrm flipV="1">
            <a:off x="1609725" y="3625850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7" name="Line 1015"/>
          <p:cNvSpPr>
            <a:spLocks noChangeShapeType="1"/>
          </p:cNvSpPr>
          <p:nvPr/>
        </p:nvSpPr>
        <p:spPr bwMode="auto">
          <a:xfrm flipV="1">
            <a:off x="1609725" y="36258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8" name="Line 1016"/>
          <p:cNvSpPr>
            <a:spLocks noChangeShapeType="1"/>
          </p:cNvSpPr>
          <p:nvPr/>
        </p:nvSpPr>
        <p:spPr bwMode="auto">
          <a:xfrm>
            <a:off x="1609725" y="365442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9" name="Rectangle 1019"/>
          <p:cNvSpPr>
            <a:spLocks noChangeArrowheads="1"/>
          </p:cNvSpPr>
          <p:nvPr/>
        </p:nvSpPr>
        <p:spPr bwMode="auto">
          <a:xfrm>
            <a:off x="1038225" y="3844925"/>
            <a:ext cx="252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-100</a:t>
            </a:r>
            <a:endParaRPr lang="en-US"/>
          </a:p>
        </p:txBody>
      </p:sp>
      <p:sp>
        <p:nvSpPr>
          <p:cNvPr id="10820" name="Rectangle 1020"/>
          <p:cNvSpPr>
            <a:spLocks noChangeArrowheads="1"/>
          </p:cNvSpPr>
          <p:nvPr/>
        </p:nvSpPr>
        <p:spPr bwMode="auto">
          <a:xfrm>
            <a:off x="1209675" y="35782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0821" name="Rectangle 1021"/>
          <p:cNvSpPr>
            <a:spLocks noChangeArrowheads="1"/>
          </p:cNvSpPr>
          <p:nvPr/>
        </p:nvSpPr>
        <p:spPr bwMode="auto">
          <a:xfrm>
            <a:off x="1076325" y="33210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10822" name="Rectangle 1022"/>
          <p:cNvSpPr>
            <a:spLocks noChangeArrowheads="1"/>
          </p:cNvSpPr>
          <p:nvPr/>
        </p:nvSpPr>
        <p:spPr bwMode="auto">
          <a:xfrm>
            <a:off x="1076325" y="30543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0823" name="Rectangle 1023"/>
          <p:cNvSpPr>
            <a:spLocks noChangeArrowheads="1"/>
          </p:cNvSpPr>
          <p:nvPr/>
        </p:nvSpPr>
        <p:spPr bwMode="auto">
          <a:xfrm>
            <a:off x="1076325" y="27876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10824" name="Rectangle 1024"/>
          <p:cNvSpPr>
            <a:spLocks noChangeArrowheads="1"/>
          </p:cNvSpPr>
          <p:nvPr/>
        </p:nvSpPr>
        <p:spPr bwMode="auto">
          <a:xfrm>
            <a:off x="1076325" y="25209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10825" name="Rectangle 1025"/>
          <p:cNvSpPr>
            <a:spLocks noChangeArrowheads="1"/>
          </p:cNvSpPr>
          <p:nvPr/>
        </p:nvSpPr>
        <p:spPr bwMode="auto">
          <a:xfrm>
            <a:off x="1076325" y="22637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10826" name="Rectangle 1026"/>
          <p:cNvSpPr>
            <a:spLocks noChangeArrowheads="1"/>
          </p:cNvSpPr>
          <p:nvPr/>
        </p:nvSpPr>
        <p:spPr bwMode="auto">
          <a:xfrm>
            <a:off x="1076325" y="19970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10827" name="Rectangle 1027"/>
          <p:cNvSpPr>
            <a:spLocks noChangeArrowheads="1"/>
          </p:cNvSpPr>
          <p:nvPr/>
        </p:nvSpPr>
        <p:spPr bwMode="auto">
          <a:xfrm>
            <a:off x="1076325" y="17303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700</a:t>
            </a:r>
            <a:endParaRPr lang="en-US"/>
          </a:p>
        </p:txBody>
      </p:sp>
      <p:sp>
        <p:nvSpPr>
          <p:cNvPr id="10828" name="Rectangle 1028"/>
          <p:cNvSpPr>
            <a:spLocks noChangeArrowheads="1"/>
          </p:cNvSpPr>
          <p:nvPr/>
        </p:nvSpPr>
        <p:spPr bwMode="auto">
          <a:xfrm>
            <a:off x="1257300" y="4025900"/>
            <a:ext cx="252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-100</a:t>
            </a:r>
            <a:endParaRPr lang="en-US"/>
          </a:p>
        </p:txBody>
      </p:sp>
      <p:sp>
        <p:nvSpPr>
          <p:cNvPr id="10829" name="Rectangle 1029"/>
          <p:cNvSpPr>
            <a:spLocks noChangeArrowheads="1"/>
          </p:cNvSpPr>
          <p:nvPr/>
        </p:nvSpPr>
        <p:spPr bwMode="auto">
          <a:xfrm>
            <a:off x="1619250" y="40259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0830" name="Rectangle 1030"/>
          <p:cNvSpPr>
            <a:spLocks noChangeArrowheads="1"/>
          </p:cNvSpPr>
          <p:nvPr/>
        </p:nvSpPr>
        <p:spPr bwMode="auto">
          <a:xfrm>
            <a:off x="1828800" y="40259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10831" name="Rectangle 1031"/>
          <p:cNvSpPr>
            <a:spLocks noChangeArrowheads="1"/>
          </p:cNvSpPr>
          <p:nvPr/>
        </p:nvSpPr>
        <p:spPr bwMode="auto">
          <a:xfrm>
            <a:off x="2105025" y="40259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0832" name="Rectangle 1032"/>
          <p:cNvSpPr>
            <a:spLocks noChangeArrowheads="1"/>
          </p:cNvSpPr>
          <p:nvPr/>
        </p:nvSpPr>
        <p:spPr bwMode="auto">
          <a:xfrm>
            <a:off x="2381250" y="40259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10833" name="Rectangle 1033"/>
          <p:cNvSpPr>
            <a:spLocks noChangeArrowheads="1"/>
          </p:cNvSpPr>
          <p:nvPr/>
        </p:nvSpPr>
        <p:spPr bwMode="auto">
          <a:xfrm>
            <a:off x="2657475" y="40259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10834" name="Rectangle 1034"/>
          <p:cNvSpPr>
            <a:spLocks noChangeArrowheads="1"/>
          </p:cNvSpPr>
          <p:nvPr/>
        </p:nvSpPr>
        <p:spPr bwMode="auto">
          <a:xfrm>
            <a:off x="2933700" y="40259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10835" name="Rectangle 1035"/>
          <p:cNvSpPr>
            <a:spLocks noChangeArrowheads="1"/>
          </p:cNvSpPr>
          <p:nvPr/>
        </p:nvSpPr>
        <p:spPr bwMode="auto">
          <a:xfrm>
            <a:off x="3209925" y="40259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10836" name="Rectangle 1036"/>
          <p:cNvSpPr>
            <a:spLocks noChangeArrowheads="1"/>
          </p:cNvSpPr>
          <p:nvPr/>
        </p:nvSpPr>
        <p:spPr bwMode="auto">
          <a:xfrm>
            <a:off x="3486150" y="40259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700</a:t>
            </a:r>
            <a:endParaRPr lang="en-US"/>
          </a:p>
        </p:txBody>
      </p:sp>
      <p:sp>
        <p:nvSpPr>
          <p:cNvPr id="10837" name="Rectangle 1037"/>
          <p:cNvSpPr>
            <a:spLocks noChangeArrowheads="1"/>
          </p:cNvSpPr>
          <p:nvPr/>
        </p:nvSpPr>
        <p:spPr bwMode="auto">
          <a:xfrm>
            <a:off x="3762375" y="40259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800</a:t>
            </a:r>
            <a:endParaRPr lang="en-US"/>
          </a:p>
        </p:txBody>
      </p:sp>
      <p:sp>
        <p:nvSpPr>
          <p:cNvPr id="10838" name="Rectangle 1038"/>
          <p:cNvSpPr>
            <a:spLocks noChangeArrowheads="1"/>
          </p:cNvSpPr>
          <p:nvPr/>
        </p:nvSpPr>
        <p:spPr bwMode="auto">
          <a:xfrm>
            <a:off x="4038600" y="40259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900</a:t>
            </a:r>
            <a:endParaRPr lang="en-US"/>
          </a:p>
        </p:txBody>
      </p:sp>
      <p:sp>
        <p:nvSpPr>
          <p:cNvPr id="10839" name="Rectangle 1039"/>
          <p:cNvSpPr>
            <a:spLocks noChangeArrowheads="1"/>
          </p:cNvSpPr>
          <p:nvPr/>
        </p:nvSpPr>
        <p:spPr bwMode="auto">
          <a:xfrm>
            <a:off x="2143125" y="4244975"/>
            <a:ext cx="1227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Net Radiation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10840" name="Rectangle 1040"/>
          <p:cNvSpPr>
            <a:spLocks noChangeArrowheads="1"/>
          </p:cNvSpPr>
          <p:nvPr/>
        </p:nvSpPr>
        <p:spPr bwMode="auto">
          <a:xfrm rot="-5400000">
            <a:off x="334963" y="2784475"/>
            <a:ext cx="1136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Energy Flux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10841" name="Line 1041"/>
          <p:cNvSpPr>
            <a:spLocks noChangeShapeType="1"/>
          </p:cNvSpPr>
          <p:nvPr/>
        </p:nvSpPr>
        <p:spPr bwMode="auto">
          <a:xfrm flipH="1">
            <a:off x="1587500" y="2073275"/>
            <a:ext cx="2368550" cy="158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2" name="Line 1042"/>
          <p:cNvSpPr>
            <a:spLocks noChangeShapeType="1"/>
          </p:cNvSpPr>
          <p:nvPr/>
        </p:nvSpPr>
        <p:spPr bwMode="auto">
          <a:xfrm flipH="1">
            <a:off x="1581150" y="3228975"/>
            <a:ext cx="2381250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3" name="Text Box 1044"/>
          <p:cNvSpPr txBox="1">
            <a:spLocks noChangeArrowheads="1"/>
          </p:cNvSpPr>
          <p:nvPr/>
        </p:nvSpPr>
        <p:spPr bwMode="auto">
          <a:xfrm>
            <a:off x="5249863" y="2254250"/>
            <a:ext cx="1360487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ym typeface="Symbol" pitchFamily="18" charset="2"/>
              </a:rPr>
              <a:t>E = 43.6 + 0.45 R</a:t>
            </a:r>
            <a:r>
              <a:rPr lang="en-US" sz="800" baseline="-25000">
                <a:sym typeface="Symbol" pitchFamily="18" charset="2"/>
              </a:rPr>
              <a:t>n</a:t>
            </a:r>
            <a:r>
              <a:rPr lang="en-US" sz="800">
                <a:sym typeface="Symbol" pitchFamily="18" charset="2"/>
              </a:rPr>
              <a:t> (r</a:t>
            </a:r>
            <a:r>
              <a:rPr lang="en-US" sz="800" baseline="30000">
                <a:sym typeface="Symbol" pitchFamily="18" charset="2"/>
              </a:rPr>
              <a:t>2 </a:t>
            </a:r>
            <a:r>
              <a:rPr lang="en-US" sz="800">
                <a:sym typeface="Symbol" pitchFamily="18" charset="2"/>
              </a:rPr>
              <a:t>= 0.95)</a:t>
            </a:r>
          </a:p>
        </p:txBody>
      </p:sp>
      <p:sp>
        <p:nvSpPr>
          <p:cNvPr id="10844" name="Text Box 1045"/>
          <p:cNvSpPr txBox="1">
            <a:spLocks noChangeArrowheads="1"/>
          </p:cNvSpPr>
          <p:nvPr/>
        </p:nvSpPr>
        <p:spPr bwMode="auto">
          <a:xfrm>
            <a:off x="5969000" y="3675063"/>
            <a:ext cx="1343025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ym typeface="Symbol" pitchFamily="18" charset="2"/>
              </a:rPr>
              <a:t>H = -27.0 + 0.37 R</a:t>
            </a:r>
            <a:r>
              <a:rPr lang="en-US" sz="800" baseline="-25000">
                <a:sym typeface="Symbol" pitchFamily="18" charset="2"/>
              </a:rPr>
              <a:t>n</a:t>
            </a:r>
            <a:r>
              <a:rPr lang="en-US" sz="800">
                <a:sym typeface="Symbol" pitchFamily="18" charset="2"/>
              </a:rPr>
              <a:t> (r</a:t>
            </a:r>
            <a:r>
              <a:rPr lang="en-US" sz="800" baseline="30000">
                <a:sym typeface="Symbol" pitchFamily="18" charset="2"/>
              </a:rPr>
              <a:t>2 </a:t>
            </a:r>
            <a:r>
              <a:rPr lang="en-US" sz="800">
                <a:sym typeface="Symbol" pitchFamily="18" charset="2"/>
              </a:rPr>
              <a:t>= 0.95)</a:t>
            </a:r>
          </a:p>
        </p:txBody>
      </p:sp>
      <p:sp>
        <p:nvSpPr>
          <p:cNvPr id="10845" name="Text Box 8810"/>
          <p:cNvSpPr txBox="1">
            <a:spLocks noChangeArrowheads="1"/>
          </p:cNvSpPr>
          <p:nvPr/>
        </p:nvSpPr>
        <p:spPr bwMode="auto">
          <a:xfrm>
            <a:off x="1404938" y="1857375"/>
            <a:ext cx="1012825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Tropical rainforest</a:t>
            </a:r>
          </a:p>
        </p:txBody>
      </p:sp>
      <p:sp>
        <p:nvSpPr>
          <p:cNvPr id="10846" name="Text Box 8811"/>
          <p:cNvSpPr txBox="1">
            <a:spLocks noChangeArrowheads="1"/>
          </p:cNvSpPr>
          <p:nvPr/>
        </p:nvSpPr>
        <p:spPr bwMode="auto">
          <a:xfrm>
            <a:off x="5081588" y="1874838"/>
            <a:ext cx="576262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Grassland</a:t>
            </a:r>
          </a:p>
        </p:txBody>
      </p:sp>
      <p:sp>
        <p:nvSpPr>
          <p:cNvPr id="10847" name="Text Box 8812"/>
          <p:cNvSpPr txBox="1">
            <a:spLocks noChangeArrowheads="1"/>
          </p:cNvSpPr>
          <p:nvPr/>
        </p:nvSpPr>
        <p:spPr bwMode="auto">
          <a:xfrm>
            <a:off x="304800" y="6400800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13.7</a:t>
            </a:r>
          </a:p>
        </p:txBody>
      </p:sp>
      <p:sp>
        <p:nvSpPr>
          <p:cNvPr id="10848" name="Line 16585"/>
          <p:cNvSpPr>
            <a:spLocks noChangeShapeType="1"/>
          </p:cNvSpPr>
          <p:nvPr/>
        </p:nvSpPr>
        <p:spPr bwMode="auto">
          <a:xfrm flipH="1">
            <a:off x="5105400" y="2371725"/>
            <a:ext cx="238125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9" name="Line 16586"/>
          <p:cNvSpPr>
            <a:spLocks noChangeShapeType="1"/>
          </p:cNvSpPr>
          <p:nvPr/>
        </p:nvSpPr>
        <p:spPr bwMode="auto">
          <a:xfrm flipH="1">
            <a:off x="5181600" y="2813050"/>
            <a:ext cx="2305050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0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53"/>
          <p:cNvSpPr txBox="1">
            <a:spLocks noChangeArrowheads="1"/>
          </p:cNvSpPr>
          <p:nvPr/>
        </p:nvSpPr>
        <p:spPr bwMode="auto">
          <a:xfrm>
            <a:off x="304800" y="6400800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13.8</a:t>
            </a:r>
          </a:p>
        </p:txBody>
      </p:sp>
      <p:graphicFrame>
        <p:nvGraphicFramePr>
          <p:cNvPr id="1026" name="Object 774"/>
          <p:cNvGraphicFramePr>
            <a:graphicFrameLocks noChangeAspect="1"/>
          </p:cNvGraphicFramePr>
          <p:nvPr/>
        </p:nvGraphicFramePr>
        <p:xfrm>
          <a:off x="604838" y="3124200"/>
          <a:ext cx="3781425" cy="2419350"/>
        </p:xfrm>
        <a:graphic>
          <a:graphicData uri="http://schemas.openxmlformats.org/presentationml/2006/ole">
            <p:oleObj spid="_x0000_s1026" name="Chart" r:id="rId3" imgW="3781324" imgH="2419254" progId="Excel.Chart.8">
              <p:embed/>
            </p:oleObj>
          </a:graphicData>
        </a:graphic>
      </p:graphicFrame>
      <p:graphicFrame>
        <p:nvGraphicFramePr>
          <p:cNvPr id="1027" name="Object 775"/>
          <p:cNvGraphicFramePr>
            <a:graphicFrameLocks noChangeAspect="1"/>
          </p:cNvGraphicFramePr>
          <p:nvPr/>
        </p:nvGraphicFramePr>
        <p:xfrm>
          <a:off x="4600575" y="3114675"/>
          <a:ext cx="3790950" cy="2428875"/>
        </p:xfrm>
        <a:graphic>
          <a:graphicData uri="http://schemas.openxmlformats.org/presentationml/2006/ole">
            <p:oleObj spid="_x0000_s1027" name="Chart" r:id="rId4" imgW="3791063" imgH="2429008" progId="Excel.Chart.8">
              <p:embed/>
            </p:oleObj>
          </a:graphicData>
        </a:graphic>
      </p:graphicFrame>
      <p:sp>
        <p:nvSpPr>
          <p:cNvPr id="1029" name="Text Box 776"/>
          <p:cNvSpPr txBox="1">
            <a:spLocks noChangeArrowheads="1"/>
          </p:cNvSpPr>
          <p:nvPr/>
        </p:nvSpPr>
        <p:spPr bwMode="auto">
          <a:xfrm>
            <a:off x="1295400" y="533400"/>
            <a:ext cx="2390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Southern Old Aspen, 24 May – 16 June</a:t>
            </a:r>
          </a:p>
        </p:txBody>
      </p:sp>
      <p:sp>
        <p:nvSpPr>
          <p:cNvPr id="1030" name="Text Box 777"/>
          <p:cNvSpPr txBox="1">
            <a:spLocks noChangeArrowheads="1"/>
          </p:cNvSpPr>
          <p:nvPr/>
        </p:nvSpPr>
        <p:spPr bwMode="auto">
          <a:xfrm>
            <a:off x="5334000" y="533400"/>
            <a:ext cx="2495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Southern Old Aspen, 19 July – 10 August</a:t>
            </a:r>
          </a:p>
        </p:txBody>
      </p:sp>
      <p:sp>
        <p:nvSpPr>
          <p:cNvPr id="1031" name="Text Box 778"/>
          <p:cNvSpPr txBox="1">
            <a:spLocks noChangeArrowheads="1"/>
          </p:cNvSpPr>
          <p:nvPr/>
        </p:nvSpPr>
        <p:spPr bwMode="auto">
          <a:xfrm rot="-5400000">
            <a:off x="-42862" y="1604962"/>
            <a:ext cx="132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Energy Flux (W m</a:t>
            </a:r>
            <a:r>
              <a:rPr lang="en-US" sz="1000" baseline="30000"/>
              <a:t>-2</a:t>
            </a:r>
            <a:r>
              <a:rPr lang="en-US" sz="1000"/>
              <a:t>)</a:t>
            </a:r>
          </a:p>
        </p:txBody>
      </p:sp>
      <p:sp>
        <p:nvSpPr>
          <p:cNvPr id="1032" name="Text Box 779"/>
          <p:cNvSpPr txBox="1">
            <a:spLocks noChangeArrowheads="1"/>
          </p:cNvSpPr>
          <p:nvPr/>
        </p:nvSpPr>
        <p:spPr bwMode="auto">
          <a:xfrm rot="-5400000">
            <a:off x="3565525" y="4130675"/>
            <a:ext cx="149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</a:t>
            </a:r>
            <a:r>
              <a:rPr lang="en-US" sz="1000" baseline="-25000"/>
              <a:t>2</a:t>
            </a:r>
            <a:r>
              <a:rPr lang="en-US" sz="1000"/>
              <a:t> Flux (</a:t>
            </a:r>
            <a:r>
              <a:rPr lang="el-GR" sz="1000">
                <a:cs typeface="Arial" charset="0"/>
              </a:rPr>
              <a:t>μ</a:t>
            </a:r>
            <a:r>
              <a:rPr lang="en-US" sz="1000">
                <a:cs typeface="Arial" charset="0"/>
              </a:rPr>
              <a:t>mol m</a:t>
            </a:r>
            <a:r>
              <a:rPr lang="en-US" sz="1000" baseline="30000">
                <a:cs typeface="Arial" charset="0"/>
              </a:rPr>
              <a:t>-2</a:t>
            </a:r>
            <a:r>
              <a:rPr lang="en-US" sz="1000">
                <a:cs typeface="Arial" charset="0"/>
              </a:rPr>
              <a:t> s</a:t>
            </a:r>
            <a:r>
              <a:rPr lang="en-US" sz="1000" baseline="30000">
                <a:cs typeface="Arial" charset="0"/>
              </a:rPr>
              <a:t>-1</a:t>
            </a:r>
            <a:r>
              <a:rPr lang="en-US" sz="1000">
                <a:cs typeface="Arial" charset="0"/>
              </a:rPr>
              <a:t>)</a:t>
            </a:r>
            <a:endParaRPr lang="el-GR" sz="1000">
              <a:cs typeface="Arial" charset="0"/>
            </a:endParaRPr>
          </a:p>
        </p:txBody>
      </p:sp>
      <p:sp>
        <p:nvSpPr>
          <p:cNvPr id="1033" name="Text Box 780"/>
          <p:cNvSpPr txBox="1">
            <a:spLocks noChangeArrowheads="1"/>
          </p:cNvSpPr>
          <p:nvPr/>
        </p:nvSpPr>
        <p:spPr bwMode="auto">
          <a:xfrm rot="-5400000">
            <a:off x="3565525" y="1616075"/>
            <a:ext cx="149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</a:t>
            </a:r>
            <a:r>
              <a:rPr lang="en-US" sz="1000" baseline="-25000"/>
              <a:t>2</a:t>
            </a:r>
            <a:r>
              <a:rPr lang="en-US" sz="1000"/>
              <a:t> Flux (</a:t>
            </a:r>
            <a:r>
              <a:rPr lang="el-GR" sz="1000">
                <a:cs typeface="Arial" charset="0"/>
              </a:rPr>
              <a:t>μ</a:t>
            </a:r>
            <a:r>
              <a:rPr lang="en-US" sz="1000">
                <a:cs typeface="Arial" charset="0"/>
              </a:rPr>
              <a:t>mol m</a:t>
            </a:r>
            <a:r>
              <a:rPr lang="en-US" sz="1000" baseline="30000">
                <a:cs typeface="Arial" charset="0"/>
              </a:rPr>
              <a:t>-2</a:t>
            </a:r>
            <a:r>
              <a:rPr lang="en-US" sz="1000">
                <a:cs typeface="Arial" charset="0"/>
              </a:rPr>
              <a:t> s</a:t>
            </a:r>
            <a:r>
              <a:rPr lang="en-US" sz="1000" baseline="30000">
                <a:cs typeface="Arial" charset="0"/>
              </a:rPr>
              <a:t>-1</a:t>
            </a:r>
            <a:r>
              <a:rPr lang="en-US" sz="1000">
                <a:cs typeface="Arial" charset="0"/>
              </a:rPr>
              <a:t>)</a:t>
            </a:r>
            <a:endParaRPr lang="el-GR" sz="1000">
              <a:cs typeface="Arial" charset="0"/>
            </a:endParaRPr>
          </a:p>
        </p:txBody>
      </p:sp>
      <p:sp>
        <p:nvSpPr>
          <p:cNvPr id="1034" name="Text Box 781"/>
          <p:cNvSpPr txBox="1">
            <a:spLocks noChangeArrowheads="1"/>
          </p:cNvSpPr>
          <p:nvPr/>
        </p:nvSpPr>
        <p:spPr bwMode="auto">
          <a:xfrm rot="-5400000">
            <a:off x="7604125" y="4083050"/>
            <a:ext cx="149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</a:t>
            </a:r>
            <a:r>
              <a:rPr lang="en-US" sz="1000" baseline="-25000"/>
              <a:t>2</a:t>
            </a:r>
            <a:r>
              <a:rPr lang="en-US" sz="1000"/>
              <a:t> Flux (</a:t>
            </a:r>
            <a:r>
              <a:rPr lang="el-GR" sz="1000">
                <a:cs typeface="Arial" charset="0"/>
              </a:rPr>
              <a:t>μ</a:t>
            </a:r>
            <a:r>
              <a:rPr lang="en-US" sz="1000">
                <a:cs typeface="Arial" charset="0"/>
              </a:rPr>
              <a:t>mol m</a:t>
            </a:r>
            <a:r>
              <a:rPr lang="en-US" sz="1000" baseline="30000">
                <a:cs typeface="Arial" charset="0"/>
              </a:rPr>
              <a:t>-2</a:t>
            </a:r>
            <a:r>
              <a:rPr lang="en-US" sz="1000">
                <a:cs typeface="Arial" charset="0"/>
              </a:rPr>
              <a:t> s</a:t>
            </a:r>
            <a:r>
              <a:rPr lang="en-US" sz="1000" baseline="30000">
                <a:cs typeface="Arial" charset="0"/>
              </a:rPr>
              <a:t>-1</a:t>
            </a:r>
            <a:r>
              <a:rPr lang="en-US" sz="1000">
                <a:cs typeface="Arial" charset="0"/>
              </a:rPr>
              <a:t>)</a:t>
            </a:r>
            <a:endParaRPr lang="el-GR" sz="1000">
              <a:cs typeface="Arial" charset="0"/>
            </a:endParaRPr>
          </a:p>
        </p:txBody>
      </p:sp>
      <p:sp>
        <p:nvSpPr>
          <p:cNvPr id="1035" name="Text Box 782"/>
          <p:cNvSpPr txBox="1">
            <a:spLocks noChangeArrowheads="1"/>
          </p:cNvSpPr>
          <p:nvPr/>
        </p:nvSpPr>
        <p:spPr bwMode="auto">
          <a:xfrm rot="-5400000">
            <a:off x="7604125" y="1616075"/>
            <a:ext cx="149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</a:t>
            </a:r>
            <a:r>
              <a:rPr lang="en-US" sz="1000" baseline="-25000"/>
              <a:t>2</a:t>
            </a:r>
            <a:r>
              <a:rPr lang="en-US" sz="1000"/>
              <a:t> Flux (</a:t>
            </a:r>
            <a:r>
              <a:rPr lang="el-GR" sz="1000">
                <a:cs typeface="Arial" charset="0"/>
              </a:rPr>
              <a:t>μ</a:t>
            </a:r>
            <a:r>
              <a:rPr lang="en-US" sz="1000">
                <a:cs typeface="Arial" charset="0"/>
              </a:rPr>
              <a:t>mol m</a:t>
            </a:r>
            <a:r>
              <a:rPr lang="en-US" sz="1000" baseline="30000">
                <a:cs typeface="Arial" charset="0"/>
              </a:rPr>
              <a:t>-2</a:t>
            </a:r>
            <a:r>
              <a:rPr lang="en-US" sz="1000">
                <a:cs typeface="Arial" charset="0"/>
              </a:rPr>
              <a:t> s</a:t>
            </a:r>
            <a:r>
              <a:rPr lang="en-US" sz="1000" baseline="30000">
                <a:cs typeface="Arial" charset="0"/>
              </a:rPr>
              <a:t>-1</a:t>
            </a:r>
            <a:r>
              <a:rPr lang="en-US" sz="1000">
                <a:cs typeface="Arial" charset="0"/>
              </a:rPr>
              <a:t>)</a:t>
            </a:r>
            <a:endParaRPr lang="el-GR" sz="1000">
              <a:cs typeface="Arial" charset="0"/>
            </a:endParaRPr>
          </a:p>
        </p:txBody>
      </p:sp>
      <p:sp>
        <p:nvSpPr>
          <p:cNvPr id="1036" name="Text Box 783"/>
          <p:cNvSpPr txBox="1">
            <a:spLocks noChangeArrowheads="1"/>
          </p:cNvSpPr>
          <p:nvPr/>
        </p:nvSpPr>
        <p:spPr bwMode="auto">
          <a:xfrm rot="-5400000">
            <a:off x="3957638" y="1604962"/>
            <a:ext cx="132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Energy Flux (W m</a:t>
            </a:r>
            <a:r>
              <a:rPr lang="en-US" sz="1000" baseline="30000"/>
              <a:t>-2</a:t>
            </a:r>
            <a:r>
              <a:rPr lang="en-US" sz="1000"/>
              <a:t>)</a:t>
            </a:r>
          </a:p>
        </p:txBody>
      </p:sp>
      <p:sp>
        <p:nvSpPr>
          <p:cNvPr id="1037" name="Text Box 784"/>
          <p:cNvSpPr txBox="1">
            <a:spLocks noChangeArrowheads="1"/>
          </p:cNvSpPr>
          <p:nvPr/>
        </p:nvSpPr>
        <p:spPr bwMode="auto">
          <a:xfrm rot="-5400000">
            <a:off x="3957638" y="4094162"/>
            <a:ext cx="132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Energy Flux (W m</a:t>
            </a:r>
            <a:r>
              <a:rPr lang="en-US" sz="1000" baseline="30000"/>
              <a:t>-2</a:t>
            </a:r>
            <a:r>
              <a:rPr lang="en-US" sz="1000"/>
              <a:t>)</a:t>
            </a:r>
          </a:p>
        </p:txBody>
      </p:sp>
      <p:sp>
        <p:nvSpPr>
          <p:cNvPr id="1038" name="Text Box 785"/>
          <p:cNvSpPr txBox="1">
            <a:spLocks noChangeArrowheads="1"/>
          </p:cNvSpPr>
          <p:nvPr/>
        </p:nvSpPr>
        <p:spPr bwMode="auto">
          <a:xfrm rot="-5400000">
            <a:off x="-42862" y="4119562"/>
            <a:ext cx="132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Energy Flux (W m</a:t>
            </a:r>
            <a:r>
              <a:rPr lang="en-US" sz="1000" baseline="30000"/>
              <a:t>-2</a:t>
            </a:r>
            <a:r>
              <a:rPr lang="en-US" sz="1000"/>
              <a:t>)</a:t>
            </a:r>
          </a:p>
        </p:txBody>
      </p:sp>
      <p:sp>
        <p:nvSpPr>
          <p:cNvPr id="1039" name="Text Box 786"/>
          <p:cNvSpPr txBox="1">
            <a:spLocks noChangeArrowheads="1"/>
          </p:cNvSpPr>
          <p:nvPr/>
        </p:nvSpPr>
        <p:spPr bwMode="auto">
          <a:xfrm>
            <a:off x="1219200" y="3048000"/>
            <a:ext cx="268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Southern Old Jack Pine, 19 July – 10 August</a:t>
            </a:r>
          </a:p>
        </p:txBody>
      </p:sp>
      <p:sp>
        <p:nvSpPr>
          <p:cNvPr id="1040" name="Text Box 787"/>
          <p:cNvSpPr txBox="1">
            <a:spLocks noChangeArrowheads="1"/>
          </p:cNvSpPr>
          <p:nvPr/>
        </p:nvSpPr>
        <p:spPr bwMode="auto">
          <a:xfrm>
            <a:off x="5181600" y="30480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Northern Old Jack Pine, 19 July – 10 August</a:t>
            </a:r>
          </a:p>
        </p:txBody>
      </p:sp>
      <p:sp>
        <p:nvSpPr>
          <p:cNvPr id="1041" name="Text Box 788"/>
          <p:cNvSpPr txBox="1">
            <a:spLocks noChangeArrowheads="1"/>
          </p:cNvSpPr>
          <p:nvPr/>
        </p:nvSpPr>
        <p:spPr bwMode="auto">
          <a:xfrm>
            <a:off x="2133600" y="2819400"/>
            <a:ext cx="858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Hour of Day</a:t>
            </a:r>
          </a:p>
        </p:txBody>
      </p:sp>
      <p:sp>
        <p:nvSpPr>
          <p:cNvPr id="1042" name="Text Box 789"/>
          <p:cNvSpPr txBox="1">
            <a:spLocks noChangeArrowheads="1"/>
          </p:cNvSpPr>
          <p:nvPr/>
        </p:nvSpPr>
        <p:spPr bwMode="auto">
          <a:xfrm>
            <a:off x="6096000" y="5334000"/>
            <a:ext cx="858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Hour of Day</a:t>
            </a:r>
          </a:p>
        </p:txBody>
      </p:sp>
      <p:sp>
        <p:nvSpPr>
          <p:cNvPr id="1043" name="Text Box 790"/>
          <p:cNvSpPr txBox="1">
            <a:spLocks noChangeArrowheads="1"/>
          </p:cNvSpPr>
          <p:nvPr/>
        </p:nvSpPr>
        <p:spPr bwMode="auto">
          <a:xfrm>
            <a:off x="2133600" y="5334000"/>
            <a:ext cx="858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Hour of Day</a:t>
            </a:r>
          </a:p>
        </p:txBody>
      </p:sp>
      <p:sp>
        <p:nvSpPr>
          <p:cNvPr id="1044" name="Text Box 791"/>
          <p:cNvSpPr txBox="1">
            <a:spLocks noChangeArrowheads="1"/>
          </p:cNvSpPr>
          <p:nvPr/>
        </p:nvSpPr>
        <p:spPr bwMode="auto">
          <a:xfrm>
            <a:off x="6096000" y="2819400"/>
            <a:ext cx="858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Hour of Day</a:t>
            </a:r>
          </a:p>
        </p:txBody>
      </p:sp>
      <p:sp>
        <p:nvSpPr>
          <p:cNvPr id="1045" name="Rectangle 792"/>
          <p:cNvSpPr>
            <a:spLocks noChangeArrowheads="1"/>
          </p:cNvSpPr>
          <p:nvPr/>
        </p:nvSpPr>
        <p:spPr bwMode="auto">
          <a:xfrm>
            <a:off x="1114425" y="852488"/>
            <a:ext cx="2847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Line 793"/>
          <p:cNvSpPr>
            <a:spLocks noChangeShapeType="1"/>
          </p:cNvSpPr>
          <p:nvPr/>
        </p:nvSpPr>
        <p:spPr bwMode="auto">
          <a:xfrm>
            <a:off x="1114425" y="2328863"/>
            <a:ext cx="2847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Line 794"/>
          <p:cNvSpPr>
            <a:spLocks noChangeShapeType="1"/>
          </p:cNvSpPr>
          <p:nvPr/>
        </p:nvSpPr>
        <p:spPr bwMode="auto">
          <a:xfrm>
            <a:off x="1114425" y="2081213"/>
            <a:ext cx="2847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Line 795"/>
          <p:cNvSpPr>
            <a:spLocks noChangeShapeType="1"/>
          </p:cNvSpPr>
          <p:nvPr/>
        </p:nvSpPr>
        <p:spPr bwMode="auto">
          <a:xfrm>
            <a:off x="1114425" y="1833563"/>
            <a:ext cx="2847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Line 796"/>
          <p:cNvSpPr>
            <a:spLocks noChangeShapeType="1"/>
          </p:cNvSpPr>
          <p:nvPr/>
        </p:nvSpPr>
        <p:spPr bwMode="auto">
          <a:xfrm>
            <a:off x="1114425" y="1595438"/>
            <a:ext cx="2847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" name="Line 797"/>
          <p:cNvSpPr>
            <a:spLocks noChangeShapeType="1"/>
          </p:cNvSpPr>
          <p:nvPr/>
        </p:nvSpPr>
        <p:spPr bwMode="auto">
          <a:xfrm>
            <a:off x="1114425" y="1347788"/>
            <a:ext cx="2847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Line 798"/>
          <p:cNvSpPr>
            <a:spLocks noChangeShapeType="1"/>
          </p:cNvSpPr>
          <p:nvPr/>
        </p:nvSpPr>
        <p:spPr bwMode="auto">
          <a:xfrm>
            <a:off x="1114425" y="1100138"/>
            <a:ext cx="2847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Line 799"/>
          <p:cNvSpPr>
            <a:spLocks noChangeShapeType="1"/>
          </p:cNvSpPr>
          <p:nvPr/>
        </p:nvSpPr>
        <p:spPr bwMode="auto">
          <a:xfrm>
            <a:off x="1114425" y="852488"/>
            <a:ext cx="2847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Line 800"/>
          <p:cNvSpPr>
            <a:spLocks noChangeShapeType="1"/>
          </p:cNvSpPr>
          <p:nvPr/>
        </p:nvSpPr>
        <p:spPr bwMode="auto">
          <a:xfrm>
            <a:off x="1828800" y="852488"/>
            <a:ext cx="1588" cy="1724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Line 801"/>
          <p:cNvSpPr>
            <a:spLocks noChangeShapeType="1"/>
          </p:cNvSpPr>
          <p:nvPr/>
        </p:nvSpPr>
        <p:spPr bwMode="auto">
          <a:xfrm>
            <a:off x="2543175" y="852488"/>
            <a:ext cx="1588" cy="1724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Line 802"/>
          <p:cNvSpPr>
            <a:spLocks noChangeShapeType="1"/>
          </p:cNvSpPr>
          <p:nvPr/>
        </p:nvSpPr>
        <p:spPr bwMode="auto">
          <a:xfrm>
            <a:off x="3248025" y="852488"/>
            <a:ext cx="1588" cy="1724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Line 803"/>
          <p:cNvSpPr>
            <a:spLocks noChangeShapeType="1"/>
          </p:cNvSpPr>
          <p:nvPr/>
        </p:nvSpPr>
        <p:spPr bwMode="auto">
          <a:xfrm>
            <a:off x="3962400" y="852488"/>
            <a:ext cx="1588" cy="1724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Rectangle 804"/>
          <p:cNvSpPr>
            <a:spLocks noChangeArrowheads="1"/>
          </p:cNvSpPr>
          <p:nvPr/>
        </p:nvSpPr>
        <p:spPr bwMode="auto">
          <a:xfrm>
            <a:off x="1114425" y="852488"/>
            <a:ext cx="2847975" cy="1724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Line 805"/>
          <p:cNvSpPr>
            <a:spLocks noChangeShapeType="1"/>
          </p:cNvSpPr>
          <p:nvPr/>
        </p:nvSpPr>
        <p:spPr bwMode="auto">
          <a:xfrm>
            <a:off x="1114425" y="852488"/>
            <a:ext cx="1588" cy="1724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Line 806"/>
          <p:cNvSpPr>
            <a:spLocks noChangeShapeType="1"/>
          </p:cNvSpPr>
          <p:nvPr/>
        </p:nvSpPr>
        <p:spPr bwMode="auto">
          <a:xfrm>
            <a:off x="1085850" y="25765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Line 807"/>
          <p:cNvSpPr>
            <a:spLocks noChangeShapeType="1"/>
          </p:cNvSpPr>
          <p:nvPr/>
        </p:nvSpPr>
        <p:spPr bwMode="auto">
          <a:xfrm>
            <a:off x="1085850" y="24526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Line 808"/>
          <p:cNvSpPr>
            <a:spLocks noChangeShapeType="1"/>
          </p:cNvSpPr>
          <p:nvPr/>
        </p:nvSpPr>
        <p:spPr bwMode="auto">
          <a:xfrm>
            <a:off x="1085850" y="23288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Line 809"/>
          <p:cNvSpPr>
            <a:spLocks noChangeShapeType="1"/>
          </p:cNvSpPr>
          <p:nvPr/>
        </p:nvSpPr>
        <p:spPr bwMode="auto">
          <a:xfrm>
            <a:off x="1085850" y="22050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Line 810"/>
          <p:cNvSpPr>
            <a:spLocks noChangeShapeType="1"/>
          </p:cNvSpPr>
          <p:nvPr/>
        </p:nvSpPr>
        <p:spPr bwMode="auto">
          <a:xfrm>
            <a:off x="1085850" y="20812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Line 811"/>
          <p:cNvSpPr>
            <a:spLocks noChangeShapeType="1"/>
          </p:cNvSpPr>
          <p:nvPr/>
        </p:nvSpPr>
        <p:spPr bwMode="auto">
          <a:xfrm>
            <a:off x="1085850" y="19573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Line 812"/>
          <p:cNvSpPr>
            <a:spLocks noChangeShapeType="1"/>
          </p:cNvSpPr>
          <p:nvPr/>
        </p:nvSpPr>
        <p:spPr bwMode="auto">
          <a:xfrm>
            <a:off x="1085850" y="18335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Line 813"/>
          <p:cNvSpPr>
            <a:spLocks noChangeShapeType="1"/>
          </p:cNvSpPr>
          <p:nvPr/>
        </p:nvSpPr>
        <p:spPr bwMode="auto">
          <a:xfrm>
            <a:off x="1085850" y="17192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Line 814"/>
          <p:cNvSpPr>
            <a:spLocks noChangeShapeType="1"/>
          </p:cNvSpPr>
          <p:nvPr/>
        </p:nvSpPr>
        <p:spPr bwMode="auto">
          <a:xfrm>
            <a:off x="1085850" y="15954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Line 815"/>
          <p:cNvSpPr>
            <a:spLocks noChangeShapeType="1"/>
          </p:cNvSpPr>
          <p:nvPr/>
        </p:nvSpPr>
        <p:spPr bwMode="auto">
          <a:xfrm>
            <a:off x="1085850" y="14716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Line 816"/>
          <p:cNvSpPr>
            <a:spLocks noChangeShapeType="1"/>
          </p:cNvSpPr>
          <p:nvPr/>
        </p:nvSpPr>
        <p:spPr bwMode="auto">
          <a:xfrm>
            <a:off x="1085850" y="13477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Line 817"/>
          <p:cNvSpPr>
            <a:spLocks noChangeShapeType="1"/>
          </p:cNvSpPr>
          <p:nvPr/>
        </p:nvSpPr>
        <p:spPr bwMode="auto">
          <a:xfrm>
            <a:off x="1085850" y="12239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Line 818"/>
          <p:cNvSpPr>
            <a:spLocks noChangeShapeType="1"/>
          </p:cNvSpPr>
          <p:nvPr/>
        </p:nvSpPr>
        <p:spPr bwMode="auto">
          <a:xfrm>
            <a:off x="1085850" y="11001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Line 819"/>
          <p:cNvSpPr>
            <a:spLocks noChangeShapeType="1"/>
          </p:cNvSpPr>
          <p:nvPr/>
        </p:nvSpPr>
        <p:spPr bwMode="auto">
          <a:xfrm>
            <a:off x="1085850" y="9763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Line 820"/>
          <p:cNvSpPr>
            <a:spLocks noChangeShapeType="1"/>
          </p:cNvSpPr>
          <p:nvPr/>
        </p:nvSpPr>
        <p:spPr bwMode="auto">
          <a:xfrm>
            <a:off x="1085850" y="8524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Line 821"/>
          <p:cNvSpPr>
            <a:spLocks noChangeShapeType="1"/>
          </p:cNvSpPr>
          <p:nvPr/>
        </p:nvSpPr>
        <p:spPr bwMode="auto">
          <a:xfrm>
            <a:off x="1076325" y="25765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Line 822"/>
          <p:cNvSpPr>
            <a:spLocks noChangeShapeType="1"/>
          </p:cNvSpPr>
          <p:nvPr/>
        </p:nvSpPr>
        <p:spPr bwMode="auto">
          <a:xfrm>
            <a:off x="1076325" y="23288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Line 823"/>
          <p:cNvSpPr>
            <a:spLocks noChangeShapeType="1"/>
          </p:cNvSpPr>
          <p:nvPr/>
        </p:nvSpPr>
        <p:spPr bwMode="auto">
          <a:xfrm>
            <a:off x="1076325" y="20812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Line 824"/>
          <p:cNvSpPr>
            <a:spLocks noChangeShapeType="1"/>
          </p:cNvSpPr>
          <p:nvPr/>
        </p:nvSpPr>
        <p:spPr bwMode="auto">
          <a:xfrm>
            <a:off x="1076325" y="18335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Line 825"/>
          <p:cNvSpPr>
            <a:spLocks noChangeShapeType="1"/>
          </p:cNvSpPr>
          <p:nvPr/>
        </p:nvSpPr>
        <p:spPr bwMode="auto">
          <a:xfrm>
            <a:off x="1076325" y="15954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Line 826"/>
          <p:cNvSpPr>
            <a:spLocks noChangeShapeType="1"/>
          </p:cNvSpPr>
          <p:nvPr/>
        </p:nvSpPr>
        <p:spPr bwMode="auto">
          <a:xfrm>
            <a:off x="1076325" y="13477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Line 827"/>
          <p:cNvSpPr>
            <a:spLocks noChangeShapeType="1"/>
          </p:cNvSpPr>
          <p:nvPr/>
        </p:nvSpPr>
        <p:spPr bwMode="auto">
          <a:xfrm>
            <a:off x="1076325" y="11001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Line 828"/>
          <p:cNvSpPr>
            <a:spLocks noChangeShapeType="1"/>
          </p:cNvSpPr>
          <p:nvPr/>
        </p:nvSpPr>
        <p:spPr bwMode="auto">
          <a:xfrm>
            <a:off x="1076325" y="8524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Line 829"/>
          <p:cNvSpPr>
            <a:spLocks noChangeShapeType="1"/>
          </p:cNvSpPr>
          <p:nvPr/>
        </p:nvSpPr>
        <p:spPr bwMode="auto">
          <a:xfrm>
            <a:off x="1114425" y="2576513"/>
            <a:ext cx="2847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Line 830"/>
          <p:cNvSpPr>
            <a:spLocks noChangeShapeType="1"/>
          </p:cNvSpPr>
          <p:nvPr/>
        </p:nvSpPr>
        <p:spPr bwMode="auto">
          <a:xfrm flipV="1">
            <a:off x="1114425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Line 831"/>
          <p:cNvSpPr>
            <a:spLocks noChangeShapeType="1"/>
          </p:cNvSpPr>
          <p:nvPr/>
        </p:nvSpPr>
        <p:spPr bwMode="auto">
          <a:xfrm flipV="1">
            <a:off x="1228725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Line 832"/>
          <p:cNvSpPr>
            <a:spLocks noChangeShapeType="1"/>
          </p:cNvSpPr>
          <p:nvPr/>
        </p:nvSpPr>
        <p:spPr bwMode="auto">
          <a:xfrm flipV="1">
            <a:off x="1352550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Line 833"/>
          <p:cNvSpPr>
            <a:spLocks noChangeShapeType="1"/>
          </p:cNvSpPr>
          <p:nvPr/>
        </p:nvSpPr>
        <p:spPr bwMode="auto">
          <a:xfrm flipV="1">
            <a:off x="1466850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Line 834"/>
          <p:cNvSpPr>
            <a:spLocks noChangeShapeType="1"/>
          </p:cNvSpPr>
          <p:nvPr/>
        </p:nvSpPr>
        <p:spPr bwMode="auto">
          <a:xfrm flipV="1">
            <a:off x="1590675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Line 835"/>
          <p:cNvSpPr>
            <a:spLocks noChangeShapeType="1"/>
          </p:cNvSpPr>
          <p:nvPr/>
        </p:nvSpPr>
        <p:spPr bwMode="auto">
          <a:xfrm flipV="1">
            <a:off x="1704975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Line 836"/>
          <p:cNvSpPr>
            <a:spLocks noChangeShapeType="1"/>
          </p:cNvSpPr>
          <p:nvPr/>
        </p:nvSpPr>
        <p:spPr bwMode="auto">
          <a:xfrm flipV="1">
            <a:off x="1828800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Line 837"/>
          <p:cNvSpPr>
            <a:spLocks noChangeShapeType="1"/>
          </p:cNvSpPr>
          <p:nvPr/>
        </p:nvSpPr>
        <p:spPr bwMode="auto">
          <a:xfrm flipV="1">
            <a:off x="1943100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Line 838"/>
          <p:cNvSpPr>
            <a:spLocks noChangeShapeType="1"/>
          </p:cNvSpPr>
          <p:nvPr/>
        </p:nvSpPr>
        <p:spPr bwMode="auto">
          <a:xfrm flipV="1">
            <a:off x="2066925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Line 839"/>
          <p:cNvSpPr>
            <a:spLocks noChangeShapeType="1"/>
          </p:cNvSpPr>
          <p:nvPr/>
        </p:nvSpPr>
        <p:spPr bwMode="auto">
          <a:xfrm flipV="1">
            <a:off x="2181225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Line 840"/>
          <p:cNvSpPr>
            <a:spLocks noChangeShapeType="1"/>
          </p:cNvSpPr>
          <p:nvPr/>
        </p:nvSpPr>
        <p:spPr bwMode="auto">
          <a:xfrm flipV="1">
            <a:off x="2305050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Line 841"/>
          <p:cNvSpPr>
            <a:spLocks noChangeShapeType="1"/>
          </p:cNvSpPr>
          <p:nvPr/>
        </p:nvSpPr>
        <p:spPr bwMode="auto">
          <a:xfrm flipV="1">
            <a:off x="2419350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Line 842"/>
          <p:cNvSpPr>
            <a:spLocks noChangeShapeType="1"/>
          </p:cNvSpPr>
          <p:nvPr/>
        </p:nvSpPr>
        <p:spPr bwMode="auto">
          <a:xfrm flipV="1">
            <a:off x="2533650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Line 843"/>
          <p:cNvSpPr>
            <a:spLocks noChangeShapeType="1"/>
          </p:cNvSpPr>
          <p:nvPr/>
        </p:nvSpPr>
        <p:spPr bwMode="auto">
          <a:xfrm flipV="1">
            <a:off x="2657475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Line 844"/>
          <p:cNvSpPr>
            <a:spLocks noChangeShapeType="1"/>
          </p:cNvSpPr>
          <p:nvPr/>
        </p:nvSpPr>
        <p:spPr bwMode="auto">
          <a:xfrm flipV="1">
            <a:off x="2771775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Line 845"/>
          <p:cNvSpPr>
            <a:spLocks noChangeShapeType="1"/>
          </p:cNvSpPr>
          <p:nvPr/>
        </p:nvSpPr>
        <p:spPr bwMode="auto">
          <a:xfrm flipV="1">
            <a:off x="2895600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Line 846"/>
          <p:cNvSpPr>
            <a:spLocks noChangeShapeType="1"/>
          </p:cNvSpPr>
          <p:nvPr/>
        </p:nvSpPr>
        <p:spPr bwMode="auto">
          <a:xfrm flipV="1">
            <a:off x="3009900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Line 847"/>
          <p:cNvSpPr>
            <a:spLocks noChangeShapeType="1"/>
          </p:cNvSpPr>
          <p:nvPr/>
        </p:nvSpPr>
        <p:spPr bwMode="auto">
          <a:xfrm flipV="1">
            <a:off x="3133725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Line 848"/>
          <p:cNvSpPr>
            <a:spLocks noChangeShapeType="1"/>
          </p:cNvSpPr>
          <p:nvPr/>
        </p:nvSpPr>
        <p:spPr bwMode="auto">
          <a:xfrm flipV="1">
            <a:off x="3248025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Line 849"/>
          <p:cNvSpPr>
            <a:spLocks noChangeShapeType="1"/>
          </p:cNvSpPr>
          <p:nvPr/>
        </p:nvSpPr>
        <p:spPr bwMode="auto">
          <a:xfrm flipV="1">
            <a:off x="3371850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Line 850"/>
          <p:cNvSpPr>
            <a:spLocks noChangeShapeType="1"/>
          </p:cNvSpPr>
          <p:nvPr/>
        </p:nvSpPr>
        <p:spPr bwMode="auto">
          <a:xfrm flipV="1">
            <a:off x="3486150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Line 851"/>
          <p:cNvSpPr>
            <a:spLocks noChangeShapeType="1"/>
          </p:cNvSpPr>
          <p:nvPr/>
        </p:nvSpPr>
        <p:spPr bwMode="auto">
          <a:xfrm flipV="1">
            <a:off x="3609975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Line 852"/>
          <p:cNvSpPr>
            <a:spLocks noChangeShapeType="1"/>
          </p:cNvSpPr>
          <p:nvPr/>
        </p:nvSpPr>
        <p:spPr bwMode="auto">
          <a:xfrm flipV="1">
            <a:off x="3724275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Line 853"/>
          <p:cNvSpPr>
            <a:spLocks noChangeShapeType="1"/>
          </p:cNvSpPr>
          <p:nvPr/>
        </p:nvSpPr>
        <p:spPr bwMode="auto">
          <a:xfrm flipV="1">
            <a:off x="3848100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Line 854"/>
          <p:cNvSpPr>
            <a:spLocks noChangeShapeType="1"/>
          </p:cNvSpPr>
          <p:nvPr/>
        </p:nvSpPr>
        <p:spPr bwMode="auto">
          <a:xfrm flipV="1">
            <a:off x="3962400" y="2576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Line 855"/>
          <p:cNvSpPr>
            <a:spLocks noChangeShapeType="1"/>
          </p:cNvSpPr>
          <p:nvPr/>
        </p:nvSpPr>
        <p:spPr bwMode="auto">
          <a:xfrm flipV="1">
            <a:off x="1114425" y="25765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Line 856"/>
          <p:cNvSpPr>
            <a:spLocks noChangeShapeType="1"/>
          </p:cNvSpPr>
          <p:nvPr/>
        </p:nvSpPr>
        <p:spPr bwMode="auto">
          <a:xfrm flipV="1">
            <a:off x="1828800" y="25765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Line 857"/>
          <p:cNvSpPr>
            <a:spLocks noChangeShapeType="1"/>
          </p:cNvSpPr>
          <p:nvPr/>
        </p:nvSpPr>
        <p:spPr bwMode="auto">
          <a:xfrm flipV="1">
            <a:off x="3248025" y="25765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Line 858"/>
          <p:cNvSpPr>
            <a:spLocks noChangeShapeType="1"/>
          </p:cNvSpPr>
          <p:nvPr/>
        </p:nvSpPr>
        <p:spPr bwMode="auto">
          <a:xfrm flipV="1">
            <a:off x="3962400" y="25765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Freeform 859"/>
          <p:cNvSpPr>
            <a:spLocks/>
          </p:cNvSpPr>
          <p:nvPr/>
        </p:nvSpPr>
        <p:spPr bwMode="auto">
          <a:xfrm>
            <a:off x="1114425" y="1300163"/>
            <a:ext cx="2847975" cy="1190625"/>
          </a:xfrm>
          <a:custGeom>
            <a:avLst/>
            <a:gdLst>
              <a:gd name="T0" fmla="*/ 0 w 299"/>
              <a:gd name="T1" fmla="*/ 124 h 125"/>
              <a:gd name="T2" fmla="*/ 19 w 299"/>
              <a:gd name="T3" fmla="*/ 124 h 125"/>
              <a:gd name="T4" fmla="*/ 37 w 299"/>
              <a:gd name="T5" fmla="*/ 123 h 125"/>
              <a:gd name="T6" fmla="*/ 56 w 299"/>
              <a:gd name="T7" fmla="*/ 123 h 125"/>
              <a:gd name="T8" fmla="*/ 75 w 299"/>
              <a:gd name="T9" fmla="*/ 110 h 125"/>
              <a:gd name="T10" fmla="*/ 93 w 299"/>
              <a:gd name="T11" fmla="*/ 80 h 125"/>
              <a:gd name="T12" fmla="*/ 112 w 299"/>
              <a:gd name="T13" fmla="*/ 45 h 125"/>
              <a:gd name="T14" fmla="*/ 131 w 299"/>
              <a:gd name="T15" fmla="*/ 11 h 125"/>
              <a:gd name="T16" fmla="*/ 150 w 299"/>
              <a:gd name="T17" fmla="*/ 5 h 125"/>
              <a:gd name="T18" fmla="*/ 168 w 299"/>
              <a:gd name="T19" fmla="*/ 0 h 125"/>
              <a:gd name="T20" fmla="*/ 187 w 299"/>
              <a:gd name="T21" fmla="*/ 4 h 125"/>
              <a:gd name="T22" fmla="*/ 206 w 299"/>
              <a:gd name="T23" fmla="*/ 34 h 125"/>
              <a:gd name="T24" fmla="*/ 224 w 299"/>
              <a:gd name="T25" fmla="*/ 60 h 125"/>
              <a:gd name="T26" fmla="*/ 243 w 299"/>
              <a:gd name="T27" fmla="*/ 92 h 125"/>
              <a:gd name="T28" fmla="*/ 262 w 299"/>
              <a:gd name="T29" fmla="*/ 120 h 125"/>
              <a:gd name="T30" fmla="*/ 280 w 299"/>
              <a:gd name="T31" fmla="*/ 125 h 125"/>
              <a:gd name="T32" fmla="*/ 299 w 299"/>
              <a:gd name="T33" fmla="*/ 124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"/>
              <a:gd name="T52" fmla="*/ 0 h 125"/>
              <a:gd name="T53" fmla="*/ 299 w 299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" h="125">
                <a:moveTo>
                  <a:pt x="0" y="124"/>
                </a:moveTo>
                <a:lnTo>
                  <a:pt x="19" y="124"/>
                </a:lnTo>
                <a:lnTo>
                  <a:pt x="37" y="123"/>
                </a:lnTo>
                <a:lnTo>
                  <a:pt x="56" y="123"/>
                </a:lnTo>
                <a:lnTo>
                  <a:pt x="75" y="110"/>
                </a:lnTo>
                <a:lnTo>
                  <a:pt x="93" y="80"/>
                </a:lnTo>
                <a:lnTo>
                  <a:pt x="112" y="45"/>
                </a:lnTo>
                <a:lnTo>
                  <a:pt x="131" y="11"/>
                </a:lnTo>
                <a:lnTo>
                  <a:pt x="150" y="5"/>
                </a:lnTo>
                <a:lnTo>
                  <a:pt x="168" y="0"/>
                </a:lnTo>
                <a:lnTo>
                  <a:pt x="187" y="4"/>
                </a:lnTo>
                <a:lnTo>
                  <a:pt x="206" y="34"/>
                </a:lnTo>
                <a:lnTo>
                  <a:pt x="224" y="60"/>
                </a:lnTo>
                <a:lnTo>
                  <a:pt x="243" y="92"/>
                </a:lnTo>
                <a:lnTo>
                  <a:pt x="262" y="120"/>
                </a:lnTo>
                <a:lnTo>
                  <a:pt x="280" y="125"/>
                </a:lnTo>
                <a:lnTo>
                  <a:pt x="299" y="12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Freeform 860"/>
          <p:cNvSpPr>
            <a:spLocks/>
          </p:cNvSpPr>
          <p:nvPr/>
        </p:nvSpPr>
        <p:spPr bwMode="auto">
          <a:xfrm>
            <a:off x="1114425" y="1900238"/>
            <a:ext cx="2847975" cy="514350"/>
          </a:xfrm>
          <a:custGeom>
            <a:avLst/>
            <a:gdLst>
              <a:gd name="T0" fmla="*/ 0 w 299"/>
              <a:gd name="T1" fmla="*/ 53 h 54"/>
              <a:gd name="T2" fmla="*/ 19 w 299"/>
              <a:gd name="T3" fmla="*/ 52 h 54"/>
              <a:gd name="T4" fmla="*/ 37 w 299"/>
              <a:gd name="T5" fmla="*/ 52 h 54"/>
              <a:gd name="T6" fmla="*/ 56 w 299"/>
              <a:gd name="T7" fmla="*/ 54 h 54"/>
              <a:gd name="T8" fmla="*/ 75 w 299"/>
              <a:gd name="T9" fmla="*/ 51 h 54"/>
              <a:gd name="T10" fmla="*/ 93 w 299"/>
              <a:gd name="T11" fmla="*/ 41 h 54"/>
              <a:gd name="T12" fmla="*/ 112 w 299"/>
              <a:gd name="T13" fmla="*/ 28 h 54"/>
              <a:gd name="T14" fmla="*/ 131 w 299"/>
              <a:gd name="T15" fmla="*/ 11 h 54"/>
              <a:gd name="T16" fmla="*/ 150 w 299"/>
              <a:gd name="T17" fmla="*/ 3 h 54"/>
              <a:gd name="T18" fmla="*/ 168 w 299"/>
              <a:gd name="T19" fmla="*/ 0 h 54"/>
              <a:gd name="T20" fmla="*/ 187 w 299"/>
              <a:gd name="T21" fmla="*/ 3 h 54"/>
              <a:gd name="T22" fmla="*/ 206 w 299"/>
              <a:gd name="T23" fmla="*/ 15 h 54"/>
              <a:gd name="T24" fmla="*/ 224 w 299"/>
              <a:gd name="T25" fmla="*/ 28 h 54"/>
              <a:gd name="T26" fmla="*/ 243 w 299"/>
              <a:gd name="T27" fmla="*/ 42 h 54"/>
              <a:gd name="T28" fmla="*/ 262 w 299"/>
              <a:gd name="T29" fmla="*/ 50 h 54"/>
              <a:gd name="T30" fmla="*/ 280 w 299"/>
              <a:gd name="T31" fmla="*/ 52 h 54"/>
              <a:gd name="T32" fmla="*/ 299 w 299"/>
              <a:gd name="T33" fmla="*/ 53 h 5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"/>
              <a:gd name="T52" fmla="*/ 0 h 54"/>
              <a:gd name="T53" fmla="*/ 299 w 299"/>
              <a:gd name="T54" fmla="*/ 54 h 5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" h="54">
                <a:moveTo>
                  <a:pt x="0" y="53"/>
                </a:moveTo>
                <a:lnTo>
                  <a:pt x="19" y="52"/>
                </a:lnTo>
                <a:lnTo>
                  <a:pt x="37" y="52"/>
                </a:lnTo>
                <a:lnTo>
                  <a:pt x="56" y="54"/>
                </a:lnTo>
                <a:lnTo>
                  <a:pt x="75" y="51"/>
                </a:lnTo>
                <a:lnTo>
                  <a:pt x="93" y="41"/>
                </a:lnTo>
                <a:lnTo>
                  <a:pt x="112" y="28"/>
                </a:lnTo>
                <a:lnTo>
                  <a:pt x="131" y="11"/>
                </a:lnTo>
                <a:lnTo>
                  <a:pt x="150" y="3"/>
                </a:lnTo>
                <a:lnTo>
                  <a:pt x="168" y="0"/>
                </a:lnTo>
                <a:lnTo>
                  <a:pt x="187" y="3"/>
                </a:lnTo>
                <a:lnTo>
                  <a:pt x="206" y="15"/>
                </a:lnTo>
                <a:lnTo>
                  <a:pt x="224" y="28"/>
                </a:lnTo>
                <a:lnTo>
                  <a:pt x="243" y="42"/>
                </a:lnTo>
                <a:lnTo>
                  <a:pt x="262" y="50"/>
                </a:lnTo>
                <a:lnTo>
                  <a:pt x="280" y="52"/>
                </a:lnTo>
                <a:lnTo>
                  <a:pt x="299" y="5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Freeform 861"/>
          <p:cNvSpPr>
            <a:spLocks/>
          </p:cNvSpPr>
          <p:nvPr/>
        </p:nvSpPr>
        <p:spPr bwMode="auto">
          <a:xfrm>
            <a:off x="1114425" y="1957388"/>
            <a:ext cx="2847975" cy="361950"/>
          </a:xfrm>
          <a:custGeom>
            <a:avLst/>
            <a:gdLst>
              <a:gd name="T0" fmla="*/ 0 w 299"/>
              <a:gd name="T1" fmla="*/ 37 h 38"/>
              <a:gd name="T2" fmla="*/ 19 w 299"/>
              <a:gd name="T3" fmla="*/ 37 h 38"/>
              <a:gd name="T4" fmla="*/ 37 w 299"/>
              <a:gd name="T5" fmla="*/ 37 h 38"/>
              <a:gd name="T6" fmla="*/ 56 w 299"/>
              <a:gd name="T7" fmla="*/ 38 h 38"/>
              <a:gd name="T8" fmla="*/ 75 w 299"/>
              <a:gd name="T9" fmla="*/ 36 h 38"/>
              <a:gd name="T10" fmla="*/ 93 w 299"/>
              <a:gd name="T11" fmla="*/ 30 h 38"/>
              <a:gd name="T12" fmla="*/ 112 w 299"/>
              <a:gd name="T13" fmla="*/ 16 h 38"/>
              <a:gd name="T14" fmla="*/ 131 w 299"/>
              <a:gd name="T15" fmla="*/ 7 h 38"/>
              <a:gd name="T16" fmla="*/ 150 w 299"/>
              <a:gd name="T17" fmla="*/ 0 h 38"/>
              <a:gd name="T18" fmla="*/ 168 w 299"/>
              <a:gd name="T19" fmla="*/ 0 h 38"/>
              <a:gd name="T20" fmla="*/ 187 w 299"/>
              <a:gd name="T21" fmla="*/ 4 h 38"/>
              <a:gd name="T22" fmla="*/ 206 w 299"/>
              <a:gd name="T23" fmla="*/ 6 h 38"/>
              <a:gd name="T24" fmla="*/ 224 w 299"/>
              <a:gd name="T25" fmla="*/ 17 h 38"/>
              <a:gd name="T26" fmla="*/ 243 w 299"/>
              <a:gd name="T27" fmla="*/ 28 h 38"/>
              <a:gd name="T28" fmla="*/ 262 w 299"/>
              <a:gd name="T29" fmla="*/ 35 h 38"/>
              <a:gd name="T30" fmla="*/ 280 w 299"/>
              <a:gd name="T31" fmla="*/ 37 h 38"/>
              <a:gd name="T32" fmla="*/ 299 w 299"/>
              <a:gd name="T33" fmla="*/ 3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"/>
              <a:gd name="T52" fmla="*/ 0 h 38"/>
              <a:gd name="T53" fmla="*/ 299 w 299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" h="38">
                <a:moveTo>
                  <a:pt x="0" y="37"/>
                </a:moveTo>
                <a:lnTo>
                  <a:pt x="19" y="37"/>
                </a:lnTo>
                <a:lnTo>
                  <a:pt x="37" y="37"/>
                </a:lnTo>
                <a:lnTo>
                  <a:pt x="56" y="38"/>
                </a:lnTo>
                <a:lnTo>
                  <a:pt x="75" y="36"/>
                </a:lnTo>
                <a:lnTo>
                  <a:pt x="93" y="30"/>
                </a:lnTo>
                <a:lnTo>
                  <a:pt x="112" y="16"/>
                </a:lnTo>
                <a:lnTo>
                  <a:pt x="131" y="7"/>
                </a:lnTo>
                <a:lnTo>
                  <a:pt x="150" y="0"/>
                </a:lnTo>
                <a:lnTo>
                  <a:pt x="168" y="0"/>
                </a:lnTo>
                <a:lnTo>
                  <a:pt x="187" y="4"/>
                </a:lnTo>
                <a:lnTo>
                  <a:pt x="206" y="6"/>
                </a:lnTo>
                <a:lnTo>
                  <a:pt x="224" y="17"/>
                </a:lnTo>
                <a:lnTo>
                  <a:pt x="243" y="28"/>
                </a:lnTo>
                <a:lnTo>
                  <a:pt x="262" y="35"/>
                </a:lnTo>
                <a:lnTo>
                  <a:pt x="280" y="37"/>
                </a:lnTo>
                <a:lnTo>
                  <a:pt x="299" y="3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Freeform 862"/>
          <p:cNvSpPr>
            <a:spLocks/>
          </p:cNvSpPr>
          <p:nvPr/>
        </p:nvSpPr>
        <p:spPr bwMode="auto">
          <a:xfrm>
            <a:off x="1085850" y="24526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863"/>
          <p:cNvSpPr>
            <a:spLocks/>
          </p:cNvSpPr>
          <p:nvPr/>
        </p:nvSpPr>
        <p:spPr bwMode="auto">
          <a:xfrm>
            <a:off x="1266825" y="24526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Freeform 864"/>
          <p:cNvSpPr>
            <a:spLocks/>
          </p:cNvSpPr>
          <p:nvPr/>
        </p:nvSpPr>
        <p:spPr bwMode="auto">
          <a:xfrm>
            <a:off x="1438275" y="24431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Freeform 865"/>
          <p:cNvSpPr>
            <a:spLocks/>
          </p:cNvSpPr>
          <p:nvPr/>
        </p:nvSpPr>
        <p:spPr bwMode="auto">
          <a:xfrm>
            <a:off x="1619250" y="24431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Freeform 866"/>
          <p:cNvSpPr>
            <a:spLocks/>
          </p:cNvSpPr>
          <p:nvPr/>
        </p:nvSpPr>
        <p:spPr bwMode="auto">
          <a:xfrm>
            <a:off x="1800225" y="23193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Freeform 867"/>
          <p:cNvSpPr>
            <a:spLocks/>
          </p:cNvSpPr>
          <p:nvPr/>
        </p:nvSpPr>
        <p:spPr bwMode="auto">
          <a:xfrm>
            <a:off x="1971675" y="20335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Freeform 868"/>
          <p:cNvSpPr>
            <a:spLocks/>
          </p:cNvSpPr>
          <p:nvPr/>
        </p:nvSpPr>
        <p:spPr bwMode="auto">
          <a:xfrm>
            <a:off x="2152650" y="17002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Freeform 869"/>
          <p:cNvSpPr>
            <a:spLocks/>
          </p:cNvSpPr>
          <p:nvPr/>
        </p:nvSpPr>
        <p:spPr bwMode="auto">
          <a:xfrm>
            <a:off x="2333625" y="13763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Freeform 870"/>
          <p:cNvSpPr>
            <a:spLocks/>
          </p:cNvSpPr>
          <p:nvPr/>
        </p:nvSpPr>
        <p:spPr bwMode="auto">
          <a:xfrm>
            <a:off x="2514600" y="13192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Freeform 871"/>
          <p:cNvSpPr>
            <a:spLocks/>
          </p:cNvSpPr>
          <p:nvPr/>
        </p:nvSpPr>
        <p:spPr bwMode="auto">
          <a:xfrm>
            <a:off x="2686050" y="12715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Freeform 872"/>
          <p:cNvSpPr>
            <a:spLocks/>
          </p:cNvSpPr>
          <p:nvPr/>
        </p:nvSpPr>
        <p:spPr bwMode="auto">
          <a:xfrm>
            <a:off x="2867025" y="13096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Freeform 873"/>
          <p:cNvSpPr>
            <a:spLocks/>
          </p:cNvSpPr>
          <p:nvPr/>
        </p:nvSpPr>
        <p:spPr bwMode="auto">
          <a:xfrm>
            <a:off x="3048000" y="15954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Freeform 874"/>
          <p:cNvSpPr>
            <a:spLocks/>
          </p:cNvSpPr>
          <p:nvPr/>
        </p:nvSpPr>
        <p:spPr bwMode="auto">
          <a:xfrm>
            <a:off x="3219450" y="18430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Freeform 875"/>
          <p:cNvSpPr>
            <a:spLocks/>
          </p:cNvSpPr>
          <p:nvPr/>
        </p:nvSpPr>
        <p:spPr bwMode="auto">
          <a:xfrm>
            <a:off x="3400425" y="21478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Freeform 876"/>
          <p:cNvSpPr>
            <a:spLocks/>
          </p:cNvSpPr>
          <p:nvPr/>
        </p:nvSpPr>
        <p:spPr bwMode="auto">
          <a:xfrm>
            <a:off x="3581400" y="24145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Freeform 877"/>
          <p:cNvSpPr>
            <a:spLocks/>
          </p:cNvSpPr>
          <p:nvPr/>
        </p:nvSpPr>
        <p:spPr bwMode="auto">
          <a:xfrm>
            <a:off x="3752850" y="24622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Freeform 878"/>
          <p:cNvSpPr>
            <a:spLocks/>
          </p:cNvSpPr>
          <p:nvPr/>
        </p:nvSpPr>
        <p:spPr bwMode="auto">
          <a:xfrm>
            <a:off x="3933825" y="24526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Rectangle 879"/>
          <p:cNvSpPr>
            <a:spLocks noChangeArrowheads="1"/>
          </p:cNvSpPr>
          <p:nvPr/>
        </p:nvSpPr>
        <p:spPr bwMode="auto">
          <a:xfrm>
            <a:off x="1085850" y="23764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Rectangle 880"/>
          <p:cNvSpPr>
            <a:spLocks noChangeArrowheads="1"/>
          </p:cNvSpPr>
          <p:nvPr/>
        </p:nvSpPr>
        <p:spPr bwMode="auto">
          <a:xfrm>
            <a:off x="1266825" y="23669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Rectangle 881"/>
          <p:cNvSpPr>
            <a:spLocks noChangeArrowheads="1"/>
          </p:cNvSpPr>
          <p:nvPr/>
        </p:nvSpPr>
        <p:spPr bwMode="auto">
          <a:xfrm>
            <a:off x="1438275" y="23669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Rectangle 882"/>
          <p:cNvSpPr>
            <a:spLocks noChangeArrowheads="1"/>
          </p:cNvSpPr>
          <p:nvPr/>
        </p:nvSpPr>
        <p:spPr bwMode="auto">
          <a:xfrm>
            <a:off x="1619250" y="23860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Rectangle 883"/>
          <p:cNvSpPr>
            <a:spLocks noChangeArrowheads="1"/>
          </p:cNvSpPr>
          <p:nvPr/>
        </p:nvSpPr>
        <p:spPr bwMode="auto">
          <a:xfrm>
            <a:off x="1800225" y="23574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Rectangle 884"/>
          <p:cNvSpPr>
            <a:spLocks noChangeArrowheads="1"/>
          </p:cNvSpPr>
          <p:nvPr/>
        </p:nvSpPr>
        <p:spPr bwMode="auto">
          <a:xfrm>
            <a:off x="1971675" y="22621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Rectangle 885"/>
          <p:cNvSpPr>
            <a:spLocks noChangeArrowheads="1"/>
          </p:cNvSpPr>
          <p:nvPr/>
        </p:nvSpPr>
        <p:spPr bwMode="auto">
          <a:xfrm>
            <a:off x="2152650" y="21383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Rectangle 886"/>
          <p:cNvSpPr>
            <a:spLocks noChangeArrowheads="1"/>
          </p:cNvSpPr>
          <p:nvPr/>
        </p:nvSpPr>
        <p:spPr bwMode="auto">
          <a:xfrm>
            <a:off x="2333625" y="19764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Rectangle 887"/>
          <p:cNvSpPr>
            <a:spLocks noChangeArrowheads="1"/>
          </p:cNvSpPr>
          <p:nvPr/>
        </p:nvSpPr>
        <p:spPr bwMode="auto">
          <a:xfrm>
            <a:off x="2514600" y="19002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Rectangle 888"/>
          <p:cNvSpPr>
            <a:spLocks noChangeArrowheads="1"/>
          </p:cNvSpPr>
          <p:nvPr/>
        </p:nvSpPr>
        <p:spPr bwMode="auto">
          <a:xfrm>
            <a:off x="2686050" y="18716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Rectangle 889"/>
          <p:cNvSpPr>
            <a:spLocks noChangeArrowheads="1"/>
          </p:cNvSpPr>
          <p:nvPr/>
        </p:nvSpPr>
        <p:spPr bwMode="auto">
          <a:xfrm>
            <a:off x="2867025" y="19002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Rectangle 890"/>
          <p:cNvSpPr>
            <a:spLocks noChangeArrowheads="1"/>
          </p:cNvSpPr>
          <p:nvPr/>
        </p:nvSpPr>
        <p:spPr bwMode="auto">
          <a:xfrm>
            <a:off x="3048000" y="20145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Rectangle 891"/>
          <p:cNvSpPr>
            <a:spLocks noChangeArrowheads="1"/>
          </p:cNvSpPr>
          <p:nvPr/>
        </p:nvSpPr>
        <p:spPr bwMode="auto">
          <a:xfrm>
            <a:off x="3219450" y="21383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Rectangle 892"/>
          <p:cNvSpPr>
            <a:spLocks noChangeArrowheads="1"/>
          </p:cNvSpPr>
          <p:nvPr/>
        </p:nvSpPr>
        <p:spPr bwMode="auto">
          <a:xfrm>
            <a:off x="3400425" y="22717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Rectangle 893"/>
          <p:cNvSpPr>
            <a:spLocks noChangeArrowheads="1"/>
          </p:cNvSpPr>
          <p:nvPr/>
        </p:nvSpPr>
        <p:spPr bwMode="auto">
          <a:xfrm>
            <a:off x="3581400" y="23479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Rectangle 894"/>
          <p:cNvSpPr>
            <a:spLocks noChangeArrowheads="1"/>
          </p:cNvSpPr>
          <p:nvPr/>
        </p:nvSpPr>
        <p:spPr bwMode="auto">
          <a:xfrm>
            <a:off x="3752850" y="23669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Rectangle 895"/>
          <p:cNvSpPr>
            <a:spLocks noChangeArrowheads="1"/>
          </p:cNvSpPr>
          <p:nvPr/>
        </p:nvSpPr>
        <p:spPr bwMode="auto">
          <a:xfrm>
            <a:off x="3933825" y="23764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Freeform 896"/>
          <p:cNvSpPr>
            <a:spLocks/>
          </p:cNvSpPr>
          <p:nvPr/>
        </p:nvSpPr>
        <p:spPr bwMode="auto">
          <a:xfrm>
            <a:off x="1085850" y="22812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0" name="Freeform 897"/>
          <p:cNvSpPr>
            <a:spLocks/>
          </p:cNvSpPr>
          <p:nvPr/>
        </p:nvSpPr>
        <p:spPr bwMode="auto">
          <a:xfrm>
            <a:off x="1266825" y="22812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Freeform 898"/>
          <p:cNvSpPr>
            <a:spLocks/>
          </p:cNvSpPr>
          <p:nvPr/>
        </p:nvSpPr>
        <p:spPr bwMode="auto">
          <a:xfrm>
            <a:off x="1438275" y="22812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Freeform 899"/>
          <p:cNvSpPr>
            <a:spLocks/>
          </p:cNvSpPr>
          <p:nvPr/>
        </p:nvSpPr>
        <p:spPr bwMode="auto">
          <a:xfrm>
            <a:off x="1619250" y="22907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Freeform 900"/>
          <p:cNvSpPr>
            <a:spLocks/>
          </p:cNvSpPr>
          <p:nvPr/>
        </p:nvSpPr>
        <p:spPr bwMode="auto">
          <a:xfrm>
            <a:off x="1800225" y="22717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Freeform 901"/>
          <p:cNvSpPr>
            <a:spLocks/>
          </p:cNvSpPr>
          <p:nvPr/>
        </p:nvSpPr>
        <p:spPr bwMode="auto">
          <a:xfrm>
            <a:off x="1971675" y="22145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" name="Freeform 902"/>
          <p:cNvSpPr>
            <a:spLocks/>
          </p:cNvSpPr>
          <p:nvPr/>
        </p:nvSpPr>
        <p:spPr bwMode="auto">
          <a:xfrm>
            <a:off x="2152650" y="20812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Freeform 903"/>
          <p:cNvSpPr>
            <a:spLocks/>
          </p:cNvSpPr>
          <p:nvPr/>
        </p:nvSpPr>
        <p:spPr bwMode="auto">
          <a:xfrm>
            <a:off x="2333625" y="19954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" name="Freeform 904"/>
          <p:cNvSpPr>
            <a:spLocks/>
          </p:cNvSpPr>
          <p:nvPr/>
        </p:nvSpPr>
        <p:spPr bwMode="auto">
          <a:xfrm>
            <a:off x="2514600" y="19288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Freeform 905"/>
          <p:cNvSpPr>
            <a:spLocks/>
          </p:cNvSpPr>
          <p:nvPr/>
        </p:nvSpPr>
        <p:spPr bwMode="auto">
          <a:xfrm>
            <a:off x="2686050" y="19288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Freeform 906"/>
          <p:cNvSpPr>
            <a:spLocks/>
          </p:cNvSpPr>
          <p:nvPr/>
        </p:nvSpPr>
        <p:spPr bwMode="auto">
          <a:xfrm>
            <a:off x="2867025" y="19669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0" name="Freeform 907"/>
          <p:cNvSpPr>
            <a:spLocks/>
          </p:cNvSpPr>
          <p:nvPr/>
        </p:nvSpPr>
        <p:spPr bwMode="auto">
          <a:xfrm>
            <a:off x="3048000" y="19859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1" name="Freeform 908"/>
          <p:cNvSpPr>
            <a:spLocks/>
          </p:cNvSpPr>
          <p:nvPr/>
        </p:nvSpPr>
        <p:spPr bwMode="auto">
          <a:xfrm>
            <a:off x="3219450" y="20907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2" name="Freeform 909"/>
          <p:cNvSpPr>
            <a:spLocks/>
          </p:cNvSpPr>
          <p:nvPr/>
        </p:nvSpPr>
        <p:spPr bwMode="auto">
          <a:xfrm>
            <a:off x="3400425" y="21955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3" name="Freeform 910"/>
          <p:cNvSpPr>
            <a:spLocks/>
          </p:cNvSpPr>
          <p:nvPr/>
        </p:nvSpPr>
        <p:spPr bwMode="auto">
          <a:xfrm>
            <a:off x="3581400" y="22621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Freeform 911"/>
          <p:cNvSpPr>
            <a:spLocks/>
          </p:cNvSpPr>
          <p:nvPr/>
        </p:nvSpPr>
        <p:spPr bwMode="auto">
          <a:xfrm>
            <a:off x="3752850" y="22812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Freeform 912"/>
          <p:cNvSpPr>
            <a:spLocks/>
          </p:cNvSpPr>
          <p:nvPr/>
        </p:nvSpPr>
        <p:spPr bwMode="auto">
          <a:xfrm>
            <a:off x="3933825" y="22812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Line 913"/>
          <p:cNvSpPr>
            <a:spLocks noChangeShapeType="1"/>
          </p:cNvSpPr>
          <p:nvPr/>
        </p:nvSpPr>
        <p:spPr bwMode="auto">
          <a:xfrm>
            <a:off x="3962400" y="852488"/>
            <a:ext cx="1588" cy="1724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Line 914"/>
          <p:cNvSpPr>
            <a:spLocks noChangeShapeType="1"/>
          </p:cNvSpPr>
          <p:nvPr/>
        </p:nvSpPr>
        <p:spPr bwMode="auto">
          <a:xfrm>
            <a:off x="3962400" y="25765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Line 915"/>
          <p:cNvSpPr>
            <a:spLocks noChangeShapeType="1"/>
          </p:cNvSpPr>
          <p:nvPr/>
        </p:nvSpPr>
        <p:spPr bwMode="auto">
          <a:xfrm>
            <a:off x="3962400" y="24526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" name="Line 916"/>
          <p:cNvSpPr>
            <a:spLocks noChangeShapeType="1"/>
          </p:cNvSpPr>
          <p:nvPr/>
        </p:nvSpPr>
        <p:spPr bwMode="auto">
          <a:xfrm>
            <a:off x="3962400" y="23288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" name="Line 917"/>
          <p:cNvSpPr>
            <a:spLocks noChangeShapeType="1"/>
          </p:cNvSpPr>
          <p:nvPr/>
        </p:nvSpPr>
        <p:spPr bwMode="auto">
          <a:xfrm>
            <a:off x="3962400" y="22050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" name="Line 918"/>
          <p:cNvSpPr>
            <a:spLocks noChangeShapeType="1"/>
          </p:cNvSpPr>
          <p:nvPr/>
        </p:nvSpPr>
        <p:spPr bwMode="auto">
          <a:xfrm>
            <a:off x="3962400" y="20812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2" name="Line 919"/>
          <p:cNvSpPr>
            <a:spLocks noChangeShapeType="1"/>
          </p:cNvSpPr>
          <p:nvPr/>
        </p:nvSpPr>
        <p:spPr bwMode="auto">
          <a:xfrm>
            <a:off x="3962400" y="19573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3" name="Line 920"/>
          <p:cNvSpPr>
            <a:spLocks noChangeShapeType="1"/>
          </p:cNvSpPr>
          <p:nvPr/>
        </p:nvSpPr>
        <p:spPr bwMode="auto">
          <a:xfrm>
            <a:off x="3962400" y="18335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" name="Line 921"/>
          <p:cNvSpPr>
            <a:spLocks noChangeShapeType="1"/>
          </p:cNvSpPr>
          <p:nvPr/>
        </p:nvSpPr>
        <p:spPr bwMode="auto">
          <a:xfrm>
            <a:off x="3962400" y="17192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" name="Line 922"/>
          <p:cNvSpPr>
            <a:spLocks noChangeShapeType="1"/>
          </p:cNvSpPr>
          <p:nvPr/>
        </p:nvSpPr>
        <p:spPr bwMode="auto">
          <a:xfrm>
            <a:off x="3962400" y="15954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6" name="Line 923"/>
          <p:cNvSpPr>
            <a:spLocks noChangeShapeType="1"/>
          </p:cNvSpPr>
          <p:nvPr/>
        </p:nvSpPr>
        <p:spPr bwMode="auto">
          <a:xfrm>
            <a:off x="3962400" y="14716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" name="Line 924"/>
          <p:cNvSpPr>
            <a:spLocks noChangeShapeType="1"/>
          </p:cNvSpPr>
          <p:nvPr/>
        </p:nvSpPr>
        <p:spPr bwMode="auto">
          <a:xfrm>
            <a:off x="3962400" y="13477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" name="Line 925"/>
          <p:cNvSpPr>
            <a:spLocks noChangeShapeType="1"/>
          </p:cNvSpPr>
          <p:nvPr/>
        </p:nvSpPr>
        <p:spPr bwMode="auto">
          <a:xfrm>
            <a:off x="3962400" y="12239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" name="Line 926"/>
          <p:cNvSpPr>
            <a:spLocks noChangeShapeType="1"/>
          </p:cNvSpPr>
          <p:nvPr/>
        </p:nvSpPr>
        <p:spPr bwMode="auto">
          <a:xfrm>
            <a:off x="3962400" y="11001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Line 927"/>
          <p:cNvSpPr>
            <a:spLocks noChangeShapeType="1"/>
          </p:cNvSpPr>
          <p:nvPr/>
        </p:nvSpPr>
        <p:spPr bwMode="auto">
          <a:xfrm>
            <a:off x="3962400" y="9763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Line 928"/>
          <p:cNvSpPr>
            <a:spLocks noChangeShapeType="1"/>
          </p:cNvSpPr>
          <p:nvPr/>
        </p:nvSpPr>
        <p:spPr bwMode="auto">
          <a:xfrm>
            <a:off x="3962400" y="8524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Line 929"/>
          <p:cNvSpPr>
            <a:spLocks noChangeShapeType="1"/>
          </p:cNvSpPr>
          <p:nvPr/>
        </p:nvSpPr>
        <p:spPr bwMode="auto">
          <a:xfrm>
            <a:off x="3962400" y="25765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3" name="Line 930"/>
          <p:cNvSpPr>
            <a:spLocks noChangeShapeType="1"/>
          </p:cNvSpPr>
          <p:nvPr/>
        </p:nvSpPr>
        <p:spPr bwMode="auto">
          <a:xfrm>
            <a:off x="3962400" y="23288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Line 931"/>
          <p:cNvSpPr>
            <a:spLocks noChangeShapeType="1"/>
          </p:cNvSpPr>
          <p:nvPr/>
        </p:nvSpPr>
        <p:spPr bwMode="auto">
          <a:xfrm>
            <a:off x="3962400" y="20812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5" name="Line 932"/>
          <p:cNvSpPr>
            <a:spLocks noChangeShapeType="1"/>
          </p:cNvSpPr>
          <p:nvPr/>
        </p:nvSpPr>
        <p:spPr bwMode="auto">
          <a:xfrm>
            <a:off x="3962400" y="18335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6" name="Line 933"/>
          <p:cNvSpPr>
            <a:spLocks noChangeShapeType="1"/>
          </p:cNvSpPr>
          <p:nvPr/>
        </p:nvSpPr>
        <p:spPr bwMode="auto">
          <a:xfrm>
            <a:off x="3962400" y="15954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" name="Line 934"/>
          <p:cNvSpPr>
            <a:spLocks noChangeShapeType="1"/>
          </p:cNvSpPr>
          <p:nvPr/>
        </p:nvSpPr>
        <p:spPr bwMode="auto">
          <a:xfrm>
            <a:off x="3962400" y="13477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" name="Line 935"/>
          <p:cNvSpPr>
            <a:spLocks noChangeShapeType="1"/>
          </p:cNvSpPr>
          <p:nvPr/>
        </p:nvSpPr>
        <p:spPr bwMode="auto">
          <a:xfrm>
            <a:off x="3962400" y="11001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9" name="Line 936"/>
          <p:cNvSpPr>
            <a:spLocks noChangeShapeType="1"/>
          </p:cNvSpPr>
          <p:nvPr/>
        </p:nvSpPr>
        <p:spPr bwMode="auto">
          <a:xfrm>
            <a:off x="3962400" y="8524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" name="Freeform 937"/>
          <p:cNvSpPr>
            <a:spLocks/>
          </p:cNvSpPr>
          <p:nvPr/>
        </p:nvSpPr>
        <p:spPr bwMode="auto">
          <a:xfrm>
            <a:off x="1114425" y="1109663"/>
            <a:ext cx="66675" cy="28575"/>
          </a:xfrm>
          <a:custGeom>
            <a:avLst/>
            <a:gdLst>
              <a:gd name="T0" fmla="*/ 0 w 42"/>
              <a:gd name="T1" fmla="*/ 0 h 18"/>
              <a:gd name="T2" fmla="*/ 42 w 42"/>
              <a:gd name="T3" fmla="*/ 12 h 18"/>
              <a:gd name="T4" fmla="*/ 42 w 42"/>
              <a:gd name="T5" fmla="*/ 18 h 18"/>
              <a:gd name="T6" fmla="*/ 0 w 42"/>
              <a:gd name="T7" fmla="*/ 6 h 18"/>
              <a:gd name="T8" fmla="*/ 0 w 42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8"/>
              <a:gd name="T17" fmla="*/ 42 w 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8">
                <a:moveTo>
                  <a:pt x="0" y="0"/>
                </a:moveTo>
                <a:lnTo>
                  <a:pt x="42" y="12"/>
                </a:lnTo>
                <a:lnTo>
                  <a:pt x="4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" name="Freeform 938"/>
          <p:cNvSpPr>
            <a:spLocks/>
          </p:cNvSpPr>
          <p:nvPr/>
        </p:nvSpPr>
        <p:spPr bwMode="auto">
          <a:xfrm>
            <a:off x="1219200" y="1138238"/>
            <a:ext cx="66675" cy="38100"/>
          </a:xfrm>
          <a:custGeom>
            <a:avLst/>
            <a:gdLst>
              <a:gd name="T0" fmla="*/ 0 w 42"/>
              <a:gd name="T1" fmla="*/ 0 h 24"/>
              <a:gd name="T2" fmla="*/ 42 w 42"/>
              <a:gd name="T3" fmla="*/ 18 h 24"/>
              <a:gd name="T4" fmla="*/ 42 w 42"/>
              <a:gd name="T5" fmla="*/ 24 h 24"/>
              <a:gd name="T6" fmla="*/ 0 w 42"/>
              <a:gd name="T7" fmla="*/ 6 h 24"/>
              <a:gd name="T8" fmla="*/ 0 w 42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4"/>
              <a:gd name="T17" fmla="*/ 42 w 4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4">
                <a:moveTo>
                  <a:pt x="0" y="0"/>
                </a:moveTo>
                <a:lnTo>
                  <a:pt x="42" y="18"/>
                </a:lnTo>
                <a:lnTo>
                  <a:pt x="42" y="24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" name="Freeform 939"/>
          <p:cNvSpPr>
            <a:spLocks/>
          </p:cNvSpPr>
          <p:nvPr/>
        </p:nvSpPr>
        <p:spPr bwMode="auto">
          <a:xfrm>
            <a:off x="1323975" y="1157288"/>
            <a:ext cx="66675" cy="19050"/>
          </a:xfrm>
          <a:custGeom>
            <a:avLst/>
            <a:gdLst>
              <a:gd name="T0" fmla="*/ 0 w 42"/>
              <a:gd name="T1" fmla="*/ 6 h 12"/>
              <a:gd name="T2" fmla="*/ 42 w 42"/>
              <a:gd name="T3" fmla="*/ 0 h 12"/>
              <a:gd name="T4" fmla="*/ 42 w 42"/>
              <a:gd name="T5" fmla="*/ 6 h 12"/>
              <a:gd name="T6" fmla="*/ 0 w 42"/>
              <a:gd name="T7" fmla="*/ 12 h 12"/>
              <a:gd name="T8" fmla="*/ 0 w 42"/>
              <a:gd name="T9" fmla="*/ 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2"/>
              <a:gd name="T17" fmla="*/ 42 w 4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2">
                <a:moveTo>
                  <a:pt x="0" y="6"/>
                </a:moveTo>
                <a:lnTo>
                  <a:pt x="42" y="0"/>
                </a:lnTo>
                <a:lnTo>
                  <a:pt x="4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3" name="Rectangle 940"/>
          <p:cNvSpPr>
            <a:spLocks noChangeArrowheads="1"/>
          </p:cNvSpPr>
          <p:nvPr/>
        </p:nvSpPr>
        <p:spPr bwMode="auto">
          <a:xfrm>
            <a:off x="1428750" y="1157288"/>
            <a:ext cx="38100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4" name="Freeform 941"/>
          <p:cNvSpPr>
            <a:spLocks/>
          </p:cNvSpPr>
          <p:nvPr/>
        </p:nvSpPr>
        <p:spPr bwMode="auto">
          <a:xfrm>
            <a:off x="1457325" y="1138238"/>
            <a:ext cx="38100" cy="28575"/>
          </a:xfrm>
          <a:custGeom>
            <a:avLst/>
            <a:gdLst>
              <a:gd name="T0" fmla="*/ 0 w 24"/>
              <a:gd name="T1" fmla="*/ 12 h 18"/>
              <a:gd name="T2" fmla="*/ 18 w 24"/>
              <a:gd name="T3" fmla="*/ 0 h 18"/>
              <a:gd name="T4" fmla="*/ 24 w 24"/>
              <a:gd name="T5" fmla="*/ 6 h 18"/>
              <a:gd name="T6" fmla="*/ 6 w 24"/>
              <a:gd name="T7" fmla="*/ 18 h 18"/>
              <a:gd name="T8" fmla="*/ 0 w 24"/>
              <a:gd name="T9" fmla="*/ 12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12"/>
                </a:moveTo>
                <a:lnTo>
                  <a:pt x="18" y="0"/>
                </a:lnTo>
                <a:lnTo>
                  <a:pt x="24" y="6"/>
                </a:lnTo>
                <a:lnTo>
                  <a:pt x="6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5" name="Freeform 942"/>
          <p:cNvSpPr>
            <a:spLocks/>
          </p:cNvSpPr>
          <p:nvPr/>
        </p:nvSpPr>
        <p:spPr bwMode="auto">
          <a:xfrm>
            <a:off x="1514475" y="1081088"/>
            <a:ext cx="66675" cy="47625"/>
          </a:xfrm>
          <a:custGeom>
            <a:avLst/>
            <a:gdLst>
              <a:gd name="T0" fmla="*/ 0 w 42"/>
              <a:gd name="T1" fmla="*/ 24 h 30"/>
              <a:gd name="T2" fmla="*/ 36 w 42"/>
              <a:gd name="T3" fmla="*/ 0 h 30"/>
              <a:gd name="T4" fmla="*/ 42 w 42"/>
              <a:gd name="T5" fmla="*/ 6 h 30"/>
              <a:gd name="T6" fmla="*/ 6 w 42"/>
              <a:gd name="T7" fmla="*/ 30 h 30"/>
              <a:gd name="T8" fmla="*/ 0 w 42"/>
              <a:gd name="T9" fmla="*/ 24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24"/>
                </a:moveTo>
                <a:lnTo>
                  <a:pt x="36" y="0"/>
                </a:lnTo>
                <a:lnTo>
                  <a:pt x="42" y="6"/>
                </a:lnTo>
                <a:lnTo>
                  <a:pt x="6" y="3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6" name="Freeform 943"/>
          <p:cNvSpPr>
            <a:spLocks/>
          </p:cNvSpPr>
          <p:nvPr/>
        </p:nvSpPr>
        <p:spPr bwMode="auto">
          <a:xfrm>
            <a:off x="1609725" y="1042988"/>
            <a:ext cx="38100" cy="28575"/>
          </a:xfrm>
          <a:custGeom>
            <a:avLst/>
            <a:gdLst>
              <a:gd name="T0" fmla="*/ 0 w 24"/>
              <a:gd name="T1" fmla="*/ 12 h 18"/>
              <a:gd name="T2" fmla="*/ 18 w 24"/>
              <a:gd name="T3" fmla="*/ 0 h 18"/>
              <a:gd name="T4" fmla="*/ 24 w 24"/>
              <a:gd name="T5" fmla="*/ 6 h 18"/>
              <a:gd name="T6" fmla="*/ 6 w 24"/>
              <a:gd name="T7" fmla="*/ 18 h 18"/>
              <a:gd name="T8" fmla="*/ 0 w 24"/>
              <a:gd name="T9" fmla="*/ 12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12"/>
                </a:moveTo>
                <a:lnTo>
                  <a:pt x="18" y="0"/>
                </a:lnTo>
                <a:lnTo>
                  <a:pt x="24" y="6"/>
                </a:lnTo>
                <a:lnTo>
                  <a:pt x="6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Freeform 944"/>
          <p:cNvSpPr>
            <a:spLocks/>
          </p:cNvSpPr>
          <p:nvPr/>
        </p:nvSpPr>
        <p:spPr bwMode="auto">
          <a:xfrm>
            <a:off x="1647825" y="1042988"/>
            <a:ext cx="28575" cy="28575"/>
          </a:xfrm>
          <a:custGeom>
            <a:avLst/>
            <a:gdLst>
              <a:gd name="T0" fmla="*/ 6 w 18"/>
              <a:gd name="T1" fmla="*/ 0 h 18"/>
              <a:gd name="T2" fmla="*/ 18 w 18"/>
              <a:gd name="T3" fmla="*/ 12 h 18"/>
              <a:gd name="T4" fmla="*/ 12 w 18"/>
              <a:gd name="T5" fmla="*/ 18 h 18"/>
              <a:gd name="T6" fmla="*/ 0 w 18"/>
              <a:gd name="T7" fmla="*/ 6 h 18"/>
              <a:gd name="T8" fmla="*/ 6 w 18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8"/>
              <a:gd name="T17" fmla="*/ 18 w 1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8">
                <a:moveTo>
                  <a:pt x="6" y="0"/>
                </a:moveTo>
                <a:lnTo>
                  <a:pt x="18" y="12"/>
                </a:lnTo>
                <a:lnTo>
                  <a:pt x="12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" name="Freeform 945"/>
          <p:cNvSpPr>
            <a:spLocks/>
          </p:cNvSpPr>
          <p:nvPr/>
        </p:nvSpPr>
        <p:spPr bwMode="auto">
          <a:xfrm>
            <a:off x="1704975" y="1090613"/>
            <a:ext cx="57150" cy="47625"/>
          </a:xfrm>
          <a:custGeom>
            <a:avLst/>
            <a:gdLst>
              <a:gd name="T0" fmla="*/ 6 w 36"/>
              <a:gd name="T1" fmla="*/ 0 h 30"/>
              <a:gd name="T2" fmla="*/ 36 w 36"/>
              <a:gd name="T3" fmla="*/ 24 h 30"/>
              <a:gd name="T4" fmla="*/ 30 w 36"/>
              <a:gd name="T5" fmla="*/ 30 h 30"/>
              <a:gd name="T6" fmla="*/ 0 w 36"/>
              <a:gd name="T7" fmla="*/ 6 h 30"/>
              <a:gd name="T8" fmla="*/ 6 w 36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0"/>
              <a:gd name="T17" fmla="*/ 36 w 36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0">
                <a:moveTo>
                  <a:pt x="6" y="0"/>
                </a:moveTo>
                <a:lnTo>
                  <a:pt x="36" y="24"/>
                </a:lnTo>
                <a:lnTo>
                  <a:pt x="30" y="3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" name="Freeform 946"/>
          <p:cNvSpPr>
            <a:spLocks/>
          </p:cNvSpPr>
          <p:nvPr/>
        </p:nvSpPr>
        <p:spPr bwMode="auto">
          <a:xfrm>
            <a:off x="1781175" y="1157288"/>
            <a:ext cx="57150" cy="47625"/>
          </a:xfrm>
          <a:custGeom>
            <a:avLst/>
            <a:gdLst>
              <a:gd name="T0" fmla="*/ 6 w 36"/>
              <a:gd name="T1" fmla="*/ 0 h 30"/>
              <a:gd name="T2" fmla="*/ 36 w 36"/>
              <a:gd name="T3" fmla="*/ 24 h 30"/>
              <a:gd name="T4" fmla="*/ 30 w 36"/>
              <a:gd name="T5" fmla="*/ 30 h 30"/>
              <a:gd name="T6" fmla="*/ 0 w 36"/>
              <a:gd name="T7" fmla="*/ 6 h 30"/>
              <a:gd name="T8" fmla="*/ 6 w 36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0"/>
              <a:gd name="T17" fmla="*/ 36 w 36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0">
                <a:moveTo>
                  <a:pt x="6" y="0"/>
                </a:moveTo>
                <a:lnTo>
                  <a:pt x="36" y="24"/>
                </a:lnTo>
                <a:lnTo>
                  <a:pt x="30" y="3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0" name="Freeform 947"/>
          <p:cNvSpPr>
            <a:spLocks/>
          </p:cNvSpPr>
          <p:nvPr/>
        </p:nvSpPr>
        <p:spPr bwMode="auto">
          <a:xfrm>
            <a:off x="1828800" y="1195388"/>
            <a:ext cx="19050" cy="19050"/>
          </a:xfrm>
          <a:custGeom>
            <a:avLst/>
            <a:gdLst>
              <a:gd name="T0" fmla="*/ 6 w 12"/>
              <a:gd name="T1" fmla="*/ 0 h 12"/>
              <a:gd name="T2" fmla="*/ 12 w 12"/>
              <a:gd name="T3" fmla="*/ 6 h 12"/>
              <a:gd name="T4" fmla="*/ 6 w 12"/>
              <a:gd name="T5" fmla="*/ 12 h 12"/>
              <a:gd name="T6" fmla="*/ 0 w 12"/>
              <a:gd name="T7" fmla="*/ 6 h 12"/>
              <a:gd name="T8" fmla="*/ 6 w 12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2"/>
              <a:gd name="T17" fmla="*/ 12 w 1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2">
                <a:moveTo>
                  <a:pt x="6" y="0"/>
                </a:move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1" name="Freeform 948"/>
          <p:cNvSpPr>
            <a:spLocks/>
          </p:cNvSpPr>
          <p:nvPr/>
        </p:nvSpPr>
        <p:spPr bwMode="auto">
          <a:xfrm>
            <a:off x="1857375" y="1233488"/>
            <a:ext cx="47625" cy="66675"/>
          </a:xfrm>
          <a:custGeom>
            <a:avLst/>
            <a:gdLst>
              <a:gd name="T0" fmla="*/ 6 w 30"/>
              <a:gd name="T1" fmla="*/ 0 h 42"/>
              <a:gd name="T2" fmla="*/ 30 w 30"/>
              <a:gd name="T3" fmla="*/ 36 h 42"/>
              <a:gd name="T4" fmla="*/ 24 w 30"/>
              <a:gd name="T5" fmla="*/ 42 h 42"/>
              <a:gd name="T6" fmla="*/ 0 w 30"/>
              <a:gd name="T7" fmla="*/ 6 h 42"/>
              <a:gd name="T8" fmla="*/ 6 w 30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2"/>
              <a:gd name="T17" fmla="*/ 30 w 30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2">
                <a:moveTo>
                  <a:pt x="6" y="0"/>
                </a:moveTo>
                <a:lnTo>
                  <a:pt x="30" y="36"/>
                </a:lnTo>
                <a:lnTo>
                  <a:pt x="24" y="4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2" name="Freeform 949"/>
          <p:cNvSpPr>
            <a:spLocks/>
          </p:cNvSpPr>
          <p:nvPr/>
        </p:nvSpPr>
        <p:spPr bwMode="auto">
          <a:xfrm>
            <a:off x="1914525" y="1328738"/>
            <a:ext cx="47625" cy="57150"/>
          </a:xfrm>
          <a:custGeom>
            <a:avLst/>
            <a:gdLst>
              <a:gd name="T0" fmla="*/ 6 w 30"/>
              <a:gd name="T1" fmla="*/ 0 h 36"/>
              <a:gd name="T2" fmla="*/ 30 w 30"/>
              <a:gd name="T3" fmla="*/ 30 h 36"/>
              <a:gd name="T4" fmla="*/ 24 w 30"/>
              <a:gd name="T5" fmla="*/ 36 h 36"/>
              <a:gd name="T6" fmla="*/ 0 w 30"/>
              <a:gd name="T7" fmla="*/ 6 h 36"/>
              <a:gd name="T8" fmla="*/ 6 w 30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6"/>
              <a:gd name="T17" fmla="*/ 30 w 30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6">
                <a:moveTo>
                  <a:pt x="6" y="0"/>
                </a:moveTo>
                <a:lnTo>
                  <a:pt x="30" y="30"/>
                </a:lnTo>
                <a:lnTo>
                  <a:pt x="24" y="36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3" name="Freeform 950"/>
          <p:cNvSpPr>
            <a:spLocks/>
          </p:cNvSpPr>
          <p:nvPr/>
        </p:nvSpPr>
        <p:spPr bwMode="auto">
          <a:xfrm>
            <a:off x="1971675" y="1414463"/>
            <a:ext cx="38100" cy="47625"/>
          </a:xfrm>
          <a:custGeom>
            <a:avLst/>
            <a:gdLst>
              <a:gd name="T0" fmla="*/ 6 w 24"/>
              <a:gd name="T1" fmla="*/ 0 h 30"/>
              <a:gd name="T2" fmla="*/ 24 w 24"/>
              <a:gd name="T3" fmla="*/ 24 h 30"/>
              <a:gd name="T4" fmla="*/ 18 w 24"/>
              <a:gd name="T5" fmla="*/ 30 h 30"/>
              <a:gd name="T6" fmla="*/ 0 w 24"/>
              <a:gd name="T7" fmla="*/ 6 h 30"/>
              <a:gd name="T8" fmla="*/ 6 w 24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6" y="0"/>
                </a:moveTo>
                <a:lnTo>
                  <a:pt x="24" y="24"/>
                </a:lnTo>
                <a:lnTo>
                  <a:pt x="18" y="3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4" name="Freeform 951"/>
          <p:cNvSpPr>
            <a:spLocks/>
          </p:cNvSpPr>
          <p:nvPr/>
        </p:nvSpPr>
        <p:spPr bwMode="auto">
          <a:xfrm>
            <a:off x="2000250" y="1462088"/>
            <a:ext cx="19050" cy="19050"/>
          </a:xfrm>
          <a:custGeom>
            <a:avLst/>
            <a:gdLst>
              <a:gd name="T0" fmla="*/ 6 w 12"/>
              <a:gd name="T1" fmla="*/ 0 h 12"/>
              <a:gd name="T2" fmla="*/ 12 w 12"/>
              <a:gd name="T3" fmla="*/ 12 h 12"/>
              <a:gd name="T4" fmla="*/ 6 w 12"/>
              <a:gd name="T5" fmla="*/ 12 h 12"/>
              <a:gd name="T6" fmla="*/ 0 w 12"/>
              <a:gd name="T7" fmla="*/ 0 h 12"/>
              <a:gd name="T8" fmla="*/ 6 w 12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2"/>
              <a:gd name="T17" fmla="*/ 12 w 1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2">
                <a:moveTo>
                  <a:pt x="6" y="0"/>
                </a:moveTo>
                <a:lnTo>
                  <a:pt x="12" y="12"/>
                </a:lnTo>
                <a:lnTo>
                  <a:pt x="6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5" name="Freeform 952"/>
          <p:cNvSpPr>
            <a:spLocks/>
          </p:cNvSpPr>
          <p:nvPr/>
        </p:nvSpPr>
        <p:spPr bwMode="auto">
          <a:xfrm>
            <a:off x="2038350" y="1500188"/>
            <a:ext cx="57150" cy="57150"/>
          </a:xfrm>
          <a:custGeom>
            <a:avLst/>
            <a:gdLst>
              <a:gd name="T0" fmla="*/ 6 w 36"/>
              <a:gd name="T1" fmla="*/ 0 h 36"/>
              <a:gd name="T2" fmla="*/ 36 w 36"/>
              <a:gd name="T3" fmla="*/ 30 h 36"/>
              <a:gd name="T4" fmla="*/ 30 w 36"/>
              <a:gd name="T5" fmla="*/ 36 h 36"/>
              <a:gd name="T6" fmla="*/ 0 w 36"/>
              <a:gd name="T7" fmla="*/ 6 h 36"/>
              <a:gd name="T8" fmla="*/ 6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6" y="0"/>
                </a:moveTo>
                <a:lnTo>
                  <a:pt x="36" y="30"/>
                </a:lnTo>
                <a:lnTo>
                  <a:pt x="30" y="36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6" name="Freeform 953"/>
          <p:cNvSpPr>
            <a:spLocks/>
          </p:cNvSpPr>
          <p:nvPr/>
        </p:nvSpPr>
        <p:spPr bwMode="auto">
          <a:xfrm>
            <a:off x="2114550" y="1576388"/>
            <a:ext cx="47625" cy="57150"/>
          </a:xfrm>
          <a:custGeom>
            <a:avLst/>
            <a:gdLst>
              <a:gd name="T0" fmla="*/ 6 w 30"/>
              <a:gd name="T1" fmla="*/ 0 h 36"/>
              <a:gd name="T2" fmla="*/ 30 w 30"/>
              <a:gd name="T3" fmla="*/ 30 h 36"/>
              <a:gd name="T4" fmla="*/ 24 w 30"/>
              <a:gd name="T5" fmla="*/ 36 h 36"/>
              <a:gd name="T6" fmla="*/ 0 w 30"/>
              <a:gd name="T7" fmla="*/ 6 h 36"/>
              <a:gd name="T8" fmla="*/ 6 w 30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6"/>
              <a:gd name="T17" fmla="*/ 30 w 30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6">
                <a:moveTo>
                  <a:pt x="6" y="0"/>
                </a:moveTo>
                <a:lnTo>
                  <a:pt x="30" y="30"/>
                </a:lnTo>
                <a:lnTo>
                  <a:pt x="24" y="36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" name="Freeform 954"/>
          <p:cNvSpPr>
            <a:spLocks/>
          </p:cNvSpPr>
          <p:nvPr/>
        </p:nvSpPr>
        <p:spPr bwMode="auto">
          <a:xfrm>
            <a:off x="2181225" y="1652588"/>
            <a:ext cx="47625" cy="66675"/>
          </a:xfrm>
          <a:custGeom>
            <a:avLst/>
            <a:gdLst>
              <a:gd name="T0" fmla="*/ 6 w 30"/>
              <a:gd name="T1" fmla="*/ 0 h 42"/>
              <a:gd name="T2" fmla="*/ 30 w 30"/>
              <a:gd name="T3" fmla="*/ 36 h 42"/>
              <a:gd name="T4" fmla="*/ 24 w 30"/>
              <a:gd name="T5" fmla="*/ 42 h 42"/>
              <a:gd name="T6" fmla="*/ 0 w 30"/>
              <a:gd name="T7" fmla="*/ 6 h 42"/>
              <a:gd name="T8" fmla="*/ 6 w 30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2"/>
              <a:gd name="T17" fmla="*/ 30 w 30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2">
                <a:moveTo>
                  <a:pt x="6" y="0"/>
                </a:moveTo>
                <a:lnTo>
                  <a:pt x="30" y="36"/>
                </a:lnTo>
                <a:lnTo>
                  <a:pt x="24" y="4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" name="Freeform 955"/>
          <p:cNvSpPr>
            <a:spLocks/>
          </p:cNvSpPr>
          <p:nvPr/>
        </p:nvSpPr>
        <p:spPr bwMode="auto">
          <a:xfrm>
            <a:off x="2247900" y="1738313"/>
            <a:ext cx="47625" cy="66675"/>
          </a:xfrm>
          <a:custGeom>
            <a:avLst/>
            <a:gdLst>
              <a:gd name="T0" fmla="*/ 6 w 30"/>
              <a:gd name="T1" fmla="*/ 0 h 42"/>
              <a:gd name="T2" fmla="*/ 30 w 30"/>
              <a:gd name="T3" fmla="*/ 36 h 42"/>
              <a:gd name="T4" fmla="*/ 24 w 30"/>
              <a:gd name="T5" fmla="*/ 42 h 42"/>
              <a:gd name="T6" fmla="*/ 0 w 30"/>
              <a:gd name="T7" fmla="*/ 6 h 42"/>
              <a:gd name="T8" fmla="*/ 6 w 30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2"/>
              <a:gd name="T17" fmla="*/ 30 w 30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2">
                <a:moveTo>
                  <a:pt x="6" y="0"/>
                </a:moveTo>
                <a:lnTo>
                  <a:pt x="30" y="36"/>
                </a:lnTo>
                <a:lnTo>
                  <a:pt x="24" y="4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" name="Freeform 956"/>
          <p:cNvSpPr>
            <a:spLocks/>
          </p:cNvSpPr>
          <p:nvPr/>
        </p:nvSpPr>
        <p:spPr bwMode="auto">
          <a:xfrm>
            <a:off x="2305050" y="1824038"/>
            <a:ext cx="47625" cy="66675"/>
          </a:xfrm>
          <a:custGeom>
            <a:avLst/>
            <a:gdLst>
              <a:gd name="T0" fmla="*/ 6 w 30"/>
              <a:gd name="T1" fmla="*/ 0 h 42"/>
              <a:gd name="T2" fmla="*/ 30 w 30"/>
              <a:gd name="T3" fmla="*/ 36 h 42"/>
              <a:gd name="T4" fmla="*/ 24 w 30"/>
              <a:gd name="T5" fmla="*/ 42 h 42"/>
              <a:gd name="T6" fmla="*/ 0 w 30"/>
              <a:gd name="T7" fmla="*/ 6 h 42"/>
              <a:gd name="T8" fmla="*/ 6 w 30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2"/>
              <a:gd name="T17" fmla="*/ 30 w 30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2">
                <a:moveTo>
                  <a:pt x="6" y="0"/>
                </a:moveTo>
                <a:lnTo>
                  <a:pt x="30" y="36"/>
                </a:lnTo>
                <a:lnTo>
                  <a:pt x="24" y="4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" name="Freeform 957"/>
          <p:cNvSpPr>
            <a:spLocks/>
          </p:cNvSpPr>
          <p:nvPr/>
        </p:nvSpPr>
        <p:spPr bwMode="auto">
          <a:xfrm>
            <a:off x="2371725" y="1871663"/>
            <a:ext cx="66675" cy="38100"/>
          </a:xfrm>
          <a:custGeom>
            <a:avLst/>
            <a:gdLst>
              <a:gd name="T0" fmla="*/ 0 w 42"/>
              <a:gd name="T1" fmla="*/ 18 h 24"/>
              <a:gd name="T2" fmla="*/ 42 w 42"/>
              <a:gd name="T3" fmla="*/ 0 h 24"/>
              <a:gd name="T4" fmla="*/ 42 w 42"/>
              <a:gd name="T5" fmla="*/ 6 h 24"/>
              <a:gd name="T6" fmla="*/ 0 w 42"/>
              <a:gd name="T7" fmla="*/ 24 h 24"/>
              <a:gd name="T8" fmla="*/ 0 w 42"/>
              <a:gd name="T9" fmla="*/ 18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4"/>
              <a:gd name="T17" fmla="*/ 42 w 4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4">
                <a:moveTo>
                  <a:pt x="0" y="18"/>
                </a:moveTo>
                <a:lnTo>
                  <a:pt x="42" y="0"/>
                </a:lnTo>
                <a:lnTo>
                  <a:pt x="42" y="6"/>
                </a:lnTo>
                <a:lnTo>
                  <a:pt x="0" y="24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" name="Freeform 958"/>
          <p:cNvSpPr>
            <a:spLocks/>
          </p:cNvSpPr>
          <p:nvPr/>
        </p:nvSpPr>
        <p:spPr bwMode="auto">
          <a:xfrm>
            <a:off x="2476500" y="1843088"/>
            <a:ext cx="66675" cy="28575"/>
          </a:xfrm>
          <a:custGeom>
            <a:avLst/>
            <a:gdLst>
              <a:gd name="T0" fmla="*/ 0 w 42"/>
              <a:gd name="T1" fmla="*/ 12 h 18"/>
              <a:gd name="T2" fmla="*/ 42 w 42"/>
              <a:gd name="T3" fmla="*/ 0 h 18"/>
              <a:gd name="T4" fmla="*/ 42 w 42"/>
              <a:gd name="T5" fmla="*/ 6 h 18"/>
              <a:gd name="T6" fmla="*/ 0 w 42"/>
              <a:gd name="T7" fmla="*/ 18 h 18"/>
              <a:gd name="T8" fmla="*/ 0 w 42"/>
              <a:gd name="T9" fmla="*/ 12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8"/>
              <a:gd name="T17" fmla="*/ 42 w 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8">
                <a:moveTo>
                  <a:pt x="0" y="12"/>
                </a:moveTo>
                <a:lnTo>
                  <a:pt x="42" y="0"/>
                </a:lnTo>
                <a:lnTo>
                  <a:pt x="42" y="6"/>
                </a:lnTo>
                <a:lnTo>
                  <a:pt x="0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" name="Freeform 959"/>
          <p:cNvSpPr>
            <a:spLocks/>
          </p:cNvSpPr>
          <p:nvPr/>
        </p:nvSpPr>
        <p:spPr bwMode="auto">
          <a:xfrm>
            <a:off x="2571750" y="1871663"/>
            <a:ext cx="66675" cy="47625"/>
          </a:xfrm>
          <a:custGeom>
            <a:avLst/>
            <a:gdLst>
              <a:gd name="T0" fmla="*/ 6 w 42"/>
              <a:gd name="T1" fmla="*/ 0 h 30"/>
              <a:gd name="T2" fmla="*/ 42 w 42"/>
              <a:gd name="T3" fmla="*/ 24 h 30"/>
              <a:gd name="T4" fmla="*/ 36 w 42"/>
              <a:gd name="T5" fmla="*/ 30 h 30"/>
              <a:gd name="T6" fmla="*/ 0 w 42"/>
              <a:gd name="T7" fmla="*/ 6 h 30"/>
              <a:gd name="T8" fmla="*/ 6 w 42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6" y="0"/>
                </a:moveTo>
                <a:lnTo>
                  <a:pt x="42" y="24"/>
                </a:lnTo>
                <a:lnTo>
                  <a:pt x="36" y="3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3" name="Freeform 960"/>
          <p:cNvSpPr>
            <a:spLocks/>
          </p:cNvSpPr>
          <p:nvPr/>
        </p:nvSpPr>
        <p:spPr bwMode="auto">
          <a:xfrm>
            <a:off x="2657475" y="1938338"/>
            <a:ext cx="57150" cy="47625"/>
          </a:xfrm>
          <a:custGeom>
            <a:avLst/>
            <a:gdLst>
              <a:gd name="T0" fmla="*/ 6 w 36"/>
              <a:gd name="T1" fmla="*/ 0 h 30"/>
              <a:gd name="T2" fmla="*/ 36 w 36"/>
              <a:gd name="T3" fmla="*/ 24 h 30"/>
              <a:gd name="T4" fmla="*/ 30 w 36"/>
              <a:gd name="T5" fmla="*/ 30 h 30"/>
              <a:gd name="T6" fmla="*/ 0 w 36"/>
              <a:gd name="T7" fmla="*/ 6 h 30"/>
              <a:gd name="T8" fmla="*/ 6 w 36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0"/>
              <a:gd name="T17" fmla="*/ 36 w 36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0">
                <a:moveTo>
                  <a:pt x="6" y="0"/>
                </a:moveTo>
                <a:lnTo>
                  <a:pt x="36" y="24"/>
                </a:lnTo>
                <a:lnTo>
                  <a:pt x="30" y="3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4" name="Freeform 961"/>
          <p:cNvSpPr>
            <a:spLocks/>
          </p:cNvSpPr>
          <p:nvPr/>
        </p:nvSpPr>
        <p:spPr bwMode="auto">
          <a:xfrm>
            <a:off x="2733675" y="1938338"/>
            <a:ext cx="66675" cy="47625"/>
          </a:xfrm>
          <a:custGeom>
            <a:avLst/>
            <a:gdLst>
              <a:gd name="T0" fmla="*/ 0 w 42"/>
              <a:gd name="T1" fmla="*/ 24 h 30"/>
              <a:gd name="T2" fmla="*/ 36 w 42"/>
              <a:gd name="T3" fmla="*/ 0 h 30"/>
              <a:gd name="T4" fmla="*/ 42 w 42"/>
              <a:gd name="T5" fmla="*/ 6 h 30"/>
              <a:gd name="T6" fmla="*/ 6 w 42"/>
              <a:gd name="T7" fmla="*/ 30 h 30"/>
              <a:gd name="T8" fmla="*/ 0 w 42"/>
              <a:gd name="T9" fmla="*/ 24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24"/>
                </a:moveTo>
                <a:lnTo>
                  <a:pt x="36" y="0"/>
                </a:lnTo>
                <a:lnTo>
                  <a:pt x="42" y="6"/>
                </a:lnTo>
                <a:lnTo>
                  <a:pt x="6" y="3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5" name="Freeform 962"/>
          <p:cNvSpPr>
            <a:spLocks/>
          </p:cNvSpPr>
          <p:nvPr/>
        </p:nvSpPr>
        <p:spPr bwMode="auto">
          <a:xfrm>
            <a:off x="2838450" y="1890713"/>
            <a:ext cx="57150" cy="38100"/>
          </a:xfrm>
          <a:custGeom>
            <a:avLst/>
            <a:gdLst>
              <a:gd name="T0" fmla="*/ 0 w 36"/>
              <a:gd name="T1" fmla="*/ 18 h 24"/>
              <a:gd name="T2" fmla="*/ 36 w 36"/>
              <a:gd name="T3" fmla="*/ 0 h 24"/>
              <a:gd name="T4" fmla="*/ 36 w 36"/>
              <a:gd name="T5" fmla="*/ 6 h 24"/>
              <a:gd name="T6" fmla="*/ 0 w 36"/>
              <a:gd name="T7" fmla="*/ 24 h 24"/>
              <a:gd name="T8" fmla="*/ 0 w 36"/>
              <a:gd name="T9" fmla="*/ 18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4"/>
              <a:gd name="T17" fmla="*/ 36 w 3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4">
                <a:moveTo>
                  <a:pt x="0" y="18"/>
                </a:moveTo>
                <a:lnTo>
                  <a:pt x="36" y="0"/>
                </a:lnTo>
                <a:lnTo>
                  <a:pt x="36" y="6"/>
                </a:lnTo>
                <a:lnTo>
                  <a:pt x="0" y="24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6" name="Freeform 963"/>
          <p:cNvSpPr>
            <a:spLocks/>
          </p:cNvSpPr>
          <p:nvPr/>
        </p:nvSpPr>
        <p:spPr bwMode="auto">
          <a:xfrm>
            <a:off x="2914650" y="1824038"/>
            <a:ext cx="66675" cy="47625"/>
          </a:xfrm>
          <a:custGeom>
            <a:avLst/>
            <a:gdLst>
              <a:gd name="T0" fmla="*/ 0 w 42"/>
              <a:gd name="T1" fmla="*/ 24 h 30"/>
              <a:gd name="T2" fmla="*/ 36 w 42"/>
              <a:gd name="T3" fmla="*/ 0 h 30"/>
              <a:gd name="T4" fmla="*/ 42 w 42"/>
              <a:gd name="T5" fmla="*/ 6 h 30"/>
              <a:gd name="T6" fmla="*/ 6 w 42"/>
              <a:gd name="T7" fmla="*/ 30 h 30"/>
              <a:gd name="T8" fmla="*/ 0 w 42"/>
              <a:gd name="T9" fmla="*/ 24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24"/>
                </a:moveTo>
                <a:lnTo>
                  <a:pt x="36" y="0"/>
                </a:lnTo>
                <a:lnTo>
                  <a:pt x="42" y="6"/>
                </a:lnTo>
                <a:lnTo>
                  <a:pt x="6" y="3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7" name="Freeform 964"/>
          <p:cNvSpPr>
            <a:spLocks/>
          </p:cNvSpPr>
          <p:nvPr/>
        </p:nvSpPr>
        <p:spPr bwMode="auto">
          <a:xfrm>
            <a:off x="3000375" y="1747838"/>
            <a:ext cx="57150" cy="57150"/>
          </a:xfrm>
          <a:custGeom>
            <a:avLst/>
            <a:gdLst>
              <a:gd name="T0" fmla="*/ 0 w 36"/>
              <a:gd name="T1" fmla="*/ 30 h 36"/>
              <a:gd name="T2" fmla="*/ 30 w 36"/>
              <a:gd name="T3" fmla="*/ 0 h 36"/>
              <a:gd name="T4" fmla="*/ 36 w 36"/>
              <a:gd name="T5" fmla="*/ 6 h 36"/>
              <a:gd name="T6" fmla="*/ 6 w 36"/>
              <a:gd name="T7" fmla="*/ 36 h 36"/>
              <a:gd name="T8" fmla="*/ 0 w 36"/>
              <a:gd name="T9" fmla="*/ 3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0" y="30"/>
                </a:moveTo>
                <a:lnTo>
                  <a:pt x="30" y="0"/>
                </a:lnTo>
                <a:lnTo>
                  <a:pt x="36" y="6"/>
                </a:lnTo>
                <a:lnTo>
                  <a:pt x="6" y="36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" name="Freeform 965"/>
          <p:cNvSpPr>
            <a:spLocks/>
          </p:cNvSpPr>
          <p:nvPr/>
        </p:nvSpPr>
        <p:spPr bwMode="auto">
          <a:xfrm>
            <a:off x="3095625" y="1700213"/>
            <a:ext cx="66675" cy="38100"/>
          </a:xfrm>
          <a:custGeom>
            <a:avLst/>
            <a:gdLst>
              <a:gd name="T0" fmla="*/ 0 w 42"/>
              <a:gd name="T1" fmla="*/ 18 h 24"/>
              <a:gd name="T2" fmla="*/ 42 w 42"/>
              <a:gd name="T3" fmla="*/ 0 h 24"/>
              <a:gd name="T4" fmla="*/ 42 w 42"/>
              <a:gd name="T5" fmla="*/ 6 h 24"/>
              <a:gd name="T6" fmla="*/ 0 w 42"/>
              <a:gd name="T7" fmla="*/ 24 h 24"/>
              <a:gd name="T8" fmla="*/ 0 w 42"/>
              <a:gd name="T9" fmla="*/ 18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4"/>
              <a:gd name="T17" fmla="*/ 42 w 4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4">
                <a:moveTo>
                  <a:pt x="0" y="18"/>
                </a:moveTo>
                <a:lnTo>
                  <a:pt x="42" y="0"/>
                </a:lnTo>
                <a:lnTo>
                  <a:pt x="42" y="6"/>
                </a:lnTo>
                <a:lnTo>
                  <a:pt x="0" y="24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" name="Freeform 966"/>
          <p:cNvSpPr>
            <a:spLocks/>
          </p:cNvSpPr>
          <p:nvPr/>
        </p:nvSpPr>
        <p:spPr bwMode="auto">
          <a:xfrm>
            <a:off x="3190875" y="1662113"/>
            <a:ext cx="57150" cy="38100"/>
          </a:xfrm>
          <a:custGeom>
            <a:avLst/>
            <a:gdLst>
              <a:gd name="T0" fmla="*/ 0 w 36"/>
              <a:gd name="T1" fmla="*/ 18 h 24"/>
              <a:gd name="T2" fmla="*/ 36 w 36"/>
              <a:gd name="T3" fmla="*/ 0 h 24"/>
              <a:gd name="T4" fmla="*/ 36 w 36"/>
              <a:gd name="T5" fmla="*/ 6 h 24"/>
              <a:gd name="T6" fmla="*/ 0 w 36"/>
              <a:gd name="T7" fmla="*/ 24 h 24"/>
              <a:gd name="T8" fmla="*/ 0 w 36"/>
              <a:gd name="T9" fmla="*/ 18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4"/>
              <a:gd name="T17" fmla="*/ 36 w 3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4">
                <a:moveTo>
                  <a:pt x="0" y="18"/>
                </a:moveTo>
                <a:lnTo>
                  <a:pt x="36" y="0"/>
                </a:lnTo>
                <a:lnTo>
                  <a:pt x="36" y="6"/>
                </a:lnTo>
                <a:lnTo>
                  <a:pt x="0" y="24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0" name="Freeform 967"/>
          <p:cNvSpPr>
            <a:spLocks/>
          </p:cNvSpPr>
          <p:nvPr/>
        </p:nvSpPr>
        <p:spPr bwMode="auto">
          <a:xfrm>
            <a:off x="3238500" y="1652588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2"/>
              <a:gd name="T17" fmla="*/ 12 w 1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" name="Freeform 968"/>
          <p:cNvSpPr>
            <a:spLocks/>
          </p:cNvSpPr>
          <p:nvPr/>
        </p:nvSpPr>
        <p:spPr bwMode="auto">
          <a:xfrm>
            <a:off x="3267075" y="1566863"/>
            <a:ext cx="57150" cy="66675"/>
          </a:xfrm>
          <a:custGeom>
            <a:avLst/>
            <a:gdLst>
              <a:gd name="T0" fmla="*/ 0 w 36"/>
              <a:gd name="T1" fmla="*/ 36 h 42"/>
              <a:gd name="T2" fmla="*/ 30 w 36"/>
              <a:gd name="T3" fmla="*/ 0 h 42"/>
              <a:gd name="T4" fmla="*/ 36 w 36"/>
              <a:gd name="T5" fmla="*/ 6 h 42"/>
              <a:gd name="T6" fmla="*/ 6 w 36"/>
              <a:gd name="T7" fmla="*/ 42 h 42"/>
              <a:gd name="T8" fmla="*/ 0 w 36"/>
              <a:gd name="T9" fmla="*/ 3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42"/>
              <a:gd name="T17" fmla="*/ 36 w 36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42">
                <a:moveTo>
                  <a:pt x="0" y="36"/>
                </a:moveTo>
                <a:lnTo>
                  <a:pt x="30" y="0"/>
                </a:lnTo>
                <a:lnTo>
                  <a:pt x="36" y="6"/>
                </a:lnTo>
                <a:lnTo>
                  <a:pt x="6" y="42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" name="Freeform 969"/>
          <p:cNvSpPr>
            <a:spLocks/>
          </p:cNvSpPr>
          <p:nvPr/>
        </p:nvSpPr>
        <p:spPr bwMode="auto">
          <a:xfrm>
            <a:off x="3333750" y="1490663"/>
            <a:ext cx="57150" cy="57150"/>
          </a:xfrm>
          <a:custGeom>
            <a:avLst/>
            <a:gdLst>
              <a:gd name="T0" fmla="*/ 0 w 36"/>
              <a:gd name="T1" fmla="*/ 30 h 36"/>
              <a:gd name="T2" fmla="*/ 30 w 36"/>
              <a:gd name="T3" fmla="*/ 0 h 36"/>
              <a:gd name="T4" fmla="*/ 36 w 36"/>
              <a:gd name="T5" fmla="*/ 6 h 36"/>
              <a:gd name="T6" fmla="*/ 6 w 36"/>
              <a:gd name="T7" fmla="*/ 36 h 36"/>
              <a:gd name="T8" fmla="*/ 0 w 36"/>
              <a:gd name="T9" fmla="*/ 3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0" y="30"/>
                </a:moveTo>
                <a:lnTo>
                  <a:pt x="30" y="0"/>
                </a:lnTo>
                <a:lnTo>
                  <a:pt x="36" y="6"/>
                </a:lnTo>
                <a:lnTo>
                  <a:pt x="6" y="36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3" name="Freeform 970"/>
          <p:cNvSpPr>
            <a:spLocks/>
          </p:cNvSpPr>
          <p:nvPr/>
        </p:nvSpPr>
        <p:spPr bwMode="auto">
          <a:xfrm>
            <a:off x="3409950" y="1452563"/>
            <a:ext cx="19050" cy="19050"/>
          </a:xfrm>
          <a:custGeom>
            <a:avLst/>
            <a:gdLst>
              <a:gd name="T0" fmla="*/ 0 w 12"/>
              <a:gd name="T1" fmla="*/ 12 h 12"/>
              <a:gd name="T2" fmla="*/ 6 w 12"/>
              <a:gd name="T3" fmla="*/ 0 h 12"/>
              <a:gd name="T4" fmla="*/ 12 w 12"/>
              <a:gd name="T5" fmla="*/ 0 h 12"/>
              <a:gd name="T6" fmla="*/ 6 w 12"/>
              <a:gd name="T7" fmla="*/ 12 h 12"/>
              <a:gd name="T8" fmla="*/ 0 w 12"/>
              <a:gd name="T9" fmla="*/ 12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2"/>
              <a:gd name="T17" fmla="*/ 12 w 1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" name="Freeform 971"/>
          <p:cNvSpPr>
            <a:spLocks/>
          </p:cNvSpPr>
          <p:nvPr/>
        </p:nvSpPr>
        <p:spPr bwMode="auto">
          <a:xfrm>
            <a:off x="3419475" y="1404938"/>
            <a:ext cx="47625" cy="47625"/>
          </a:xfrm>
          <a:custGeom>
            <a:avLst/>
            <a:gdLst>
              <a:gd name="T0" fmla="*/ 0 w 30"/>
              <a:gd name="T1" fmla="*/ 24 h 30"/>
              <a:gd name="T2" fmla="*/ 24 w 30"/>
              <a:gd name="T3" fmla="*/ 0 h 30"/>
              <a:gd name="T4" fmla="*/ 30 w 30"/>
              <a:gd name="T5" fmla="*/ 6 h 30"/>
              <a:gd name="T6" fmla="*/ 6 w 30"/>
              <a:gd name="T7" fmla="*/ 30 h 30"/>
              <a:gd name="T8" fmla="*/ 0 w 30"/>
              <a:gd name="T9" fmla="*/ 24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0"/>
              <a:gd name="T17" fmla="*/ 30 w 3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0">
                <a:moveTo>
                  <a:pt x="0" y="24"/>
                </a:moveTo>
                <a:lnTo>
                  <a:pt x="24" y="0"/>
                </a:lnTo>
                <a:lnTo>
                  <a:pt x="30" y="6"/>
                </a:lnTo>
                <a:lnTo>
                  <a:pt x="6" y="3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" name="Freeform 972"/>
          <p:cNvSpPr>
            <a:spLocks/>
          </p:cNvSpPr>
          <p:nvPr/>
        </p:nvSpPr>
        <p:spPr bwMode="auto">
          <a:xfrm>
            <a:off x="3476625" y="1328738"/>
            <a:ext cx="57150" cy="57150"/>
          </a:xfrm>
          <a:custGeom>
            <a:avLst/>
            <a:gdLst>
              <a:gd name="T0" fmla="*/ 0 w 36"/>
              <a:gd name="T1" fmla="*/ 30 h 36"/>
              <a:gd name="T2" fmla="*/ 30 w 36"/>
              <a:gd name="T3" fmla="*/ 0 h 36"/>
              <a:gd name="T4" fmla="*/ 36 w 36"/>
              <a:gd name="T5" fmla="*/ 6 h 36"/>
              <a:gd name="T6" fmla="*/ 6 w 36"/>
              <a:gd name="T7" fmla="*/ 36 h 36"/>
              <a:gd name="T8" fmla="*/ 0 w 36"/>
              <a:gd name="T9" fmla="*/ 3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0" y="30"/>
                </a:moveTo>
                <a:lnTo>
                  <a:pt x="30" y="0"/>
                </a:lnTo>
                <a:lnTo>
                  <a:pt x="36" y="6"/>
                </a:lnTo>
                <a:lnTo>
                  <a:pt x="6" y="36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Freeform 973"/>
          <p:cNvSpPr>
            <a:spLocks/>
          </p:cNvSpPr>
          <p:nvPr/>
        </p:nvSpPr>
        <p:spPr bwMode="auto">
          <a:xfrm>
            <a:off x="3552825" y="1252538"/>
            <a:ext cx="57150" cy="57150"/>
          </a:xfrm>
          <a:custGeom>
            <a:avLst/>
            <a:gdLst>
              <a:gd name="T0" fmla="*/ 0 w 36"/>
              <a:gd name="T1" fmla="*/ 30 h 36"/>
              <a:gd name="T2" fmla="*/ 30 w 36"/>
              <a:gd name="T3" fmla="*/ 0 h 36"/>
              <a:gd name="T4" fmla="*/ 36 w 36"/>
              <a:gd name="T5" fmla="*/ 6 h 36"/>
              <a:gd name="T6" fmla="*/ 6 w 36"/>
              <a:gd name="T7" fmla="*/ 36 h 36"/>
              <a:gd name="T8" fmla="*/ 0 w 36"/>
              <a:gd name="T9" fmla="*/ 3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0" y="30"/>
                </a:moveTo>
                <a:lnTo>
                  <a:pt x="30" y="0"/>
                </a:lnTo>
                <a:lnTo>
                  <a:pt x="36" y="6"/>
                </a:lnTo>
                <a:lnTo>
                  <a:pt x="6" y="36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Freeform 974"/>
          <p:cNvSpPr>
            <a:spLocks/>
          </p:cNvSpPr>
          <p:nvPr/>
        </p:nvSpPr>
        <p:spPr bwMode="auto">
          <a:xfrm>
            <a:off x="3638550" y="1195388"/>
            <a:ext cx="66675" cy="47625"/>
          </a:xfrm>
          <a:custGeom>
            <a:avLst/>
            <a:gdLst>
              <a:gd name="T0" fmla="*/ 0 w 42"/>
              <a:gd name="T1" fmla="*/ 24 h 30"/>
              <a:gd name="T2" fmla="*/ 36 w 42"/>
              <a:gd name="T3" fmla="*/ 0 h 30"/>
              <a:gd name="T4" fmla="*/ 42 w 42"/>
              <a:gd name="T5" fmla="*/ 6 h 30"/>
              <a:gd name="T6" fmla="*/ 6 w 42"/>
              <a:gd name="T7" fmla="*/ 30 h 30"/>
              <a:gd name="T8" fmla="*/ 0 w 42"/>
              <a:gd name="T9" fmla="*/ 24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24"/>
                </a:moveTo>
                <a:lnTo>
                  <a:pt x="36" y="0"/>
                </a:lnTo>
                <a:lnTo>
                  <a:pt x="42" y="6"/>
                </a:lnTo>
                <a:lnTo>
                  <a:pt x="6" y="3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Freeform 975"/>
          <p:cNvSpPr>
            <a:spLocks/>
          </p:cNvSpPr>
          <p:nvPr/>
        </p:nvSpPr>
        <p:spPr bwMode="auto">
          <a:xfrm>
            <a:off x="3743325" y="1157288"/>
            <a:ext cx="38100" cy="28575"/>
          </a:xfrm>
          <a:custGeom>
            <a:avLst/>
            <a:gdLst>
              <a:gd name="T0" fmla="*/ 0 w 24"/>
              <a:gd name="T1" fmla="*/ 12 h 18"/>
              <a:gd name="T2" fmla="*/ 24 w 24"/>
              <a:gd name="T3" fmla="*/ 0 h 18"/>
              <a:gd name="T4" fmla="*/ 24 w 24"/>
              <a:gd name="T5" fmla="*/ 6 h 18"/>
              <a:gd name="T6" fmla="*/ 0 w 24"/>
              <a:gd name="T7" fmla="*/ 18 h 18"/>
              <a:gd name="T8" fmla="*/ 0 w 24"/>
              <a:gd name="T9" fmla="*/ 12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12"/>
                </a:moveTo>
                <a:lnTo>
                  <a:pt x="24" y="0"/>
                </a:lnTo>
                <a:lnTo>
                  <a:pt x="24" y="6"/>
                </a:lnTo>
                <a:lnTo>
                  <a:pt x="0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Freeform 976"/>
          <p:cNvSpPr>
            <a:spLocks/>
          </p:cNvSpPr>
          <p:nvPr/>
        </p:nvSpPr>
        <p:spPr bwMode="auto">
          <a:xfrm>
            <a:off x="3781425" y="1147763"/>
            <a:ext cx="19050" cy="19050"/>
          </a:xfrm>
          <a:custGeom>
            <a:avLst/>
            <a:gdLst>
              <a:gd name="T0" fmla="*/ 0 w 12"/>
              <a:gd name="T1" fmla="*/ 6 h 12"/>
              <a:gd name="T2" fmla="*/ 12 w 12"/>
              <a:gd name="T3" fmla="*/ 0 h 12"/>
              <a:gd name="T4" fmla="*/ 12 w 12"/>
              <a:gd name="T5" fmla="*/ 6 h 12"/>
              <a:gd name="T6" fmla="*/ 0 w 12"/>
              <a:gd name="T7" fmla="*/ 12 h 12"/>
              <a:gd name="T8" fmla="*/ 0 w 12"/>
              <a:gd name="T9" fmla="*/ 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2"/>
              <a:gd name="T17" fmla="*/ 12 w 1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2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977"/>
          <p:cNvSpPr>
            <a:spLocks/>
          </p:cNvSpPr>
          <p:nvPr/>
        </p:nvSpPr>
        <p:spPr bwMode="auto">
          <a:xfrm>
            <a:off x="3838575" y="1128713"/>
            <a:ext cx="66675" cy="19050"/>
          </a:xfrm>
          <a:custGeom>
            <a:avLst/>
            <a:gdLst>
              <a:gd name="T0" fmla="*/ 0 w 42"/>
              <a:gd name="T1" fmla="*/ 6 h 12"/>
              <a:gd name="T2" fmla="*/ 42 w 42"/>
              <a:gd name="T3" fmla="*/ 0 h 12"/>
              <a:gd name="T4" fmla="*/ 42 w 42"/>
              <a:gd name="T5" fmla="*/ 6 h 12"/>
              <a:gd name="T6" fmla="*/ 0 w 42"/>
              <a:gd name="T7" fmla="*/ 12 h 12"/>
              <a:gd name="T8" fmla="*/ 0 w 42"/>
              <a:gd name="T9" fmla="*/ 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2"/>
              <a:gd name="T17" fmla="*/ 42 w 4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2">
                <a:moveTo>
                  <a:pt x="0" y="6"/>
                </a:moveTo>
                <a:lnTo>
                  <a:pt x="42" y="0"/>
                </a:lnTo>
                <a:lnTo>
                  <a:pt x="4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Freeform 978"/>
          <p:cNvSpPr>
            <a:spLocks/>
          </p:cNvSpPr>
          <p:nvPr/>
        </p:nvSpPr>
        <p:spPr bwMode="auto">
          <a:xfrm>
            <a:off x="3943350" y="1109663"/>
            <a:ext cx="19050" cy="19050"/>
          </a:xfrm>
          <a:custGeom>
            <a:avLst/>
            <a:gdLst>
              <a:gd name="T0" fmla="*/ 0 w 12"/>
              <a:gd name="T1" fmla="*/ 6 h 12"/>
              <a:gd name="T2" fmla="*/ 12 w 12"/>
              <a:gd name="T3" fmla="*/ 0 h 12"/>
              <a:gd name="T4" fmla="*/ 12 w 12"/>
              <a:gd name="T5" fmla="*/ 6 h 12"/>
              <a:gd name="T6" fmla="*/ 0 w 12"/>
              <a:gd name="T7" fmla="*/ 12 h 12"/>
              <a:gd name="T8" fmla="*/ 0 w 12"/>
              <a:gd name="T9" fmla="*/ 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2"/>
              <a:gd name="T17" fmla="*/ 12 w 1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2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Freeform 979"/>
          <p:cNvSpPr>
            <a:spLocks/>
          </p:cNvSpPr>
          <p:nvPr/>
        </p:nvSpPr>
        <p:spPr bwMode="auto">
          <a:xfrm>
            <a:off x="1085850" y="10906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Freeform 980"/>
          <p:cNvSpPr>
            <a:spLocks/>
          </p:cNvSpPr>
          <p:nvPr/>
        </p:nvSpPr>
        <p:spPr bwMode="auto">
          <a:xfrm>
            <a:off x="1266825" y="11477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Freeform 981"/>
          <p:cNvSpPr>
            <a:spLocks/>
          </p:cNvSpPr>
          <p:nvPr/>
        </p:nvSpPr>
        <p:spPr bwMode="auto">
          <a:xfrm>
            <a:off x="1438275" y="11382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Freeform 982"/>
          <p:cNvSpPr>
            <a:spLocks/>
          </p:cNvSpPr>
          <p:nvPr/>
        </p:nvSpPr>
        <p:spPr bwMode="auto">
          <a:xfrm>
            <a:off x="1619250" y="10239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Freeform 983"/>
          <p:cNvSpPr>
            <a:spLocks/>
          </p:cNvSpPr>
          <p:nvPr/>
        </p:nvSpPr>
        <p:spPr bwMode="auto">
          <a:xfrm>
            <a:off x="1800225" y="11763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" name="Freeform 984"/>
          <p:cNvSpPr>
            <a:spLocks/>
          </p:cNvSpPr>
          <p:nvPr/>
        </p:nvSpPr>
        <p:spPr bwMode="auto">
          <a:xfrm>
            <a:off x="1971675" y="14335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Freeform 985"/>
          <p:cNvSpPr>
            <a:spLocks/>
          </p:cNvSpPr>
          <p:nvPr/>
        </p:nvSpPr>
        <p:spPr bwMode="auto">
          <a:xfrm>
            <a:off x="2152650" y="16335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" name="Freeform 986"/>
          <p:cNvSpPr>
            <a:spLocks/>
          </p:cNvSpPr>
          <p:nvPr/>
        </p:nvSpPr>
        <p:spPr bwMode="auto">
          <a:xfrm>
            <a:off x="2333625" y="18811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Freeform 987"/>
          <p:cNvSpPr>
            <a:spLocks/>
          </p:cNvSpPr>
          <p:nvPr/>
        </p:nvSpPr>
        <p:spPr bwMode="auto">
          <a:xfrm>
            <a:off x="2514600" y="18240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1" name="Freeform 988"/>
          <p:cNvSpPr>
            <a:spLocks/>
          </p:cNvSpPr>
          <p:nvPr/>
        </p:nvSpPr>
        <p:spPr bwMode="auto">
          <a:xfrm>
            <a:off x="2686050" y="19669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Freeform 989"/>
          <p:cNvSpPr>
            <a:spLocks/>
          </p:cNvSpPr>
          <p:nvPr/>
        </p:nvSpPr>
        <p:spPr bwMode="auto">
          <a:xfrm>
            <a:off x="2867025" y="18716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" name="Freeform 990"/>
          <p:cNvSpPr>
            <a:spLocks/>
          </p:cNvSpPr>
          <p:nvPr/>
        </p:nvSpPr>
        <p:spPr bwMode="auto">
          <a:xfrm>
            <a:off x="3048000" y="17192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" name="Freeform 991"/>
          <p:cNvSpPr>
            <a:spLocks/>
          </p:cNvSpPr>
          <p:nvPr/>
        </p:nvSpPr>
        <p:spPr bwMode="auto">
          <a:xfrm>
            <a:off x="3219450" y="16430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5" name="Freeform 992"/>
          <p:cNvSpPr>
            <a:spLocks/>
          </p:cNvSpPr>
          <p:nvPr/>
        </p:nvSpPr>
        <p:spPr bwMode="auto">
          <a:xfrm>
            <a:off x="3400425" y="14239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6" name="Freeform 993"/>
          <p:cNvSpPr>
            <a:spLocks/>
          </p:cNvSpPr>
          <p:nvPr/>
        </p:nvSpPr>
        <p:spPr bwMode="auto">
          <a:xfrm>
            <a:off x="3581400" y="12334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7" name="Freeform 994"/>
          <p:cNvSpPr>
            <a:spLocks/>
          </p:cNvSpPr>
          <p:nvPr/>
        </p:nvSpPr>
        <p:spPr bwMode="auto">
          <a:xfrm>
            <a:off x="3752850" y="11382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" name="Freeform 995"/>
          <p:cNvSpPr>
            <a:spLocks/>
          </p:cNvSpPr>
          <p:nvPr/>
        </p:nvSpPr>
        <p:spPr bwMode="auto">
          <a:xfrm>
            <a:off x="3933825" y="10906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" name="Rectangle 996"/>
          <p:cNvSpPr>
            <a:spLocks noChangeArrowheads="1"/>
          </p:cNvSpPr>
          <p:nvPr/>
        </p:nvSpPr>
        <p:spPr bwMode="auto">
          <a:xfrm>
            <a:off x="781050" y="2500313"/>
            <a:ext cx="252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-100</a:t>
            </a:r>
            <a:endParaRPr lang="en-US"/>
          </a:p>
        </p:txBody>
      </p:sp>
      <p:sp>
        <p:nvSpPr>
          <p:cNvPr id="1250" name="Rectangle 997"/>
          <p:cNvSpPr>
            <a:spLocks noChangeArrowheads="1"/>
          </p:cNvSpPr>
          <p:nvPr/>
        </p:nvSpPr>
        <p:spPr bwMode="auto">
          <a:xfrm>
            <a:off x="952500" y="22526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251" name="Rectangle 998"/>
          <p:cNvSpPr>
            <a:spLocks noChangeArrowheads="1"/>
          </p:cNvSpPr>
          <p:nvPr/>
        </p:nvSpPr>
        <p:spPr bwMode="auto">
          <a:xfrm>
            <a:off x="819150" y="20050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1252" name="Rectangle 999"/>
          <p:cNvSpPr>
            <a:spLocks noChangeArrowheads="1"/>
          </p:cNvSpPr>
          <p:nvPr/>
        </p:nvSpPr>
        <p:spPr bwMode="auto">
          <a:xfrm>
            <a:off x="819150" y="17573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253" name="Rectangle 1000"/>
          <p:cNvSpPr>
            <a:spLocks noChangeArrowheads="1"/>
          </p:cNvSpPr>
          <p:nvPr/>
        </p:nvSpPr>
        <p:spPr bwMode="auto">
          <a:xfrm>
            <a:off x="819150" y="15192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1254" name="Rectangle 1001"/>
          <p:cNvSpPr>
            <a:spLocks noChangeArrowheads="1"/>
          </p:cNvSpPr>
          <p:nvPr/>
        </p:nvSpPr>
        <p:spPr bwMode="auto">
          <a:xfrm>
            <a:off x="819150" y="12715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1255" name="Rectangle 1002"/>
          <p:cNvSpPr>
            <a:spLocks noChangeArrowheads="1"/>
          </p:cNvSpPr>
          <p:nvPr/>
        </p:nvSpPr>
        <p:spPr bwMode="auto">
          <a:xfrm>
            <a:off x="819150" y="10239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1256" name="Rectangle 1003"/>
          <p:cNvSpPr>
            <a:spLocks noChangeArrowheads="1"/>
          </p:cNvSpPr>
          <p:nvPr/>
        </p:nvSpPr>
        <p:spPr bwMode="auto">
          <a:xfrm>
            <a:off x="819150" y="7762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1257" name="Rectangle 1004"/>
          <p:cNvSpPr>
            <a:spLocks noChangeArrowheads="1"/>
          </p:cNvSpPr>
          <p:nvPr/>
        </p:nvSpPr>
        <p:spPr bwMode="auto">
          <a:xfrm>
            <a:off x="1085850" y="26812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258" name="Rectangle 1005"/>
          <p:cNvSpPr>
            <a:spLocks noChangeArrowheads="1"/>
          </p:cNvSpPr>
          <p:nvPr/>
        </p:nvSpPr>
        <p:spPr bwMode="auto">
          <a:xfrm>
            <a:off x="1800225" y="26812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1259" name="Rectangle 1006"/>
          <p:cNvSpPr>
            <a:spLocks noChangeArrowheads="1"/>
          </p:cNvSpPr>
          <p:nvPr/>
        </p:nvSpPr>
        <p:spPr bwMode="auto">
          <a:xfrm>
            <a:off x="2476500" y="26812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</a:t>
            </a:r>
            <a:endParaRPr lang="en-US"/>
          </a:p>
        </p:txBody>
      </p:sp>
      <p:sp>
        <p:nvSpPr>
          <p:cNvPr id="1260" name="Rectangle 1007"/>
          <p:cNvSpPr>
            <a:spLocks noChangeArrowheads="1"/>
          </p:cNvSpPr>
          <p:nvPr/>
        </p:nvSpPr>
        <p:spPr bwMode="auto">
          <a:xfrm>
            <a:off x="3181350" y="26812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</a:t>
            </a:r>
            <a:endParaRPr lang="en-US"/>
          </a:p>
        </p:txBody>
      </p:sp>
      <p:sp>
        <p:nvSpPr>
          <p:cNvPr id="1261" name="Rectangle 1008"/>
          <p:cNvSpPr>
            <a:spLocks noChangeArrowheads="1"/>
          </p:cNvSpPr>
          <p:nvPr/>
        </p:nvSpPr>
        <p:spPr bwMode="auto">
          <a:xfrm>
            <a:off x="3895725" y="26812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</a:t>
            </a:r>
            <a:endParaRPr lang="en-US"/>
          </a:p>
        </p:txBody>
      </p:sp>
      <p:sp>
        <p:nvSpPr>
          <p:cNvPr id="1262" name="Rectangle 1009"/>
          <p:cNvSpPr>
            <a:spLocks noChangeArrowheads="1"/>
          </p:cNvSpPr>
          <p:nvPr/>
        </p:nvSpPr>
        <p:spPr bwMode="auto">
          <a:xfrm>
            <a:off x="4057650" y="2500313"/>
            <a:ext cx="182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-20</a:t>
            </a:r>
            <a:endParaRPr lang="en-US"/>
          </a:p>
        </p:txBody>
      </p:sp>
      <p:sp>
        <p:nvSpPr>
          <p:cNvPr id="1263" name="Rectangle 1010"/>
          <p:cNvSpPr>
            <a:spLocks noChangeArrowheads="1"/>
          </p:cNvSpPr>
          <p:nvPr/>
        </p:nvSpPr>
        <p:spPr bwMode="auto">
          <a:xfrm>
            <a:off x="4057650" y="2252663"/>
            <a:ext cx="182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-16</a:t>
            </a:r>
            <a:endParaRPr lang="en-US"/>
          </a:p>
        </p:txBody>
      </p:sp>
      <p:sp>
        <p:nvSpPr>
          <p:cNvPr id="1264" name="Rectangle 1011"/>
          <p:cNvSpPr>
            <a:spLocks noChangeArrowheads="1"/>
          </p:cNvSpPr>
          <p:nvPr/>
        </p:nvSpPr>
        <p:spPr bwMode="auto">
          <a:xfrm>
            <a:off x="4057650" y="2005013"/>
            <a:ext cx="182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-12</a:t>
            </a:r>
            <a:endParaRPr lang="en-US"/>
          </a:p>
        </p:txBody>
      </p:sp>
      <p:sp>
        <p:nvSpPr>
          <p:cNvPr id="1265" name="Rectangle 1012"/>
          <p:cNvSpPr>
            <a:spLocks noChangeArrowheads="1"/>
          </p:cNvSpPr>
          <p:nvPr/>
        </p:nvSpPr>
        <p:spPr bwMode="auto">
          <a:xfrm>
            <a:off x="4057650" y="175736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-8</a:t>
            </a:r>
            <a:endParaRPr lang="en-US"/>
          </a:p>
        </p:txBody>
      </p:sp>
      <p:sp>
        <p:nvSpPr>
          <p:cNvPr id="1266" name="Rectangle 1013"/>
          <p:cNvSpPr>
            <a:spLocks noChangeArrowheads="1"/>
          </p:cNvSpPr>
          <p:nvPr/>
        </p:nvSpPr>
        <p:spPr bwMode="auto">
          <a:xfrm>
            <a:off x="4057650" y="1519238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-4</a:t>
            </a:r>
            <a:endParaRPr lang="en-US"/>
          </a:p>
        </p:txBody>
      </p:sp>
      <p:sp>
        <p:nvSpPr>
          <p:cNvPr id="1267" name="Rectangle 1014"/>
          <p:cNvSpPr>
            <a:spLocks noChangeArrowheads="1"/>
          </p:cNvSpPr>
          <p:nvPr/>
        </p:nvSpPr>
        <p:spPr bwMode="auto">
          <a:xfrm>
            <a:off x="4057650" y="12715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268" name="Rectangle 1015"/>
          <p:cNvSpPr>
            <a:spLocks noChangeArrowheads="1"/>
          </p:cNvSpPr>
          <p:nvPr/>
        </p:nvSpPr>
        <p:spPr bwMode="auto">
          <a:xfrm>
            <a:off x="4057650" y="10239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1269" name="Rectangle 1016"/>
          <p:cNvSpPr>
            <a:spLocks noChangeArrowheads="1"/>
          </p:cNvSpPr>
          <p:nvPr/>
        </p:nvSpPr>
        <p:spPr bwMode="auto">
          <a:xfrm>
            <a:off x="4057650" y="7762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</a:t>
            </a:r>
            <a:endParaRPr lang="en-US"/>
          </a:p>
        </p:txBody>
      </p:sp>
      <p:sp>
        <p:nvSpPr>
          <p:cNvPr id="1270" name="Rectangle 1017"/>
          <p:cNvSpPr>
            <a:spLocks noChangeArrowheads="1"/>
          </p:cNvSpPr>
          <p:nvPr/>
        </p:nvSpPr>
        <p:spPr bwMode="auto">
          <a:xfrm>
            <a:off x="5100638" y="847725"/>
            <a:ext cx="2838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Line 1018"/>
          <p:cNvSpPr>
            <a:spLocks noChangeShapeType="1"/>
          </p:cNvSpPr>
          <p:nvPr/>
        </p:nvSpPr>
        <p:spPr bwMode="auto">
          <a:xfrm>
            <a:off x="5100638" y="2314575"/>
            <a:ext cx="2838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" name="Line 1019"/>
          <p:cNvSpPr>
            <a:spLocks noChangeShapeType="1"/>
          </p:cNvSpPr>
          <p:nvPr/>
        </p:nvSpPr>
        <p:spPr bwMode="auto">
          <a:xfrm>
            <a:off x="5100638" y="2076450"/>
            <a:ext cx="2838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Line 1020"/>
          <p:cNvSpPr>
            <a:spLocks noChangeShapeType="1"/>
          </p:cNvSpPr>
          <p:nvPr/>
        </p:nvSpPr>
        <p:spPr bwMode="auto">
          <a:xfrm>
            <a:off x="5100638" y="1828800"/>
            <a:ext cx="2838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Line 1021"/>
          <p:cNvSpPr>
            <a:spLocks noChangeShapeType="1"/>
          </p:cNvSpPr>
          <p:nvPr/>
        </p:nvSpPr>
        <p:spPr bwMode="auto">
          <a:xfrm>
            <a:off x="5100638" y="1581150"/>
            <a:ext cx="2838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5" name="Line 1022"/>
          <p:cNvSpPr>
            <a:spLocks noChangeShapeType="1"/>
          </p:cNvSpPr>
          <p:nvPr/>
        </p:nvSpPr>
        <p:spPr bwMode="auto">
          <a:xfrm>
            <a:off x="5100638" y="1333500"/>
            <a:ext cx="2838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Line 1023"/>
          <p:cNvSpPr>
            <a:spLocks noChangeShapeType="1"/>
          </p:cNvSpPr>
          <p:nvPr/>
        </p:nvSpPr>
        <p:spPr bwMode="auto">
          <a:xfrm>
            <a:off x="5100638" y="1095375"/>
            <a:ext cx="2838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Line 1024"/>
          <p:cNvSpPr>
            <a:spLocks noChangeShapeType="1"/>
          </p:cNvSpPr>
          <p:nvPr/>
        </p:nvSpPr>
        <p:spPr bwMode="auto">
          <a:xfrm>
            <a:off x="5100638" y="847725"/>
            <a:ext cx="2838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8" name="Line 1025"/>
          <p:cNvSpPr>
            <a:spLocks noChangeShapeType="1"/>
          </p:cNvSpPr>
          <p:nvPr/>
        </p:nvSpPr>
        <p:spPr bwMode="auto">
          <a:xfrm>
            <a:off x="5815013" y="847725"/>
            <a:ext cx="1587" cy="171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Line 1026"/>
          <p:cNvSpPr>
            <a:spLocks noChangeShapeType="1"/>
          </p:cNvSpPr>
          <p:nvPr/>
        </p:nvSpPr>
        <p:spPr bwMode="auto">
          <a:xfrm>
            <a:off x="6519863" y="847725"/>
            <a:ext cx="1587" cy="171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Line 1027"/>
          <p:cNvSpPr>
            <a:spLocks noChangeShapeType="1"/>
          </p:cNvSpPr>
          <p:nvPr/>
        </p:nvSpPr>
        <p:spPr bwMode="auto">
          <a:xfrm>
            <a:off x="7234238" y="847725"/>
            <a:ext cx="1587" cy="171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1" name="Line 1028"/>
          <p:cNvSpPr>
            <a:spLocks noChangeShapeType="1"/>
          </p:cNvSpPr>
          <p:nvPr/>
        </p:nvSpPr>
        <p:spPr bwMode="auto">
          <a:xfrm>
            <a:off x="7939088" y="847725"/>
            <a:ext cx="1587" cy="171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Rectangle 1029"/>
          <p:cNvSpPr>
            <a:spLocks noChangeArrowheads="1"/>
          </p:cNvSpPr>
          <p:nvPr/>
        </p:nvSpPr>
        <p:spPr bwMode="auto">
          <a:xfrm>
            <a:off x="5100638" y="847725"/>
            <a:ext cx="2838450" cy="171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Line 1030"/>
          <p:cNvSpPr>
            <a:spLocks noChangeShapeType="1"/>
          </p:cNvSpPr>
          <p:nvPr/>
        </p:nvSpPr>
        <p:spPr bwMode="auto">
          <a:xfrm>
            <a:off x="5100638" y="847725"/>
            <a:ext cx="1587" cy="1714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4" name="Line 1031"/>
          <p:cNvSpPr>
            <a:spLocks noChangeShapeType="1"/>
          </p:cNvSpPr>
          <p:nvPr/>
        </p:nvSpPr>
        <p:spPr bwMode="auto">
          <a:xfrm>
            <a:off x="5072063" y="25622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Line 1032"/>
          <p:cNvSpPr>
            <a:spLocks noChangeShapeType="1"/>
          </p:cNvSpPr>
          <p:nvPr/>
        </p:nvSpPr>
        <p:spPr bwMode="auto">
          <a:xfrm>
            <a:off x="5072063" y="24384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Line 1033"/>
          <p:cNvSpPr>
            <a:spLocks noChangeShapeType="1"/>
          </p:cNvSpPr>
          <p:nvPr/>
        </p:nvSpPr>
        <p:spPr bwMode="auto">
          <a:xfrm>
            <a:off x="5072063" y="23145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7" name="Line 1034"/>
          <p:cNvSpPr>
            <a:spLocks noChangeShapeType="1"/>
          </p:cNvSpPr>
          <p:nvPr/>
        </p:nvSpPr>
        <p:spPr bwMode="auto">
          <a:xfrm>
            <a:off x="5072063" y="21907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Line 1035"/>
          <p:cNvSpPr>
            <a:spLocks noChangeShapeType="1"/>
          </p:cNvSpPr>
          <p:nvPr/>
        </p:nvSpPr>
        <p:spPr bwMode="auto">
          <a:xfrm>
            <a:off x="5072063" y="20764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Line 1036"/>
          <p:cNvSpPr>
            <a:spLocks noChangeShapeType="1"/>
          </p:cNvSpPr>
          <p:nvPr/>
        </p:nvSpPr>
        <p:spPr bwMode="auto">
          <a:xfrm>
            <a:off x="5072063" y="19526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Line 1037"/>
          <p:cNvSpPr>
            <a:spLocks noChangeShapeType="1"/>
          </p:cNvSpPr>
          <p:nvPr/>
        </p:nvSpPr>
        <p:spPr bwMode="auto">
          <a:xfrm>
            <a:off x="5072063" y="18288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Line 1038"/>
          <p:cNvSpPr>
            <a:spLocks noChangeShapeType="1"/>
          </p:cNvSpPr>
          <p:nvPr/>
        </p:nvSpPr>
        <p:spPr bwMode="auto">
          <a:xfrm>
            <a:off x="5072063" y="17049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Line 1039"/>
          <p:cNvSpPr>
            <a:spLocks noChangeShapeType="1"/>
          </p:cNvSpPr>
          <p:nvPr/>
        </p:nvSpPr>
        <p:spPr bwMode="auto">
          <a:xfrm>
            <a:off x="5072063" y="15811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Line 1040"/>
          <p:cNvSpPr>
            <a:spLocks noChangeShapeType="1"/>
          </p:cNvSpPr>
          <p:nvPr/>
        </p:nvSpPr>
        <p:spPr bwMode="auto">
          <a:xfrm>
            <a:off x="5072063" y="14573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Line 1041"/>
          <p:cNvSpPr>
            <a:spLocks noChangeShapeType="1"/>
          </p:cNvSpPr>
          <p:nvPr/>
        </p:nvSpPr>
        <p:spPr bwMode="auto">
          <a:xfrm>
            <a:off x="5072063" y="13335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Line 1042"/>
          <p:cNvSpPr>
            <a:spLocks noChangeShapeType="1"/>
          </p:cNvSpPr>
          <p:nvPr/>
        </p:nvSpPr>
        <p:spPr bwMode="auto">
          <a:xfrm>
            <a:off x="5072063" y="12192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Line 1043"/>
          <p:cNvSpPr>
            <a:spLocks noChangeShapeType="1"/>
          </p:cNvSpPr>
          <p:nvPr/>
        </p:nvSpPr>
        <p:spPr bwMode="auto">
          <a:xfrm>
            <a:off x="5072063" y="10953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7" name="Line 1044"/>
          <p:cNvSpPr>
            <a:spLocks noChangeShapeType="1"/>
          </p:cNvSpPr>
          <p:nvPr/>
        </p:nvSpPr>
        <p:spPr bwMode="auto">
          <a:xfrm>
            <a:off x="5072063" y="9715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Line 1045"/>
          <p:cNvSpPr>
            <a:spLocks noChangeShapeType="1"/>
          </p:cNvSpPr>
          <p:nvPr/>
        </p:nvSpPr>
        <p:spPr bwMode="auto">
          <a:xfrm>
            <a:off x="5072063" y="8477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Line 1046"/>
          <p:cNvSpPr>
            <a:spLocks noChangeShapeType="1"/>
          </p:cNvSpPr>
          <p:nvPr/>
        </p:nvSpPr>
        <p:spPr bwMode="auto">
          <a:xfrm>
            <a:off x="5062538" y="25622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" name="Line 1047"/>
          <p:cNvSpPr>
            <a:spLocks noChangeShapeType="1"/>
          </p:cNvSpPr>
          <p:nvPr/>
        </p:nvSpPr>
        <p:spPr bwMode="auto">
          <a:xfrm>
            <a:off x="5062538" y="23145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Line 1048"/>
          <p:cNvSpPr>
            <a:spLocks noChangeShapeType="1"/>
          </p:cNvSpPr>
          <p:nvPr/>
        </p:nvSpPr>
        <p:spPr bwMode="auto">
          <a:xfrm>
            <a:off x="5062538" y="20764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Line 1049"/>
          <p:cNvSpPr>
            <a:spLocks noChangeShapeType="1"/>
          </p:cNvSpPr>
          <p:nvPr/>
        </p:nvSpPr>
        <p:spPr bwMode="auto">
          <a:xfrm>
            <a:off x="5062538" y="18288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3" name="Line 1050"/>
          <p:cNvSpPr>
            <a:spLocks noChangeShapeType="1"/>
          </p:cNvSpPr>
          <p:nvPr/>
        </p:nvSpPr>
        <p:spPr bwMode="auto">
          <a:xfrm>
            <a:off x="5062538" y="15811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Line 1051"/>
          <p:cNvSpPr>
            <a:spLocks noChangeShapeType="1"/>
          </p:cNvSpPr>
          <p:nvPr/>
        </p:nvSpPr>
        <p:spPr bwMode="auto">
          <a:xfrm>
            <a:off x="5062538" y="13335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Line 1052"/>
          <p:cNvSpPr>
            <a:spLocks noChangeShapeType="1"/>
          </p:cNvSpPr>
          <p:nvPr/>
        </p:nvSpPr>
        <p:spPr bwMode="auto">
          <a:xfrm>
            <a:off x="5062538" y="10953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6" name="Line 1053"/>
          <p:cNvSpPr>
            <a:spLocks noChangeShapeType="1"/>
          </p:cNvSpPr>
          <p:nvPr/>
        </p:nvSpPr>
        <p:spPr bwMode="auto">
          <a:xfrm>
            <a:off x="5062538" y="8477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Line 1054"/>
          <p:cNvSpPr>
            <a:spLocks noChangeShapeType="1"/>
          </p:cNvSpPr>
          <p:nvPr/>
        </p:nvSpPr>
        <p:spPr bwMode="auto">
          <a:xfrm>
            <a:off x="5100638" y="2562225"/>
            <a:ext cx="2838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Line 1055"/>
          <p:cNvSpPr>
            <a:spLocks noChangeShapeType="1"/>
          </p:cNvSpPr>
          <p:nvPr/>
        </p:nvSpPr>
        <p:spPr bwMode="auto">
          <a:xfrm flipV="1">
            <a:off x="5100638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9" name="Line 1056"/>
          <p:cNvSpPr>
            <a:spLocks noChangeShapeType="1"/>
          </p:cNvSpPr>
          <p:nvPr/>
        </p:nvSpPr>
        <p:spPr bwMode="auto">
          <a:xfrm flipV="1">
            <a:off x="5214938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Line 1057"/>
          <p:cNvSpPr>
            <a:spLocks noChangeShapeType="1"/>
          </p:cNvSpPr>
          <p:nvPr/>
        </p:nvSpPr>
        <p:spPr bwMode="auto">
          <a:xfrm flipV="1">
            <a:off x="5338763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Line 1058"/>
          <p:cNvSpPr>
            <a:spLocks noChangeShapeType="1"/>
          </p:cNvSpPr>
          <p:nvPr/>
        </p:nvSpPr>
        <p:spPr bwMode="auto">
          <a:xfrm flipV="1">
            <a:off x="5453063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" name="Line 1059"/>
          <p:cNvSpPr>
            <a:spLocks noChangeShapeType="1"/>
          </p:cNvSpPr>
          <p:nvPr/>
        </p:nvSpPr>
        <p:spPr bwMode="auto">
          <a:xfrm flipV="1">
            <a:off x="5576888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Line 1060"/>
          <p:cNvSpPr>
            <a:spLocks noChangeShapeType="1"/>
          </p:cNvSpPr>
          <p:nvPr/>
        </p:nvSpPr>
        <p:spPr bwMode="auto">
          <a:xfrm flipV="1">
            <a:off x="5691188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Line 1061"/>
          <p:cNvSpPr>
            <a:spLocks noChangeShapeType="1"/>
          </p:cNvSpPr>
          <p:nvPr/>
        </p:nvSpPr>
        <p:spPr bwMode="auto">
          <a:xfrm flipV="1">
            <a:off x="5815013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5" name="Line 1062"/>
          <p:cNvSpPr>
            <a:spLocks noChangeShapeType="1"/>
          </p:cNvSpPr>
          <p:nvPr/>
        </p:nvSpPr>
        <p:spPr bwMode="auto">
          <a:xfrm flipV="1">
            <a:off x="5929313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Line 1063"/>
          <p:cNvSpPr>
            <a:spLocks noChangeShapeType="1"/>
          </p:cNvSpPr>
          <p:nvPr/>
        </p:nvSpPr>
        <p:spPr bwMode="auto">
          <a:xfrm flipV="1">
            <a:off x="6043613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Line 1064"/>
          <p:cNvSpPr>
            <a:spLocks noChangeShapeType="1"/>
          </p:cNvSpPr>
          <p:nvPr/>
        </p:nvSpPr>
        <p:spPr bwMode="auto">
          <a:xfrm flipV="1">
            <a:off x="6167438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8" name="Line 1065"/>
          <p:cNvSpPr>
            <a:spLocks noChangeShapeType="1"/>
          </p:cNvSpPr>
          <p:nvPr/>
        </p:nvSpPr>
        <p:spPr bwMode="auto">
          <a:xfrm flipV="1">
            <a:off x="6281738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Line 1066"/>
          <p:cNvSpPr>
            <a:spLocks noChangeShapeType="1"/>
          </p:cNvSpPr>
          <p:nvPr/>
        </p:nvSpPr>
        <p:spPr bwMode="auto">
          <a:xfrm flipV="1">
            <a:off x="6405563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0" name="Line 1067"/>
          <p:cNvSpPr>
            <a:spLocks noChangeShapeType="1"/>
          </p:cNvSpPr>
          <p:nvPr/>
        </p:nvSpPr>
        <p:spPr bwMode="auto">
          <a:xfrm flipV="1">
            <a:off x="6519863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Line 1068"/>
          <p:cNvSpPr>
            <a:spLocks noChangeShapeType="1"/>
          </p:cNvSpPr>
          <p:nvPr/>
        </p:nvSpPr>
        <p:spPr bwMode="auto">
          <a:xfrm flipV="1">
            <a:off x="6634163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2" name="Line 1069"/>
          <p:cNvSpPr>
            <a:spLocks noChangeShapeType="1"/>
          </p:cNvSpPr>
          <p:nvPr/>
        </p:nvSpPr>
        <p:spPr bwMode="auto">
          <a:xfrm flipV="1">
            <a:off x="6757988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3" name="Line 1070"/>
          <p:cNvSpPr>
            <a:spLocks noChangeShapeType="1"/>
          </p:cNvSpPr>
          <p:nvPr/>
        </p:nvSpPr>
        <p:spPr bwMode="auto">
          <a:xfrm flipV="1">
            <a:off x="6872288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4" name="Line 1071"/>
          <p:cNvSpPr>
            <a:spLocks noChangeShapeType="1"/>
          </p:cNvSpPr>
          <p:nvPr/>
        </p:nvSpPr>
        <p:spPr bwMode="auto">
          <a:xfrm flipV="1">
            <a:off x="6996113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5" name="Line 1072"/>
          <p:cNvSpPr>
            <a:spLocks noChangeShapeType="1"/>
          </p:cNvSpPr>
          <p:nvPr/>
        </p:nvSpPr>
        <p:spPr bwMode="auto">
          <a:xfrm flipV="1">
            <a:off x="7110413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6" name="Line 1073"/>
          <p:cNvSpPr>
            <a:spLocks noChangeShapeType="1"/>
          </p:cNvSpPr>
          <p:nvPr/>
        </p:nvSpPr>
        <p:spPr bwMode="auto">
          <a:xfrm flipV="1">
            <a:off x="7224713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7" name="Line 1074"/>
          <p:cNvSpPr>
            <a:spLocks noChangeShapeType="1"/>
          </p:cNvSpPr>
          <p:nvPr/>
        </p:nvSpPr>
        <p:spPr bwMode="auto">
          <a:xfrm flipV="1">
            <a:off x="7348538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8" name="Line 1075"/>
          <p:cNvSpPr>
            <a:spLocks noChangeShapeType="1"/>
          </p:cNvSpPr>
          <p:nvPr/>
        </p:nvSpPr>
        <p:spPr bwMode="auto">
          <a:xfrm flipV="1">
            <a:off x="7462838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9" name="Line 1076"/>
          <p:cNvSpPr>
            <a:spLocks noChangeShapeType="1"/>
          </p:cNvSpPr>
          <p:nvPr/>
        </p:nvSpPr>
        <p:spPr bwMode="auto">
          <a:xfrm flipV="1">
            <a:off x="7586663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0" name="Line 1077"/>
          <p:cNvSpPr>
            <a:spLocks noChangeShapeType="1"/>
          </p:cNvSpPr>
          <p:nvPr/>
        </p:nvSpPr>
        <p:spPr bwMode="auto">
          <a:xfrm flipV="1">
            <a:off x="7700963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" name="Line 1078"/>
          <p:cNvSpPr>
            <a:spLocks noChangeShapeType="1"/>
          </p:cNvSpPr>
          <p:nvPr/>
        </p:nvSpPr>
        <p:spPr bwMode="auto">
          <a:xfrm flipV="1">
            <a:off x="7824788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" name="Line 1079"/>
          <p:cNvSpPr>
            <a:spLocks noChangeShapeType="1"/>
          </p:cNvSpPr>
          <p:nvPr/>
        </p:nvSpPr>
        <p:spPr bwMode="auto">
          <a:xfrm flipV="1">
            <a:off x="7939088" y="25622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" name="Line 1080"/>
          <p:cNvSpPr>
            <a:spLocks noChangeShapeType="1"/>
          </p:cNvSpPr>
          <p:nvPr/>
        </p:nvSpPr>
        <p:spPr bwMode="auto">
          <a:xfrm flipV="1">
            <a:off x="5100638" y="25622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" name="Line 1081"/>
          <p:cNvSpPr>
            <a:spLocks noChangeShapeType="1"/>
          </p:cNvSpPr>
          <p:nvPr/>
        </p:nvSpPr>
        <p:spPr bwMode="auto">
          <a:xfrm flipV="1">
            <a:off x="5815013" y="25622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" name="Line 1082"/>
          <p:cNvSpPr>
            <a:spLocks noChangeShapeType="1"/>
          </p:cNvSpPr>
          <p:nvPr/>
        </p:nvSpPr>
        <p:spPr bwMode="auto">
          <a:xfrm flipV="1">
            <a:off x="6519863" y="25622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" name="Line 1083"/>
          <p:cNvSpPr>
            <a:spLocks noChangeShapeType="1"/>
          </p:cNvSpPr>
          <p:nvPr/>
        </p:nvSpPr>
        <p:spPr bwMode="auto">
          <a:xfrm flipV="1">
            <a:off x="7939088" y="25622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" name="Freeform 1084"/>
          <p:cNvSpPr>
            <a:spLocks/>
          </p:cNvSpPr>
          <p:nvPr/>
        </p:nvSpPr>
        <p:spPr bwMode="auto">
          <a:xfrm>
            <a:off x="5100638" y="1057275"/>
            <a:ext cx="2838450" cy="1428750"/>
          </a:xfrm>
          <a:custGeom>
            <a:avLst/>
            <a:gdLst>
              <a:gd name="T0" fmla="*/ 0 w 298"/>
              <a:gd name="T1" fmla="*/ 149 h 150"/>
              <a:gd name="T2" fmla="*/ 19 w 298"/>
              <a:gd name="T3" fmla="*/ 150 h 150"/>
              <a:gd name="T4" fmla="*/ 37 w 298"/>
              <a:gd name="T5" fmla="*/ 150 h 150"/>
              <a:gd name="T6" fmla="*/ 56 w 298"/>
              <a:gd name="T7" fmla="*/ 150 h 150"/>
              <a:gd name="T8" fmla="*/ 75 w 298"/>
              <a:gd name="T9" fmla="*/ 145 h 150"/>
              <a:gd name="T10" fmla="*/ 93 w 298"/>
              <a:gd name="T11" fmla="*/ 112 h 150"/>
              <a:gd name="T12" fmla="*/ 112 w 298"/>
              <a:gd name="T13" fmla="*/ 69 h 150"/>
              <a:gd name="T14" fmla="*/ 130 w 298"/>
              <a:gd name="T15" fmla="*/ 23 h 150"/>
              <a:gd name="T16" fmla="*/ 149 w 298"/>
              <a:gd name="T17" fmla="*/ 11 h 150"/>
              <a:gd name="T18" fmla="*/ 168 w 298"/>
              <a:gd name="T19" fmla="*/ 0 h 150"/>
              <a:gd name="T20" fmla="*/ 186 w 298"/>
              <a:gd name="T21" fmla="*/ 18 h 150"/>
              <a:gd name="T22" fmla="*/ 205 w 298"/>
              <a:gd name="T23" fmla="*/ 34 h 150"/>
              <a:gd name="T24" fmla="*/ 224 w 298"/>
              <a:gd name="T25" fmla="*/ 85 h 150"/>
              <a:gd name="T26" fmla="*/ 242 w 298"/>
              <a:gd name="T27" fmla="*/ 122 h 150"/>
              <a:gd name="T28" fmla="*/ 261 w 298"/>
              <a:gd name="T29" fmla="*/ 148 h 150"/>
              <a:gd name="T30" fmla="*/ 279 w 298"/>
              <a:gd name="T31" fmla="*/ 150 h 150"/>
              <a:gd name="T32" fmla="*/ 298 w 298"/>
              <a:gd name="T33" fmla="*/ 149 h 1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8"/>
              <a:gd name="T52" fmla="*/ 0 h 150"/>
              <a:gd name="T53" fmla="*/ 298 w 298"/>
              <a:gd name="T54" fmla="*/ 150 h 1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8" h="150">
                <a:moveTo>
                  <a:pt x="0" y="149"/>
                </a:moveTo>
                <a:lnTo>
                  <a:pt x="19" y="150"/>
                </a:lnTo>
                <a:lnTo>
                  <a:pt x="37" y="150"/>
                </a:lnTo>
                <a:lnTo>
                  <a:pt x="56" y="150"/>
                </a:lnTo>
                <a:lnTo>
                  <a:pt x="75" y="145"/>
                </a:lnTo>
                <a:lnTo>
                  <a:pt x="93" y="112"/>
                </a:lnTo>
                <a:lnTo>
                  <a:pt x="112" y="69"/>
                </a:lnTo>
                <a:lnTo>
                  <a:pt x="130" y="23"/>
                </a:lnTo>
                <a:lnTo>
                  <a:pt x="149" y="11"/>
                </a:lnTo>
                <a:lnTo>
                  <a:pt x="168" y="0"/>
                </a:lnTo>
                <a:lnTo>
                  <a:pt x="186" y="18"/>
                </a:lnTo>
                <a:lnTo>
                  <a:pt x="205" y="34"/>
                </a:lnTo>
                <a:lnTo>
                  <a:pt x="224" y="85"/>
                </a:lnTo>
                <a:lnTo>
                  <a:pt x="242" y="122"/>
                </a:lnTo>
                <a:lnTo>
                  <a:pt x="261" y="148"/>
                </a:lnTo>
                <a:lnTo>
                  <a:pt x="279" y="150"/>
                </a:lnTo>
                <a:lnTo>
                  <a:pt x="298" y="14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" name="Freeform 1085"/>
          <p:cNvSpPr>
            <a:spLocks/>
          </p:cNvSpPr>
          <p:nvPr/>
        </p:nvSpPr>
        <p:spPr bwMode="auto">
          <a:xfrm>
            <a:off x="5100638" y="2047875"/>
            <a:ext cx="2838450" cy="361950"/>
          </a:xfrm>
          <a:custGeom>
            <a:avLst/>
            <a:gdLst>
              <a:gd name="T0" fmla="*/ 0 w 298"/>
              <a:gd name="T1" fmla="*/ 35 h 38"/>
              <a:gd name="T2" fmla="*/ 19 w 298"/>
              <a:gd name="T3" fmla="*/ 36 h 38"/>
              <a:gd name="T4" fmla="*/ 37 w 298"/>
              <a:gd name="T5" fmla="*/ 37 h 38"/>
              <a:gd name="T6" fmla="*/ 56 w 298"/>
              <a:gd name="T7" fmla="*/ 36 h 38"/>
              <a:gd name="T8" fmla="*/ 75 w 298"/>
              <a:gd name="T9" fmla="*/ 35 h 38"/>
              <a:gd name="T10" fmla="*/ 93 w 298"/>
              <a:gd name="T11" fmla="*/ 33 h 38"/>
              <a:gd name="T12" fmla="*/ 112 w 298"/>
              <a:gd name="T13" fmla="*/ 20 h 38"/>
              <a:gd name="T14" fmla="*/ 130 w 298"/>
              <a:gd name="T15" fmla="*/ 5 h 38"/>
              <a:gd name="T16" fmla="*/ 149 w 298"/>
              <a:gd name="T17" fmla="*/ 2 h 38"/>
              <a:gd name="T18" fmla="*/ 168 w 298"/>
              <a:gd name="T19" fmla="*/ 0 h 38"/>
              <a:gd name="T20" fmla="*/ 186 w 298"/>
              <a:gd name="T21" fmla="*/ 7 h 38"/>
              <a:gd name="T22" fmla="*/ 205 w 298"/>
              <a:gd name="T23" fmla="*/ 13 h 38"/>
              <a:gd name="T24" fmla="*/ 224 w 298"/>
              <a:gd name="T25" fmla="*/ 28 h 38"/>
              <a:gd name="T26" fmla="*/ 242 w 298"/>
              <a:gd name="T27" fmla="*/ 34 h 38"/>
              <a:gd name="T28" fmla="*/ 261 w 298"/>
              <a:gd name="T29" fmla="*/ 33 h 38"/>
              <a:gd name="T30" fmla="*/ 279 w 298"/>
              <a:gd name="T31" fmla="*/ 38 h 38"/>
              <a:gd name="T32" fmla="*/ 298 w 298"/>
              <a:gd name="T33" fmla="*/ 35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8"/>
              <a:gd name="T52" fmla="*/ 0 h 38"/>
              <a:gd name="T53" fmla="*/ 298 w 29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8" h="38">
                <a:moveTo>
                  <a:pt x="0" y="35"/>
                </a:moveTo>
                <a:lnTo>
                  <a:pt x="19" y="36"/>
                </a:lnTo>
                <a:lnTo>
                  <a:pt x="37" y="37"/>
                </a:lnTo>
                <a:lnTo>
                  <a:pt x="56" y="36"/>
                </a:lnTo>
                <a:lnTo>
                  <a:pt x="75" y="35"/>
                </a:lnTo>
                <a:lnTo>
                  <a:pt x="93" y="33"/>
                </a:lnTo>
                <a:lnTo>
                  <a:pt x="112" y="20"/>
                </a:lnTo>
                <a:lnTo>
                  <a:pt x="130" y="5"/>
                </a:lnTo>
                <a:lnTo>
                  <a:pt x="149" y="2"/>
                </a:lnTo>
                <a:lnTo>
                  <a:pt x="168" y="0"/>
                </a:lnTo>
                <a:lnTo>
                  <a:pt x="186" y="7"/>
                </a:lnTo>
                <a:lnTo>
                  <a:pt x="205" y="13"/>
                </a:lnTo>
                <a:lnTo>
                  <a:pt x="224" y="28"/>
                </a:lnTo>
                <a:lnTo>
                  <a:pt x="242" y="34"/>
                </a:lnTo>
                <a:lnTo>
                  <a:pt x="261" y="33"/>
                </a:lnTo>
                <a:lnTo>
                  <a:pt x="279" y="38"/>
                </a:lnTo>
                <a:lnTo>
                  <a:pt x="298" y="3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" name="Freeform 1086"/>
          <p:cNvSpPr>
            <a:spLocks/>
          </p:cNvSpPr>
          <p:nvPr/>
        </p:nvSpPr>
        <p:spPr bwMode="auto">
          <a:xfrm>
            <a:off x="5100638" y="1647825"/>
            <a:ext cx="2838450" cy="657225"/>
          </a:xfrm>
          <a:custGeom>
            <a:avLst/>
            <a:gdLst>
              <a:gd name="T0" fmla="*/ 0 w 298"/>
              <a:gd name="T1" fmla="*/ 68 h 69"/>
              <a:gd name="T2" fmla="*/ 19 w 298"/>
              <a:gd name="T3" fmla="*/ 67 h 69"/>
              <a:gd name="T4" fmla="*/ 37 w 298"/>
              <a:gd name="T5" fmla="*/ 68 h 69"/>
              <a:gd name="T6" fmla="*/ 56 w 298"/>
              <a:gd name="T7" fmla="*/ 69 h 69"/>
              <a:gd name="T8" fmla="*/ 75 w 298"/>
              <a:gd name="T9" fmla="*/ 68 h 69"/>
              <a:gd name="T10" fmla="*/ 93 w 298"/>
              <a:gd name="T11" fmla="*/ 61 h 69"/>
              <a:gd name="T12" fmla="*/ 112 w 298"/>
              <a:gd name="T13" fmla="*/ 45 h 69"/>
              <a:gd name="T14" fmla="*/ 130 w 298"/>
              <a:gd name="T15" fmla="*/ 23 h 69"/>
              <a:gd name="T16" fmla="*/ 149 w 298"/>
              <a:gd name="T17" fmla="*/ 9 h 69"/>
              <a:gd name="T18" fmla="*/ 168 w 298"/>
              <a:gd name="T19" fmla="*/ 0 h 69"/>
              <a:gd name="T20" fmla="*/ 186 w 298"/>
              <a:gd name="T21" fmla="*/ 7 h 69"/>
              <a:gd name="T22" fmla="*/ 205 w 298"/>
              <a:gd name="T23" fmla="*/ 12 h 69"/>
              <a:gd name="T24" fmla="*/ 224 w 298"/>
              <a:gd name="T25" fmla="*/ 30 h 69"/>
              <a:gd name="T26" fmla="*/ 242 w 298"/>
              <a:gd name="T27" fmla="*/ 54 h 69"/>
              <a:gd name="T28" fmla="*/ 261 w 298"/>
              <a:gd name="T29" fmla="*/ 65 h 69"/>
              <a:gd name="T30" fmla="*/ 279 w 298"/>
              <a:gd name="T31" fmla="*/ 64 h 69"/>
              <a:gd name="T32" fmla="*/ 298 w 298"/>
              <a:gd name="T33" fmla="*/ 68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8"/>
              <a:gd name="T52" fmla="*/ 0 h 69"/>
              <a:gd name="T53" fmla="*/ 298 w 298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8" h="69">
                <a:moveTo>
                  <a:pt x="0" y="68"/>
                </a:moveTo>
                <a:lnTo>
                  <a:pt x="19" y="67"/>
                </a:lnTo>
                <a:lnTo>
                  <a:pt x="37" y="68"/>
                </a:lnTo>
                <a:lnTo>
                  <a:pt x="56" y="69"/>
                </a:lnTo>
                <a:lnTo>
                  <a:pt x="75" y="68"/>
                </a:lnTo>
                <a:lnTo>
                  <a:pt x="93" y="61"/>
                </a:lnTo>
                <a:lnTo>
                  <a:pt x="112" y="45"/>
                </a:lnTo>
                <a:lnTo>
                  <a:pt x="130" y="23"/>
                </a:lnTo>
                <a:lnTo>
                  <a:pt x="149" y="9"/>
                </a:lnTo>
                <a:lnTo>
                  <a:pt x="168" y="0"/>
                </a:lnTo>
                <a:lnTo>
                  <a:pt x="186" y="7"/>
                </a:lnTo>
                <a:lnTo>
                  <a:pt x="205" y="12"/>
                </a:lnTo>
                <a:lnTo>
                  <a:pt x="224" y="30"/>
                </a:lnTo>
                <a:lnTo>
                  <a:pt x="242" y="54"/>
                </a:lnTo>
                <a:lnTo>
                  <a:pt x="261" y="65"/>
                </a:lnTo>
                <a:lnTo>
                  <a:pt x="279" y="64"/>
                </a:lnTo>
                <a:lnTo>
                  <a:pt x="298" y="6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" name="Freeform 1087"/>
          <p:cNvSpPr>
            <a:spLocks/>
          </p:cNvSpPr>
          <p:nvPr/>
        </p:nvSpPr>
        <p:spPr bwMode="auto">
          <a:xfrm>
            <a:off x="5072063" y="24479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" name="Freeform 1088"/>
          <p:cNvSpPr>
            <a:spLocks/>
          </p:cNvSpPr>
          <p:nvPr/>
        </p:nvSpPr>
        <p:spPr bwMode="auto">
          <a:xfrm>
            <a:off x="5253038" y="24574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" name="Freeform 1089"/>
          <p:cNvSpPr>
            <a:spLocks/>
          </p:cNvSpPr>
          <p:nvPr/>
        </p:nvSpPr>
        <p:spPr bwMode="auto">
          <a:xfrm>
            <a:off x="5424488" y="24574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" name="Freeform 1090"/>
          <p:cNvSpPr>
            <a:spLocks/>
          </p:cNvSpPr>
          <p:nvPr/>
        </p:nvSpPr>
        <p:spPr bwMode="auto">
          <a:xfrm>
            <a:off x="5605463" y="24574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" name="Freeform 1091"/>
          <p:cNvSpPr>
            <a:spLocks/>
          </p:cNvSpPr>
          <p:nvPr/>
        </p:nvSpPr>
        <p:spPr bwMode="auto">
          <a:xfrm>
            <a:off x="5786438" y="24098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" name="Freeform 1092"/>
          <p:cNvSpPr>
            <a:spLocks/>
          </p:cNvSpPr>
          <p:nvPr/>
        </p:nvSpPr>
        <p:spPr bwMode="auto">
          <a:xfrm>
            <a:off x="5957888" y="20955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" name="Freeform 1093"/>
          <p:cNvSpPr>
            <a:spLocks/>
          </p:cNvSpPr>
          <p:nvPr/>
        </p:nvSpPr>
        <p:spPr bwMode="auto">
          <a:xfrm>
            <a:off x="6138863" y="16859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" name="Freeform 1094"/>
          <p:cNvSpPr>
            <a:spLocks/>
          </p:cNvSpPr>
          <p:nvPr/>
        </p:nvSpPr>
        <p:spPr bwMode="auto">
          <a:xfrm>
            <a:off x="6310313" y="12477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" name="Freeform 1095"/>
          <p:cNvSpPr>
            <a:spLocks/>
          </p:cNvSpPr>
          <p:nvPr/>
        </p:nvSpPr>
        <p:spPr bwMode="auto">
          <a:xfrm>
            <a:off x="6491288" y="11334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" name="Freeform 1096"/>
          <p:cNvSpPr>
            <a:spLocks/>
          </p:cNvSpPr>
          <p:nvPr/>
        </p:nvSpPr>
        <p:spPr bwMode="auto">
          <a:xfrm>
            <a:off x="6672263" y="10287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" name="Freeform 1097"/>
          <p:cNvSpPr>
            <a:spLocks/>
          </p:cNvSpPr>
          <p:nvPr/>
        </p:nvSpPr>
        <p:spPr bwMode="auto">
          <a:xfrm>
            <a:off x="6843713" y="12001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" name="Freeform 1098"/>
          <p:cNvSpPr>
            <a:spLocks/>
          </p:cNvSpPr>
          <p:nvPr/>
        </p:nvSpPr>
        <p:spPr bwMode="auto">
          <a:xfrm>
            <a:off x="7024688" y="13525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" name="Freeform 1099"/>
          <p:cNvSpPr>
            <a:spLocks/>
          </p:cNvSpPr>
          <p:nvPr/>
        </p:nvSpPr>
        <p:spPr bwMode="auto">
          <a:xfrm>
            <a:off x="7205663" y="18383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" name="Freeform 1100"/>
          <p:cNvSpPr>
            <a:spLocks/>
          </p:cNvSpPr>
          <p:nvPr/>
        </p:nvSpPr>
        <p:spPr bwMode="auto">
          <a:xfrm>
            <a:off x="7377113" y="21907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" name="Freeform 1101"/>
          <p:cNvSpPr>
            <a:spLocks/>
          </p:cNvSpPr>
          <p:nvPr/>
        </p:nvSpPr>
        <p:spPr bwMode="auto">
          <a:xfrm>
            <a:off x="7558088" y="24384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5" name="Freeform 1102"/>
          <p:cNvSpPr>
            <a:spLocks/>
          </p:cNvSpPr>
          <p:nvPr/>
        </p:nvSpPr>
        <p:spPr bwMode="auto">
          <a:xfrm>
            <a:off x="7729538" y="24574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6" name="Freeform 1103"/>
          <p:cNvSpPr>
            <a:spLocks/>
          </p:cNvSpPr>
          <p:nvPr/>
        </p:nvSpPr>
        <p:spPr bwMode="auto">
          <a:xfrm>
            <a:off x="7910513" y="24479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7" name="Rectangle 1104"/>
          <p:cNvSpPr>
            <a:spLocks noChangeArrowheads="1"/>
          </p:cNvSpPr>
          <p:nvPr/>
        </p:nvSpPr>
        <p:spPr bwMode="auto">
          <a:xfrm>
            <a:off x="5072063" y="23526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8" name="Rectangle 1105"/>
          <p:cNvSpPr>
            <a:spLocks noChangeArrowheads="1"/>
          </p:cNvSpPr>
          <p:nvPr/>
        </p:nvSpPr>
        <p:spPr bwMode="auto">
          <a:xfrm>
            <a:off x="5253038" y="23622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9" name="Rectangle 1106"/>
          <p:cNvSpPr>
            <a:spLocks noChangeArrowheads="1"/>
          </p:cNvSpPr>
          <p:nvPr/>
        </p:nvSpPr>
        <p:spPr bwMode="auto">
          <a:xfrm>
            <a:off x="5424488" y="23717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0" name="Rectangle 1107"/>
          <p:cNvSpPr>
            <a:spLocks noChangeArrowheads="1"/>
          </p:cNvSpPr>
          <p:nvPr/>
        </p:nvSpPr>
        <p:spPr bwMode="auto">
          <a:xfrm>
            <a:off x="5605463" y="23622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" name="Rectangle 1108"/>
          <p:cNvSpPr>
            <a:spLocks noChangeArrowheads="1"/>
          </p:cNvSpPr>
          <p:nvPr/>
        </p:nvSpPr>
        <p:spPr bwMode="auto">
          <a:xfrm>
            <a:off x="5786438" y="23526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" name="Rectangle 1109"/>
          <p:cNvSpPr>
            <a:spLocks noChangeArrowheads="1"/>
          </p:cNvSpPr>
          <p:nvPr/>
        </p:nvSpPr>
        <p:spPr bwMode="auto">
          <a:xfrm>
            <a:off x="5957888" y="23336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3" name="Rectangle 1110"/>
          <p:cNvSpPr>
            <a:spLocks noChangeArrowheads="1"/>
          </p:cNvSpPr>
          <p:nvPr/>
        </p:nvSpPr>
        <p:spPr bwMode="auto">
          <a:xfrm>
            <a:off x="6138863" y="22098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4" name="Rectangle 1111"/>
          <p:cNvSpPr>
            <a:spLocks noChangeArrowheads="1"/>
          </p:cNvSpPr>
          <p:nvPr/>
        </p:nvSpPr>
        <p:spPr bwMode="auto">
          <a:xfrm>
            <a:off x="6310313" y="20669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5" name="Rectangle 1112"/>
          <p:cNvSpPr>
            <a:spLocks noChangeArrowheads="1"/>
          </p:cNvSpPr>
          <p:nvPr/>
        </p:nvSpPr>
        <p:spPr bwMode="auto">
          <a:xfrm>
            <a:off x="6491288" y="20383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6" name="Rectangle 1113"/>
          <p:cNvSpPr>
            <a:spLocks noChangeArrowheads="1"/>
          </p:cNvSpPr>
          <p:nvPr/>
        </p:nvSpPr>
        <p:spPr bwMode="auto">
          <a:xfrm>
            <a:off x="6672263" y="20193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7" name="Rectangle 1114"/>
          <p:cNvSpPr>
            <a:spLocks noChangeArrowheads="1"/>
          </p:cNvSpPr>
          <p:nvPr/>
        </p:nvSpPr>
        <p:spPr bwMode="auto">
          <a:xfrm>
            <a:off x="6843713" y="20859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8" name="Rectangle 1115"/>
          <p:cNvSpPr>
            <a:spLocks noChangeArrowheads="1"/>
          </p:cNvSpPr>
          <p:nvPr/>
        </p:nvSpPr>
        <p:spPr bwMode="auto">
          <a:xfrm>
            <a:off x="7024688" y="21431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9" name="Rectangle 1116"/>
          <p:cNvSpPr>
            <a:spLocks noChangeArrowheads="1"/>
          </p:cNvSpPr>
          <p:nvPr/>
        </p:nvSpPr>
        <p:spPr bwMode="auto">
          <a:xfrm>
            <a:off x="7205663" y="22860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0" name="Rectangle 1117"/>
          <p:cNvSpPr>
            <a:spLocks noChangeArrowheads="1"/>
          </p:cNvSpPr>
          <p:nvPr/>
        </p:nvSpPr>
        <p:spPr bwMode="auto">
          <a:xfrm>
            <a:off x="7377113" y="23431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1" name="Rectangle 1118"/>
          <p:cNvSpPr>
            <a:spLocks noChangeArrowheads="1"/>
          </p:cNvSpPr>
          <p:nvPr/>
        </p:nvSpPr>
        <p:spPr bwMode="auto">
          <a:xfrm>
            <a:off x="7558088" y="23336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" name="Rectangle 1119"/>
          <p:cNvSpPr>
            <a:spLocks noChangeArrowheads="1"/>
          </p:cNvSpPr>
          <p:nvPr/>
        </p:nvSpPr>
        <p:spPr bwMode="auto">
          <a:xfrm>
            <a:off x="7729538" y="23812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3" name="Rectangle 1120"/>
          <p:cNvSpPr>
            <a:spLocks noChangeArrowheads="1"/>
          </p:cNvSpPr>
          <p:nvPr/>
        </p:nvSpPr>
        <p:spPr bwMode="auto">
          <a:xfrm>
            <a:off x="7910513" y="23526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4" name="Freeform 1121"/>
          <p:cNvSpPr>
            <a:spLocks/>
          </p:cNvSpPr>
          <p:nvPr/>
        </p:nvSpPr>
        <p:spPr bwMode="auto">
          <a:xfrm>
            <a:off x="5072063" y="22669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5" name="Freeform 1122"/>
          <p:cNvSpPr>
            <a:spLocks/>
          </p:cNvSpPr>
          <p:nvPr/>
        </p:nvSpPr>
        <p:spPr bwMode="auto">
          <a:xfrm>
            <a:off x="5253038" y="22574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6" name="Freeform 1123"/>
          <p:cNvSpPr>
            <a:spLocks/>
          </p:cNvSpPr>
          <p:nvPr/>
        </p:nvSpPr>
        <p:spPr bwMode="auto">
          <a:xfrm>
            <a:off x="5424488" y="22669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7" name="Freeform 1124"/>
          <p:cNvSpPr>
            <a:spLocks/>
          </p:cNvSpPr>
          <p:nvPr/>
        </p:nvSpPr>
        <p:spPr bwMode="auto">
          <a:xfrm>
            <a:off x="5605463" y="22764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8" name="Freeform 1125"/>
          <p:cNvSpPr>
            <a:spLocks/>
          </p:cNvSpPr>
          <p:nvPr/>
        </p:nvSpPr>
        <p:spPr bwMode="auto">
          <a:xfrm>
            <a:off x="5786438" y="22669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9" name="Freeform 1126"/>
          <p:cNvSpPr>
            <a:spLocks/>
          </p:cNvSpPr>
          <p:nvPr/>
        </p:nvSpPr>
        <p:spPr bwMode="auto">
          <a:xfrm>
            <a:off x="5957888" y="22002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0" name="Freeform 1127"/>
          <p:cNvSpPr>
            <a:spLocks/>
          </p:cNvSpPr>
          <p:nvPr/>
        </p:nvSpPr>
        <p:spPr bwMode="auto">
          <a:xfrm>
            <a:off x="6138863" y="20478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1" name="Freeform 1128"/>
          <p:cNvSpPr>
            <a:spLocks/>
          </p:cNvSpPr>
          <p:nvPr/>
        </p:nvSpPr>
        <p:spPr bwMode="auto">
          <a:xfrm>
            <a:off x="6310313" y="18383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" name="Freeform 1129"/>
          <p:cNvSpPr>
            <a:spLocks/>
          </p:cNvSpPr>
          <p:nvPr/>
        </p:nvSpPr>
        <p:spPr bwMode="auto">
          <a:xfrm>
            <a:off x="6491288" y="17049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3" name="Freeform 1130"/>
          <p:cNvSpPr>
            <a:spLocks/>
          </p:cNvSpPr>
          <p:nvPr/>
        </p:nvSpPr>
        <p:spPr bwMode="auto">
          <a:xfrm>
            <a:off x="6672263" y="16192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4" name="Freeform 1131"/>
          <p:cNvSpPr>
            <a:spLocks/>
          </p:cNvSpPr>
          <p:nvPr/>
        </p:nvSpPr>
        <p:spPr bwMode="auto">
          <a:xfrm>
            <a:off x="6843713" y="16859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5" name="Freeform 1132"/>
          <p:cNvSpPr>
            <a:spLocks/>
          </p:cNvSpPr>
          <p:nvPr/>
        </p:nvSpPr>
        <p:spPr bwMode="auto">
          <a:xfrm>
            <a:off x="7024688" y="17335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6" name="Freeform 1133"/>
          <p:cNvSpPr>
            <a:spLocks/>
          </p:cNvSpPr>
          <p:nvPr/>
        </p:nvSpPr>
        <p:spPr bwMode="auto">
          <a:xfrm>
            <a:off x="7205663" y="19050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7" name="Freeform 1134"/>
          <p:cNvSpPr>
            <a:spLocks/>
          </p:cNvSpPr>
          <p:nvPr/>
        </p:nvSpPr>
        <p:spPr bwMode="auto">
          <a:xfrm>
            <a:off x="7377113" y="21336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8" name="Freeform 1135"/>
          <p:cNvSpPr>
            <a:spLocks/>
          </p:cNvSpPr>
          <p:nvPr/>
        </p:nvSpPr>
        <p:spPr bwMode="auto">
          <a:xfrm>
            <a:off x="7558088" y="22383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9" name="Freeform 1136"/>
          <p:cNvSpPr>
            <a:spLocks/>
          </p:cNvSpPr>
          <p:nvPr/>
        </p:nvSpPr>
        <p:spPr bwMode="auto">
          <a:xfrm>
            <a:off x="7729538" y="22288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0" name="Freeform 1137"/>
          <p:cNvSpPr>
            <a:spLocks/>
          </p:cNvSpPr>
          <p:nvPr/>
        </p:nvSpPr>
        <p:spPr bwMode="auto">
          <a:xfrm>
            <a:off x="7910513" y="22669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1" name="Line 1138"/>
          <p:cNvSpPr>
            <a:spLocks noChangeShapeType="1"/>
          </p:cNvSpPr>
          <p:nvPr/>
        </p:nvSpPr>
        <p:spPr bwMode="auto">
          <a:xfrm>
            <a:off x="7939088" y="847725"/>
            <a:ext cx="1587" cy="1714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" name="Line 1139"/>
          <p:cNvSpPr>
            <a:spLocks noChangeShapeType="1"/>
          </p:cNvSpPr>
          <p:nvPr/>
        </p:nvSpPr>
        <p:spPr bwMode="auto">
          <a:xfrm>
            <a:off x="7939088" y="25622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" name="Line 1140"/>
          <p:cNvSpPr>
            <a:spLocks noChangeShapeType="1"/>
          </p:cNvSpPr>
          <p:nvPr/>
        </p:nvSpPr>
        <p:spPr bwMode="auto">
          <a:xfrm>
            <a:off x="7939088" y="24384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" name="Line 1141"/>
          <p:cNvSpPr>
            <a:spLocks noChangeShapeType="1"/>
          </p:cNvSpPr>
          <p:nvPr/>
        </p:nvSpPr>
        <p:spPr bwMode="auto">
          <a:xfrm>
            <a:off x="7939088" y="23145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5" name="Line 1142"/>
          <p:cNvSpPr>
            <a:spLocks noChangeShapeType="1"/>
          </p:cNvSpPr>
          <p:nvPr/>
        </p:nvSpPr>
        <p:spPr bwMode="auto">
          <a:xfrm>
            <a:off x="7939088" y="21907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6" name="Line 1143"/>
          <p:cNvSpPr>
            <a:spLocks noChangeShapeType="1"/>
          </p:cNvSpPr>
          <p:nvPr/>
        </p:nvSpPr>
        <p:spPr bwMode="auto">
          <a:xfrm>
            <a:off x="7939088" y="20764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7" name="Line 1144"/>
          <p:cNvSpPr>
            <a:spLocks noChangeShapeType="1"/>
          </p:cNvSpPr>
          <p:nvPr/>
        </p:nvSpPr>
        <p:spPr bwMode="auto">
          <a:xfrm>
            <a:off x="7939088" y="19526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8" name="Line 1145"/>
          <p:cNvSpPr>
            <a:spLocks noChangeShapeType="1"/>
          </p:cNvSpPr>
          <p:nvPr/>
        </p:nvSpPr>
        <p:spPr bwMode="auto">
          <a:xfrm>
            <a:off x="7939088" y="18288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9" name="Line 1146"/>
          <p:cNvSpPr>
            <a:spLocks noChangeShapeType="1"/>
          </p:cNvSpPr>
          <p:nvPr/>
        </p:nvSpPr>
        <p:spPr bwMode="auto">
          <a:xfrm>
            <a:off x="7939088" y="17049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0" name="Line 1147"/>
          <p:cNvSpPr>
            <a:spLocks noChangeShapeType="1"/>
          </p:cNvSpPr>
          <p:nvPr/>
        </p:nvSpPr>
        <p:spPr bwMode="auto">
          <a:xfrm>
            <a:off x="7939088" y="15811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" name="Line 1148"/>
          <p:cNvSpPr>
            <a:spLocks noChangeShapeType="1"/>
          </p:cNvSpPr>
          <p:nvPr/>
        </p:nvSpPr>
        <p:spPr bwMode="auto">
          <a:xfrm>
            <a:off x="7939088" y="14573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2" name="Line 1149"/>
          <p:cNvSpPr>
            <a:spLocks noChangeShapeType="1"/>
          </p:cNvSpPr>
          <p:nvPr/>
        </p:nvSpPr>
        <p:spPr bwMode="auto">
          <a:xfrm>
            <a:off x="7939088" y="13335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" name="Line 1150"/>
          <p:cNvSpPr>
            <a:spLocks noChangeShapeType="1"/>
          </p:cNvSpPr>
          <p:nvPr/>
        </p:nvSpPr>
        <p:spPr bwMode="auto">
          <a:xfrm>
            <a:off x="7939088" y="12192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4" name="Line 1151"/>
          <p:cNvSpPr>
            <a:spLocks noChangeShapeType="1"/>
          </p:cNvSpPr>
          <p:nvPr/>
        </p:nvSpPr>
        <p:spPr bwMode="auto">
          <a:xfrm>
            <a:off x="7939088" y="10953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5" name="Line 1152"/>
          <p:cNvSpPr>
            <a:spLocks noChangeShapeType="1"/>
          </p:cNvSpPr>
          <p:nvPr/>
        </p:nvSpPr>
        <p:spPr bwMode="auto">
          <a:xfrm>
            <a:off x="7939088" y="9715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6" name="Line 1153"/>
          <p:cNvSpPr>
            <a:spLocks noChangeShapeType="1"/>
          </p:cNvSpPr>
          <p:nvPr/>
        </p:nvSpPr>
        <p:spPr bwMode="auto">
          <a:xfrm>
            <a:off x="7939088" y="8477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7" name="Line 1154"/>
          <p:cNvSpPr>
            <a:spLocks noChangeShapeType="1"/>
          </p:cNvSpPr>
          <p:nvPr/>
        </p:nvSpPr>
        <p:spPr bwMode="auto">
          <a:xfrm>
            <a:off x="7939088" y="25622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8" name="Line 1155"/>
          <p:cNvSpPr>
            <a:spLocks noChangeShapeType="1"/>
          </p:cNvSpPr>
          <p:nvPr/>
        </p:nvSpPr>
        <p:spPr bwMode="auto">
          <a:xfrm>
            <a:off x="7939088" y="23145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9" name="Line 1156"/>
          <p:cNvSpPr>
            <a:spLocks noChangeShapeType="1"/>
          </p:cNvSpPr>
          <p:nvPr/>
        </p:nvSpPr>
        <p:spPr bwMode="auto">
          <a:xfrm>
            <a:off x="7939088" y="20764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0" name="Line 1157"/>
          <p:cNvSpPr>
            <a:spLocks noChangeShapeType="1"/>
          </p:cNvSpPr>
          <p:nvPr/>
        </p:nvSpPr>
        <p:spPr bwMode="auto">
          <a:xfrm>
            <a:off x="7939088" y="18288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1" name="Line 1158"/>
          <p:cNvSpPr>
            <a:spLocks noChangeShapeType="1"/>
          </p:cNvSpPr>
          <p:nvPr/>
        </p:nvSpPr>
        <p:spPr bwMode="auto">
          <a:xfrm>
            <a:off x="7939088" y="15811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2" name="Line 1159"/>
          <p:cNvSpPr>
            <a:spLocks noChangeShapeType="1"/>
          </p:cNvSpPr>
          <p:nvPr/>
        </p:nvSpPr>
        <p:spPr bwMode="auto">
          <a:xfrm>
            <a:off x="7939088" y="13335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" name="Line 1160"/>
          <p:cNvSpPr>
            <a:spLocks noChangeShapeType="1"/>
          </p:cNvSpPr>
          <p:nvPr/>
        </p:nvSpPr>
        <p:spPr bwMode="auto">
          <a:xfrm>
            <a:off x="7939088" y="10953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4" name="Line 1161"/>
          <p:cNvSpPr>
            <a:spLocks noChangeShapeType="1"/>
          </p:cNvSpPr>
          <p:nvPr/>
        </p:nvSpPr>
        <p:spPr bwMode="auto">
          <a:xfrm>
            <a:off x="7939088" y="8477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5" name="Rectangle 1162"/>
          <p:cNvSpPr>
            <a:spLocks noChangeArrowheads="1"/>
          </p:cNvSpPr>
          <p:nvPr/>
        </p:nvSpPr>
        <p:spPr bwMode="auto">
          <a:xfrm>
            <a:off x="5100638" y="1143000"/>
            <a:ext cx="6667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6" name="Rectangle 1163"/>
          <p:cNvSpPr>
            <a:spLocks noChangeArrowheads="1"/>
          </p:cNvSpPr>
          <p:nvPr/>
        </p:nvSpPr>
        <p:spPr bwMode="auto">
          <a:xfrm>
            <a:off x="5205413" y="1143000"/>
            <a:ext cx="6667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" name="Freeform 1164"/>
          <p:cNvSpPr>
            <a:spLocks/>
          </p:cNvSpPr>
          <p:nvPr/>
        </p:nvSpPr>
        <p:spPr bwMode="auto">
          <a:xfrm>
            <a:off x="5310188" y="1123950"/>
            <a:ext cx="66675" cy="19050"/>
          </a:xfrm>
          <a:custGeom>
            <a:avLst/>
            <a:gdLst>
              <a:gd name="T0" fmla="*/ 0 w 42"/>
              <a:gd name="T1" fmla="*/ 6 h 12"/>
              <a:gd name="T2" fmla="*/ 42 w 42"/>
              <a:gd name="T3" fmla="*/ 0 h 12"/>
              <a:gd name="T4" fmla="*/ 42 w 42"/>
              <a:gd name="T5" fmla="*/ 6 h 12"/>
              <a:gd name="T6" fmla="*/ 0 w 42"/>
              <a:gd name="T7" fmla="*/ 12 h 12"/>
              <a:gd name="T8" fmla="*/ 0 w 42"/>
              <a:gd name="T9" fmla="*/ 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2"/>
              <a:gd name="T17" fmla="*/ 42 w 4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2">
                <a:moveTo>
                  <a:pt x="0" y="6"/>
                </a:moveTo>
                <a:lnTo>
                  <a:pt x="42" y="0"/>
                </a:lnTo>
                <a:lnTo>
                  <a:pt x="4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" name="Freeform 1165"/>
          <p:cNvSpPr>
            <a:spLocks/>
          </p:cNvSpPr>
          <p:nvPr/>
        </p:nvSpPr>
        <p:spPr bwMode="auto">
          <a:xfrm>
            <a:off x="5414963" y="1104900"/>
            <a:ext cx="38100" cy="19050"/>
          </a:xfrm>
          <a:custGeom>
            <a:avLst/>
            <a:gdLst>
              <a:gd name="T0" fmla="*/ 0 w 24"/>
              <a:gd name="T1" fmla="*/ 6 h 12"/>
              <a:gd name="T2" fmla="*/ 24 w 24"/>
              <a:gd name="T3" fmla="*/ 0 h 12"/>
              <a:gd name="T4" fmla="*/ 24 w 24"/>
              <a:gd name="T5" fmla="*/ 6 h 12"/>
              <a:gd name="T6" fmla="*/ 0 w 24"/>
              <a:gd name="T7" fmla="*/ 12 h 12"/>
              <a:gd name="T8" fmla="*/ 0 w 24"/>
              <a:gd name="T9" fmla="*/ 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2"/>
              <a:gd name="T17" fmla="*/ 24 w 24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2">
                <a:moveTo>
                  <a:pt x="0" y="6"/>
                </a:moveTo>
                <a:lnTo>
                  <a:pt x="24" y="0"/>
                </a:lnTo>
                <a:lnTo>
                  <a:pt x="24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" name="Rectangle 1166"/>
          <p:cNvSpPr>
            <a:spLocks noChangeArrowheads="1"/>
          </p:cNvSpPr>
          <p:nvPr/>
        </p:nvSpPr>
        <p:spPr bwMode="auto">
          <a:xfrm>
            <a:off x="5453063" y="1104900"/>
            <a:ext cx="2857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" name="Rectangle 1167"/>
          <p:cNvSpPr>
            <a:spLocks noChangeArrowheads="1"/>
          </p:cNvSpPr>
          <p:nvPr/>
        </p:nvSpPr>
        <p:spPr bwMode="auto">
          <a:xfrm>
            <a:off x="5519738" y="1104900"/>
            <a:ext cx="6667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1" name="Rectangle 1168"/>
          <p:cNvSpPr>
            <a:spLocks noChangeArrowheads="1"/>
          </p:cNvSpPr>
          <p:nvPr/>
        </p:nvSpPr>
        <p:spPr bwMode="auto">
          <a:xfrm>
            <a:off x="5624513" y="1104900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2" name="Freeform 1169"/>
          <p:cNvSpPr>
            <a:spLocks/>
          </p:cNvSpPr>
          <p:nvPr/>
        </p:nvSpPr>
        <p:spPr bwMode="auto">
          <a:xfrm>
            <a:off x="5634038" y="1104900"/>
            <a:ext cx="57150" cy="28575"/>
          </a:xfrm>
          <a:custGeom>
            <a:avLst/>
            <a:gdLst>
              <a:gd name="T0" fmla="*/ 0 w 36"/>
              <a:gd name="T1" fmla="*/ 0 h 18"/>
              <a:gd name="T2" fmla="*/ 36 w 36"/>
              <a:gd name="T3" fmla="*/ 12 h 18"/>
              <a:gd name="T4" fmla="*/ 36 w 36"/>
              <a:gd name="T5" fmla="*/ 18 h 18"/>
              <a:gd name="T6" fmla="*/ 0 w 36"/>
              <a:gd name="T7" fmla="*/ 6 h 18"/>
              <a:gd name="T8" fmla="*/ 0 w 3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0"/>
                </a:moveTo>
                <a:lnTo>
                  <a:pt x="36" y="12"/>
                </a:lnTo>
                <a:lnTo>
                  <a:pt x="36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" name="Freeform 1170"/>
          <p:cNvSpPr>
            <a:spLocks/>
          </p:cNvSpPr>
          <p:nvPr/>
        </p:nvSpPr>
        <p:spPr bwMode="auto">
          <a:xfrm>
            <a:off x="5729288" y="1133475"/>
            <a:ext cx="66675" cy="28575"/>
          </a:xfrm>
          <a:custGeom>
            <a:avLst/>
            <a:gdLst>
              <a:gd name="T0" fmla="*/ 0 w 42"/>
              <a:gd name="T1" fmla="*/ 0 h 18"/>
              <a:gd name="T2" fmla="*/ 42 w 42"/>
              <a:gd name="T3" fmla="*/ 12 h 18"/>
              <a:gd name="T4" fmla="*/ 42 w 42"/>
              <a:gd name="T5" fmla="*/ 18 h 18"/>
              <a:gd name="T6" fmla="*/ 0 w 42"/>
              <a:gd name="T7" fmla="*/ 6 h 18"/>
              <a:gd name="T8" fmla="*/ 0 w 42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8"/>
              <a:gd name="T17" fmla="*/ 42 w 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8">
                <a:moveTo>
                  <a:pt x="0" y="0"/>
                </a:moveTo>
                <a:lnTo>
                  <a:pt x="42" y="12"/>
                </a:lnTo>
                <a:lnTo>
                  <a:pt x="4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" name="Freeform 1171"/>
          <p:cNvSpPr>
            <a:spLocks/>
          </p:cNvSpPr>
          <p:nvPr/>
        </p:nvSpPr>
        <p:spPr bwMode="auto">
          <a:xfrm>
            <a:off x="5834063" y="1171575"/>
            <a:ext cx="57150" cy="57150"/>
          </a:xfrm>
          <a:custGeom>
            <a:avLst/>
            <a:gdLst>
              <a:gd name="T0" fmla="*/ 6 w 36"/>
              <a:gd name="T1" fmla="*/ 0 h 36"/>
              <a:gd name="T2" fmla="*/ 36 w 36"/>
              <a:gd name="T3" fmla="*/ 30 h 36"/>
              <a:gd name="T4" fmla="*/ 30 w 36"/>
              <a:gd name="T5" fmla="*/ 36 h 36"/>
              <a:gd name="T6" fmla="*/ 0 w 36"/>
              <a:gd name="T7" fmla="*/ 6 h 36"/>
              <a:gd name="T8" fmla="*/ 6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6" y="0"/>
                </a:moveTo>
                <a:lnTo>
                  <a:pt x="36" y="30"/>
                </a:lnTo>
                <a:lnTo>
                  <a:pt x="30" y="36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" name="Freeform 1172"/>
          <p:cNvSpPr>
            <a:spLocks/>
          </p:cNvSpPr>
          <p:nvPr/>
        </p:nvSpPr>
        <p:spPr bwMode="auto">
          <a:xfrm>
            <a:off x="5910263" y="1247775"/>
            <a:ext cx="57150" cy="47625"/>
          </a:xfrm>
          <a:custGeom>
            <a:avLst/>
            <a:gdLst>
              <a:gd name="T0" fmla="*/ 6 w 36"/>
              <a:gd name="T1" fmla="*/ 0 h 30"/>
              <a:gd name="T2" fmla="*/ 36 w 36"/>
              <a:gd name="T3" fmla="*/ 24 h 30"/>
              <a:gd name="T4" fmla="*/ 30 w 36"/>
              <a:gd name="T5" fmla="*/ 30 h 30"/>
              <a:gd name="T6" fmla="*/ 0 w 36"/>
              <a:gd name="T7" fmla="*/ 6 h 30"/>
              <a:gd name="T8" fmla="*/ 6 w 36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0"/>
              <a:gd name="T17" fmla="*/ 36 w 36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0">
                <a:moveTo>
                  <a:pt x="6" y="0"/>
                </a:moveTo>
                <a:lnTo>
                  <a:pt x="36" y="24"/>
                </a:lnTo>
                <a:lnTo>
                  <a:pt x="30" y="3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6" name="Freeform 1173"/>
          <p:cNvSpPr>
            <a:spLocks/>
          </p:cNvSpPr>
          <p:nvPr/>
        </p:nvSpPr>
        <p:spPr bwMode="auto">
          <a:xfrm>
            <a:off x="5986463" y="1323975"/>
            <a:ext cx="38100" cy="57150"/>
          </a:xfrm>
          <a:custGeom>
            <a:avLst/>
            <a:gdLst>
              <a:gd name="T0" fmla="*/ 6 w 24"/>
              <a:gd name="T1" fmla="*/ 0 h 36"/>
              <a:gd name="T2" fmla="*/ 24 w 24"/>
              <a:gd name="T3" fmla="*/ 36 h 36"/>
              <a:gd name="T4" fmla="*/ 18 w 24"/>
              <a:gd name="T5" fmla="*/ 36 h 36"/>
              <a:gd name="T6" fmla="*/ 0 w 24"/>
              <a:gd name="T7" fmla="*/ 0 h 36"/>
              <a:gd name="T8" fmla="*/ 6 w 24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6"/>
              <a:gd name="T17" fmla="*/ 24 w 24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6">
                <a:moveTo>
                  <a:pt x="6" y="0"/>
                </a:moveTo>
                <a:lnTo>
                  <a:pt x="24" y="36"/>
                </a:lnTo>
                <a:lnTo>
                  <a:pt x="18" y="36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7" name="Freeform 1174"/>
          <p:cNvSpPr>
            <a:spLocks/>
          </p:cNvSpPr>
          <p:nvPr/>
        </p:nvSpPr>
        <p:spPr bwMode="auto">
          <a:xfrm>
            <a:off x="6034088" y="1419225"/>
            <a:ext cx="38100" cy="57150"/>
          </a:xfrm>
          <a:custGeom>
            <a:avLst/>
            <a:gdLst>
              <a:gd name="T0" fmla="*/ 6 w 24"/>
              <a:gd name="T1" fmla="*/ 0 h 36"/>
              <a:gd name="T2" fmla="*/ 24 w 24"/>
              <a:gd name="T3" fmla="*/ 36 h 36"/>
              <a:gd name="T4" fmla="*/ 18 w 24"/>
              <a:gd name="T5" fmla="*/ 36 h 36"/>
              <a:gd name="T6" fmla="*/ 0 w 24"/>
              <a:gd name="T7" fmla="*/ 0 h 36"/>
              <a:gd name="T8" fmla="*/ 6 w 24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6"/>
              <a:gd name="T17" fmla="*/ 24 w 24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6">
                <a:moveTo>
                  <a:pt x="6" y="0"/>
                </a:moveTo>
                <a:lnTo>
                  <a:pt x="24" y="36"/>
                </a:lnTo>
                <a:lnTo>
                  <a:pt x="18" y="36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8" name="Freeform 1175"/>
          <p:cNvSpPr>
            <a:spLocks/>
          </p:cNvSpPr>
          <p:nvPr/>
        </p:nvSpPr>
        <p:spPr bwMode="auto">
          <a:xfrm>
            <a:off x="6081713" y="1514475"/>
            <a:ext cx="38100" cy="57150"/>
          </a:xfrm>
          <a:custGeom>
            <a:avLst/>
            <a:gdLst>
              <a:gd name="T0" fmla="*/ 6 w 24"/>
              <a:gd name="T1" fmla="*/ 0 h 36"/>
              <a:gd name="T2" fmla="*/ 24 w 24"/>
              <a:gd name="T3" fmla="*/ 36 h 36"/>
              <a:gd name="T4" fmla="*/ 18 w 24"/>
              <a:gd name="T5" fmla="*/ 36 h 36"/>
              <a:gd name="T6" fmla="*/ 0 w 24"/>
              <a:gd name="T7" fmla="*/ 0 h 36"/>
              <a:gd name="T8" fmla="*/ 6 w 24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6"/>
              <a:gd name="T17" fmla="*/ 24 w 24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6">
                <a:moveTo>
                  <a:pt x="6" y="0"/>
                </a:moveTo>
                <a:lnTo>
                  <a:pt x="24" y="36"/>
                </a:lnTo>
                <a:lnTo>
                  <a:pt x="18" y="36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9" name="Freeform 1176"/>
          <p:cNvSpPr>
            <a:spLocks/>
          </p:cNvSpPr>
          <p:nvPr/>
        </p:nvSpPr>
        <p:spPr bwMode="auto">
          <a:xfrm>
            <a:off x="6119813" y="1609725"/>
            <a:ext cx="38100" cy="57150"/>
          </a:xfrm>
          <a:custGeom>
            <a:avLst/>
            <a:gdLst>
              <a:gd name="T0" fmla="*/ 6 w 24"/>
              <a:gd name="T1" fmla="*/ 0 h 36"/>
              <a:gd name="T2" fmla="*/ 24 w 24"/>
              <a:gd name="T3" fmla="*/ 36 h 36"/>
              <a:gd name="T4" fmla="*/ 18 w 24"/>
              <a:gd name="T5" fmla="*/ 36 h 36"/>
              <a:gd name="T6" fmla="*/ 0 w 24"/>
              <a:gd name="T7" fmla="*/ 0 h 36"/>
              <a:gd name="T8" fmla="*/ 6 w 24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6"/>
              <a:gd name="T17" fmla="*/ 24 w 24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6">
                <a:moveTo>
                  <a:pt x="6" y="0"/>
                </a:moveTo>
                <a:lnTo>
                  <a:pt x="24" y="36"/>
                </a:lnTo>
                <a:lnTo>
                  <a:pt x="18" y="36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0" name="Freeform 1177"/>
          <p:cNvSpPr>
            <a:spLocks/>
          </p:cNvSpPr>
          <p:nvPr/>
        </p:nvSpPr>
        <p:spPr bwMode="auto">
          <a:xfrm>
            <a:off x="6167438" y="1704975"/>
            <a:ext cx="28575" cy="66675"/>
          </a:xfrm>
          <a:custGeom>
            <a:avLst/>
            <a:gdLst>
              <a:gd name="T0" fmla="*/ 6 w 18"/>
              <a:gd name="T1" fmla="*/ 0 h 42"/>
              <a:gd name="T2" fmla="*/ 18 w 18"/>
              <a:gd name="T3" fmla="*/ 42 h 42"/>
              <a:gd name="T4" fmla="*/ 12 w 18"/>
              <a:gd name="T5" fmla="*/ 42 h 42"/>
              <a:gd name="T6" fmla="*/ 0 w 18"/>
              <a:gd name="T7" fmla="*/ 0 h 42"/>
              <a:gd name="T8" fmla="*/ 6 w 18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42"/>
              <a:gd name="T17" fmla="*/ 18 w 18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42">
                <a:moveTo>
                  <a:pt x="6" y="0"/>
                </a:moveTo>
                <a:lnTo>
                  <a:pt x="18" y="42"/>
                </a:lnTo>
                <a:lnTo>
                  <a:pt x="12" y="4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" name="Freeform 1178"/>
          <p:cNvSpPr>
            <a:spLocks/>
          </p:cNvSpPr>
          <p:nvPr/>
        </p:nvSpPr>
        <p:spPr bwMode="auto">
          <a:xfrm>
            <a:off x="6205538" y="1800225"/>
            <a:ext cx="28575" cy="66675"/>
          </a:xfrm>
          <a:custGeom>
            <a:avLst/>
            <a:gdLst>
              <a:gd name="T0" fmla="*/ 6 w 18"/>
              <a:gd name="T1" fmla="*/ 0 h 42"/>
              <a:gd name="T2" fmla="*/ 18 w 18"/>
              <a:gd name="T3" fmla="*/ 42 h 42"/>
              <a:gd name="T4" fmla="*/ 12 w 18"/>
              <a:gd name="T5" fmla="*/ 42 h 42"/>
              <a:gd name="T6" fmla="*/ 0 w 18"/>
              <a:gd name="T7" fmla="*/ 0 h 42"/>
              <a:gd name="T8" fmla="*/ 6 w 18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42"/>
              <a:gd name="T17" fmla="*/ 18 w 18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42">
                <a:moveTo>
                  <a:pt x="6" y="0"/>
                </a:moveTo>
                <a:lnTo>
                  <a:pt x="18" y="42"/>
                </a:lnTo>
                <a:lnTo>
                  <a:pt x="12" y="4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2" name="Freeform 1179"/>
          <p:cNvSpPr>
            <a:spLocks/>
          </p:cNvSpPr>
          <p:nvPr/>
        </p:nvSpPr>
        <p:spPr bwMode="auto">
          <a:xfrm>
            <a:off x="6234113" y="1905000"/>
            <a:ext cx="38100" cy="57150"/>
          </a:xfrm>
          <a:custGeom>
            <a:avLst/>
            <a:gdLst>
              <a:gd name="T0" fmla="*/ 6 w 24"/>
              <a:gd name="T1" fmla="*/ 0 h 36"/>
              <a:gd name="T2" fmla="*/ 24 w 24"/>
              <a:gd name="T3" fmla="*/ 36 h 36"/>
              <a:gd name="T4" fmla="*/ 18 w 24"/>
              <a:gd name="T5" fmla="*/ 36 h 36"/>
              <a:gd name="T6" fmla="*/ 0 w 24"/>
              <a:gd name="T7" fmla="*/ 0 h 36"/>
              <a:gd name="T8" fmla="*/ 6 w 24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6"/>
              <a:gd name="T17" fmla="*/ 24 w 24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6">
                <a:moveTo>
                  <a:pt x="6" y="0"/>
                </a:moveTo>
                <a:lnTo>
                  <a:pt x="24" y="36"/>
                </a:lnTo>
                <a:lnTo>
                  <a:pt x="18" y="36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" name="Freeform 1180"/>
          <p:cNvSpPr>
            <a:spLocks/>
          </p:cNvSpPr>
          <p:nvPr/>
        </p:nvSpPr>
        <p:spPr bwMode="auto">
          <a:xfrm>
            <a:off x="6272213" y="2000250"/>
            <a:ext cx="38100" cy="66675"/>
          </a:xfrm>
          <a:custGeom>
            <a:avLst/>
            <a:gdLst>
              <a:gd name="T0" fmla="*/ 6 w 24"/>
              <a:gd name="T1" fmla="*/ 0 h 42"/>
              <a:gd name="T2" fmla="*/ 24 w 24"/>
              <a:gd name="T3" fmla="*/ 42 h 42"/>
              <a:gd name="T4" fmla="*/ 18 w 24"/>
              <a:gd name="T5" fmla="*/ 42 h 42"/>
              <a:gd name="T6" fmla="*/ 0 w 24"/>
              <a:gd name="T7" fmla="*/ 0 h 42"/>
              <a:gd name="T8" fmla="*/ 6 w 24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42"/>
              <a:gd name="T17" fmla="*/ 24 w 24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42">
                <a:moveTo>
                  <a:pt x="6" y="0"/>
                </a:moveTo>
                <a:lnTo>
                  <a:pt x="24" y="42"/>
                </a:lnTo>
                <a:lnTo>
                  <a:pt x="18" y="4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" name="Freeform 1181"/>
          <p:cNvSpPr>
            <a:spLocks/>
          </p:cNvSpPr>
          <p:nvPr/>
        </p:nvSpPr>
        <p:spPr bwMode="auto">
          <a:xfrm>
            <a:off x="6310313" y="2105025"/>
            <a:ext cx="28575" cy="57150"/>
          </a:xfrm>
          <a:custGeom>
            <a:avLst/>
            <a:gdLst>
              <a:gd name="T0" fmla="*/ 6 w 18"/>
              <a:gd name="T1" fmla="*/ 0 h 36"/>
              <a:gd name="T2" fmla="*/ 18 w 18"/>
              <a:gd name="T3" fmla="*/ 36 h 36"/>
              <a:gd name="T4" fmla="*/ 12 w 18"/>
              <a:gd name="T5" fmla="*/ 36 h 36"/>
              <a:gd name="T6" fmla="*/ 0 w 18"/>
              <a:gd name="T7" fmla="*/ 0 h 36"/>
              <a:gd name="T8" fmla="*/ 6 w 18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36"/>
              <a:gd name="T17" fmla="*/ 18 w 18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36">
                <a:moveTo>
                  <a:pt x="6" y="0"/>
                </a:moveTo>
                <a:lnTo>
                  <a:pt x="18" y="36"/>
                </a:lnTo>
                <a:lnTo>
                  <a:pt x="12" y="36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" name="Freeform 1182"/>
          <p:cNvSpPr>
            <a:spLocks/>
          </p:cNvSpPr>
          <p:nvPr/>
        </p:nvSpPr>
        <p:spPr bwMode="auto">
          <a:xfrm>
            <a:off x="6357938" y="2181225"/>
            <a:ext cx="57150" cy="57150"/>
          </a:xfrm>
          <a:custGeom>
            <a:avLst/>
            <a:gdLst>
              <a:gd name="T0" fmla="*/ 6 w 36"/>
              <a:gd name="T1" fmla="*/ 0 h 36"/>
              <a:gd name="T2" fmla="*/ 36 w 36"/>
              <a:gd name="T3" fmla="*/ 30 h 36"/>
              <a:gd name="T4" fmla="*/ 30 w 36"/>
              <a:gd name="T5" fmla="*/ 36 h 36"/>
              <a:gd name="T6" fmla="*/ 0 w 36"/>
              <a:gd name="T7" fmla="*/ 6 h 36"/>
              <a:gd name="T8" fmla="*/ 6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6" y="0"/>
                </a:moveTo>
                <a:lnTo>
                  <a:pt x="36" y="30"/>
                </a:lnTo>
                <a:lnTo>
                  <a:pt x="30" y="36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" name="Freeform 1183"/>
          <p:cNvSpPr>
            <a:spLocks/>
          </p:cNvSpPr>
          <p:nvPr/>
        </p:nvSpPr>
        <p:spPr bwMode="auto">
          <a:xfrm>
            <a:off x="6434138" y="2247900"/>
            <a:ext cx="66675" cy="57150"/>
          </a:xfrm>
          <a:custGeom>
            <a:avLst/>
            <a:gdLst>
              <a:gd name="T0" fmla="*/ 6 w 42"/>
              <a:gd name="T1" fmla="*/ 0 h 36"/>
              <a:gd name="T2" fmla="*/ 42 w 42"/>
              <a:gd name="T3" fmla="*/ 30 h 36"/>
              <a:gd name="T4" fmla="*/ 36 w 42"/>
              <a:gd name="T5" fmla="*/ 36 h 36"/>
              <a:gd name="T6" fmla="*/ 0 w 42"/>
              <a:gd name="T7" fmla="*/ 6 h 36"/>
              <a:gd name="T8" fmla="*/ 6 w 42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6"/>
              <a:gd name="T17" fmla="*/ 42 w 4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6">
                <a:moveTo>
                  <a:pt x="6" y="0"/>
                </a:moveTo>
                <a:lnTo>
                  <a:pt x="42" y="30"/>
                </a:lnTo>
                <a:lnTo>
                  <a:pt x="36" y="36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" name="Freeform 1184"/>
          <p:cNvSpPr>
            <a:spLocks/>
          </p:cNvSpPr>
          <p:nvPr/>
        </p:nvSpPr>
        <p:spPr bwMode="auto">
          <a:xfrm>
            <a:off x="6519863" y="2314575"/>
            <a:ext cx="66675" cy="19050"/>
          </a:xfrm>
          <a:custGeom>
            <a:avLst/>
            <a:gdLst>
              <a:gd name="T0" fmla="*/ 0 w 42"/>
              <a:gd name="T1" fmla="*/ 0 h 12"/>
              <a:gd name="T2" fmla="*/ 42 w 42"/>
              <a:gd name="T3" fmla="*/ 6 h 12"/>
              <a:gd name="T4" fmla="*/ 42 w 42"/>
              <a:gd name="T5" fmla="*/ 12 h 12"/>
              <a:gd name="T6" fmla="*/ 0 w 42"/>
              <a:gd name="T7" fmla="*/ 6 h 12"/>
              <a:gd name="T8" fmla="*/ 0 w 42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2"/>
              <a:gd name="T17" fmla="*/ 42 w 4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2">
                <a:moveTo>
                  <a:pt x="0" y="0"/>
                </a:moveTo>
                <a:lnTo>
                  <a:pt x="42" y="6"/>
                </a:lnTo>
                <a:lnTo>
                  <a:pt x="42" y="12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" name="Freeform 1185"/>
          <p:cNvSpPr>
            <a:spLocks/>
          </p:cNvSpPr>
          <p:nvPr/>
        </p:nvSpPr>
        <p:spPr bwMode="auto">
          <a:xfrm>
            <a:off x="6624638" y="2324100"/>
            <a:ext cx="66675" cy="19050"/>
          </a:xfrm>
          <a:custGeom>
            <a:avLst/>
            <a:gdLst>
              <a:gd name="T0" fmla="*/ 0 w 42"/>
              <a:gd name="T1" fmla="*/ 0 h 12"/>
              <a:gd name="T2" fmla="*/ 42 w 42"/>
              <a:gd name="T3" fmla="*/ 6 h 12"/>
              <a:gd name="T4" fmla="*/ 42 w 42"/>
              <a:gd name="T5" fmla="*/ 12 h 12"/>
              <a:gd name="T6" fmla="*/ 0 w 42"/>
              <a:gd name="T7" fmla="*/ 6 h 12"/>
              <a:gd name="T8" fmla="*/ 0 w 42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2"/>
              <a:gd name="T17" fmla="*/ 42 w 4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2">
                <a:moveTo>
                  <a:pt x="0" y="0"/>
                </a:moveTo>
                <a:lnTo>
                  <a:pt x="42" y="6"/>
                </a:lnTo>
                <a:lnTo>
                  <a:pt x="42" y="12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" name="Freeform 1186"/>
          <p:cNvSpPr>
            <a:spLocks/>
          </p:cNvSpPr>
          <p:nvPr/>
        </p:nvSpPr>
        <p:spPr bwMode="auto">
          <a:xfrm>
            <a:off x="6729413" y="2286000"/>
            <a:ext cx="57150" cy="38100"/>
          </a:xfrm>
          <a:custGeom>
            <a:avLst/>
            <a:gdLst>
              <a:gd name="T0" fmla="*/ 0 w 36"/>
              <a:gd name="T1" fmla="*/ 18 h 24"/>
              <a:gd name="T2" fmla="*/ 36 w 36"/>
              <a:gd name="T3" fmla="*/ 0 h 24"/>
              <a:gd name="T4" fmla="*/ 36 w 36"/>
              <a:gd name="T5" fmla="*/ 6 h 24"/>
              <a:gd name="T6" fmla="*/ 0 w 36"/>
              <a:gd name="T7" fmla="*/ 24 h 24"/>
              <a:gd name="T8" fmla="*/ 0 w 36"/>
              <a:gd name="T9" fmla="*/ 18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4"/>
              <a:gd name="T17" fmla="*/ 36 w 3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4">
                <a:moveTo>
                  <a:pt x="0" y="18"/>
                </a:moveTo>
                <a:lnTo>
                  <a:pt x="36" y="0"/>
                </a:lnTo>
                <a:lnTo>
                  <a:pt x="36" y="6"/>
                </a:lnTo>
                <a:lnTo>
                  <a:pt x="0" y="24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" name="Freeform 1187"/>
          <p:cNvSpPr>
            <a:spLocks/>
          </p:cNvSpPr>
          <p:nvPr/>
        </p:nvSpPr>
        <p:spPr bwMode="auto">
          <a:xfrm>
            <a:off x="6805613" y="2228850"/>
            <a:ext cx="66675" cy="47625"/>
          </a:xfrm>
          <a:custGeom>
            <a:avLst/>
            <a:gdLst>
              <a:gd name="T0" fmla="*/ 0 w 42"/>
              <a:gd name="T1" fmla="*/ 24 h 30"/>
              <a:gd name="T2" fmla="*/ 36 w 42"/>
              <a:gd name="T3" fmla="*/ 0 h 30"/>
              <a:gd name="T4" fmla="*/ 42 w 42"/>
              <a:gd name="T5" fmla="*/ 6 h 30"/>
              <a:gd name="T6" fmla="*/ 6 w 42"/>
              <a:gd name="T7" fmla="*/ 30 h 30"/>
              <a:gd name="T8" fmla="*/ 0 w 42"/>
              <a:gd name="T9" fmla="*/ 24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24"/>
                </a:moveTo>
                <a:lnTo>
                  <a:pt x="36" y="0"/>
                </a:lnTo>
                <a:lnTo>
                  <a:pt x="42" y="6"/>
                </a:lnTo>
                <a:lnTo>
                  <a:pt x="6" y="3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" name="Freeform 1188"/>
          <p:cNvSpPr>
            <a:spLocks/>
          </p:cNvSpPr>
          <p:nvPr/>
        </p:nvSpPr>
        <p:spPr bwMode="auto">
          <a:xfrm>
            <a:off x="6910388" y="2181225"/>
            <a:ext cx="57150" cy="38100"/>
          </a:xfrm>
          <a:custGeom>
            <a:avLst/>
            <a:gdLst>
              <a:gd name="T0" fmla="*/ 0 w 36"/>
              <a:gd name="T1" fmla="*/ 18 h 24"/>
              <a:gd name="T2" fmla="*/ 36 w 36"/>
              <a:gd name="T3" fmla="*/ 0 h 24"/>
              <a:gd name="T4" fmla="*/ 36 w 36"/>
              <a:gd name="T5" fmla="*/ 6 h 24"/>
              <a:gd name="T6" fmla="*/ 0 w 36"/>
              <a:gd name="T7" fmla="*/ 24 h 24"/>
              <a:gd name="T8" fmla="*/ 0 w 36"/>
              <a:gd name="T9" fmla="*/ 18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4"/>
              <a:gd name="T17" fmla="*/ 36 w 3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4">
                <a:moveTo>
                  <a:pt x="0" y="18"/>
                </a:moveTo>
                <a:lnTo>
                  <a:pt x="36" y="0"/>
                </a:lnTo>
                <a:lnTo>
                  <a:pt x="36" y="6"/>
                </a:lnTo>
                <a:lnTo>
                  <a:pt x="0" y="24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" name="Freeform 1189"/>
          <p:cNvSpPr>
            <a:spLocks/>
          </p:cNvSpPr>
          <p:nvPr/>
        </p:nvSpPr>
        <p:spPr bwMode="auto">
          <a:xfrm>
            <a:off x="6996113" y="2133600"/>
            <a:ext cx="57150" cy="38100"/>
          </a:xfrm>
          <a:custGeom>
            <a:avLst/>
            <a:gdLst>
              <a:gd name="T0" fmla="*/ 0 w 36"/>
              <a:gd name="T1" fmla="*/ 18 h 24"/>
              <a:gd name="T2" fmla="*/ 30 w 36"/>
              <a:gd name="T3" fmla="*/ 0 h 24"/>
              <a:gd name="T4" fmla="*/ 36 w 36"/>
              <a:gd name="T5" fmla="*/ 6 h 24"/>
              <a:gd name="T6" fmla="*/ 6 w 36"/>
              <a:gd name="T7" fmla="*/ 24 h 24"/>
              <a:gd name="T8" fmla="*/ 0 w 36"/>
              <a:gd name="T9" fmla="*/ 18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4"/>
              <a:gd name="T17" fmla="*/ 36 w 3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4">
                <a:moveTo>
                  <a:pt x="0" y="18"/>
                </a:moveTo>
                <a:lnTo>
                  <a:pt x="30" y="0"/>
                </a:lnTo>
                <a:lnTo>
                  <a:pt x="36" y="6"/>
                </a:lnTo>
                <a:lnTo>
                  <a:pt x="6" y="24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" name="Rectangle 1190"/>
          <p:cNvSpPr>
            <a:spLocks noChangeArrowheads="1"/>
          </p:cNvSpPr>
          <p:nvPr/>
        </p:nvSpPr>
        <p:spPr bwMode="auto">
          <a:xfrm>
            <a:off x="7043738" y="2133600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" name="Freeform 1191"/>
          <p:cNvSpPr>
            <a:spLocks/>
          </p:cNvSpPr>
          <p:nvPr/>
        </p:nvSpPr>
        <p:spPr bwMode="auto">
          <a:xfrm>
            <a:off x="7062788" y="2038350"/>
            <a:ext cx="47625" cy="66675"/>
          </a:xfrm>
          <a:custGeom>
            <a:avLst/>
            <a:gdLst>
              <a:gd name="T0" fmla="*/ 0 w 30"/>
              <a:gd name="T1" fmla="*/ 42 h 42"/>
              <a:gd name="T2" fmla="*/ 24 w 30"/>
              <a:gd name="T3" fmla="*/ 0 h 42"/>
              <a:gd name="T4" fmla="*/ 30 w 30"/>
              <a:gd name="T5" fmla="*/ 0 h 42"/>
              <a:gd name="T6" fmla="*/ 6 w 30"/>
              <a:gd name="T7" fmla="*/ 42 h 42"/>
              <a:gd name="T8" fmla="*/ 0 w 30"/>
              <a:gd name="T9" fmla="*/ 42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2"/>
              <a:gd name="T17" fmla="*/ 30 w 30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2">
                <a:moveTo>
                  <a:pt x="0" y="42"/>
                </a:moveTo>
                <a:lnTo>
                  <a:pt x="24" y="0"/>
                </a:lnTo>
                <a:lnTo>
                  <a:pt x="30" y="0"/>
                </a:lnTo>
                <a:lnTo>
                  <a:pt x="6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" name="Freeform 1192"/>
          <p:cNvSpPr>
            <a:spLocks/>
          </p:cNvSpPr>
          <p:nvPr/>
        </p:nvSpPr>
        <p:spPr bwMode="auto">
          <a:xfrm>
            <a:off x="7119938" y="1943100"/>
            <a:ext cx="38100" cy="66675"/>
          </a:xfrm>
          <a:custGeom>
            <a:avLst/>
            <a:gdLst>
              <a:gd name="T0" fmla="*/ 0 w 24"/>
              <a:gd name="T1" fmla="*/ 42 h 42"/>
              <a:gd name="T2" fmla="*/ 18 w 24"/>
              <a:gd name="T3" fmla="*/ 0 h 42"/>
              <a:gd name="T4" fmla="*/ 24 w 24"/>
              <a:gd name="T5" fmla="*/ 0 h 42"/>
              <a:gd name="T6" fmla="*/ 6 w 24"/>
              <a:gd name="T7" fmla="*/ 42 h 42"/>
              <a:gd name="T8" fmla="*/ 0 w 24"/>
              <a:gd name="T9" fmla="*/ 42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42"/>
              <a:gd name="T17" fmla="*/ 24 w 24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42">
                <a:moveTo>
                  <a:pt x="0" y="42"/>
                </a:moveTo>
                <a:lnTo>
                  <a:pt x="18" y="0"/>
                </a:lnTo>
                <a:lnTo>
                  <a:pt x="24" y="0"/>
                </a:lnTo>
                <a:lnTo>
                  <a:pt x="6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" name="Freeform 1193"/>
          <p:cNvSpPr>
            <a:spLocks/>
          </p:cNvSpPr>
          <p:nvPr/>
        </p:nvSpPr>
        <p:spPr bwMode="auto">
          <a:xfrm>
            <a:off x="7167563" y="1847850"/>
            <a:ext cx="47625" cy="66675"/>
          </a:xfrm>
          <a:custGeom>
            <a:avLst/>
            <a:gdLst>
              <a:gd name="T0" fmla="*/ 0 w 30"/>
              <a:gd name="T1" fmla="*/ 42 h 42"/>
              <a:gd name="T2" fmla="*/ 24 w 30"/>
              <a:gd name="T3" fmla="*/ 0 h 42"/>
              <a:gd name="T4" fmla="*/ 30 w 30"/>
              <a:gd name="T5" fmla="*/ 0 h 42"/>
              <a:gd name="T6" fmla="*/ 6 w 30"/>
              <a:gd name="T7" fmla="*/ 42 h 42"/>
              <a:gd name="T8" fmla="*/ 0 w 30"/>
              <a:gd name="T9" fmla="*/ 42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2"/>
              <a:gd name="T17" fmla="*/ 30 w 30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2">
                <a:moveTo>
                  <a:pt x="0" y="42"/>
                </a:moveTo>
                <a:lnTo>
                  <a:pt x="24" y="0"/>
                </a:lnTo>
                <a:lnTo>
                  <a:pt x="30" y="0"/>
                </a:lnTo>
                <a:lnTo>
                  <a:pt x="6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" name="Rectangle 1194"/>
          <p:cNvSpPr>
            <a:spLocks noChangeArrowheads="1"/>
          </p:cNvSpPr>
          <p:nvPr/>
        </p:nvSpPr>
        <p:spPr bwMode="auto">
          <a:xfrm>
            <a:off x="7224713" y="1809750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" name="Freeform 1195"/>
          <p:cNvSpPr>
            <a:spLocks/>
          </p:cNvSpPr>
          <p:nvPr/>
        </p:nvSpPr>
        <p:spPr bwMode="auto">
          <a:xfrm>
            <a:off x="7224713" y="1752600"/>
            <a:ext cx="38100" cy="57150"/>
          </a:xfrm>
          <a:custGeom>
            <a:avLst/>
            <a:gdLst>
              <a:gd name="T0" fmla="*/ 0 w 24"/>
              <a:gd name="T1" fmla="*/ 30 h 36"/>
              <a:gd name="T2" fmla="*/ 18 w 24"/>
              <a:gd name="T3" fmla="*/ 0 h 36"/>
              <a:gd name="T4" fmla="*/ 24 w 24"/>
              <a:gd name="T5" fmla="*/ 6 h 36"/>
              <a:gd name="T6" fmla="*/ 6 w 24"/>
              <a:gd name="T7" fmla="*/ 36 h 36"/>
              <a:gd name="T8" fmla="*/ 0 w 24"/>
              <a:gd name="T9" fmla="*/ 3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6"/>
              <a:gd name="T17" fmla="*/ 24 w 24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6">
                <a:moveTo>
                  <a:pt x="0" y="30"/>
                </a:moveTo>
                <a:lnTo>
                  <a:pt x="18" y="0"/>
                </a:lnTo>
                <a:lnTo>
                  <a:pt x="24" y="6"/>
                </a:lnTo>
                <a:lnTo>
                  <a:pt x="6" y="36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" name="Freeform 1196"/>
          <p:cNvSpPr>
            <a:spLocks/>
          </p:cNvSpPr>
          <p:nvPr/>
        </p:nvSpPr>
        <p:spPr bwMode="auto">
          <a:xfrm>
            <a:off x="7272338" y="1666875"/>
            <a:ext cx="38100" cy="57150"/>
          </a:xfrm>
          <a:custGeom>
            <a:avLst/>
            <a:gdLst>
              <a:gd name="T0" fmla="*/ 0 w 24"/>
              <a:gd name="T1" fmla="*/ 36 h 36"/>
              <a:gd name="T2" fmla="*/ 18 w 24"/>
              <a:gd name="T3" fmla="*/ 0 h 36"/>
              <a:gd name="T4" fmla="*/ 24 w 24"/>
              <a:gd name="T5" fmla="*/ 0 h 36"/>
              <a:gd name="T6" fmla="*/ 6 w 24"/>
              <a:gd name="T7" fmla="*/ 36 h 36"/>
              <a:gd name="T8" fmla="*/ 0 w 24"/>
              <a:gd name="T9" fmla="*/ 3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6"/>
              <a:gd name="T17" fmla="*/ 24 w 24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6">
                <a:moveTo>
                  <a:pt x="0" y="36"/>
                </a:moveTo>
                <a:lnTo>
                  <a:pt x="18" y="0"/>
                </a:lnTo>
                <a:lnTo>
                  <a:pt x="24" y="0"/>
                </a:lnTo>
                <a:lnTo>
                  <a:pt x="6" y="36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" name="Freeform 1197"/>
          <p:cNvSpPr>
            <a:spLocks/>
          </p:cNvSpPr>
          <p:nvPr/>
        </p:nvSpPr>
        <p:spPr bwMode="auto">
          <a:xfrm>
            <a:off x="7310438" y="1562100"/>
            <a:ext cx="47625" cy="66675"/>
          </a:xfrm>
          <a:custGeom>
            <a:avLst/>
            <a:gdLst>
              <a:gd name="T0" fmla="*/ 0 w 30"/>
              <a:gd name="T1" fmla="*/ 36 h 42"/>
              <a:gd name="T2" fmla="*/ 24 w 30"/>
              <a:gd name="T3" fmla="*/ 0 h 42"/>
              <a:gd name="T4" fmla="*/ 30 w 30"/>
              <a:gd name="T5" fmla="*/ 6 h 42"/>
              <a:gd name="T6" fmla="*/ 6 w 30"/>
              <a:gd name="T7" fmla="*/ 42 h 42"/>
              <a:gd name="T8" fmla="*/ 0 w 30"/>
              <a:gd name="T9" fmla="*/ 3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2"/>
              <a:gd name="T17" fmla="*/ 30 w 30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2">
                <a:moveTo>
                  <a:pt x="0" y="36"/>
                </a:moveTo>
                <a:lnTo>
                  <a:pt x="24" y="0"/>
                </a:lnTo>
                <a:lnTo>
                  <a:pt x="30" y="6"/>
                </a:lnTo>
                <a:lnTo>
                  <a:pt x="6" y="42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" name="Freeform 1198"/>
          <p:cNvSpPr>
            <a:spLocks/>
          </p:cNvSpPr>
          <p:nvPr/>
        </p:nvSpPr>
        <p:spPr bwMode="auto">
          <a:xfrm>
            <a:off x="7358063" y="1466850"/>
            <a:ext cx="47625" cy="66675"/>
          </a:xfrm>
          <a:custGeom>
            <a:avLst/>
            <a:gdLst>
              <a:gd name="T0" fmla="*/ 0 w 30"/>
              <a:gd name="T1" fmla="*/ 36 h 42"/>
              <a:gd name="T2" fmla="*/ 24 w 30"/>
              <a:gd name="T3" fmla="*/ 0 h 42"/>
              <a:gd name="T4" fmla="*/ 30 w 30"/>
              <a:gd name="T5" fmla="*/ 6 h 42"/>
              <a:gd name="T6" fmla="*/ 6 w 30"/>
              <a:gd name="T7" fmla="*/ 42 h 42"/>
              <a:gd name="T8" fmla="*/ 0 w 30"/>
              <a:gd name="T9" fmla="*/ 3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2"/>
              <a:gd name="T17" fmla="*/ 30 w 30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2">
                <a:moveTo>
                  <a:pt x="0" y="36"/>
                </a:moveTo>
                <a:lnTo>
                  <a:pt x="24" y="0"/>
                </a:lnTo>
                <a:lnTo>
                  <a:pt x="30" y="6"/>
                </a:lnTo>
                <a:lnTo>
                  <a:pt x="6" y="42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" name="Freeform 1199"/>
          <p:cNvSpPr>
            <a:spLocks/>
          </p:cNvSpPr>
          <p:nvPr/>
        </p:nvSpPr>
        <p:spPr bwMode="auto">
          <a:xfrm>
            <a:off x="7415213" y="1390650"/>
            <a:ext cx="66675" cy="57150"/>
          </a:xfrm>
          <a:custGeom>
            <a:avLst/>
            <a:gdLst>
              <a:gd name="T0" fmla="*/ 0 w 42"/>
              <a:gd name="T1" fmla="*/ 30 h 36"/>
              <a:gd name="T2" fmla="*/ 36 w 42"/>
              <a:gd name="T3" fmla="*/ 0 h 36"/>
              <a:gd name="T4" fmla="*/ 42 w 42"/>
              <a:gd name="T5" fmla="*/ 6 h 36"/>
              <a:gd name="T6" fmla="*/ 6 w 42"/>
              <a:gd name="T7" fmla="*/ 36 h 36"/>
              <a:gd name="T8" fmla="*/ 0 w 42"/>
              <a:gd name="T9" fmla="*/ 3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6"/>
              <a:gd name="T17" fmla="*/ 42 w 4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6">
                <a:moveTo>
                  <a:pt x="0" y="30"/>
                </a:moveTo>
                <a:lnTo>
                  <a:pt x="36" y="0"/>
                </a:lnTo>
                <a:lnTo>
                  <a:pt x="42" y="6"/>
                </a:lnTo>
                <a:lnTo>
                  <a:pt x="6" y="36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" name="Freeform 1200"/>
          <p:cNvSpPr>
            <a:spLocks/>
          </p:cNvSpPr>
          <p:nvPr/>
        </p:nvSpPr>
        <p:spPr bwMode="auto">
          <a:xfrm>
            <a:off x="7500938" y="1323975"/>
            <a:ext cx="57150" cy="47625"/>
          </a:xfrm>
          <a:custGeom>
            <a:avLst/>
            <a:gdLst>
              <a:gd name="T0" fmla="*/ 0 w 36"/>
              <a:gd name="T1" fmla="*/ 24 h 30"/>
              <a:gd name="T2" fmla="*/ 30 w 36"/>
              <a:gd name="T3" fmla="*/ 0 h 30"/>
              <a:gd name="T4" fmla="*/ 36 w 36"/>
              <a:gd name="T5" fmla="*/ 6 h 30"/>
              <a:gd name="T6" fmla="*/ 6 w 36"/>
              <a:gd name="T7" fmla="*/ 30 h 30"/>
              <a:gd name="T8" fmla="*/ 0 w 36"/>
              <a:gd name="T9" fmla="*/ 24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0"/>
              <a:gd name="T17" fmla="*/ 36 w 36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0">
                <a:moveTo>
                  <a:pt x="0" y="24"/>
                </a:moveTo>
                <a:lnTo>
                  <a:pt x="30" y="0"/>
                </a:lnTo>
                <a:lnTo>
                  <a:pt x="36" y="6"/>
                </a:lnTo>
                <a:lnTo>
                  <a:pt x="6" y="3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" name="Freeform 1201"/>
          <p:cNvSpPr>
            <a:spLocks/>
          </p:cNvSpPr>
          <p:nvPr/>
        </p:nvSpPr>
        <p:spPr bwMode="auto">
          <a:xfrm>
            <a:off x="7577138" y="1247775"/>
            <a:ext cx="57150" cy="57150"/>
          </a:xfrm>
          <a:custGeom>
            <a:avLst/>
            <a:gdLst>
              <a:gd name="T0" fmla="*/ 0 w 36"/>
              <a:gd name="T1" fmla="*/ 30 h 36"/>
              <a:gd name="T2" fmla="*/ 30 w 36"/>
              <a:gd name="T3" fmla="*/ 0 h 36"/>
              <a:gd name="T4" fmla="*/ 36 w 36"/>
              <a:gd name="T5" fmla="*/ 6 h 36"/>
              <a:gd name="T6" fmla="*/ 6 w 36"/>
              <a:gd name="T7" fmla="*/ 36 h 36"/>
              <a:gd name="T8" fmla="*/ 0 w 36"/>
              <a:gd name="T9" fmla="*/ 3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0" y="30"/>
                </a:moveTo>
                <a:lnTo>
                  <a:pt x="30" y="0"/>
                </a:lnTo>
                <a:lnTo>
                  <a:pt x="36" y="6"/>
                </a:lnTo>
                <a:lnTo>
                  <a:pt x="6" y="36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5" name="Freeform 1202"/>
          <p:cNvSpPr>
            <a:spLocks/>
          </p:cNvSpPr>
          <p:nvPr/>
        </p:nvSpPr>
        <p:spPr bwMode="auto">
          <a:xfrm>
            <a:off x="7653338" y="1171575"/>
            <a:ext cx="66675" cy="57150"/>
          </a:xfrm>
          <a:custGeom>
            <a:avLst/>
            <a:gdLst>
              <a:gd name="T0" fmla="*/ 0 w 42"/>
              <a:gd name="T1" fmla="*/ 30 h 36"/>
              <a:gd name="T2" fmla="*/ 36 w 42"/>
              <a:gd name="T3" fmla="*/ 0 h 36"/>
              <a:gd name="T4" fmla="*/ 42 w 42"/>
              <a:gd name="T5" fmla="*/ 6 h 36"/>
              <a:gd name="T6" fmla="*/ 6 w 42"/>
              <a:gd name="T7" fmla="*/ 36 h 36"/>
              <a:gd name="T8" fmla="*/ 0 w 42"/>
              <a:gd name="T9" fmla="*/ 3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6"/>
              <a:gd name="T17" fmla="*/ 42 w 4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6">
                <a:moveTo>
                  <a:pt x="0" y="30"/>
                </a:moveTo>
                <a:lnTo>
                  <a:pt x="36" y="0"/>
                </a:lnTo>
                <a:lnTo>
                  <a:pt x="42" y="6"/>
                </a:lnTo>
                <a:lnTo>
                  <a:pt x="6" y="36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6" name="Freeform 1203"/>
          <p:cNvSpPr>
            <a:spLocks/>
          </p:cNvSpPr>
          <p:nvPr/>
        </p:nvSpPr>
        <p:spPr bwMode="auto">
          <a:xfrm>
            <a:off x="7739063" y="1133475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2"/>
              <a:gd name="T17" fmla="*/ 12 w 1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7" name="Rectangle 1204"/>
          <p:cNvSpPr>
            <a:spLocks noChangeArrowheads="1"/>
          </p:cNvSpPr>
          <p:nvPr/>
        </p:nvSpPr>
        <p:spPr bwMode="auto">
          <a:xfrm>
            <a:off x="7758113" y="1133475"/>
            <a:ext cx="476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8" name="Freeform 1205"/>
          <p:cNvSpPr>
            <a:spLocks/>
          </p:cNvSpPr>
          <p:nvPr/>
        </p:nvSpPr>
        <p:spPr bwMode="auto">
          <a:xfrm>
            <a:off x="7843838" y="1133475"/>
            <a:ext cx="66675" cy="19050"/>
          </a:xfrm>
          <a:custGeom>
            <a:avLst/>
            <a:gdLst>
              <a:gd name="T0" fmla="*/ 0 w 42"/>
              <a:gd name="T1" fmla="*/ 0 h 12"/>
              <a:gd name="T2" fmla="*/ 42 w 42"/>
              <a:gd name="T3" fmla="*/ 6 h 12"/>
              <a:gd name="T4" fmla="*/ 42 w 42"/>
              <a:gd name="T5" fmla="*/ 12 h 12"/>
              <a:gd name="T6" fmla="*/ 0 w 42"/>
              <a:gd name="T7" fmla="*/ 6 h 12"/>
              <a:gd name="T8" fmla="*/ 0 w 42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2"/>
              <a:gd name="T17" fmla="*/ 42 w 4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2">
                <a:moveTo>
                  <a:pt x="0" y="0"/>
                </a:moveTo>
                <a:lnTo>
                  <a:pt x="42" y="6"/>
                </a:lnTo>
                <a:lnTo>
                  <a:pt x="42" y="12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9" name="Freeform 1206"/>
          <p:cNvSpPr>
            <a:spLocks/>
          </p:cNvSpPr>
          <p:nvPr/>
        </p:nvSpPr>
        <p:spPr bwMode="auto">
          <a:xfrm>
            <a:off x="5072063" y="11239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0" name="Freeform 1207"/>
          <p:cNvSpPr>
            <a:spLocks/>
          </p:cNvSpPr>
          <p:nvPr/>
        </p:nvSpPr>
        <p:spPr bwMode="auto">
          <a:xfrm>
            <a:off x="5253038" y="11239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1" name="Freeform 1208"/>
          <p:cNvSpPr>
            <a:spLocks/>
          </p:cNvSpPr>
          <p:nvPr/>
        </p:nvSpPr>
        <p:spPr bwMode="auto">
          <a:xfrm>
            <a:off x="5424488" y="10858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2" name="Freeform 1209"/>
          <p:cNvSpPr>
            <a:spLocks/>
          </p:cNvSpPr>
          <p:nvPr/>
        </p:nvSpPr>
        <p:spPr bwMode="auto">
          <a:xfrm>
            <a:off x="5605463" y="10858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3" name="Freeform 1210"/>
          <p:cNvSpPr>
            <a:spLocks/>
          </p:cNvSpPr>
          <p:nvPr/>
        </p:nvSpPr>
        <p:spPr bwMode="auto">
          <a:xfrm>
            <a:off x="5786438" y="11430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" name="Freeform 1211"/>
          <p:cNvSpPr>
            <a:spLocks/>
          </p:cNvSpPr>
          <p:nvPr/>
        </p:nvSpPr>
        <p:spPr bwMode="auto">
          <a:xfrm>
            <a:off x="5957888" y="12954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5" name="Freeform 1212"/>
          <p:cNvSpPr>
            <a:spLocks/>
          </p:cNvSpPr>
          <p:nvPr/>
        </p:nvSpPr>
        <p:spPr bwMode="auto">
          <a:xfrm>
            <a:off x="6138863" y="16764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6" name="Freeform 1213"/>
          <p:cNvSpPr>
            <a:spLocks/>
          </p:cNvSpPr>
          <p:nvPr/>
        </p:nvSpPr>
        <p:spPr bwMode="auto">
          <a:xfrm>
            <a:off x="6310313" y="21526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7" name="Freeform 1214"/>
          <p:cNvSpPr>
            <a:spLocks/>
          </p:cNvSpPr>
          <p:nvPr/>
        </p:nvSpPr>
        <p:spPr bwMode="auto">
          <a:xfrm>
            <a:off x="6491288" y="22955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8" name="Freeform 1215"/>
          <p:cNvSpPr>
            <a:spLocks/>
          </p:cNvSpPr>
          <p:nvPr/>
        </p:nvSpPr>
        <p:spPr bwMode="auto">
          <a:xfrm>
            <a:off x="6672263" y="23145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9" name="Freeform 1216"/>
          <p:cNvSpPr>
            <a:spLocks/>
          </p:cNvSpPr>
          <p:nvPr/>
        </p:nvSpPr>
        <p:spPr bwMode="auto">
          <a:xfrm>
            <a:off x="6843713" y="22098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0" name="Freeform 1217"/>
          <p:cNvSpPr>
            <a:spLocks/>
          </p:cNvSpPr>
          <p:nvPr/>
        </p:nvSpPr>
        <p:spPr bwMode="auto">
          <a:xfrm>
            <a:off x="7024688" y="21145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1" name="Freeform 1218"/>
          <p:cNvSpPr>
            <a:spLocks/>
          </p:cNvSpPr>
          <p:nvPr/>
        </p:nvSpPr>
        <p:spPr bwMode="auto">
          <a:xfrm>
            <a:off x="7205663" y="17811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2" name="Freeform 1219"/>
          <p:cNvSpPr>
            <a:spLocks/>
          </p:cNvSpPr>
          <p:nvPr/>
        </p:nvSpPr>
        <p:spPr bwMode="auto">
          <a:xfrm>
            <a:off x="7377113" y="14382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3" name="Freeform 1220"/>
          <p:cNvSpPr>
            <a:spLocks/>
          </p:cNvSpPr>
          <p:nvPr/>
        </p:nvSpPr>
        <p:spPr bwMode="auto">
          <a:xfrm>
            <a:off x="7558088" y="12763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" name="Freeform 1221"/>
          <p:cNvSpPr>
            <a:spLocks/>
          </p:cNvSpPr>
          <p:nvPr/>
        </p:nvSpPr>
        <p:spPr bwMode="auto">
          <a:xfrm>
            <a:off x="7729538" y="11144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5" name="Freeform 1222"/>
          <p:cNvSpPr>
            <a:spLocks/>
          </p:cNvSpPr>
          <p:nvPr/>
        </p:nvSpPr>
        <p:spPr bwMode="auto">
          <a:xfrm>
            <a:off x="7910513" y="11239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6" name="Rectangle 1223"/>
          <p:cNvSpPr>
            <a:spLocks noChangeArrowheads="1"/>
          </p:cNvSpPr>
          <p:nvPr/>
        </p:nvSpPr>
        <p:spPr bwMode="auto">
          <a:xfrm>
            <a:off x="4767263" y="2486025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-100</a:t>
            </a:r>
            <a:endParaRPr lang="en-US"/>
          </a:p>
        </p:txBody>
      </p:sp>
      <p:sp>
        <p:nvSpPr>
          <p:cNvPr id="1477" name="Rectangle 1224"/>
          <p:cNvSpPr>
            <a:spLocks noChangeArrowheads="1"/>
          </p:cNvSpPr>
          <p:nvPr/>
        </p:nvSpPr>
        <p:spPr bwMode="auto">
          <a:xfrm>
            <a:off x="4938713" y="22383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478" name="Rectangle 1225"/>
          <p:cNvSpPr>
            <a:spLocks noChangeArrowheads="1"/>
          </p:cNvSpPr>
          <p:nvPr/>
        </p:nvSpPr>
        <p:spPr bwMode="auto">
          <a:xfrm>
            <a:off x="4805363" y="20002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1479" name="Rectangle 1226"/>
          <p:cNvSpPr>
            <a:spLocks noChangeArrowheads="1"/>
          </p:cNvSpPr>
          <p:nvPr/>
        </p:nvSpPr>
        <p:spPr bwMode="auto">
          <a:xfrm>
            <a:off x="4805363" y="17526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480" name="Rectangle 1227"/>
          <p:cNvSpPr>
            <a:spLocks noChangeArrowheads="1"/>
          </p:cNvSpPr>
          <p:nvPr/>
        </p:nvSpPr>
        <p:spPr bwMode="auto">
          <a:xfrm>
            <a:off x="4805363" y="15049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1481" name="Rectangle 1228"/>
          <p:cNvSpPr>
            <a:spLocks noChangeArrowheads="1"/>
          </p:cNvSpPr>
          <p:nvPr/>
        </p:nvSpPr>
        <p:spPr bwMode="auto">
          <a:xfrm>
            <a:off x="4805363" y="12573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1482" name="Rectangle 1229"/>
          <p:cNvSpPr>
            <a:spLocks noChangeArrowheads="1"/>
          </p:cNvSpPr>
          <p:nvPr/>
        </p:nvSpPr>
        <p:spPr bwMode="auto">
          <a:xfrm>
            <a:off x="4805363" y="10191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1483" name="Rectangle 1230"/>
          <p:cNvSpPr>
            <a:spLocks noChangeArrowheads="1"/>
          </p:cNvSpPr>
          <p:nvPr/>
        </p:nvSpPr>
        <p:spPr bwMode="auto">
          <a:xfrm>
            <a:off x="4805363" y="7715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1484" name="Rectangle 1231"/>
          <p:cNvSpPr>
            <a:spLocks noChangeArrowheads="1"/>
          </p:cNvSpPr>
          <p:nvPr/>
        </p:nvSpPr>
        <p:spPr bwMode="auto">
          <a:xfrm>
            <a:off x="5072063" y="2667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485" name="Rectangle 1232"/>
          <p:cNvSpPr>
            <a:spLocks noChangeArrowheads="1"/>
          </p:cNvSpPr>
          <p:nvPr/>
        </p:nvSpPr>
        <p:spPr bwMode="auto">
          <a:xfrm>
            <a:off x="5786438" y="2667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1486" name="Rectangle 1233"/>
          <p:cNvSpPr>
            <a:spLocks noChangeArrowheads="1"/>
          </p:cNvSpPr>
          <p:nvPr/>
        </p:nvSpPr>
        <p:spPr bwMode="auto">
          <a:xfrm>
            <a:off x="6453188" y="26670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</a:t>
            </a:r>
            <a:endParaRPr lang="en-US"/>
          </a:p>
        </p:txBody>
      </p:sp>
      <p:sp>
        <p:nvSpPr>
          <p:cNvPr id="1487" name="Rectangle 1234"/>
          <p:cNvSpPr>
            <a:spLocks noChangeArrowheads="1"/>
          </p:cNvSpPr>
          <p:nvPr/>
        </p:nvSpPr>
        <p:spPr bwMode="auto">
          <a:xfrm>
            <a:off x="7167563" y="26670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</a:t>
            </a:r>
            <a:endParaRPr lang="en-US"/>
          </a:p>
        </p:txBody>
      </p:sp>
      <p:sp>
        <p:nvSpPr>
          <p:cNvPr id="1488" name="Rectangle 1235"/>
          <p:cNvSpPr>
            <a:spLocks noChangeArrowheads="1"/>
          </p:cNvSpPr>
          <p:nvPr/>
        </p:nvSpPr>
        <p:spPr bwMode="auto">
          <a:xfrm>
            <a:off x="7872413" y="26670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</a:t>
            </a:r>
            <a:endParaRPr lang="en-US"/>
          </a:p>
        </p:txBody>
      </p:sp>
      <p:sp>
        <p:nvSpPr>
          <p:cNvPr id="1489" name="Rectangle 1236"/>
          <p:cNvSpPr>
            <a:spLocks noChangeArrowheads="1"/>
          </p:cNvSpPr>
          <p:nvPr/>
        </p:nvSpPr>
        <p:spPr bwMode="auto">
          <a:xfrm>
            <a:off x="8034338" y="24860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-20</a:t>
            </a:r>
            <a:endParaRPr lang="en-US"/>
          </a:p>
        </p:txBody>
      </p:sp>
      <p:sp>
        <p:nvSpPr>
          <p:cNvPr id="1490" name="Rectangle 1237"/>
          <p:cNvSpPr>
            <a:spLocks noChangeArrowheads="1"/>
          </p:cNvSpPr>
          <p:nvPr/>
        </p:nvSpPr>
        <p:spPr bwMode="auto">
          <a:xfrm>
            <a:off x="8034338" y="223837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-16</a:t>
            </a:r>
            <a:endParaRPr lang="en-US"/>
          </a:p>
        </p:txBody>
      </p:sp>
      <p:sp>
        <p:nvSpPr>
          <p:cNvPr id="1491" name="Rectangle 1238"/>
          <p:cNvSpPr>
            <a:spLocks noChangeArrowheads="1"/>
          </p:cNvSpPr>
          <p:nvPr/>
        </p:nvSpPr>
        <p:spPr bwMode="auto">
          <a:xfrm>
            <a:off x="8034338" y="2000250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-12</a:t>
            </a:r>
            <a:endParaRPr lang="en-US"/>
          </a:p>
        </p:txBody>
      </p:sp>
      <p:sp>
        <p:nvSpPr>
          <p:cNvPr id="1492" name="Rectangle 1239"/>
          <p:cNvSpPr>
            <a:spLocks noChangeArrowheads="1"/>
          </p:cNvSpPr>
          <p:nvPr/>
        </p:nvSpPr>
        <p:spPr bwMode="auto">
          <a:xfrm>
            <a:off x="8034338" y="1752600"/>
            <a:ext cx="112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-8</a:t>
            </a:r>
            <a:endParaRPr lang="en-US"/>
          </a:p>
        </p:txBody>
      </p:sp>
      <p:sp>
        <p:nvSpPr>
          <p:cNvPr id="1493" name="Rectangle 1240"/>
          <p:cNvSpPr>
            <a:spLocks noChangeArrowheads="1"/>
          </p:cNvSpPr>
          <p:nvPr/>
        </p:nvSpPr>
        <p:spPr bwMode="auto">
          <a:xfrm>
            <a:off x="8034338" y="1504950"/>
            <a:ext cx="112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-4</a:t>
            </a:r>
            <a:endParaRPr lang="en-US"/>
          </a:p>
        </p:txBody>
      </p:sp>
      <p:sp>
        <p:nvSpPr>
          <p:cNvPr id="1494" name="Rectangle 1241"/>
          <p:cNvSpPr>
            <a:spLocks noChangeArrowheads="1"/>
          </p:cNvSpPr>
          <p:nvPr/>
        </p:nvSpPr>
        <p:spPr bwMode="auto">
          <a:xfrm>
            <a:off x="8034338" y="12573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495" name="Rectangle 1242"/>
          <p:cNvSpPr>
            <a:spLocks noChangeArrowheads="1"/>
          </p:cNvSpPr>
          <p:nvPr/>
        </p:nvSpPr>
        <p:spPr bwMode="auto">
          <a:xfrm>
            <a:off x="8034338" y="10191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1496" name="Rectangle 1243"/>
          <p:cNvSpPr>
            <a:spLocks noChangeArrowheads="1"/>
          </p:cNvSpPr>
          <p:nvPr/>
        </p:nvSpPr>
        <p:spPr bwMode="auto">
          <a:xfrm>
            <a:off x="8034338" y="7715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</a:t>
            </a:r>
            <a:endParaRPr lang="en-US"/>
          </a:p>
        </p:txBody>
      </p:sp>
      <p:grpSp>
        <p:nvGrpSpPr>
          <p:cNvPr id="1497" name="Group 1244"/>
          <p:cNvGrpSpPr>
            <a:grpSpLocks/>
          </p:cNvGrpSpPr>
          <p:nvPr/>
        </p:nvGrpSpPr>
        <p:grpSpPr bwMode="auto">
          <a:xfrm>
            <a:off x="1152525" y="1381125"/>
            <a:ext cx="647700" cy="676275"/>
            <a:chOff x="420" y="3605"/>
            <a:chExt cx="408" cy="426"/>
          </a:xfrm>
        </p:grpSpPr>
        <p:sp>
          <p:nvSpPr>
            <p:cNvPr id="1499" name="Rectangle 1245"/>
            <p:cNvSpPr>
              <a:spLocks noChangeArrowheads="1"/>
            </p:cNvSpPr>
            <p:nvPr/>
          </p:nvSpPr>
          <p:spPr bwMode="auto">
            <a:xfrm>
              <a:off x="420" y="3605"/>
              <a:ext cx="408" cy="4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Line 1246"/>
            <p:cNvSpPr>
              <a:spLocks noChangeShapeType="1"/>
            </p:cNvSpPr>
            <p:nvPr/>
          </p:nvSpPr>
          <p:spPr bwMode="auto">
            <a:xfrm>
              <a:off x="438" y="3665"/>
              <a:ext cx="2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Freeform 1247"/>
            <p:cNvSpPr>
              <a:spLocks/>
            </p:cNvSpPr>
            <p:nvPr/>
          </p:nvSpPr>
          <p:spPr bwMode="auto">
            <a:xfrm>
              <a:off x="540" y="364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Rectangle 1248"/>
            <p:cNvSpPr>
              <a:spLocks noChangeArrowheads="1"/>
            </p:cNvSpPr>
            <p:nvPr/>
          </p:nvSpPr>
          <p:spPr bwMode="auto">
            <a:xfrm>
              <a:off x="696" y="3611"/>
              <a:ext cx="6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R</a:t>
              </a:r>
              <a:r>
                <a:rPr lang="en-US" sz="800" baseline="-25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503" name="Line 1249"/>
            <p:cNvSpPr>
              <a:spLocks noChangeShapeType="1"/>
            </p:cNvSpPr>
            <p:nvPr/>
          </p:nvSpPr>
          <p:spPr bwMode="auto">
            <a:xfrm>
              <a:off x="438" y="3773"/>
              <a:ext cx="2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Rectangle 1250"/>
            <p:cNvSpPr>
              <a:spLocks noChangeArrowheads="1"/>
            </p:cNvSpPr>
            <p:nvPr/>
          </p:nvSpPr>
          <p:spPr bwMode="auto">
            <a:xfrm>
              <a:off x="540" y="375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Rectangle 1251"/>
            <p:cNvSpPr>
              <a:spLocks noChangeArrowheads="1"/>
            </p:cNvSpPr>
            <p:nvPr/>
          </p:nvSpPr>
          <p:spPr bwMode="auto">
            <a:xfrm>
              <a:off x="696" y="3719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H</a:t>
              </a:r>
              <a:endParaRPr lang="en-US" sz="800"/>
            </a:p>
          </p:txBody>
        </p:sp>
        <p:sp>
          <p:nvSpPr>
            <p:cNvPr id="1506" name="Line 1252"/>
            <p:cNvSpPr>
              <a:spLocks noChangeShapeType="1"/>
            </p:cNvSpPr>
            <p:nvPr/>
          </p:nvSpPr>
          <p:spPr bwMode="auto">
            <a:xfrm>
              <a:off x="438" y="3881"/>
              <a:ext cx="2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" name="Freeform 1253"/>
            <p:cNvSpPr>
              <a:spLocks/>
            </p:cNvSpPr>
            <p:nvPr/>
          </p:nvSpPr>
          <p:spPr bwMode="auto">
            <a:xfrm>
              <a:off x="540" y="386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Rectangle 1254"/>
            <p:cNvSpPr>
              <a:spLocks noChangeArrowheads="1"/>
            </p:cNvSpPr>
            <p:nvPr/>
          </p:nvSpPr>
          <p:spPr bwMode="auto">
            <a:xfrm>
              <a:off x="696" y="3827"/>
              <a:ext cx="7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sym typeface="Symbol" pitchFamily="18" charset="2"/>
                </a:rPr>
                <a:t>E</a:t>
              </a:r>
              <a:endParaRPr lang="en-US" sz="800"/>
            </a:p>
          </p:txBody>
        </p:sp>
        <p:sp>
          <p:nvSpPr>
            <p:cNvPr id="1509" name="Rectangle 1255"/>
            <p:cNvSpPr>
              <a:spLocks noChangeArrowheads="1"/>
            </p:cNvSpPr>
            <p:nvPr/>
          </p:nvSpPr>
          <p:spPr bwMode="auto">
            <a:xfrm>
              <a:off x="438" y="3983"/>
              <a:ext cx="42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Rectangle 1256"/>
            <p:cNvSpPr>
              <a:spLocks noChangeArrowheads="1"/>
            </p:cNvSpPr>
            <p:nvPr/>
          </p:nvSpPr>
          <p:spPr bwMode="auto">
            <a:xfrm>
              <a:off x="504" y="3983"/>
              <a:ext cx="42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Rectangle 1257"/>
            <p:cNvSpPr>
              <a:spLocks noChangeArrowheads="1"/>
            </p:cNvSpPr>
            <p:nvPr/>
          </p:nvSpPr>
          <p:spPr bwMode="auto">
            <a:xfrm>
              <a:off x="570" y="3983"/>
              <a:ext cx="42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" name="Rectangle 1258"/>
            <p:cNvSpPr>
              <a:spLocks noChangeArrowheads="1"/>
            </p:cNvSpPr>
            <p:nvPr/>
          </p:nvSpPr>
          <p:spPr bwMode="auto">
            <a:xfrm>
              <a:off x="636" y="3983"/>
              <a:ext cx="42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" name="Freeform 1259"/>
            <p:cNvSpPr>
              <a:spLocks/>
            </p:cNvSpPr>
            <p:nvPr/>
          </p:nvSpPr>
          <p:spPr bwMode="auto">
            <a:xfrm>
              <a:off x="540" y="397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Rectangle 1260"/>
            <p:cNvSpPr>
              <a:spLocks noChangeArrowheads="1"/>
            </p:cNvSpPr>
            <p:nvPr/>
          </p:nvSpPr>
          <p:spPr bwMode="auto">
            <a:xfrm>
              <a:off x="696" y="3935"/>
              <a:ext cx="1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CO</a:t>
              </a:r>
              <a:r>
                <a:rPr lang="en-US" sz="800" baseline="-25000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149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730750" y="3219450"/>
          <a:ext cx="3562350" cy="2781300"/>
        </p:xfrm>
        <a:graphic>
          <a:graphicData uri="http://schemas.openxmlformats.org/presentationml/2006/ole">
            <p:oleObj spid="_x0000_s2050" name="Chart" r:id="rId3" imgW="3562373" imgH="2781221" progId="Excel.Chart.8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385888" y="3219450"/>
          <a:ext cx="3552825" cy="2771775"/>
        </p:xfrm>
        <a:graphic>
          <a:graphicData uri="http://schemas.openxmlformats.org/presentationml/2006/ole">
            <p:oleObj spid="_x0000_s2051" name="Chart" r:id="rId4" imgW="3552994" imgH="2771829" progId="Excel.Chart.8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710113" y="685800"/>
          <a:ext cx="3543300" cy="2762250"/>
        </p:xfrm>
        <a:graphic>
          <a:graphicData uri="http://schemas.openxmlformats.org/presentationml/2006/ole">
            <p:oleObj spid="_x0000_s2052" name="Chart" r:id="rId5" imgW="3543255" imgH="2762075" progId="Excel.Chart.8">
              <p:embed/>
            </p:oleObj>
          </a:graphicData>
        </a:graphic>
      </p:graphicFrame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304800" y="6400800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13.9</a:t>
            </a:r>
          </a:p>
        </p:txBody>
      </p:sp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1387475" y="676275"/>
          <a:ext cx="3552825" cy="2771775"/>
        </p:xfrm>
        <a:graphic>
          <a:graphicData uri="http://schemas.openxmlformats.org/presentationml/2006/ole">
            <p:oleObj spid="_x0000_s2053" name="Chart" r:id="rId6" imgW="3552994" imgH="2771829" progId="Excel.Chart.8">
              <p:embed/>
            </p:oleObj>
          </a:graphicData>
        </a:graphic>
      </p:graphicFrame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851</Words>
  <Application>Microsoft Office PowerPoint</Application>
  <PresentationFormat>On-screen Show (4:3)</PresentationFormat>
  <Paragraphs>452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Default Design</vt:lpstr>
      <vt:lpstr>Microsoft Office Excel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Bonan</dc:creator>
  <cp:lastModifiedBy>bonan</cp:lastModifiedBy>
  <cp:revision>66</cp:revision>
  <cp:lastPrinted>1601-01-01T00:00:00Z</cp:lastPrinted>
  <dcterms:created xsi:type="dcterms:W3CDTF">1601-01-01T00:00:00Z</dcterms:created>
  <dcterms:modified xsi:type="dcterms:W3CDTF">2013-01-02T17:02:09Z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