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57" r:id="rId5"/>
    <p:sldId id="258" r:id="rId6"/>
    <p:sldId id="261" r:id="rId7"/>
    <p:sldId id="270" r:id="rId8"/>
    <p:sldId id="271" r:id="rId9"/>
    <p:sldId id="268" r:id="rId10"/>
    <p:sldId id="269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9" autoAdjust="0"/>
  </p:normalViewPr>
  <p:slideViewPr>
    <p:cSldViewPr snapToGrid="0">
      <p:cViewPr varScale="1">
        <p:scale>
          <a:sx n="114" d="100"/>
          <a:sy n="114" d="100"/>
        </p:scale>
        <p:origin x="-276" y="-96"/>
      </p:cViewPr>
      <p:guideLst>
        <p:guide orient="horz" pos="2502"/>
        <p:guide pos="5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7086E-A8C2-4485-AD71-3EEBC671D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9AEC0-B0C2-4129-B5AC-F6B20EF60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2CB1-91D6-4B9B-951A-7FA4F918E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730D8-32D5-4915-8779-86980BF95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8FC01-4F6D-4084-8A92-2450F2D2F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81EAD-2E50-4A06-809F-9ED8B0C69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F5B3-6789-4772-9B30-9CB9040FA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05076-14C7-439D-B61B-C4A4B966D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F1A2-D434-4867-A00A-3207E195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C210-66DB-4BE4-8960-E8597A00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5C2E-6F41-48CD-82B5-6A81A43E0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0CBDBBA-0AF4-4DA0-A7CE-B01F709B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2438400" y="1828800"/>
            <a:ext cx="4211638" cy="2884488"/>
            <a:chOff x="1301" y="1514"/>
            <a:chExt cx="2653" cy="1817"/>
          </a:xfrm>
        </p:grpSpPr>
        <p:sp>
          <p:nvSpPr>
            <p:cNvPr id="2053" name="Rectangle 6"/>
            <p:cNvSpPr>
              <a:spLocks noChangeArrowheads="1"/>
            </p:cNvSpPr>
            <p:nvPr/>
          </p:nvSpPr>
          <p:spPr bwMode="auto">
            <a:xfrm>
              <a:off x="1712" y="1514"/>
              <a:ext cx="1320" cy="15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" name="Line 7"/>
            <p:cNvSpPr>
              <a:spLocks noChangeShapeType="1"/>
            </p:cNvSpPr>
            <p:nvPr/>
          </p:nvSpPr>
          <p:spPr bwMode="auto">
            <a:xfrm>
              <a:off x="1718" y="2539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Line 8"/>
            <p:cNvSpPr>
              <a:spLocks noChangeShapeType="1"/>
            </p:cNvSpPr>
            <p:nvPr/>
          </p:nvSpPr>
          <p:spPr bwMode="auto">
            <a:xfrm>
              <a:off x="1718" y="2029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9"/>
            <p:cNvSpPr>
              <a:spLocks noChangeShapeType="1"/>
            </p:cNvSpPr>
            <p:nvPr/>
          </p:nvSpPr>
          <p:spPr bwMode="auto">
            <a:xfrm>
              <a:off x="1718" y="1927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Line 10"/>
            <p:cNvSpPr>
              <a:spLocks noChangeShapeType="1"/>
            </p:cNvSpPr>
            <p:nvPr/>
          </p:nvSpPr>
          <p:spPr bwMode="auto">
            <a:xfrm>
              <a:off x="1718" y="1820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11"/>
            <p:cNvSpPr>
              <a:spLocks noChangeShapeType="1"/>
            </p:cNvSpPr>
            <p:nvPr/>
          </p:nvSpPr>
          <p:spPr bwMode="auto">
            <a:xfrm>
              <a:off x="1718" y="1718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12"/>
            <p:cNvSpPr>
              <a:spLocks noChangeShapeType="1"/>
            </p:cNvSpPr>
            <p:nvPr/>
          </p:nvSpPr>
          <p:spPr bwMode="auto">
            <a:xfrm>
              <a:off x="1718" y="1621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13"/>
            <p:cNvSpPr>
              <a:spLocks noChangeShapeType="1"/>
            </p:cNvSpPr>
            <p:nvPr/>
          </p:nvSpPr>
          <p:spPr bwMode="auto">
            <a:xfrm>
              <a:off x="1718" y="2432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4"/>
            <p:cNvSpPr>
              <a:spLocks noChangeShapeType="1"/>
            </p:cNvSpPr>
            <p:nvPr/>
          </p:nvSpPr>
          <p:spPr bwMode="auto">
            <a:xfrm>
              <a:off x="1718" y="2335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15"/>
            <p:cNvSpPr>
              <a:spLocks noChangeShapeType="1"/>
            </p:cNvSpPr>
            <p:nvPr/>
          </p:nvSpPr>
          <p:spPr bwMode="auto">
            <a:xfrm>
              <a:off x="1718" y="2126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6"/>
            <p:cNvSpPr>
              <a:spLocks noChangeShapeType="1"/>
            </p:cNvSpPr>
            <p:nvPr/>
          </p:nvSpPr>
          <p:spPr bwMode="auto">
            <a:xfrm>
              <a:off x="1718" y="2228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17"/>
            <p:cNvSpPr>
              <a:spLocks noChangeShapeType="1"/>
            </p:cNvSpPr>
            <p:nvPr/>
          </p:nvSpPr>
          <p:spPr bwMode="auto">
            <a:xfrm>
              <a:off x="1718" y="2937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Line 18"/>
            <p:cNvSpPr>
              <a:spLocks noChangeShapeType="1"/>
            </p:cNvSpPr>
            <p:nvPr/>
          </p:nvSpPr>
          <p:spPr bwMode="auto">
            <a:xfrm>
              <a:off x="1718" y="2835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19"/>
            <p:cNvSpPr>
              <a:spLocks noChangeShapeType="1"/>
            </p:cNvSpPr>
            <p:nvPr/>
          </p:nvSpPr>
          <p:spPr bwMode="auto">
            <a:xfrm>
              <a:off x="1718" y="2738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20"/>
            <p:cNvSpPr>
              <a:spLocks noChangeShapeType="1"/>
            </p:cNvSpPr>
            <p:nvPr/>
          </p:nvSpPr>
          <p:spPr bwMode="auto">
            <a:xfrm>
              <a:off x="1718" y="2631"/>
              <a:ext cx="131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1"/>
            <p:cNvSpPr>
              <a:spLocks noChangeShapeType="1"/>
            </p:cNvSpPr>
            <p:nvPr/>
          </p:nvSpPr>
          <p:spPr bwMode="auto">
            <a:xfrm flipV="1">
              <a:off x="1976" y="1517"/>
              <a:ext cx="0" cy="15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2"/>
            <p:cNvSpPr>
              <a:spLocks noChangeShapeType="1"/>
            </p:cNvSpPr>
            <p:nvPr/>
          </p:nvSpPr>
          <p:spPr bwMode="auto">
            <a:xfrm flipV="1">
              <a:off x="2246" y="1517"/>
              <a:ext cx="0" cy="15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23"/>
            <p:cNvSpPr>
              <a:spLocks noChangeShapeType="1"/>
            </p:cNvSpPr>
            <p:nvPr/>
          </p:nvSpPr>
          <p:spPr bwMode="auto">
            <a:xfrm flipV="1">
              <a:off x="2768" y="1517"/>
              <a:ext cx="0" cy="15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24"/>
            <p:cNvSpPr>
              <a:spLocks noChangeShapeType="1"/>
            </p:cNvSpPr>
            <p:nvPr/>
          </p:nvSpPr>
          <p:spPr bwMode="auto">
            <a:xfrm flipV="1">
              <a:off x="2504" y="1517"/>
              <a:ext cx="0" cy="15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5"/>
            <p:cNvSpPr>
              <a:spLocks/>
            </p:cNvSpPr>
            <p:nvPr/>
          </p:nvSpPr>
          <p:spPr bwMode="auto">
            <a:xfrm>
              <a:off x="2236" y="1517"/>
              <a:ext cx="644" cy="1507"/>
            </a:xfrm>
            <a:custGeom>
              <a:avLst/>
              <a:gdLst>
                <a:gd name="T0" fmla="*/ 264 w 644"/>
                <a:gd name="T1" fmla="*/ 1507 h 1507"/>
                <a:gd name="T2" fmla="*/ 132 w 644"/>
                <a:gd name="T3" fmla="*/ 1421 h 1507"/>
                <a:gd name="T4" fmla="*/ 4 w 644"/>
                <a:gd name="T5" fmla="*/ 1116 h 1507"/>
                <a:gd name="T6" fmla="*/ 0 w 644"/>
                <a:gd name="T7" fmla="*/ 1007 h 1507"/>
                <a:gd name="T8" fmla="*/ 48 w 644"/>
                <a:gd name="T9" fmla="*/ 816 h 1507"/>
                <a:gd name="T10" fmla="*/ 72 w 644"/>
                <a:gd name="T11" fmla="*/ 618 h 1507"/>
                <a:gd name="T12" fmla="*/ 72 w 644"/>
                <a:gd name="T13" fmla="*/ 510 h 1507"/>
                <a:gd name="T14" fmla="*/ 180 w 644"/>
                <a:gd name="T15" fmla="*/ 396 h 1507"/>
                <a:gd name="T16" fmla="*/ 392 w 644"/>
                <a:gd name="T17" fmla="*/ 309 h 1507"/>
                <a:gd name="T18" fmla="*/ 528 w 644"/>
                <a:gd name="T19" fmla="*/ 207 h 1507"/>
                <a:gd name="T20" fmla="*/ 644 w 644"/>
                <a:gd name="T21" fmla="*/ 0 h 15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4"/>
                <a:gd name="T34" fmla="*/ 0 h 1507"/>
                <a:gd name="T35" fmla="*/ 644 w 644"/>
                <a:gd name="T36" fmla="*/ 1507 h 15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4" h="1507">
                  <a:moveTo>
                    <a:pt x="264" y="1507"/>
                  </a:moveTo>
                  <a:lnTo>
                    <a:pt x="132" y="1421"/>
                  </a:lnTo>
                  <a:lnTo>
                    <a:pt x="4" y="1116"/>
                  </a:lnTo>
                  <a:lnTo>
                    <a:pt x="0" y="1007"/>
                  </a:lnTo>
                  <a:lnTo>
                    <a:pt x="48" y="816"/>
                  </a:lnTo>
                  <a:lnTo>
                    <a:pt x="72" y="618"/>
                  </a:lnTo>
                  <a:lnTo>
                    <a:pt x="72" y="510"/>
                  </a:lnTo>
                  <a:lnTo>
                    <a:pt x="180" y="396"/>
                  </a:lnTo>
                  <a:lnTo>
                    <a:pt x="392" y="309"/>
                  </a:lnTo>
                  <a:lnTo>
                    <a:pt x="528" y="207"/>
                  </a:lnTo>
                  <a:lnTo>
                    <a:pt x="6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Rectangle 26"/>
            <p:cNvSpPr>
              <a:spLocks noChangeArrowheads="1"/>
            </p:cNvSpPr>
            <p:nvPr/>
          </p:nvSpPr>
          <p:spPr bwMode="auto">
            <a:xfrm>
              <a:off x="3130" y="1514"/>
              <a:ext cx="652" cy="15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27"/>
            <p:cNvSpPr>
              <a:spLocks noChangeShapeType="1"/>
            </p:cNvSpPr>
            <p:nvPr/>
          </p:nvSpPr>
          <p:spPr bwMode="auto">
            <a:xfrm>
              <a:off x="3132" y="2832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28"/>
            <p:cNvSpPr>
              <a:spLocks noChangeShapeType="1"/>
            </p:cNvSpPr>
            <p:nvPr/>
          </p:nvSpPr>
          <p:spPr bwMode="auto">
            <a:xfrm flipV="1">
              <a:off x="3394" y="1517"/>
              <a:ext cx="0" cy="15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29"/>
            <p:cNvSpPr>
              <a:spLocks noChangeShapeType="1"/>
            </p:cNvSpPr>
            <p:nvPr/>
          </p:nvSpPr>
          <p:spPr bwMode="auto">
            <a:xfrm flipV="1">
              <a:off x="3520" y="1517"/>
              <a:ext cx="0" cy="15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30"/>
            <p:cNvSpPr>
              <a:spLocks noChangeShapeType="1"/>
            </p:cNvSpPr>
            <p:nvPr/>
          </p:nvSpPr>
          <p:spPr bwMode="auto">
            <a:xfrm flipV="1">
              <a:off x="3652" y="1517"/>
              <a:ext cx="0" cy="15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31"/>
            <p:cNvSpPr>
              <a:spLocks noChangeShapeType="1"/>
            </p:cNvSpPr>
            <p:nvPr/>
          </p:nvSpPr>
          <p:spPr bwMode="auto">
            <a:xfrm flipV="1">
              <a:off x="3274" y="1517"/>
              <a:ext cx="0" cy="15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2"/>
            <p:cNvSpPr>
              <a:spLocks/>
            </p:cNvSpPr>
            <p:nvPr/>
          </p:nvSpPr>
          <p:spPr bwMode="auto">
            <a:xfrm>
              <a:off x="3198" y="1517"/>
              <a:ext cx="582" cy="1507"/>
            </a:xfrm>
            <a:custGeom>
              <a:avLst/>
              <a:gdLst>
                <a:gd name="T0" fmla="*/ 582 w 582"/>
                <a:gd name="T1" fmla="*/ 1507 h 1507"/>
                <a:gd name="T2" fmla="*/ 516 w 582"/>
                <a:gd name="T3" fmla="*/ 1425 h 1507"/>
                <a:gd name="T4" fmla="*/ 508 w 582"/>
                <a:gd name="T5" fmla="*/ 1320 h 1507"/>
                <a:gd name="T6" fmla="*/ 476 w 582"/>
                <a:gd name="T7" fmla="*/ 1221 h 1507"/>
                <a:gd name="T8" fmla="*/ 468 w 582"/>
                <a:gd name="T9" fmla="*/ 1109 h 1507"/>
                <a:gd name="T10" fmla="*/ 464 w 582"/>
                <a:gd name="T11" fmla="*/ 1023 h 1507"/>
                <a:gd name="T12" fmla="*/ 472 w 582"/>
                <a:gd name="T13" fmla="*/ 918 h 1507"/>
                <a:gd name="T14" fmla="*/ 468 w 582"/>
                <a:gd name="T15" fmla="*/ 813 h 1507"/>
                <a:gd name="T16" fmla="*/ 452 w 582"/>
                <a:gd name="T17" fmla="*/ 714 h 1507"/>
                <a:gd name="T18" fmla="*/ 440 w 582"/>
                <a:gd name="T19" fmla="*/ 606 h 1507"/>
                <a:gd name="T20" fmla="*/ 384 w 582"/>
                <a:gd name="T21" fmla="*/ 507 h 1507"/>
                <a:gd name="T22" fmla="*/ 244 w 582"/>
                <a:gd name="T23" fmla="*/ 392 h 1507"/>
                <a:gd name="T24" fmla="*/ 84 w 582"/>
                <a:gd name="T25" fmla="*/ 306 h 1507"/>
                <a:gd name="T26" fmla="*/ 0 w 582"/>
                <a:gd name="T27" fmla="*/ 207 h 1507"/>
                <a:gd name="T28" fmla="*/ 8 w 582"/>
                <a:gd name="T29" fmla="*/ 105 h 1507"/>
                <a:gd name="T30" fmla="*/ 0 w 582"/>
                <a:gd name="T31" fmla="*/ 0 h 15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2"/>
                <a:gd name="T49" fmla="*/ 0 h 1507"/>
                <a:gd name="T50" fmla="*/ 582 w 582"/>
                <a:gd name="T51" fmla="*/ 1507 h 15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2" h="1507">
                  <a:moveTo>
                    <a:pt x="582" y="1507"/>
                  </a:moveTo>
                  <a:lnTo>
                    <a:pt x="516" y="1425"/>
                  </a:lnTo>
                  <a:lnTo>
                    <a:pt x="508" y="1320"/>
                  </a:lnTo>
                  <a:lnTo>
                    <a:pt x="476" y="1221"/>
                  </a:lnTo>
                  <a:lnTo>
                    <a:pt x="468" y="1109"/>
                  </a:lnTo>
                  <a:lnTo>
                    <a:pt x="464" y="1023"/>
                  </a:lnTo>
                  <a:lnTo>
                    <a:pt x="472" y="918"/>
                  </a:lnTo>
                  <a:lnTo>
                    <a:pt x="468" y="813"/>
                  </a:lnTo>
                  <a:lnTo>
                    <a:pt x="452" y="714"/>
                  </a:lnTo>
                  <a:lnTo>
                    <a:pt x="440" y="606"/>
                  </a:lnTo>
                  <a:lnTo>
                    <a:pt x="384" y="507"/>
                  </a:lnTo>
                  <a:lnTo>
                    <a:pt x="244" y="392"/>
                  </a:lnTo>
                  <a:lnTo>
                    <a:pt x="84" y="306"/>
                  </a:lnTo>
                  <a:lnTo>
                    <a:pt x="0" y="207"/>
                  </a:lnTo>
                  <a:lnTo>
                    <a:pt x="8" y="10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33"/>
            <p:cNvSpPr>
              <a:spLocks noChangeShapeType="1"/>
            </p:cNvSpPr>
            <p:nvPr/>
          </p:nvSpPr>
          <p:spPr bwMode="auto">
            <a:xfrm>
              <a:off x="3128" y="2937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34"/>
            <p:cNvSpPr>
              <a:spLocks noChangeShapeType="1"/>
            </p:cNvSpPr>
            <p:nvPr/>
          </p:nvSpPr>
          <p:spPr bwMode="auto">
            <a:xfrm>
              <a:off x="3128" y="1621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35"/>
            <p:cNvSpPr>
              <a:spLocks noChangeShapeType="1"/>
            </p:cNvSpPr>
            <p:nvPr/>
          </p:nvSpPr>
          <p:spPr bwMode="auto">
            <a:xfrm>
              <a:off x="3132" y="1720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Line 36"/>
            <p:cNvSpPr>
              <a:spLocks noChangeShapeType="1"/>
            </p:cNvSpPr>
            <p:nvPr/>
          </p:nvSpPr>
          <p:spPr bwMode="auto">
            <a:xfrm>
              <a:off x="3128" y="1822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Line 37"/>
            <p:cNvSpPr>
              <a:spLocks noChangeShapeType="1"/>
            </p:cNvSpPr>
            <p:nvPr/>
          </p:nvSpPr>
          <p:spPr bwMode="auto">
            <a:xfrm>
              <a:off x="3132" y="1927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Line 38"/>
            <p:cNvSpPr>
              <a:spLocks noChangeShapeType="1"/>
            </p:cNvSpPr>
            <p:nvPr/>
          </p:nvSpPr>
          <p:spPr bwMode="auto">
            <a:xfrm>
              <a:off x="3132" y="2739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Line 39"/>
            <p:cNvSpPr>
              <a:spLocks noChangeShapeType="1"/>
            </p:cNvSpPr>
            <p:nvPr/>
          </p:nvSpPr>
          <p:spPr bwMode="auto">
            <a:xfrm>
              <a:off x="3128" y="2631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40"/>
            <p:cNvSpPr>
              <a:spLocks noChangeShapeType="1"/>
            </p:cNvSpPr>
            <p:nvPr/>
          </p:nvSpPr>
          <p:spPr bwMode="auto">
            <a:xfrm>
              <a:off x="3132" y="2539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Line 41"/>
            <p:cNvSpPr>
              <a:spLocks noChangeShapeType="1"/>
            </p:cNvSpPr>
            <p:nvPr/>
          </p:nvSpPr>
          <p:spPr bwMode="auto">
            <a:xfrm>
              <a:off x="3132" y="2433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Line 42"/>
            <p:cNvSpPr>
              <a:spLocks noChangeShapeType="1"/>
            </p:cNvSpPr>
            <p:nvPr/>
          </p:nvSpPr>
          <p:spPr bwMode="auto">
            <a:xfrm>
              <a:off x="3128" y="2335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Line 43"/>
            <p:cNvSpPr>
              <a:spLocks noChangeShapeType="1"/>
            </p:cNvSpPr>
            <p:nvPr/>
          </p:nvSpPr>
          <p:spPr bwMode="auto">
            <a:xfrm>
              <a:off x="3128" y="2230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Line 44"/>
            <p:cNvSpPr>
              <a:spLocks noChangeShapeType="1"/>
            </p:cNvSpPr>
            <p:nvPr/>
          </p:nvSpPr>
          <p:spPr bwMode="auto">
            <a:xfrm>
              <a:off x="3128" y="2128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Line 45"/>
            <p:cNvSpPr>
              <a:spLocks noChangeShapeType="1"/>
            </p:cNvSpPr>
            <p:nvPr/>
          </p:nvSpPr>
          <p:spPr bwMode="auto">
            <a:xfrm>
              <a:off x="3132" y="2029"/>
              <a:ext cx="65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Text Box 46"/>
            <p:cNvSpPr txBox="1">
              <a:spLocks noChangeArrowheads="1"/>
            </p:cNvSpPr>
            <p:nvPr/>
          </p:nvSpPr>
          <p:spPr bwMode="auto">
            <a:xfrm>
              <a:off x="1472" y="2935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0.0</a:t>
              </a:r>
            </a:p>
          </p:txBody>
        </p:sp>
        <p:sp>
          <p:nvSpPr>
            <p:cNvPr id="2094" name="Text Box 47"/>
            <p:cNvSpPr txBox="1">
              <a:spLocks noChangeArrowheads="1"/>
            </p:cNvSpPr>
            <p:nvPr/>
          </p:nvSpPr>
          <p:spPr bwMode="auto">
            <a:xfrm>
              <a:off x="1478" y="2753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0.2</a:t>
              </a:r>
            </a:p>
          </p:txBody>
        </p:sp>
        <p:sp>
          <p:nvSpPr>
            <p:cNvPr id="2095" name="Text Box 48"/>
            <p:cNvSpPr txBox="1">
              <a:spLocks noChangeArrowheads="1"/>
            </p:cNvSpPr>
            <p:nvPr/>
          </p:nvSpPr>
          <p:spPr bwMode="auto">
            <a:xfrm>
              <a:off x="1478" y="2555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0.4</a:t>
              </a:r>
            </a:p>
          </p:txBody>
        </p:sp>
        <p:sp>
          <p:nvSpPr>
            <p:cNvPr id="2096" name="Text Box 49"/>
            <p:cNvSpPr txBox="1">
              <a:spLocks noChangeArrowheads="1"/>
            </p:cNvSpPr>
            <p:nvPr/>
          </p:nvSpPr>
          <p:spPr bwMode="auto">
            <a:xfrm>
              <a:off x="1478" y="2357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0.6</a:t>
              </a:r>
            </a:p>
          </p:txBody>
        </p:sp>
        <p:sp>
          <p:nvSpPr>
            <p:cNvPr id="2097" name="Text Box 50"/>
            <p:cNvSpPr txBox="1">
              <a:spLocks noChangeArrowheads="1"/>
            </p:cNvSpPr>
            <p:nvPr/>
          </p:nvSpPr>
          <p:spPr bwMode="auto">
            <a:xfrm>
              <a:off x="1478" y="2153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0.8</a:t>
              </a:r>
            </a:p>
          </p:txBody>
        </p:sp>
        <p:sp>
          <p:nvSpPr>
            <p:cNvPr id="2098" name="Text Box 51"/>
            <p:cNvSpPr txBox="1">
              <a:spLocks noChangeArrowheads="1"/>
            </p:cNvSpPr>
            <p:nvPr/>
          </p:nvSpPr>
          <p:spPr bwMode="auto">
            <a:xfrm>
              <a:off x="1472" y="1949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1.0</a:t>
              </a:r>
            </a:p>
          </p:txBody>
        </p:sp>
        <p:sp>
          <p:nvSpPr>
            <p:cNvPr id="2099" name="Text Box 52"/>
            <p:cNvSpPr txBox="1">
              <a:spLocks noChangeArrowheads="1"/>
            </p:cNvSpPr>
            <p:nvPr/>
          </p:nvSpPr>
          <p:spPr bwMode="auto">
            <a:xfrm>
              <a:off x="1476" y="1741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1.2</a:t>
              </a:r>
            </a:p>
          </p:txBody>
        </p:sp>
        <p:sp>
          <p:nvSpPr>
            <p:cNvPr id="2100" name="Text Box 53"/>
            <p:cNvSpPr txBox="1">
              <a:spLocks noChangeArrowheads="1"/>
            </p:cNvSpPr>
            <p:nvPr/>
          </p:nvSpPr>
          <p:spPr bwMode="auto">
            <a:xfrm>
              <a:off x="1476" y="1543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1.4</a:t>
              </a:r>
            </a:p>
          </p:txBody>
        </p:sp>
        <p:grpSp>
          <p:nvGrpSpPr>
            <p:cNvPr id="2101" name="Group 54"/>
            <p:cNvGrpSpPr>
              <a:grpSpLocks/>
            </p:cNvGrpSpPr>
            <p:nvPr/>
          </p:nvGrpSpPr>
          <p:grpSpPr bwMode="auto">
            <a:xfrm>
              <a:off x="1870" y="3031"/>
              <a:ext cx="2026" cy="166"/>
              <a:chOff x="1870" y="3049"/>
              <a:chExt cx="2026" cy="166"/>
            </a:xfrm>
          </p:grpSpPr>
          <p:sp>
            <p:nvSpPr>
              <p:cNvPr id="2105" name="Text Box 55"/>
              <p:cNvSpPr txBox="1">
                <a:spLocks noChangeArrowheads="1"/>
              </p:cNvSpPr>
              <p:nvPr/>
            </p:nvSpPr>
            <p:spPr bwMode="auto">
              <a:xfrm>
                <a:off x="2422" y="3057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/>
                  <a:t>0</a:t>
                </a:r>
              </a:p>
            </p:txBody>
          </p:sp>
          <p:sp>
            <p:nvSpPr>
              <p:cNvPr id="2106" name="Text Box 56"/>
              <p:cNvSpPr txBox="1">
                <a:spLocks noChangeArrowheads="1"/>
              </p:cNvSpPr>
              <p:nvPr/>
            </p:nvSpPr>
            <p:spPr bwMode="auto">
              <a:xfrm>
                <a:off x="2686" y="3061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/>
                  <a:t>1</a:t>
                </a:r>
              </a:p>
            </p:txBody>
          </p:sp>
          <p:sp>
            <p:nvSpPr>
              <p:cNvPr id="2107" name="Text Box 57"/>
              <p:cNvSpPr txBox="1">
                <a:spLocks noChangeArrowheads="1"/>
              </p:cNvSpPr>
              <p:nvPr/>
            </p:nvSpPr>
            <p:spPr bwMode="auto">
              <a:xfrm>
                <a:off x="2942" y="3049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/>
                  <a:t>2</a:t>
                </a:r>
              </a:p>
            </p:txBody>
          </p:sp>
          <p:sp>
            <p:nvSpPr>
              <p:cNvPr id="2108" name="Text Box 58"/>
              <p:cNvSpPr txBox="1">
                <a:spLocks noChangeArrowheads="1"/>
              </p:cNvSpPr>
              <p:nvPr/>
            </p:nvSpPr>
            <p:spPr bwMode="auto">
              <a:xfrm>
                <a:off x="2138" y="3057"/>
                <a:ext cx="18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/>
                  <a:t>-1</a:t>
                </a:r>
              </a:p>
            </p:txBody>
          </p:sp>
          <p:sp>
            <p:nvSpPr>
              <p:cNvPr id="2109" name="Text Box 59"/>
              <p:cNvSpPr txBox="1">
                <a:spLocks noChangeArrowheads="1"/>
              </p:cNvSpPr>
              <p:nvPr/>
            </p:nvSpPr>
            <p:spPr bwMode="auto">
              <a:xfrm>
                <a:off x="1870" y="3049"/>
                <a:ext cx="18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/>
                  <a:t>-2</a:t>
                </a:r>
              </a:p>
            </p:txBody>
          </p:sp>
          <p:sp>
            <p:nvSpPr>
              <p:cNvPr id="2110" name="Text Box 60"/>
              <p:cNvSpPr txBox="1">
                <a:spLocks noChangeArrowheads="1"/>
              </p:cNvSpPr>
              <p:nvPr/>
            </p:nvSpPr>
            <p:spPr bwMode="auto">
              <a:xfrm>
                <a:off x="3670" y="3049"/>
                <a:ext cx="22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/>
                  <a:t>1.0</a:t>
                </a:r>
              </a:p>
            </p:txBody>
          </p:sp>
          <p:sp>
            <p:nvSpPr>
              <p:cNvPr id="2111" name="Text Box 61"/>
              <p:cNvSpPr txBox="1">
                <a:spLocks noChangeArrowheads="1"/>
              </p:cNvSpPr>
              <p:nvPr/>
            </p:nvSpPr>
            <p:spPr bwMode="auto">
              <a:xfrm>
                <a:off x="3410" y="3053"/>
                <a:ext cx="22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/>
                  <a:t>0.8</a:t>
                </a:r>
              </a:p>
            </p:txBody>
          </p:sp>
          <p:sp>
            <p:nvSpPr>
              <p:cNvPr id="2112" name="Text Box 62"/>
              <p:cNvSpPr txBox="1">
                <a:spLocks noChangeArrowheads="1"/>
              </p:cNvSpPr>
              <p:nvPr/>
            </p:nvSpPr>
            <p:spPr bwMode="auto">
              <a:xfrm>
                <a:off x="3158" y="3057"/>
                <a:ext cx="22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/>
                  <a:t>0.6</a:t>
                </a:r>
              </a:p>
            </p:txBody>
          </p:sp>
        </p:grpSp>
        <p:sp>
          <p:nvSpPr>
            <p:cNvPr id="2102" name="Text Box 63"/>
            <p:cNvSpPr txBox="1">
              <a:spLocks noChangeArrowheads="1"/>
            </p:cNvSpPr>
            <p:nvPr/>
          </p:nvSpPr>
          <p:spPr bwMode="auto">
            <a:xfrm rot="-5400000">
              <a:off x="1130" y="2263"/>
              <a:ext cx="4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Height, z/h</a:t>
              </a:r>
            </a:p>
          </p:txBody>
        </p:sp>
        <p:sp>
          <p:nvSpPr>
            <p:cNvPr id="2103" name="Text Box 64"/>
            <p:cNvSpPr txBox="1">
              <a:spLocks noChangeArrowheads="1"/>
            </p:cNvSpPr>
            <p:nvPr/>
          </p:nvSpPr>
          <p:spPr bwMode="auto">
            <a:xfrm>
              <a:off x="1736" y="3177"/>
              <a:ext cx="12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Potential Temperature, </a:t>
              </a:r>
              <a:r>
                <a:rPr lang="en-US" sz="1000">
                  <a:sym typeface="Symbol" pitchFamily="18" charset="2"/>
                </a:rPr>
                <a:t>-</a:t>
              </a:r>
              <a:r>
                <a:rPr lang="en-US" sz="1000" baseline="-25000">
                  <a:sym typeface="Symbol" pitchFamily="18" charset="2"/>
                </a:rPr>
                <a:t>s</a:t>
              </a:r>
              <a:r>
                <a:rPr lang="en-US" sz="1000">
                  <a:sym typeface="Symbol" pitchFamily="18" charset="2"/>
                </a:rPr>
                <a:t> (C)</a:t>
              </a:r>
            </a:p>
          </p:txBody>
        </p:sp>
        <p:sp>
          <p:nvSpPr>
            <p:cNvPr id="2104" name="Text Box 65"/>
            <p:cNvSpPr txBox="1">
              <a:spLocks noChangeArrowheads="1"/>
            </p:cNvSpPr>
            <p:nvPr/>
          </p:nvSpPr>
          <p:spPr bwMode="auto">
            <a:xfrm>
              <a:off x="3044" y="3171"/>
              <a:ext cx="9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Specific Humidity, q/q</a:t>
              </a:r>
              <a:r>
                <a:rPr lang="en-US" sz="1000" baseline="-25000"/>
                <a:t>s</a:t>
              </a:r>
            </a:p>
          </p:txBody>
        </p:sp>
      </p:grpSp>
      <p:sp>
        <p:nvSpPr>
          <p:cNvPr id="2051" name="Text Box 66"/>
          <p:cNvSpPr txBox="1">
            <a:spLocks noChangeArrowheads="1"/>
          </p:cNvSpPr>
          <p:nvPr/>
        </p:nvSpPr>
        <p:spPr bwMode="auto">
          <a:xfrm>
            <a:off x="285750" y="6427788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15.1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4684713" y="4237038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06750" y="2027238"/>
            <a:ext cx="2616200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 flipV="1">
            <a:off x="3611563" y="2027238"/>
            <a:ext cx="0" cy="23764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 flipV="1">
            <a:off x="4017963" y="2027238"/>
            <a:ext cx="0" cy="23764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 flipV="1">
            <a:off x="4418013" y="2027238"/>
            <a:ext cx="0" cy="23764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V="1">
            <a:off x="4818063" y="2027238"/>
            <a:ext cx="0" cy="23764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V="1">
            <a:off x="5224463" y="2027238"/>
            <a:ext cx="0" cy="23764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flipV="1">
            <a:off x="5624513" y="2027238"/>
            <a:ext cx="0" cy="23764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3205163" y="3937000"/>
            <a:ext cx="2614612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3205163" y="3460750"/>
            <a:ext cx="2614612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>
            <a:off x="3205163" y="2978150"/>
            <a:ext cx="2614612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5"/>
          <p:cNvSpPr>
            <a:spLocks noChangeShapeType="1"/>
          </p:cNvSpPr>
          <p:nvPr/>
        </p:nvSpPr>
        <p:spPr bwMode="auto">
          <a:xfrm>
            <a:off x="3205163" y="2508250"/>
            <a:ext cx="2614612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Freeform 16"/>
          <p:cNvSpPr>
            <a:spLocks/>
          </p:cNvSpPr>
          <p:nvPr/>
        </p:nvSpPr>
        <p:spPr bwMode="auto">
          <a:xfrm>
            <a:off x="3360738" y="3143250"/>
            <a:ext cx="2393950" cy="1066800"/>
          </a:xfrm>
          <a:custGeom>
            <a:avLst/>
            <a:gdLst>
              <a:gd name="T0" fmla="*/ 0 w 1508"/>
              <a:gd name="T1" fmla="*/ 672 h 672"/>
              <a:gd name="T2" fmla="*/ 76 w 1508"/>
              <a:gd name="T3" fmla="*/ 660 h 672"/>
              <a:gd name="T4" fmla="*/ 160 w 1508"/>
              <a:gd name="T5" fmla="*/ 604 h 672"/>
              <a:gd name="T6" fmla="*/ 268 w 1508"/>
              <a:gd name="T7" fmla="*/ 504 h 672"/>
              <a:gd name="T8" fmla="*/ 344 w 1508"/>
              <a:gd name="T9" fmla="*/ 428 h 672"/>
              <a:gd name="T10" fmla="*/ 424 w 1508"/>
              <a:gd name="T11" fmla="*/ 352 h 672"/>
              <a:gd name="T12" fmla="*/ 560 w 1508"/>
              <a:gd name="T13" fmla="*/ 240 h 672"/>
              <a:gd name="T14" fmla="*/ 700 w 1508"/>
              <a:gd name="T15" fmla="*/ 164 h 672"/>
              <a:gd name="T16" fmla="*/ 924 w 1508"/>
              <a:gd name="T17" fmla="*/ 56 h 672"/>
              <a:gd name="T18" fmla="*/ 1080 w 1508"/>
              <a:gd name="T19" fmla="*/ 4 h 672"/>
              <a:gd name="T20" fmla="*/ 1176 w 1508"/>
              <a:gd name="T21" fmla="*/ 0 h 672"/>
              <a:gd name="T22" fmla="*/ 1280 w 1508"/>
              <a:gd name="T23" fmla="*/ 8 h 672"/>
              <a:gd name="T24" fmla="*/ 1360 w 1508"/>
              <a:gd name="T25" fmla="*/ 44 h 672"/>
              <a:gd name="T26" fmla="*/ 1452 w 1508"/>
              <a:gd name="T27" fmla="*/ 64 h 672"/>
              <a:gd name="T28" fmla="*/ 1508 w 1508"/>
              <a:gd name="T29" fmla="*/ 104 h 6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08"/>
              <a:gd name="T46" fmla="*/ 0 h 672"/>
              <a:gd name="T47" fmla="*/ 1508 w 1508"/>
              <a:gd name="T48" fmla="*/ 672 h 6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08" h="672">
                <a:moveTo>
                  <a:pt x="0" y="672"/>
                </a:moveTo>
                <a:lnTo>
                  <a:pt x="76" y="660"/>
                </a:lnTo>
                <a:lnTo>
                  <a:pt x="160" y="604"/>
                </a:lnTo>
                <a:lnTo>
                  <a:pt x="268" y="504"/>
                </a:lnTo>
                <a:lnTo>
                  <a:pt x="344" y="428"/>
                </a:lnTo>
                <a:lnTo>
                  <a:pt x="424" y="352"/>
                </a:lnTo>
                <a:lnTo>
                  <a:pt x="560" y="240"/>
                </a:lnTo>
                <a:lnTo>
                  <a:pt x="700" y="164"/>
                </a:lnTo>
                <a:lnTo>
                  <a:pt x="924" y="56"/>
                </a:lnTo>
                <a:lnTo>
                  <a:pt x="1080" y="4"/>
                </a:lnTo>
                <a:lnTo>
                  <a:pt x="1176" y="0"/>
                </a:lnTo>
                <a:lnTo>
                  <a:pt x="1280" y="8"/>
                </a:lnTo>
                <a:lnTo>
                  <a:pt x="1360" y="44"/>
                </a:lnTo>
                <a:lnTo>
                  <a:pt x="1452" y="64"/>
                </a:lnTo>
                <a:lnTo>
                  <a:pt x="1508" y="10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Freeform 17"/>
          <p:cNvSpPr>
            <a:spLocks/>
          </p:cNvSpPr>
          <p:nvPr/>
        </p:nvSpPr>
        <p:spPr bwMode="auto">
          <a:xfrm>
            <a:off x="3373438" y="2692400"/>
            <a:ext cx="2400300" cy="1466850"/>
          </a:xfrm>
          <a:custGeom>
            <a:avLst/>
            <a:gdLst>
              <a:gd name="T0" fmla="*/ 0 w 1512"/>
              <a:gd name="T1" fmla="*/ 924 h 924"/>
              <a:gd name="T2" fmla="*/ 100 w 1512"/>
              <a:gd name="T3" fmla="*/ 892 h 924"/>
              <a:gd name="T4" fmla="*/ 296 w 1512"/>
              <a:gd name="T5" fmla="*/ 664 h 924"/>
              <a:gd name="T6" fmla="*/ 396 w 1512"/>
              <a:gd name="T7" fmla="*/ 516 h 924"/>
              <a:gd name="T8" fmla="*/ 512 w 1512"/>
              <a:gd name="T9" fmla="*/ 380 h 924"/>
              <a:gd name="T10" fmla="*/ 636 w 1512"/>
              <a:gd name="T11" fmla="*/ 256 h 924"/>
              <a:gd name="T12" fmla="*/ 780 w 1512"/>
              <a:gd name="T13" fmla="*/ 136 h 924"/>
              <a:gd name="T14" fmla="*/ 940 w 1512"/>
              <a:gd name="T15" fmla="*/ 44 h 924"/>
              <a:gd name="T16" fmla="*/ 1104 w 1512"/>
              <a:gd name="T17" fmla="*/ 8 h 924"/>
              <a:gd name="T18" fmla="*/ 1220 w 1512"/>
              <a:gd name="T19" fmla="*/ 0 h 924"/>
              <a:gd name="T20" fmla="*/ 1328 w 1512"/>
              <a:gd name="T21" fmla="*/ 32 h 924"/>
              <a:gd name="T22" fmla="*/ 1512 w 1512"/>
              <a:gd name="T23" fmla="*/ 184 h 9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12"/>
              <a:gd name="T37" fmla="*/ 0 h 924"/>
              <a:gd name="T38" fmla="*/ 1512 w 1512"/>
              <a:gd name="T39" fmla="*/ 924 h 9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12" h="924">
                <a:moveTo>
                  <a:pt x="0" y="924"/>
                </a:moveTo>
                <a:lnTo>
                  <a:pt x="100" y="892"/>
                </a:lnTo>
                <a:lnTo>
                  <a:pt x="296" y="664"/>
                </a:lnTo>
                <a:lnTo>
                  <a:pt x="396" y="516"/>
                </a:lnTo>
                <a:lnTo>
                  <a:pt x="512" y="380"/>
                </a:lnTo>
                <a:lnTo>
                  <a:pt x="636" y="256"/>
                </a:lnTo>
                <a:lnTo>
                  <a:pt x="780" y="136"/>
                </a:lnTo>
                <a:lnTo>
                  <a:pt x="940" y="44"/>
                </a:lnTo>
                <a:lnTo>
                  <a:pt x="1104" y="8"/>
                </a:lnTo>
                <a:lnTo>
                  <a:pt x="1220" y="0"/>
                </a:lnTo>
                <a:lnTo>
                  <a:pt x="1328" y="32"/>
                </a:lnTo>
                <a:lnTo>
                  <a:pt x="1512" y="18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Freeform 18"/>
          <p:cNvSpPr>
            <a:spLocks/>
          </p:cNvSpPr>
          <p:nvPr/>
        </p:nvSpPr>
        <p:spPr bwMode="auto">
          <a:xfrm>
            <a:off x="3379788" y="2876550"/>
            <a:ext cx="2393950" cy="1238250"/>
          </a:xfrm>
          <a:custGeom>
            <a:avLst/>
            <a:gdLst>
              <a:gd name="T0" fmla="*/ 0 w 1508"/>
              <a:gd name="T1" fmla="*/ 780 h 780"/>
              <a:gd name="T2" fmla="*/ 120 w 1508"/>
              <a:gd name="T3" fmla="*/ 732 h 780"/>
              <a:gd name="T4" fmla="*/ 296 w 1508"/>
              <a:gd name="T5" fmla="*/ 568 h 780"/>
              <a:gd name="T6" fmla="*/ 424 w 1508"/>
              <a:gd name="T7" fmla="*/ 420 h 780"/>
              <a:gd name="T8" fmla="*/ 532 w 1508"/>
              <a:gd name="T9" fmla="*/ 300 h 780"/>
              <a:gd name="T10" fmla="*/ 704 w 1508"/>
              <a:gd name="T11" fmla="*/ 156 h 780"/>
              <a:gd name="T12" fmla="*/ 928 w 1508"/>
              <a:gd name="T13" fmla="*/ 24 h 780"/>
              <a:gd name="T14" fmla="*/ 1152 w 1508"/>
              <a:gd name="T15" fmla="*/ 0 h 780"/>
              <a:gd name="T16" fmla="*/ 1356 w 1508"/>
              <a:gd name="T17" fmla="*/ 28 h 780"/>
              <a:gd name="T18" fmla="*/ 1464 w 1508"/>
              <a:gd name="T19" fmla="*/ 76 h 780"/>
              <a:gd name="T20" fmla="*/ 1508 w 1508"/>
              <a:gd name="T21" fmla="*/ 116 h 7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08"/>
              <a:gd name="T34" fmla="*/ 0 h 780"/>
              <a:gd name="T35" fmla="*/ 1508 w 1508"/>
              <a:gd name="T36" fmla="*/ 780 h 7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08" h="780">
                <a:moveTo>
                  <a:pt x="0" y="780"/>
                </a:moveTo>
                <a:lnTo>
                  <a:pt x="120" y="732"/>
                </a:lnTo>
                <a:lnTo>
                  <a:pt x="296" y="568"/>
                </a:lnTo>
                <a:lnTo>
                  <a:pt x="424" y="420"/>
                </a:lnTo>
                <a:lnTo>
                  <a:pt x="532" y="300"/>
                </a:lnTo>
                <a:lnTo>
                  <a:pt x="704" y="156"/>
                </a:lnTo>
                <a:lnTo>
                  <a:pt x="928" y="24"/>
                </a:lnTo>
                <a:lnTo>
                  <a:pt x="1152" y="0"/>
                </a:lnTo>
                <a:lnTo>
                  <a:pt x="1356" y="28"/>
                </a:lnTo>
                <a:lnTo>
                  <a:pt x="1464" y="76"/>
                </a:lnTo>
                <a:lnTo>
                  <a:pt x="1508" y="11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Freeform 19"/>
          <p:cNvSpPr>
            <a:spLocks/>
          </p:cNvSpPr>
          <p:nvPr/>
        </p:nvSpPr>
        <p:spPr bwMode="auto">
          <a:xfrm>
            <a:off x="3367088" y="2209800"/>
            <a:ext cx="2406650" cy="1549400"/>
          </a:xfrm>
          <a:custGeom>
            <a:avLst/>
            <a:gdLst>
              <a:gd name="T0" fmla="*/ 0 w 1516"/>
              <a:gd name="T1" fmla="*/ 976 h 976"/>
              <a:gd name="T2" fmla="*/ 56 w 1516"/>
              <a:gd name="T3" fmla="*/ 944 h 976"/>
              <a:gd name="T4" fmla="*/ 408 w 1516"/>
              <a:gd name="T5" fmla="*/ 480 h 976"/>
              <a:gd name="T6" fmla="*/ 680 w 1516"/>
              <a:gd name="T7" fmla="*/ 184 h 976"/>
              <a:gd name="T8" fmla="*/ 808 w 1516"/>
              <a:gd name="T9" fmla="*/ 76 h 976"/>
              <a:gd name="T10" fmla="*/ 1004 w 1516"/>
              <a:gd name="T11" fmla="*/ 4 h 976"/>
              <a:gd name="T12" fmla="*/ 1224 w 1516"/>
              <a:gd name="T13" fmla="*/ 0 h 976"/>
              <a:gd name="T14" fmla="*/ 1420 w 1516"/>
              <a:gd name="T15" fmla="*/ 28 h 976"/>
              <a:gd name="T16" fmla="*/ 1516 w 1516"/>
              <a:gd name="T17" fmla="*/ 108 h 9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6"/>
              <a:gd name="T28" fmla="*/ 0 h 976"/>
              <a:gd name="T29" fmla="*/ 1516 w 1516"/>
              <a:gd name="T30" fmla="*/ 976 h 9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6" h="976">
                <a:moveTo>
                  <a:pt x="0" y="976"/>
                </a:moveTo>
                <a:lnTo>
                  <a:pt x="56" y="944"/>
                </a:lnTo>
                <a:lnTo>
                  <a:pt x="408" y="480"/>
                </a:lnTo>
                <a:lnTo>
                  <a:pt x="680" y="184"/>
                </a:lnTo>
                <a:lnTo>
                  <a:pt x="808" y="76"/>
                </a:lnTo>
                <a:lnTo>
                  <a:pt x="1004" y="4"/>
                </a:lnTo>
                <a:lnTo>
                  <a:pt x="1224" y="0"/>
                </a:lnTo>
                <a:lnTo>
                  <a:pt x="1420" y="28"/>
                </a:lnTo>
                <a:lnTo>
                  <a:pt x="1516" y="1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54" name="Group 20"/>
          <p:cNvGrpSpPr>
            <a:grpSpLocks/>
          </p:cNvGrpSpPr>
          <p:nvPr/>
        </p:nvGrpSpPr>
        <p:grpSpPr bwMode="auto">
          <a:xfrm>
            <a:off x="4692650" y="3514725"/>
            <a:ext cx="1076325" cy="666750"/>
            <a:chOff x="1344" y="2988"/>
            <a:chExt cx="678" cy="420"/>
          </a:xfrm>
        </p:grpSpPr>
        <p:sp>
          <p:nvSpPr>
            <p:cNvPr id="14373" name="Rectangle 21"/>
            <p:cNvSpPr>
              <a:spLocks noChangeArrowheads="1"/>
            </p:cNvSpPr>
            <p:nvPr/>
          </p:nvSpPr>
          <p:spPr bwMode="auto">
            <a:xfrm>
              <a:off x="1344" y="2988"/>
              <a:ext cx="678" cy="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Text Box 22"/>
            <p:cNvSpPr txBox="1">
              <a:spLocks noChangeArrowheads="1"/>
            </p:cNvSpPr>
            <p:nvPr/>
          </p:nvSpPr>
          <p:spPr bwMode="auto">
            <a:xfrm>
              <a:off x="1632" y="3024"/>
              <a:ext cx="331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SM = 0.134</a:t>
              </a:r>
            </a:p>
          </p:txBody>
        </p:sp>
        <p:sp>
          <p:nvSpPr>
            <p:cNvPr id="14375" name="Text Box 23"/>
            <p:cNvSpPr txBox="1">
              <a:spLocks noChangeArrowheads="1"/>
            </p:cNvSpPr>
            <p:nvPr/>
          </p:nvSpPr>
          <p:spPr bwMode="auto">
            <a:xfrm>
              <a:off x="1632" y="3120"/>
              <a:ext cx="331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SM = 0.173</a:t>
              </a:r>
            </a:p>
          </p:txBody>
        </p:sp>
        <p:sp>
          <p:nvSpPr>
            <p:cNvPr id="14376" name="Text Box 24"/>
            <p:cNvSpPr txBox="1">
              <a:spLocks noChangeArrowheads="1"/>
            </p:cNvSpPr>
            <p:nvPr/>
          </p:nvSpPr>
          <p:spPr bwMode="auto">
            <a:xfrm>
              <a:off x="1632" y="3216"/>
              <a:ext cx="331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SM = 0.212</a:t>
              </a:r>
            </a:p>
          </p:txBody>
        </p:sp>
        <p:sp>
          <p:nvSpPr>
            <p:cNvPr id="14377" name="Text Box 25"/>
            <p:cNvSpPr txBox="1">
              <a:spLocks noChangeArrowheads="1"/>
            </p:cNvSpPr>
            <p:nvPr/>
          </p:nvSpPr>
          <p:spPr bwMode="auto">
            <a:xfrm>
              <a:off x="1632" y="3312"/>
              <a:ext cx="331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/>
                <a:t>SM = 0.258</a:t>
              </a:r>
            </a:p>
          </p:txBody>
        </p:sp>
        <p:sp>
          <p:nvSpPr>
            <p:cNvPr id="14378" name="Line 26"/>
            <p:cNvSpPr>
              <a:spLocks noChangeShapeType="1"/>
            </p:cNvSpPr>
            <p:nvPr/>
          </p:nvSpPr>
          <p:spPr bwMode="auto">
            <a:xfrm>
              <a:off x="1392" y="3072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27"/>
            <p:cNvSpPr>
              <a:spLocks noChangeShapeType="1"/>
            </p:cNvSpPr>
            <p:nvPr/>
          </p:nvSpPr>
          <p:spPr bwMode="auto">
            <a:xfrm>
              <a:off x="1392" y="3168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28"/>
            <p:cNvSpPr>
              <a:spLocks noChangeShapeType="1"/>
            </p:cNvSpPr>
            <p:nvPr/>
          </p:nvSpPr>
          <p:spPr bwMode="auto">
            <a:xfrm>
              <a:off x="1392" y="3264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29"/>
            <p:cNvSpPr>
              <a:spLocks noChangeShapeType="1"/>
            </p:cNvSpPr>
            <p:nvPr/>
          </p:nvSpPr>
          <p:spPr bwMode="auto">
            <a:xfrm>
              <a:off x="1392" y="3360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5" name="Text Box 30"/>
          <p:cNvSpPr txBox="1">
            <a:spLocks noChangeArrowheads="1"/>
          </p:cNvSpPr>
          <p:nvPr/>
        </p:nvSpPr>
        <p:spPr bwMode="auto">
          <a:xfrm>
            <a:off x="2978150" y="44180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1100</a:t>
            </a:r>
          </a:p>
        </p:txBody>
      </p:sp>
      <p:sp>
        <p:nvSpPr>
          <p:cNvPr id="14356" name="Text Box 31"/>
          <p:cNvSpPr txBox="1">
            <a:spLocks noChangeArrowheads="1"/>
          </p:cNvSpPr>
          <p:nvPr/>
        </p:nvSpPr>
        <p:spPr bwMode="auto">
          <a:xfrm>
            <a:off x="3384550" y="44180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1300</a:t>
            </a:r>
          </a:p>
        </p:txBody>
      </p:sp>
      <p:sp>
        <p:nvSpPr>
          <p:cNvPr id="14357" name="Text Box 32"/>
          <p:cNvSpPr txBox="1">
            <a:spLocks noChangeArrowheads="1"/>
          </p:cNvSpPr>
          <p:nvPr/>
        </p:nvSpPr>
        <p:spPr bwMode="auto">
          <a:xfrm>
            <a:off x="3795713" y="44180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1500</a:t>
            </a:r>
          </a:p>
        </p:txBody>
      </p:sp>
      <p:sp>
        <p:nvSpPr>
          <p:cNvPr id="14358" name="Text Box 33"/>
          <p:cNvSpPr txBox="1">
            <a:spLocks noChangeArrowheads="1"/>
          </p:cNvSpPr>
          <p:nvPr/>
        </p:nvSpPr>
        <p:spPr bwMode="auto">
          <a:xfrm>
            <a:off x="4192588" y="44180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1700</a:t>
            </a:r>
          </a:p>
        </p:txBody>
      </p:sp>
      <p:sp>
        <p:nvSpPr>
          <p:cNvPr id="14359" name="Text Box 34"/>
          <p:cNvSpPr txBox="1">
            <a:spLocks noChangeArrowheads="1"/>
          </p:cNvSpPr>
          <p:nvPr/>
        </p:nvSpPr>
        <p:spPr bwMode="auto">
          <a:xfrm>
            <a:off x="4597400" y="44180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1900</a:t>
            </a:r>
          </a:p>
        </p:txBody>
      </p:sp>
      <p:sp>
        <p:nvSpPr>
          <p:cNvPr id="14360" name="Text Box 35"/>
          <p:cNvSpPr txBox="1">
            <a:spLocks noChangeArrowheads="1"/>
          </p:cNvSpPr>
          <p:nvPr/>
        </p:nvSpPr>
        <p:spPr bwMode="auto">
          <a:xfrm>
            <a:off x="4991100" y="44180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2100</a:t>
            </a:r>
          </a:p>
        </p:txBody>
      </p:sp>
      <p:sp>
        <p:nvSpPr>
          <p:cNvPr id="14361" name="Text Box 36"/>
          <p:cNvSpPr txBox="1">
            <a:spLocks noChangeArrowheads="1"/>
          </p:cNvSpPr>
          <p:nvPr/>
        </p:nvSpPr>
        <p:spPr bwMode="auto">
          <a:xfrm>
            <a:off x="5400675" y="44180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2300</a:t>
            </a:r>
          </a:p>
        </p:txBody>
      </p:sp>
      <p:sp>
        <p:nvSpPr>
          <p:cNvPr id="14362" name="Text Box 37"/>
          <p:cNvSpPr txBox="1">
            <a:spLocks noChangeArrowheads="1"/>
          </p:cNvSpPr>
          <p:nvPr/>
        </p:nvSpPr>
        <p:spPr bwMode="auto">
          <a:xfrm>
            <a:off x="3925888" y="4656138"/>
            <a:ext cx="1354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Time Of Day (Hours)</a:t>
            </a:r>
          </a:p>
        </p:txBody>
      </p:sp>
      <p:grpSp>
        <p:nvGrpSpPr>
          <p:cNvPr id="14363" name="Group 38"/>
          <p:cNvGrpSpPr>
            <a:grpSpLocks/>
          </p:cNvGrpSpPr>
          <p:nvPr/>
        </p:nvGrpSpPr>
        <p:grpSpPr bwMode="auto">
          <a:xfrm>
            <a:off x="2566988" y="1912938"/>
            <a:ext cx="622300" cy="2609850"/>
            <a:chOff x="2446" y="1681"/>
            <a:chExt cx="392" cy="1644"/>
          </a:xfrm>
        </p:grpSpPr>
        <p:sp>
          <p:nvSpPr>
            <p:cNvPr id="14366" name="Text Box 39"/>
            <p:cNvSpPr txBox="1">
              <a:spLocks noChangeArrowheads="1"/>
            </p:cNvSpPr>
            <p:nvPr/>
          </p:nvSpPr>
          <p:spPr bwMode="auto">
            <a:xfrm>
              <a:off x="2678" y="316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14367" name="Text Box 40"/>
            <p:cNvSpPr txBox="1">
              <a:spLocks noChangeArrowheads="1"/>
            </p:cNvSpPr>
            <p:nvPr/>
          </p:nvSpPr>
          <p:spPr bwMode="auto">
            <a:xfrm>
              <a:off x="2634" y="2881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50</a:t>
              </a:r>
            </a:p>
          </p:txBody>
        </p:sp>
        <p:sp>
          <p:nvSpPr>
            <p:cNvPr id="14368" name="Text Box 41"/>
            <p:cNvSpPr txBox="1">
              <a:spLocks noChangeArrowheads="1"/>
            </p:cNvSpPr>
            <p:nvPr/>
          </p:nvSpPr>
          <p:spPr bwMode="auto">
            <a:xfrm>
              <a:off x="2590" y="2575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100</a:t>
              </a:r>
            </a:p>
          </p:txBody>
        </p:sp>
        <p:sp>
          <p:nvSpPr>
            <p:cNvPr id="14369" name="Text Box 42"/>
            <p:cNvSpPr txBox="1">
              <a:spLocks noChangeArrowheads="1"/>
            </p:cNvSpPr>
            <p:nvPr/>
          </p:nvSpPr>
          <p:spPr bwMode="auto">
            <a:xfrm>
              <a:off x="2590" y="2281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150</a:t>
              </a:r>
            </a:p>
          </p:txBody>
        </p:sp>
        <p:sp>
          <p:nvSpPr>
            <p:cNvPr id="14370" name="Text Box 43"/>
            <p:cNvSpPr txBox="1">
              <a:spLocks noChangeArrowheads="1"/>
            </p:cNvSpPr>
            <p:nvPr/>
          </p:nvSpPr>
          <p:spPr bwMode="auto">
            <a:xfrm>
              <a:off x="2590" y="1975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200</a:t>
              </a:r>
            </a:p>
          </p:txBody>
        </p:sp>
        <p:sp>
          <p:nvSpPr>
            <p:cNvPr id="14371" name="Text Box 44"/>
            <p:cNvSpPr txBox="1">
              <a:spLocks noChangeArrowheads="1"/>
            </p:cNvSpPr>
            <p:nvPr/>
          </p:nvSpPr>
          <p:spPr bwMode="auto">
            <a:xfrm>
              <a:off x="2590" y="1681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250</a:t>
              </a:r>
            </a:p>
          </p:txBody>
        </p:sp>
        <p:sp>
          <p:nvSpPr>
            <p:cNvPr id="14372" name="Text Box 45"/>
            <p:cNvSpPr txBox="1">
              <a:spLocks noChangeArrowheads="1"/>
            </p:cNvSpPr>
            <p:nvPr/>
          </p:nvSpPr>
          <p:spPr bwMode="auto">
            <a:xfrm rot="-5400000">
              <a:off x="1718" y="2443"/>
              <a:ext cx="16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Lifting Condensation Level Pressure (hPa)</a:t>
              </a:r>
            </a:p>
          </p:txBody>
        </p:sp>
      </p:grpSp>
      <p:sp>
        <p:nvSpPr>
          <p:cNvPr id="14364" name="Text Box 46"/>
          <p:cNvSpPr txBox="1">
            <a:spLocks noChangeArrowheads="1"/>
          </p:cNvSpPr>
          <p:nvPr/>
        </p:nvSpPr>
        <p:spPr bwMode="auto">
          <a:xfrm>
            <a:off x="285750" y="6427788"/>
            <a:ext cx="952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15.10</a:t>
            </a:r>
          </a:p>
        </p:txBody>
      </p:sp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4" descr="20%"/>
          <p:cNvSpPr>
            <a:spLocks/>
          </p:cNvSpPr>
          <p:nvPr/>
        </p:nvSpPr>
        <p:spPr bwMode="auto">
          <a:xfrm>
            <a:off x="3225800" y="3668713"/>
            <a:ext cx="306388" cy="1082675"/>
          </a:xfrm>
          <a:custGeom>
            <a:avLst/>
            <a:gdLst>
              <a:gd name="T0" fmla="*/ 11 w 580"/>
              <a:gd name="T1" fmla="*/ 69 h 2045"/>
              <a:gd name="T2" fmla="*/ 25 w 580"/>
              <a:gd name="T3" fmla="*/ 156 h 2045"/>
              <a:gd name="T4" fmla="*/ 37 w 580"/>
              <a:gd name="T5" fmla="*/ 245 h 2045"/>
              <a:gd name="T6" fmla="*/ 51 w 580"/>
              <a:gd name="T7" fmla="*/ 354 h 2045"/>
              <a:gd name="T8" fmla="*/ 63 w 580"/>
              <a:gd name="T9" fmla="*/ 447 h 2045"/>
              <a:gd name="T10" fmla="*/ 72 w 580"/>
              <a:gd name="T11" fmla="*/ 543 h 2045"/>
              <a:gd name="T12" fmla="*/ 82 w 580"/>
              <a:gd name="T13" fmla="*/ 641 h 2045"/>
              <a:gd name="T14" fmla="*/ 96 w 580"/>
              <a:gd name="T15" fmla="*/ 761 h 2045"/>
              <a:gd name="T16" fmla="*/ 108 w 580"/>
              <a:gd name="T17" fmla="*/ 863 h 2045"/>
              <a:gd name="T18" fmla="*/ 122 w 580"/>
              <a:gd name="T19" fmla="*/ 966 h 2045"/>
              <a:gd name="T20" fmla="*/ 137 w 580"/>
              <a:gd name="T21" fmla="*/ 1072 h 2045"/>
              <a:gd name="T22" fmla="*/ 157 w 580"/>
              <a:gd name="T23" fmla="*/ 1201 h 2045"/>
              <a:gd name="T24" fmla="*/ 174 w 580"/>
              <a:gd name="T25" fmla="*/ 1311 h 2045"/>
              <a:gd name="T26" fmla="*/ 192 w 580"/>
              <a:gd name="T27" fmla="*/ 1418 h 2045"/>
              <a:gd name="T28" fmla="*/ 209 w 580"/>
              <a:gd name="T29" fmla="*/ 1520 h 2045"/>
              <a:gd name="T30" fmla="*/ 226 w 580"/>
              <a:gd name="T31" fmla="*/ 1630 h 2045"/>
              <a:gd name="T32" fmla="*/ 238 w 580"/>
              <a:gd name="T33" fmla="*/ 1711 h 2045"/>
              <a:gd name="T34" fmla="*/ 248 w 580"/>
              <a:gd name="T35" fmla="*/ 1784 h 2045"/>
              <a:gd name="T36" fmla="*/ 258 w 580"/>
              <a:gd name="T37" fmla="*/ 1848 h 2045"/>
              <a:gd name="T38" fmla="*/ 273 w 580"/>
              <a:gd name="T39" fmla="*/ 1915 h 2045"/>
              <a:gd name="T40" fmla="*/ 287 w 580"/>
              <a:gd name="T41" fmla="*/ 1962 h 2045"/>
              <a:gd name="T42" fmla="*/ 305 w 580"/>
              <a:gd name="T43" fmla="*/ 2001 h 2045"/>
              <a:gd name="T44" fmla="*/ 327 w 580"/>
              <a:gd name="T45" fmla="*/ 2031 h 2045"/>
              <a:gd name="T46" fmla="*/ 348 w 580"/>
              <a:gd name="T47" fmla="*/ 2044 h 2045"/>
              <a:gd name="T48" fmla="*/ 371 w 580"/>
              <a:gd name="T49" fmla="*/ 2044 h 2045"/>
              <a:gd name="T50" fmla="*/ 396 w 580"/>
              <a:gd name="T51" fmla="*/ 2034 h 2045"/>
              <a:gd name="T52" fmla="*/ 432 w 580"/>
              <a:gd name="T53" fmla="*/ 2013 h 2045"/>
              <a:gd name="T54" fmla="*/ 465 w 580"/>
              <a:gd name="T55" fmla="*/ 1989 h 2045"/>
              <a:gd name="T56" fmla="*/ 498 w 580"/>
              <a:gd name="T57" fmla="*/ 1959 h 2045"/>
              <a:gd name="T58" fmla="*/ 528 w 580"/>
              <a:gd name="T59" fmla="*/ 1924 h 2045"/>
              <a:gd name="T60" fmla="*/ 556 w 580"/>
              <a:gd name="T61" fmla="*/ 1876 h 2045"/>
              <a:gd name="T62" fmla="*/ 571 w 580"/>
              <a:gd name="T63" fmla="*/ 1832 h 2045"/>
              <a:gd name="T64" fmla="*/ 579 w 580"/>
              <a:gd name="T65" fmla="*/ 1784 h 2045"/>
              <a:gd name="T66" fmla="*/ 580 w 580"/>
              <a:gd name="T67" fmla="*/ 1733 h 2045"/>
              <a:gd name="T68" fmla="*/ 576 w 580"/>
              <a:gd name="T69" fmla="*/ 1668 h 2045"/>
              <a:gd name="T70" fmla="*/ 565 w 580"/>
              <a:gd name="T71" fmla="*/ 1610 h 2045"/>
              <a:gd name="T72" fmla="*/ 553 w 580"/>
              <a:gd name="T73" fmla="*/ 1549 h 2045"/>
              <a:gd name="T74" fmla="*/ 536 w 580"/>
              <a:gd name="T75" fmla="*/ 1482 h 2045"/>
              <a:gd name="T76" fmla="*/ 515 w 580"/>
              <a:gd name="T77" fmla="*/ 1395 h 2045"/>
              <a:gd name="T78" fmla="*/ 497 w 580"/>
              <a:gd name="T79" fmla="*/ 1319 h 2045"/>
              <a:gd name="T80" fmla="*/ 480 w 580"/>
              <a:gd name="T81" fmla="*/ 1243 h 2045"/>
              <a:gd name="T82" fmla="*/ 461 w 580"/>
              <a:gd name="T83" fmla="*/ 1155 h 2045"/>
              <a:gd name="T84" fmla="*/ 449 w 580"/>
              <a:gd name="T85" fmla="*/ 1087 h 2045"/>
              <a:gd name="T86" fmla="*/ 439 w 580"/>
              <a:gd name="T87" fmla="*/ 1022 h 2045"/>
              <a:gd name="T88" fmla="*/ 431 w 580"/>
              <a:gd name="T89" fmla="*/ 959 h 2045"/>
              <a:gd name="T90" fmla="*/ 422 w 580"/>
              <a:gd name="T91" fmla="*/ 882 h 2045"/>
              <a:gd name="T92" fmla="*/ 412 w 580"/>
              <a:gd name="T93" fmla="*/ 813 h 2045"/>
              <a:gd name="T94" fmla="*/ 402 w 580"/>
              <a:gd name="T95" fmla="*/ 744 h 2045"/>
              <a:gd name="T96" fmla="*/ 389 w 580"/>
              <a:gd name="T97" fmla="*/ 674 h 2045"/>
              <a:gd name="T98" fmla="*/ 372 w 580"/>
              <a:gd name="T99" fmla="*/ 590 h 2045"/>
              <a:gd name="T100" fmla="*/ 356 w 580"/>
              <a:gd name="T101" fmla="*/ 522 h 2045"/>
              <a:gd name="T102" fmla="*/ 339 w 580"/>
              <a:gd name="T103" fmla="*/ 456 h 2045"/>
              <a:gd name="T104" fmla="*/ 322 w 580"/>
              <a:gd name="T105" fmla="*/ 394 h 2045"/>
              <a:gd name="T106" fmla="*/ 304 w 580"/>
              <a:gd name="T107" fmla="*/ 323 h 2045"/>
              <a:gd name="T108" fmla="*/ 291 w 580"/>
              <a:gd name="T109" fmla="*/ 269 h 2045"/>
              <a:gd name="T110" fmla="*/ 280 w 580"/>
              <a:gd name="T111" fmla="*/ 218 h 2045"/>
              <a:gd name="T112" fmla="*/ 271 w 580"/>
              <a:gd name="T113" fmla="*/ 171 h 2045"/>
              <a:gd name="T114" fmla="*/ 262 w 580"/>
              <a:gd name="T115" fmla="*/ 120 h 2045"/>
              <a:gd name="T116" fmla="*/ 257 w 580"/>
              <a:gd name="T117" fmla="*/ 81 h 2045"/>
              <a:gd name="T118" fmla="*/ 253 w 580"/>
              <a:gd name="T119" fmla="*/ 43 h 2045"/>
              <a:gd name="T120" fmla="*/ 249 w 580"/>
              <a:gd name="T121" fmla="*/ 0 h 20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0"/>
              <a:gd name="T184" fmla="*/ 0 h 2045"/>
              <a:gd name="T185" fmla="*/ 580 w 580"/>
              <a:gd name="T186" fmla="*/ 2045 h 204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0" h="2045">
                <a:moveTo>
                  <a:pt x="0" y="0"/>
                </a:moveTo>
                <a:lnTo>
                  <a:pt x="3" y="17"/>
                </a:lnTo>
                <a:lnTo>
                  <a:pt x="6" y="35"/>
                </a:lnTo>
                <a:lnTo>
                  <a:pt x="8" y="52"/>
                </a:lnTo>
                <a:lnTo>
                  <a:pt x="11" y="69"/>
                </a:lnTo>
                <a:lnTo>
                  <a:pt x="14" y="87"/>
                </a:lnTo>
                <a:lnTo>
                  <a:pt x="16" y="104"/>
                </a:lnTo>
                <a:lnTo>
                  <a:pt x="19" y="121"/>
                </a:lnTo>
                <a:lnTo>
                  <a:pt x="22" y="139"/>
                </a:lnTo>
                <a:lnTo>
                  <a:pt x="25" y="156"/>
                </a:lnTo>
                <a:lnTo>
                  <a:pt x="27" y="175"/>
                </a:lnTo>
                <a:lnTo>
                  <a:pt x="29" y="192"/>
                </a:lnTo>
                <a:lnTo>
                  <a:pt x="33" y="210"/>
                </a:lnTo>
                <a:lnTo>
                  <a:pt x="35" y="227"/>
                </a:lnTo>
                <a:lnTo>
                  <a:pt x="37" y="245"/>
                </a:lnTo>
                <a:lnTo>
                  <a:pt x="40" y="263"/>
                </a:lnTo>
                <a:lnTo>
                  <a:pt x="42" y="281"/>
                </a:lnTo>
                <a:lnTo>
                  <a:pt x="44" y="299"/>
                </a:lnTo>
                <a:lnTo>
                  <a:pt x="47" y="317"/>
                </a:lnTo>
                <a:lnTo>
                  <a:pt x="51" y="354"/>
                </a:lnTo>
                <a:lnTo>
                  <a:pt x="54" y="373"/>
                </a:lnTo>
                <a:lnTo>
                  <a:pt x="56" y="391"/>
                </a:lnTo>
                <a:lnTo>
                  <a:pt x="58" y="410"/>
                </a:lnTo>
                <a:lnTo>
                  <a:pt x="60" y="429"/>
                </a:lnTo>
                <a:lnTo>
                  <a:pt x="63" y="447"/>
                </a:lnTo>
                <a:lnTo>
                  <a:pt x="64" y="467"/>
                </a:lnTo>
                <a:lnTo>
                  <a:pt x="66" y="485"/>
                </a:lnTo>
                <a:lnTo>
                  <a:pt x="69" y="505"/>
                </a:lnTo>
                <a:lnTo>
                  <a:pt x="71" y="524"/>
                </a:lnTo>
                <a:lnTo>
                  <a:pt x="72" y="543"/>
                </a:lnTo>
                <a:lnTo>
                  <a:pt x="74" y="563"/>
                </a:lnTo>
                <a:lnTo>
                  <a:pt x="77" y="581"/>
                </a:lnTo>
                <a:lnTo>
                  <a:pt x="79" y="601"/>
                </a:lnTo>
                <a:lnTo>
                  <a:pt x="81" y="621"/>
                </a:lnTo>
                <a:lnTo>
                  <a:pt x="82" y="641"/>
                </a:lnTo>
                <a:lnTo>
                  <a:pt x="85" y="660"/>
                </a:lnTo>
                <a:lnTo>
                  <a:pt x="87" y="680"/>
                </a:lnTo>
                <a:lnTo>
                  <a:pt x="89" y="701"/>
                </a:lnTo>
                <a:lnTo>
                  <a:pt x="94" y="740"/>
                </a:lnTo>
                <a:lnTo>
                  <a:pt x="96" y="761"/>
                </a:lnTo>
                <a:lnTo>
                  <a:pt x="99" y="781"/>
                </a:lnTo>
                <a:lnTo>
                  <a:pt x="101" y="802"/>
                </a:lnTo>
                <a:lnTo>
                  <a:pt x="103" y="821"/>
                </a:lnTo>
                <a:lnTo>
                  <a:pt x="106" y="842"/>
                </a:lnTo>
                <a:lnTo>
                  <a:pt x="108" y="863"/>
                </a:lnTo>
                <a:lnTo>
                  <a:pt x="110" y="883"/>
                </a:lnTo>
                <a:lnTo>
                  <a:pt x="114" y="904"/>
                </a:lnTo>
                <a:lnTo>
                  <a:pt x="116" y="924"/>
                </a:lnTo>
                <a:lnTo>
                  <a:pt x="118" y="945"/>
                </a:lnTo>
                <a:lnTo>
                  <a:pt x="122" y="966"/>
                </a:lnTo>
                <a:lnTo>
                  <a:pt x="124" y="987"/>
                </a:lnTo>
                <a:lnTo>
                  <a:pt x="128" y="1009"/>
                </a:lnTo>
                <a:lnTo>
                  <a:pt x="130" y="1030"/>
                </a:lnTo>
                <a:lnTo>
                  <a:pt x="133" y="1051"/>
                </a:lnTo>
                <a:lnTo>
                  <a:pt x="137" y="1072"/>
                </a:lnTo>
                <a:lnTo>
                  <a:pt x="139" y="1094"/>
                </a:lnTo>
                <a:lnTo>
                  <a:pt x="143" y="1116"/>
                </a:lnTo>
                <a:lnTo>
                  <a:pt x="150" y="1158"/>
                </a:lnTo>
                <a:lnTo>
                  <a:pt x="153" y="1180"/>
                </a:lnTo>
                <a:lnTo>
                  <a:pt x="157" y="1201"/>
                </a:lnTo>
                <a:lnTo>
                  <a:pt x="160" y="1223"/>
                </a:lnTo>
                <a:lnTo>
                  <a:pt x="164" y="1245"/>
                </a:lnTo>
                <a:lnTo>
                  <a:pt x="167" y="1267"/>
                </a:lnTo>
                <a:lnTo>
                  <a:pt x="170" y="1289"/>
                </a:lnTo>
                <a:lnTo>
                  <a:pt x="174" y="1311"/>
                </a:lnTo>
                <a:lnTo>
                  <a:pt x="177" y="1332"/>
                </a:lnTo>
                <a:lnTo>
                  <a:pt x="182" y="1354"/>
                </a:lnTo>
                <a:lnTo>
                  <a:pt x="186" y="1375"/>
                </a:lnTo>
                <a:lnTo>
                  <a:pt x="189" y="1397"/>
                </a:lnTo>
                <a:lnTo>
                  <a:pt x="192" y="1418"/>
                </a:lnTo>
                <a:lnTo>
                  <a:pt x="196" y="1439"/>
                </a:lnTo>
                <a:lnTo>
                  <a:pt x="199" y="1460"/>
                </a:lnTo>
                <a:lnTo>
                  <a:pt x="203" y="1479"/>
                </a:lnTo>
                <a:lnTo>
                  <a:pt x="206" y="1500"/>
                </a:lnTo>
                <a:lnTo>
                  <a:pt x="209" y="1520"/>
                </a:lnTo>
                <a:lnTo>
                  <a:pt x="212" y="1538"/>
                </a:lnTo>
                <a:lnTo>
                  <a:pt x="218" y="1577"/>
                </a:lnTo>
                <a:lnTo>
                  <a:pt x="220" y="1595"/>
                </a:lnTo>
                <a:lnTo>
                  <a:pt x="224" y="1613"/>
                </a:lnTo>
                <a:lnTo>
                  <a:pt x="226" y="1630"/>
                </a:lnTo>
                <a:lnTo>
                  <a:pt x="228" y="1647"/>
                </a:lnTo>
                <a:lnTo>
                  <a:pt x="231" y="1664"/>
                </a:lnTo>
                <a:lnTo>
                  <a:pt x="233" y="1680"/>
                </a:lnTo>
                <a:lnTo>
                  <a:pt x="235" y="1696"/>
                </a:lnTo>
                <a:lnTo>
                  <a:pt x="238" y="1711"/>
                </a:lnTo>
                <a:lnTo>
                  <a:pt x="240" y="1726"/>
                </a:lnTo>
                <a:lnTo>
                  <a:pt x="242" y="1741"/>
                </a:lnTo>
                <a:lnTo>
                  <a:pt x="243" y="1756"/>
                </a:lnTo>
                <a:lnTo>
                  <a:pt x="246" y="1770"/>
                </a:lnTo>
                <a:lnTo>
                  <a:pt x="248" y="1784"/>
                </a:lnTo>
                <a:lnTo>
                  <a:pt x="250" y="1797"/>
                </a:lnTo>
                <a:lnTo>
                  <a:pt x="253" y="1811"/>
                </a:lnTo>
                <a:lnTo>
                  <a:pt x="254" y="1823"/>
                </a:lnTo>
                <a:lnTo>
                  <a:pt x="256" y="1835"/>
                </a:lnTo>
                <a:lnTo>
                  <a:pt x="258" y="1848"/>
                </a:lnTo>
                <a:lnTo>
                  <a:pt x="263" y="1871"/>
                </a:lnTo>
                <a:lnTo>
                  <a:pt x="265" y="1883"/>
                </a:lnTo>
                <a:lnTo>
                  <a:pt x="268" y="1894"/>
                </a:lnTo>
                <a:lnTo>
                  <a:pt x="271" y="1905"/>
                </a:lnTo>
                <a:lnTo>
                  <a:pt x="273" y="1915"/>
                </a:lnTo>
                <a:lnTo>
                  <a:pt x="276" y="1925"/>
                </a:lnTo>
                <a:lnTo>
                  <a:pt x="279" y="1936"/>
                </a:lnTo>
                <a:lnTo>
                  <a:pt x="282" y="1945"/>
                </a:lnTo>
                <a:lnTo>
                  <a:pt x="285" y="1954"/>
                </a:lnTo>
                <a:lnTo>
                  <a:pt x="287" y="1962"/>
                </a:lnTo>
                <a:lnTo>
                  <a:pt x="291" y="1971"/>
                </a:lnTo>
                <a:lnTo>
                  <a:pt x="294" y="1979"/>
                </a:lnTo>
                <a:lnTo>
                  <a:pt x="298" y="1987"/>
                </a:lnTo>
                <a:lnTo>
                  <a:pt x="301" y="1994"/>
                </a:lnTo>
                <a:lnTo>
                  <a:pt x="305" y="2001"/>
                </a:lnTo>
                <a:lnTo>
                  <a:pt x="308" y="2007"/>
                </a:lnTo>
                <a:lnTo>
                  <a:pt x="312" y="2012"/>
                </a:lnTo>
                <a:lnTo>
                  <a:pt x="315" y="2018"/>
                </a:lnTo>
                <a:lnTo>
                  <a:pt x="319" y="2023"/>
                </a:lnTo>
                <a:lnTo>
                  <a:pt x="327" y="2031"/>
                </a:lnTo>
                <a:lnTo>
                  <a:pt x="330" y="2034"/>
                </a:lnTo>
                <a:lnTo>
                  <a:pt x="335" y="2038"/>
                </a:lnTo>
                <a:lnTo>
                  <a:pt x="338" y="2040"/>
                </a:lnTo>
                <a:lnTo>
                  <a:pt x="343" y="2041"/>
                </a:lnTo>
                <a:lnTo>
                  <a:pt x="348" y="2044"/>
                </a:lnTo>
                <a:lnTo>
                  <a:pt x="352" y="2044"/>
                </a:lnTo>
                <a:lnTo>
                  <a:pt x="357" y="2045"/>
                </a:lnTo>
                <a:lnTo>
                  <a:pt x="361" y="2045"/>
                </a:lnTo>
                <a:lnTo>
                  <a:pt x="366" y="2045"/>
                </a:lnTo>
                <a:lnTo>
                  <a:pt x="371" y="2044"/>
                </a:lnTo>
                <a:lnTo>
                  <a:pt x="375" y="2042"/>
                </a:lnTo>
                <a:lnTo>
                  <a:pt x="381" y="2041"/>
                </a:lnTo>
                <a:lnTo>
                  <a:pt x="386" y="2039"/>
                </a:lnTo>
                <a:lnTo>
                  <a:pt x="392" y="2037"/>
                </a:lnTo>
                <a:lnTo>
                  <a:pt x="396" y="2034"/>
                </a:lnTo>
                <a:lnTo>
                  <a:pt x="402" y="2032"/>
                </a:lnTo>
                <a:lnTo>
                  <a:pt x="408" y="2029"/>
                </a:lnTo>
                <a:lnTo>
                  <a:pt x="414" y="2025"/>
                </a:lnTo>
                <a:lnTo>
                  <a:pt x="426" y="2018"/>
                </a:lnTo>
                <a:lnTo>
                  <a:pt x="432" y="2013"/>
                </a:lnTo>
                <a:lnTo>
                  <a:pt x="439" y="2009"/>
                </a:lnTo>
                <a:lnTo>
                  <a:pt x="445" y="2004"/>
                </a:lnTo>
                <a:lnTo>
                  <a:pt x="452" y="2000"/>
                </a:lnTo>
                <a:lnTo>
                  <a:pt x="459" y="1994"/>
                </a:lnTo>
                <a:lnTo>
                  <a:pt x="465" y="1989"/>
                </a:lnTo>
                <a:lnTo>
                  <a:pt x="471" y="1983"/>
                </a:lnTo>
                <a:lnTo>
                  <a:pt x="478" y="1978"/>
                </a:lnTo>
                <a:lnTo>
                  <a:pt x="485" y="1972"/>
                </a:lnTo>
                <a:lnTo>
                  <a:pt x="491" y="1965"/>
                </a:lnTo>
                <a:lnTo>
                  <a:pt x="498" y="1959"/>
                </a:lnTo>
                <a:lnTo>
                  <a:pt x="504" y="1952"/>
                </a:lnTo>
                <a:lnTo>
                  <a:pt x="511" y="1945"/>
                </a:lnTo>
                <a:lnTo>
                  <a:pt x="517" y="1938"/>
                </a:lnTo>
                <a:lnTo>
                  <a:pt x="522" y="1931"/>
                </a:lnTo>
                <a:lnTo>
                  <a:pt x="528" y="1924"/>
                </a:lnTo>
                <a:lnTo>
                  <a:pt x="533" y="1916"/>
                </a:lnTo>
                <a:lnTo>
                  <a:pt x="539" y="1908"/>
                </a:lnTo>
                <a:lnTo>
                  <a:pt x="548" y="1893"/>
                </a:lnTo>
                <a:lnTo>
                  <a:pt x="553" y="1885"/>
                </a:lnTo>
                <a:lnTo>
                  <a:pt x="556" y="1876"/>
                </a:lnTo>
                <a:lnTo>
                  <a:pt x="559" y="1867"/>
                </a:lnTo>
                <a:lnTo>
                  <a:pt x="563" y="1858"/>
                </a:lnTo>
                <a:lnTo>
                  <a:pt x="566" y="1850"/>
                </a:lnTo>
                <a:lnTo>
                  <a:pt x="569" y="1841"/>
                </a:lnTo>
                <a:lnTo>
                  <a:pt x="571" y="1832"/>
                </a:lnTo>
                <a:lnTo>
                  <a:pt x="573" y="1822"/>
                </a:lnTo>
                <a:lnTo>
                  <a:pt x="576" y="1813"/>
                </a:lnTo>
                <a:lnTo>
                  <a:pt x="577" y="1804"/>
                </a:lnTo>
                <a:lnTo>
                  <a:pt x="578" y="1794"/>
                </a:lnTo>
                <a:lnTo>
                  <a:pt x="579" y="1784"/>
                </a:lnTo>
                <a:lnTo>
                  <a:pt x="580" y="1774"/>
                </a:lnTo>
                <a:lnTo>
                  <a:pt x="580" y="1764"/>
                </a:lnTo>
                <a:lnTo>
                  <a:pt x="580" y="1754"/>
                </a:lnTo>
                <a:lnTo>
                  <a:pt x="580" y="1744"/>
                </a:lnTo>
                <a:lnTo>
                  <a:pt x="580" y="1733"/>
                </a:lnTo>
                <a:lnTo>
                  <a:pt x="580" y="1723"/>
                </a:lnTo>
                <a:lnTo>
                  <a:pt x="579" y="1701"/>
                </a:lnTo>
                <a:lnTo>
                  <a:pt x="578" y="1690"/>
                </a:lnTo>
                <a:lnTo>
                  <a:pt x="577" y="1679"/>
                </a:lnTo>
                <a:lnTo>
                  <a:pt x="576" y="1668"/>
                </a:lnTo>
                <a:lnTo>
                  <a:pt x="573" y="1657"/>
                </a:lnTo>
                <a:lnTo>
                  <a:pt x="572" y="1645"/>
                </a:lnTo>
                <a:lnTo>
                  <a:pt x="570" y="1633"/>
                </a:lnTo>
                <a:lnTo>
                  <a:pt x="568" y="1622"/>
                </a:lnTo>
                <a:lnTo>
                  <a:pt x="565" y="1610"/>
                </a:lnTo>
                <a:lnTo>
                  <a:pt x="563" y="1598"/>
                </a:lnTo>
                <a:lnTo>
                  <a:pt x="561" y="1586"/>
                </a:lnTo>
                <a:lnTo>
                  <a:pt x="558" y="1573"/>
                </a:lnTo>
                <a:lnTo>
                  <a:pt x="556" y="1560"/>
                </a:lnTo>
                <a:lnTo>
                  <a:pt x="553" y="1549"/>
                </a:lnTo>
                <a:lnTo>
                  <a:pt x="550" y="1535"/>
                </a:lnTo>
                <a:lnTo>
                  <a:pt x="547" y="1522"/>
                </a:lnTo>
                <a:lnTo>
                  <a:pt x="543" y="1509"/>
                </a:lnTo>
                <a:lnTo>
                  <a:pt x="540" y="1496"/>
                </a:lnTo>
                <a:lnTo>
                  <a:pt x="536" y="1482"/>
                </a:lnTo>
                <a:lnTo>
                  <a:pt x="529" y="1454"/>
                </a:lnTo>
                <a:lnTo>
                  <a:pt x="526" y="1440"/>
                </a:lnTo>
                <a:lnTo>
                  <a:pt x="522" y="1425"/>
                </a:lnTo>
                <a:lnTo>
                  <a:pt x="519" y="1410"/>
                </a:lnTo>
                <a:lnTo>
                  <a:pt x="515" y="1395"/>
                </a:lnTo>
                <a:lnTo>
                  <a:pt x="512" y="1380"/>
                </a:lnTo>
                <a:lnTo>
                  <a:pt x="509" y="1365"/>
                </a:lnTo>
                <a:lnTo>
                  <a:pt x="505" y="1350"/>
                </a:lnTo>
                <a:lnTo>
                  <a:pt x="500" y="1335"/>
                </a:lnTo>
                <a:lnTo>
                  <a:pt x="497" y="1319"/>
                </a:lnTo>
                <a:lnTo>
                  <a:pt x="493" y="1304"/>
                </a:lnTo>
                <a:lnTo>
                  <a:pt x="490" y="1288"/>
                </a:lnTo>
                <a:lnTo>
                  <a:pt x="487" y="1273"/>
                </a:lnTo>
                <a:lnTo>
                  <a:pt x="483" y="1258"/>
                </a:lnTo>
                <a:lnTo>
                  <a:pt x="480" y="1243"/>
                </a:lnTo>
                <a:lnTo>
                  <a:pt x="476" y="1228"/>
                </a:lnTo>
                <a:lnTo>
                  <a:pt x="473" y="1213"/>
                </a:lnTo>
                <a:lnTo>
                  <a:pt x="470" y="1198"/>
                </a:lnTo>
                <a:lnTo>
                  <a:pt x="467" y="1183"/>
                </a:lnTo>
                <a:lnTo>
                  <a:pt x="461" y="1155"/>
                </a:lnTo>
                <a:lnTo>
                  <a:pt x="459" y="1140"/>
                </a:lnTo>
                <a:lnTo>
                  <a:pt x="456" y="1127"/>
                </a:lnTo>
                <a:lnTo>
                  <a:pt x="454" y="1113"/>
                </a:lnTo>
                <a:lnTo>
                  <a:pt x="452" y="1099"/>
                </a:lnTo>
                <a:lnTo>
                  <a:pt x="449" y="1087"/>
                </a:lnTo>
                <a:lnTo>
                  <a:pt x="447" y="1073"/>
                </a:lnTo>
                <a:lnTo>
                  <a:pt x="445" y="1060"/>
                </a:lnTo>
                <a:lnTo>
                  <a:pt x="444" y="1047"/>
                </a:lnTo>
                <a:lnTo>
                  <a:pt x="441" y="1034"/>
                </a:lnTo>
                <a:lnTo>
                  <a:pt x="439" y="1022"/>
                </a:lnTo>
                <a:lnTo>
                  <a:pt x="438" y="1009"/>
                </a:lnTo>
                <a:lnTo>
                  <a:pt x="436" y="996"/>
                </a:lnTo>
                <a:lnTo>
                  <a:pt x="434" y="983"/>
                </a:lnTo>
                <a:lnTo>
                  <a:pt x="433" y="971"/>
                </a:lnTo>
                <a:lnTo>
                  <a:pt x="431" y="959"/>
                </a:lnTo>
                <a:lnTo>
                  <a:pt x="430" y="946"/>
                </a:lnTo>
                <a:lnTo>
                  <a:pt x="427" y="934"/>
                </a:lnTo>
                <a:lnTo>
                  <a:pt x="426" y="921"/>
                </a:lnTo>
                <a:lnTo>
                  <a:pt x="423" y="894"/>
                </a:lnTo>
                <a:lnTo>
                  <a:pt x="422" y="882"/>
                </a:lnTo>
                <a:lnTo>
                  <a:pt x="419" y="868"/>
                </a:lnTo>
                <a:lnTo>
                  <a:pt x="418" y="855"/>
                </a:lnTo>
                <a:lnTo>
                  <a:pt x="416" y="841"/>
                </a:lnTo>
                <a:lnTo>
                  <a:pt x="414" y="827"/>
                </a:lnTo>
                <a:lnTo>
                  <a:pt x="412" y="813"/>
                </a:lnTo>
                <a:lnTo>
                  <a:pt x="410" y="799"/>
                </a:lnTo>
                <a:lnTo>
                  <a:pt x="408" y="785"/>
                </a:lnTo>
                <a:lnTo>
                  <a:pt x="405" y="771"/>
                </a:lnTo>
                <a:lnTo>
                  <a:pt x="404" y="758"/>
                </a:lnTo>
                <a:lnTo>
                  <a:pt x="402" y="744"/>
                </a:lnTo>
                <a:lnTo>
                  <a:pt x="400" y="730"/>
                </a:lnTo>
                <a:lnTo>
                  <a:pt x="397" y="716"/>
                </a:lnTo>
                <a:lnTo>
                  <a:pt x="395" y="702"/>
                </a:lnTo>
                <a:lnTo>
                  <a:pt x="392" y="688"/>
                </a:lnTo>
                <a:lnTo>
                  <a:pt x="389" y="674"/>
                </a:lnTo>
                <a:lnTo>
                  <a:pt x="387" y="659"/>
                </a:lnTo>
                <a:lnTo>
                  <a:pt x="385" y="645"/>
                </a:lnTo>
                <a:lnTo>
                  <a:pt x="379" y="617"/>
                </a:lnTo>
                <a:lnTo>
                  <a:pt x="375" y="603"/>
                </a:lnTo>
                <a:lnTo>
                  <a:pt x="372" y="590"/>
                </a:lnTo>
                <a:lnTo>
                  <a:pt x="370" y="576"/>
                </a:lnTo>
                <a:lnTo>
                  <a:pt x="366" y="563"/>
                </a:lnTo>
                <a:lnTo>
                  <a:pt x="363" y="549"/>
                </a:lnTo>
                <a:lnTo>
                  <a:pt x="359" y="535"/>
                </a:lnTo>
                <a:lnTo>
                  <a:pt x="356" y="522"/>
                </a:lnTo>
                <a:lnTo>
                  <a:pt x="353" y="508"/>
                </a:lnTo>
                <a:lnTo>
                  <a:pt x="350" y="496"/>
                </a:lnTo>
                <a:lnTo>
                  <a:pt x="346" y="482"/>
                </a:lnTo>
                <a:lnTo>
                  <a:pt x="343" y="469"/>
                </a:lnTo>
                <a:lnTo>
                  <a:pt x="339" y="456"/>
                </a:lnTo>
                <a:lnTo>
                  <a:pt x="336" y="444"/>
                </a:lnTo>
                <a:lnTo>
                  <a:pt x="333" y="431"/>
                </a:lnTo>
                <a:lnTo>
                  <a:pt x="329" y="418"/>
                </a:lnTo>
                <a:lnTo>
                  <a:pt x="326" y="405"/>
                </a:lnTo>
                <a:lnTo>
                  <a:pt x="322" y="394"/>
                </a:lnTo>
                <a:lnTo>
                  <a:pt x="319" y="381"/>
                </a:lnTo>
                <a:lnTo>
                  <a:pt x="313" y="358"/>
                </a:lnTo>
                <a:lnTo>
                  <a:pt x="309" y="346"/>
                </a:lnTo>
                <a:lnTo>
                  <a:pt x="307" y="335"/>
                </a:lnTo>
                <a:lnTo>
                  <a:pt x="304" y="323"/>
                </a:lnTo>
                <a:lnTo>
                  <a:pt x="301" y="311"/>
                </a:lnTo>
                <a:lnTo>
                  <a:pt x="299" y="301"/>
                </a:lnTo>
                <a:lnTo>
                  <a:pt x="295" y="289"/>
                </a:lnTo>
                <a:lnTo>
                  <a:pt x="293" y="279"/>
                </a:lnTo>
                <a:lnTo>
                  <a:pt x="291" y="269"/>
                </a:lnTo>
                <a:lnTo>
                  <a:pt x="289" y="258"/>
                </a:lnTo>
                <a:lnTo>
                  <a:pt x="286" y="248"/>
                </a:lnTo>
                <a:lnTo>
                  <a:pt x="284" y="237"/>
                </a:lnTo>
                <a:lnTo>
                  <a:pt x="282" y="228"/>
                </a:lnTo>
                <a:lnTo>
                  <a:pt x="280" y="218"/>
                </a:lnTo>
                <a:lnTo>
                  <a:pt x="278" y="208"/>
                </a:lnTo>
                <a:lnTo>
                  <a:pt x="276" y="199"/>
                </a:lnTo>
                <a:lnTo>
                  <a:pt x="275" y="190"/>
                </a:lnTo>
                <a:lnTo>
                  <a:pt x="272" y="181"/>
                </a:lnTo>
                <a:lnTo>
                  <a:pt x="271" y="171"/>
                </a:lnTo>
                <a:lnTo>
                  <a:pt x="268" y="154"/>
                </a:lnTo>
                <a:lnTo>
                  <a:pt x="267" y="145"/>
                </a:lnTo>
                <a:lnTo>
                  <a:pt x="265" y="137"/>
                </a:lnTo>
                <a:lnTo>
                  <a:pt x="264" y="128"/>
                </a:lnTo>
                <a:lnTo>
                  <a:pt x="262" y="120"/>
                </a:lnTo>
                <a:lnTo>
                  <a:pt x="261" y="112"/>
                </a:lnTo>
                <a:lnTo>
                  <a:pt x="261" y="104"/>
                </a:lnTo>
                <a:lnTo>
                  <a:pt x="260" y="96"/>
                </a:lnTo>
                <a:lnTo>
                  <a:pt x="258" y="88"/>
                </a:lnTo>
                <a:lnTo>
                  <a:pt x="257" y="81"/>
                </a:lnTo>
                <a:lnTo>
                  <a:pt x="256" y="73"/>
                </a:lnTo>
                <a:lnTo>
                  <a:pt x="255" y="66"/>
                </a:lnTo>
                <a:lnTo>
                  <a:pt x="255" y="58"/>
                </a:lnTo>
                <a:lnTo>
                  <a:pt x="254" y="51"/>
                </a:lnTo>
                <a:lnTo>
                  <a:pt x="253" y="43"/>
                </a:lnTo>
                <a:lnTo>
                  <a:pt x="253" y="36"/>
                </a:lnTo>
                <a:lnTo>
                  <a:pt x="251" y="29"/>
                </a:lnTo>
                <a:lnTo>
                  <a:pt x="251" y="22"/>
                </a:lnTo>
                <a:lnTo>
                  <a:pt x="250" y="14"/>
                </a:lnTo>
                <a:lnTo>
                  <a:pt x="249" y="0"/>
                </a:lnTo>
              </a:path>
            </a:pathLst>
          </a:custGeom>
          <a:pattFill prst="pct2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Freeform 5"/>
          <p:cNvSpPr>
            <a:spLocks/>
          </p:cNvSpPr>
          <p:nvPr/>
        </p:nvSpPr>
        <p:spPr bwMode="auto">
          <a:xfrm>
            <a:off x="3224213" y="4587875"/>
            <a:ext cx="388937" cy="995363"/>
          </a:xfrm>
          <a:custGeom>
            <a:avLst/>
            <a:gdLst>
              <a:gd name="T0" fmla="*/ 489 w 736"/>
              <a:gd name="T1" fmla="*/ 1858 h 1883"/>
              <a:gd name="T2" fmla="*/ 564 w 736"/>
              <a:gd name="T3" fmla="*/ 1833 h 1883"/>
              <a:gd name="T4" fmla="*/ 631 w 736"/>
              <a:gd name="T5" fmla="*/ 1819 h 1883"/>
              <a:gd name="T6" fmla="*/ 692 w 736"/>
              <a:gd name="T7" fmla="*/ 1812 h 1883"/>
              <a:gd name="T8" fmla="*/ 726 w 736"/>
              <a:gd name="T9" fmla="*/ 1804 h 1883"/>
              <a:gd name="T10" fmla="*/ 736 w 736"/>
              <a:gd name="T11" fmla="*/ 1785 h 1883"/>
              <a:gd name="T12" fmla="*/ 725 w 736"/>
              <a:gd name="T13" fmla="*/ 1751 h 1883"/>
              <a:gd name="T14" fmla="*/ 702 w 736"/>
              <a:gd name="T15" fmla="*/ 1708 h 1883"/>
              <a:gd name="T16" fmla="*/ 683 w 736"/>
              <a:gd name="T17" fmla="*/ 1668 h 1883"/>
              <a:gd name="T18" fmla="*/ 670 w 736"/>
              <a:gd name="T19" fmla="*/ 1602 h 1883"/>
              <a:gd name="T20" fmla="*/ 668 w 736"/>
              <a:gd name="T21" fmla="*/ 1516 h 1883"/>
              <a:gd name="T22" fmla="*/ 669 w 736"/>
              <a:gd name="T23" fmla="*/ 1402 h 1883"/>
              <a:gd name="T24" fmla="*/ 670 w 736"/>
              <a:gd name="T25" fmla="*/ 1291 h 1883"/>
              <a:gd name="T26" fmla="*/ 662 w 736"/>
              <a:gd name="T27" fmla="*/ 1168 h 1883"/>
              <a:gd name="T28" fmla="*/ 643 w 736"/>
              <a:gd name="T29" fmla="*/ 1057 h 1883"/>
              <a:gd name="T30" fmla="*/ 608 w 736"/>
              <a:gd name="T31" fmla="*/ 934 h 1883"/>
              <a:gd name="T32" fmla="*/ 572 w 736"/>
              <a:gd name="T33" fmla="*/ 836 h 1883"/>
              <a:gd name="T34" fmla="*/ 541 w 736"/>
              <a:gd name="T35" fmla="*/ 772 h 1883"/>
              <a:gd name="T36" fmla="*/ 514 w 736"/>
              <a:gd name="T37" fmla="*/ 752 h 1883"/>
              <a:gd name="T38" fmla="*/ 475 w 736"/>
              <a:gd name="T39" fmla="*/ 756 h 1883"/>
              <a:gd name="T40" fmla="*/ 436 w 736"/>
              <a:gd name="T41" fmla="*/ 784 h 1883"/>
              <a:gd name="T42" fmla="*/ 417 w 736"/>
              <a:gd name="T43" fmla="*/ 830 h 1883"/>
              <a:gd name="T44" fmla="*/ 403 w 736"/>
              <a:gd name="T45" fmla="*/ 880 h 1883"/>
              <a:gd name="T46" fmla="*/ 385 w 736"/>
              <a:gd name="T47" fmla="*/ 901 h 1883"/>
              <a:gd name="T48" fmla="*/ 361 w 736"/>
              <a:gd name="T49" fmla="*/ 888 h 1883"/>
              <a:gd name="T50" fmla="*/ 336 w 736"/>
              <a:gd name="T51" fmla="*/ 845 h 1883"/>
              <a:gd name="T52" fmla="*/ 307 w 736"/>
              <a:gd name="T53" fmla="*/ 770 h 1883"/>
              <a:gd name="T54" fmla="*/ 280 w 736"/>
              <a:gd name="T55" fmla="*/ 692 h 1883"/>
              <a:gd name="T56" fmla="*/ 244 w 736"/>
              <a:gd name="T57" fmla="*/ 618 h 1883"/>
              <a:gd name="T58" fmla="*/ 207 w 736"/>
              <a:gd name="T59" fmla="*/ 570 h 1883"/>
              <a:gd name="T60" fmla="*/ 174 w 736"/>
              <a:gd name="T61" fmla="*/ 525 h 1883"/>
              <a:gd name="T62" fmla="*/ 154 w 736"/>
              <a:gd name="T63" fmla="*/ 480 h 1883"/>
              <a:gd name="T64" fmla="*/ 145 w 736"/>
              <a:gd name="T65" fmla="*/ 420 h 1883"/>
              <a:gd name="T66" fmla="*/ 144 w 736"/>
              <a:gd name="T67" fmla="*/ 350 h 1883"/>
              <a:gd name="T68" fmla="*/ 146 w 736"/>
              <a:gd name="T69" fmla="*/ 258 h 1883"/>
              <a:gd name="T70" fmla="*/ 147 w 736"/>
              <a:gd name="T71" fmla="*/ 171 h 1883"/>
              <a:gd name="T72" fmla="*/ 140 w 736"/>
              <a:gd name="T73" fmla="*/ 91 h 1883"/>
              <a:gd name="T74" fmla="*/ 124 w 736"/>
              <a:gd name="T75" fmla="*/ 39 h 1883"/>
              <a:gd name="T76" fmla="*/ 89 w 736"/>
              <a:gd name="T77" fmla="*/ 6 h 1883"/>
              <a:gd name="T78" fmla="*/ 47 w 736"/>
              <a:gd name="T79" fmla="*/ 3 h 1883"/>
              <a:gd name="T80" fmla="*/ 16 w 736"/>
              <a:gd name="T81" fmla="*/ 26 h 1883"/>
              <a:gd name="T82" fmla="*/ 0 w 736"/>
              <a:gd name="T83" fmla="*/ 72 h 1883"/>
              <a:gd name="T84" fmla="*/ 8 w 736"/>
              <a:gd name="T85" fmla="*/ 123 h 1883"/>
              <a:gd name="T86" fmla="*/ 34 w 736"/>
              <a:gd name="T87" fmla="*/ 181 h 1883"/>
              <a:gd name="T88" fmla="*/ 59 w 736"/>
              <a:gd name="T89" fmla="*/ 231 h 1883"/>
              <a:gd name="T90" fmla="*/ 82 w 736"/>
              <a:gd name="T91" fmla="*/ 282 h 1883"/>
              <a:gd name="T92" fmla="*/ 96 w 736"/>
              <a:gd name="T93" fmla="*/ 332 h 1883"/>
              <a:gd name="T94" fmla="*/ 108 w 736"/>
              <a:gd name="T95" fmla="*/ 404 h 1883"/>
              <a:gd name="T96" fmla="*/ 122 w 736"/>
              <a:gd name="T97" fmla="*/ 487 h 1883"/>
              <a:gd name="T98" fmla="*/ 139 w 736"/>
              <a:gd name="T99" fmla="*/ 589 h 1883"/>
              <a:gd name="T100" fmla="*/ 154 w 736"/>
              <a:gd name="T101" fmla="*/ 686 h 1883"/>
              <a:gd name="T102" fmla="*/ 163 w 736"/>
              <a:gd name="T103" fmla="*/ 804 h 1883"/>
              <a:gd name="T104" fmla="*/ 167 w 736"/>
              <a:gd name="T105" fmla="*/ 935 h 1883"/>
              <a:gd name="T106" fmla="*/ 174 w 736"/>
              <a:gd name="T107" fmla="*/ 1123 h 1883"/>
              <a:gd name="T108" fmla="*/ 183 w 736"/>
              <a:gd name="T109" fmla="*/ 1315 h 1883"/>
              <a:gd name="T110" fmla="*/ 189 w 736"/>
              <a:gd name="T111" fmla="*/ 1510 h 1883"/>
              <a:gd name="T112" fmla="*/ 191 w 736"/>
              <a:gd name="T113" fmla="*/ 1650 h 1883"/>
              <a:gd name="T114" fmla="*/ 192 w 736"/>
              <a:gd name="T115" fmla="*/ 1756 h 1883"/>
              <a:gd name="T116" fmla="*/ 193 w 736"/>
              <a:gd name="T117" fmla="*/ 1821 h 1883"/>
              <a:gd name="T118" fmla="*/ 197 w 736"/>
              <a:gd name="T119" fmla="*/ 1858 h 18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36"/>
              <a:gd name="T181" fmla="*/ 0 h 1883"/>
              <a:gd name="T182" fmla="*/ 736 w 736"/>
              <a:gd name="T183" fmla="*/ 1883 h 188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36" h="1883">
                <a:moveTo>
                  <a:pt x="427" y="1883"/>
                </a:moveTo>
                <a:lnTo>
                  <a:pt x="434" y="1881"/>
                </a:lnTo>
                <a:lnTo>
                  <a:pt x="441" y="1877"/>
                </a:lnTo>
                <a:lnTo>
                  <a:pt x="448" y="1875"/>
                </a:lnTo>
                <a:lnTo>
                  <a:pt x="454" y="1872"/>
                </a:lnTo>
                <a:lnTo>
                  <a:pt x="461" y="1869"/>
                </a:lnTo>
                <a:lnTo>
                  <a:pt x="468" y="1867"/>
                </a:lnTo>
                <a:lnTo>
                  <a:pt x="475" y="1863"/>
                </a:lnTo>
                <a:lnTo>
                  <a:pt x="482" y="1861"/>
                </a:lnTo>
                <a:lnTo>
                  <a:pt x="489" y="1858"/>
                </a:lnTo>
                <a:lnTo>
                  <a:pt x="495" y="1855"/>
                </a:lnTo>
                <a:lnTo>
                  <a:pt x="502" y="1853"/>
                </a:lnTo>
                <a:lnTo>
                  <a:pt x="508" y="1851"/>
                </a:lnTo>
                <a:lnTo>
                  <a:pt x="515" y="1848"/>
                </a:lnTo>
                <a:lnTo>
                  <a:pt x="522" y="1845"/>
                </a:lnTo>
                <a:lnTo>
                  <a:pt x="529" y="1843"/>
                </a:lnTo>
                <a:lnTo>
                  <a:pt x="536" y="1841"/>
                </a:lnTo>
                <a:lnTo>
                  <a:pt x="543" y="1839"/>
                </a:lnTo>
                <a:lnTo>
                  <a:pt x="550" y="1837"/>
                </a:lnTo>
                <a:lnTo>
                  <a:pt x="564" y="1833"/>
                </a:lnTo>
                <a:lnTo>
                  <a:pt x="571" y="1831"/>
                </a:lnTo>
                <a:lnTo>
                  <a:pt x="578" y="1830"/>
                </a:lnTo>
                <a:lnTo>
                  <a:pt x="585" y="1827"/>
                </a:lnTo>
                <a:lnTo>
                  <a:pt x="592" y="1826"/>
                </a:lnTo>
                <a:lnTo>
                  <a:pt x="597" y="1825"/>
                </a:lnTo>
                <a:lnTo>
                  <a:pt x="604" y="1824"/>
                </a:lnTo>
                <a:lnTo>
                  <a:pt x="611" y="1823"/>
                </a:lnTo>
                <a:lnTo>
                  <a:pt x="618" y="1822"/>
                </a:lnTo>
                <a:lnTo>
                  <a:pt x="625" y="1821"/>
                </a:lnTo>
                <a:lnTo>
                  <a:pt x="631" y="1819"/>
                </a:lnTo>
                <a:lnTo>
                  <a:pt x="638" y="1818"/>
                </a:lnTo>
                <a:lnTo>
                  <a:pt x="644" y="1818"/>
                </a:lnTo>
                <a:lnTo>
                  <a:pt x="649" y="1817"/>
                </a:lnTo>
                <a:lnTo>
                  <a:pt x="655" y="1816"/>
                </a:lnTo>
                <a:lnTo>
                  <a:pt x="661" y="1816"/>
                </a:lnTo>
                <a:lnTo>
                  <a:pt x="667" y="1815"/>
                </a:lnTo>
                <a:lnTo>
                  <a:pt x="673" y="1815"/>
                </a:lnTo>
                <a:lnTo>
                  <a:pt x="678" y="1814"/>
                </a:lnTo>
                <a:lnTo>
                  <a:pt x="688" y="1812"/>
                </a:lnTo>
                <a:lnTo>
                  <a:pt x="692" y="1812"/>
                </a:lnTo>
                <a:lnTo>
                  <a:pt x="697" y="1811"/>
                </a:lnTo>
                <a:lnTo>
                  <a:pt x="702" y="1811"/>
                </a:lnTo>
                <a:lnTo>
                  <a:pt x="705" y="1810"/>
                </a:lnTo>
                <a:lnTo>
                  <a:pt x="709" y="1810"/>
                </a:lnTo>
                <a:lnTo>
                  <a:pt x="712" y="1809"/>
                </a:lnTo>
                <a:lnTo>
                  <a:pt x="715" y="1808"/>
                </a:lnTo>
                <a:lnTo>
                  <a:pt x="719" y="1808"/>
                </a:lnTo>
                <a:lnTo>
                  <a:pt x="721" y="1807"/>
                </a:lnTo>
                <a:lnTo>
                  <a:pt x="724" y="1805"/>
                </a:lnTo>
                <a:lnTo>
                  <a:pt x="726" y="1804"/>
                </a:lnTo>
                <a:lnTo>
                  <a:pt x="728" y="1803"/>
                </a:lnTo>
                <a:lnTo>
                  <a:pt x="731" y="1802"/>
                </a:lnTo>
                <a:lnTo>
                  <a:pt x="732" y="1801"/>
                </a:lnTo>
                <a:lnTo>
                  <a:pt x="733" y="1800"/>
                </a:lnTo>
                <a:lnTo>
                  <a:pt x="734" y="1799"/>
                </a:lnTo>
                <a:lnTo>
                  <a:pt x="735" y="1796"/>
                </a:lnTo>
                <a:lnTo>
                  <a:pt x="736" y="1794"/>
                </a:lnTo>
                <a:lnTo>
                  <a:pt x="736" y="1790"/>
                </a:lnTo>
                <a:lnTo>
                  <a:pt x="736" y="1787"/>
                </a:lnTo>
                <a:lnTo>
                  <a:pt x="736" y="1785"/>
                </a:lnTo>
                <a:lnTo>
                  <a:pt x="736" y="1782"/>
                </a:lnTo>
                <a:lnTo>
                  <a:pt x="735" y="1779"/>
                </a:lnTo>
                <a:lnTo>
                  <a:pt x="735" y="1777"/>
                </a:lnTo>
                <a:lnTo>
                  <a:pt x="734" y="1773"/>
                </a:lnTo>
                <a:lnTo>
                  <a:pt x="733" y="1770"/>
                </a:lnTo>
                <a:lnTo>
                  <a:pt x="732" y="1766"/>
                </a:lnTo>
                <a:lnTo>
                  <a:pt x="729" y="1763"/>
                </a:lnTo>
                <a:lnTo>
                  <a:pt x="728" y="1759"/>
                </a:lnTo>
                <a:lnTo>
                  <a:pt x="727" y="1754"/>
                </a:lnTo>
                <a:lnTo>
                  <a:pt x="725" y="1751"/>
                </a:lnTo>
                <a:lnTo>
                  <a:pt x="722" y="1748"/>
                </a:lnTo>
                <a:lnTo>
                  <a:pt x="721" y="1743"/>
                </a:lnTo>
                <a:lnTo>
                  <a:pt x="719" y="1739"/>
                </a:lnTo>
                <a:lnTo>
                  <a:pt x="717" y="1736"/>
                </a:lnTo>
                <a:lnTo>
                  <a:pt x="714" y="1731"/>
                </a:lnTo>
                <a:lnTo>
                  <a:pt x="712" y="1728"/>
                </a:lnTo>
                <a:lnTo>
                  <a:pt x="709" y="1720"/>
                </a:lnTo>
                <a:lnTo>
                  <a:pt x="706" y="1716"/>
                </a:lnTo>
                <a:lnTo>
                  <a:pt x="704" y="1713"/>
                </a:lnTo>
                <a:lnTo>
                  <a:pt x="702" y="1708"/>
                </a:lnTo>
                <a:lnTo>
                  <a:pt x="699" y="1705"/>
                </a:lnTo>
                <a:lnTo>
                  <a:pt x="698" y="1701"/>
                </a:lnTo>
                <a:lnTo>
                  <a:pt x="696" y="1697"/>
                </a:lnTo>
                <a:lnTo>
                  <a:pt x="693" y="1693"/>
                </a:lnTo>
                <a:lnTo>
                  <a:pt x="692" y="1690"/>
                </a:lnTo>
                <a:lnTo>
                  <a:pt x="690" y="1685"/>
                </a:lnTo>
                <a:lnTo>
                  <a:pt x="688" y="1680"/>
                </a:lnTo>
                <a:lnTo>
                  <a:pt x="687" y="1677"/>
                </a:lnTo>
                <a:lnTo>
                  <a:pt x="684" y="1672"/>
                </a:lnTo>
                <a:lnTo>
                  <a:pt x="683" y="1668"/>
                </a:lnTo>
                <a:lnTo>
                  <a:pt x="682" y="1663"/>
                </a:lnTo>
                <a:lnTo>
                  <a:pt x="680" y="1657"/>
                </a:lnTo>
                <a:lnTo>
                  <a:pt x="678" y="1653"/>
                </a:lnTo>
                <a:lnTo>
                  <a:pt x="677" y="1647"/>
                </a:lnTo>
                <a:lnTo>
                  <a:pt x="676" y="1641"/>
                </a:lnTo>
                <a:lnTo>
                  <a:pt x="674" y="1629"/>
                </a:lnTo>
                <a:lnTo>
                  <a:pt x="673" y="1622"/>
                </a:lnTo>
                <a:lnTo>
                  <a:pt x="671" y="1617"/>
                </a:lnTo>
                <a:lnTo>
                  <a:pt x="671" y="1610"/>
                </a:lnTo>
                <a:lnTo>
                  <a:pt x="670" y="1602"/>
                </a:lnTo>
                <a:lnTo>
                  <a:pt x="669" y="1595"/>
                </a:lnTo>
                <a:lnTo>
                  <a:pt x="669" y="1586"/>
                </a:lnTo>
                <a:lnTo>
                  <a:pt x="669" y="1578"/>
                </a:lnTo>
                <a:lnTo>
                  <a:pt x="668" y="1570"/>
                </a:lnTo>
                <a:lnTo>
                  <a:pt x="668" y="1561"/>
                </a:lnTo>
                <a:lnTo>
                  <a:pt x="668" y="1553"/>
                </a:lnTo>
                <a:lnTo>
                  <a:pt x="668" y="1544"/>
                </a:lnTo>
                <a:lnTo>
                  <a:pt x="668" y="1534"/>
                </a:lnTo>
                <a:lnTo>
                  <a:pt x="668" y="1525"/>
                </a:lnTo>
                <a:lnTo>
                  <a:pt x="668" y="1516"/>
                </a:lnTo>
                <a:lnTo>
                  <a:pt x="668" y="1507"/>
                </a:lnTo>
                <a:lnTo>
                  <a:pt x="668" y="1496"/>
                </a:lnTo>
                <a:lnTo>
                  <a:pt x="668" y="1487"/>
                </a:lnTo>
                <a:lnTo>
                  <a:pt x="668" y="1476"/>
                </a:lnTo>
                <a:lnTo>
                  <a:pt x="668" y="1456"/>
                </a:lnTo>
                <a:lnTo>
                  <a:pt x="668" y="1445"/>
                </a:lnTo>
                <a:lnTo>
                  <a:pt x="669" y="1435"/>
                </a:lnTo>
                <a:lnTo>
                  <a:pt x="669" y="1424"/>
                </a:lnTo>
                <a:lnTo>
                  <a:pt x="669" y="1414"/>
                </a:lnTo>
                <a:lnTo>
                  <a:pt x="669" y="1402"/>
                </a:lnTo>
                <a:lnTo>
                  <a:pt x="670" y="1392"/>
                </a:lnTo>
                <a:lnTo>
                  <a:pt x="670" y="1380"/>
                </a:lnTo>
                <a:lnTo>
                  <a:pt x="670" y="1370"/>
                </a:lnTo>
                <a:lnTo>
                  <a:pt x="670" y="1358"/>
                </a:lnTo>
                <a:lnTo>
                  <a:pt x="670" y="1348"/>
                </a:lnTo>
                <a:lnTo>
                  <a:pt x="670" y="1336"/>
                </a:lnTo>
                <a:lnTo>
                  <a:pt x="670" y="1325"/>
                </a:lnTo>
                <a:lnTo>
                  <a:pt x="670" y="1314"/>
                </a:lnTo>
                <a:lnTo>
                  <a:pt x="670" y="1303"/>
                </a:lnTo>
                <a:lnTo>
                  <a:pt x="670" y="1291"/>
                </a:lnTo>
                <a:lnTo>
                  <a:pt x="670" y="1281"/>
                </a:lnTo>
                <a:lnTo>
                  <a:pt x="670" y="1269"/>
                </a:lnTo>
                <a:lnTo>
                  <a:pt x="669" y="1257"/>
                </a:lnTo>
                <a:lnTo>
                  <a:pt x="668" y="1235"/>
                </a:lnTo>
                <a:lnTo>
                  <a:pt x="668" y="1224"/>
                </a:lnTo>
                <a:lnTo>
                  <a:pt x="667" y="1212"/>
                </a:lnTo>
                <a:lnTo>
                  <a:pt x="666" y="1202"/>
                </a:lnTo>
                <a:lnTo>
                  <a:pt x="665" y="1190"/>
                </a:lnTo>
                <a:lnTo>
                  <a:pt x="663" y="1180"/>
                </a:lnTo>
                <a:lnTo>
                  <a:pt x="662" y="1168"/>
                </a:lnTo>
                <a:lnTo>
                  <a:pt x="661" y="1158"/>
                </a:lnTo>
                <a:lnTo>
                  <a:pt x="659" y="1146"/>
                </a:lnTo>
                <a:lnTo>
                  <a:pt x="658" y="1135"/>
                </a:lnTo>
                <a:lnTo>
                  <a:pt x="655" y="1124"/>
                </a:lnTo>
                <a:lnTo>
                  <a:pt x="654" y="1113"/>
                </a:lnTo>
                <a:lnTo>
                  <a:pt x="652" y="1102"/>
                </a:lnTo>
                <a:lnTo>
                  <a:pt x="649" y="1091"/>
                </a:lnTo>
                <a:lnTo>
                  <a:pt x="647" y="1080"/>
                </a:lnTo>
                <a:lnTo>
                  <a:pt x="645" y="1069"/>
                </a:lnTo>
                <a:lnTo>
                  <a:pt x="643" y="1057"/>
                </a:lnTo>
                <a:lnTo>
                  <a:pt x="640" y="1047"/>
                </a:lnTo>
                <a:lnTo>
                  <a:pt x="637" y="1035"/>
                </a:lnTo>
                <a:lnTo>
                  <a:pt x="631" y="1013"/>
                </a:lnTo>
                <a:lnTo>
                  <a:pt x="629" y="1001"/>
                </a:lnTo>
                <a:lnTo>
                  <a:pt x="625" y="990"/>
                </a:lnTo>
                <a:lnTo>
                  <a:pt x="622" y="978"/>
                </a:lnTo>
                <a:lnTo>
                  <a:pt x="618" y="968"/>
                </a:lnTo>
                <a:lnTo>
                  <a:pt x="615" y="956"/>
                </a:lnTo>
                <a:lnTo>
                  <a:pt x="611" y="945"/>
                </a:lnTo>
                <a:lnTo>
                  <a:pt x="608" y="934"/>
                </a:lnTo>
                <a:lnTo>
                  <a:pt x="604" y="923"/>
                </a:lnTo>
                <a:lnTo>
                  <a:pt x="601" y="912"/>
                </a:lnTo>
                <a:lnTo>
                  <a:pt x="596" y="902"/>
                </a:lnTo>
                <a:lnTo>
                  <a:pt x="593" y="891"/>
                </a:lnTo>
                <a:lnTo>
                  <a:pt x="589" y="881"/>
                </a:lnTo>
                <a:lnTo>
                  <a:pt x="586" y="872"/>
                </a:lnTo>
                <a:lnTo>
                  <a:pt x="582" y="862"/>
                </a:lnTo>
                <a:lnTo>
                  <a:pt x="579" y="853"/>
                </a:lnTo>
                <a:lnTo>
                  <a:pt x="575" y="844"/>
                </a:lnTo>
                <a:lnTo>
                  <a:pt x="572" y="836"/>
                </a:lnTo>
                <a:lnTo>
                  <a:pt x="568" y="828"/>
                </a:lnTo>
                <a:lnTo>
                  <a:pt x="563" y="813"/>
                </a:lnTo>
                <a:lnTo>
                  <a:pt x="559" y="807"/>
                </a:lnTo>
                <a:lnTo>
                  <a:pt x="556" y="800"/>
                </a:lnTo>
                <a:lnTo>
                  <a:pt x="553" y="794"/>
                </a:lnTo>
                <a:lnTo>
                  <a:pt x="551" y="789"/>
                </a:lnTo>
                <a:lnTo>
                  <a:pt x="548" y="784"/>
                </a:lnTo>
                <a:lnTo>
                  <a:pt x="545" y="780"/>
                </a:lnTo>
                <a:lnTo>
                  <a:pt x="543" y="775"/>
                </a:lnTo>
                <a:lnTo>
                  <a:pt x="541" y="772"/>
                </a:lnTo>
                <a:lnTo>
                  <a:pt x="538" y="769"/>
                </a:lnTo>
                <a:lnTo>
                  <a:pt x="536" y="765"/>
                </a:lnTo>
                <a:lnTo>
                  <a:pt x="533" y="763"/>
                </a:lnTo>
                <a:lnTo>
                  <a:pt x="530" y="760"/>
                </a:lnTo>
                <a:lnTo>
                  <a:pt x="528" y="758"/>
                </a:lnTo>
                <a:lnTo>
                  <a:pt x="526" y="757"/>
                </a:lnTo>
                <a:lnTo>
                  <a:pt x="522" y="756"/>
                </a:lnTo>
                <a:lnTo>
                  <a:pt x="520" y="753"/>
                </a:lnTo>
                <a:lnTo>
                  <a:pt x="517" y="753"/>
                </a:lnTo>
                <a:lnTo>
                  <a:pt x="514" y="752"/>
                </a:lnTo>
                <a:lnTo>
                  <a:pt x="508" y="751"/>
                </a:lnTo>
                <a:lnTo>
                  <a:pt x="505" y="751"/>
                </a:lnTo>
                <a:lnTo>
                  <a:pt x="501" y="751"/>
                </a:lnTo>
                <a:lnTo>
                  <a:pt x="498" y="751"/>
                </a:lnTo>
                <a:lnTo>
                  <a:pt x="493" y="751"/>
                </a:lnTo>
                <a:lnTo>
                  <a:pt x="490" y="751"/>
                </a:lnTo>
                <a:lnTo>
                  <a:pt x="486" y="752"/>
                </a:lnTo>
                <a:lnTo>
                  <a:pt x="483" y="753"/>
                </a:lnTo>
                <a:lnTo>
                  <a:pt x="478" y="755"/>
                </a:lnTo>
                <a:lnTo>
                  <a:pt x="475" y="756"/>
                </a:lnTo>
                <a:lnTo>
                  <a:pt x="471" y="757"/>
                </a:lnTo>
                <a:lnTo>
                  <a:pt x="467" y="758"/>
                </a:lnTo>
                <a:lnTo>
                  <a:pt x="463" y="760"/>
                </a:lnTo>
                <a:lnTo>
                  <a:pt x="460" y="763"/>
                </a:lnTo>
                <a:lnTo>
                  <a:pt x="456" y="765"/>
                </a:lnTo>
                <a:lnTo>
                  <a:pt x="451" y="767"/>
                </a:lnTo>
                <a:lnTo>
                  <a:pt x="448" y="770"/>
                </a:lnTo>
                <a:lnTo>
                  <a:pt x="446" y="773"/>
                </a:lnTo>
                <a:lnTo>
                  <a:pt x="442" y="777"/>
                </a:lnTo>
                <a:lnTo>
                  <a:pt x="436" y="784"/>
                </a:lnTo>
                <a:lnTo>
                  <a:pt x="434" y="787"/>
                </a:lnTo>
                <a:lnTo>
                  <a:pt x="431" y="792"/>
                </a:lnTo>
                <a:lnTo>
                  <a:pt x="429" y="796"/>
                </a:lnTo>
                <a:lnTo>
                  <a:pt x="427" y="801"/>
                </a:lnTo>
                <a:lnTo>
                  <a:pt x="425" y="806"/>
                </a:lnTo>
                <a:lnTo>
                  <a:pt x="424" y="810"/>
                </a:lnTo>
                <a:lnTo>
                  <a:pt x="421" y="815"/>
                </a:lnTo>
                <a:lnTo>
                  <a:pt x="420" y="820"/>
                </a:lnTo>
                <a:lnTo>
                  <a:pt x="418" y="825"/>
                </a:lnTo>
                <a:lnTo>
                  <a:pt x="417" y="830"/>
                </a:lnTo>
                <a:lnTo>
                  <a:pt x="416" y="836"/>
                </a:lnTo>
                <a:lnTo>
                  <a:pt x="414" y="840"/>
                </a:lnTo>
                <a:lnTo>
                  <a:pt x="413" y="845"/>
                </a:lnTo>
                <a:lnTo>
                  <a:pt x="412" y="850"/>
                </a:lnTo>
                <a:lnTo>
                  <a:pt x="411" y="854"/>
                </a:lnTo>
                <a:lnTo>
                  <a:pt x="410" y="860"/>
                </a:lnTo>
                <a:lnTo>
                  <a:pt x="409" y="864"/>
                </a:lnTo>
                <a:lnTo>
                  <a:pt x="407" y="868"/>
                </a:lnTo>
                <a:lnTo>
                  <a:pt x="405" y="876"/>
                </a:lnTo>
                <a:lnTo>
                  <a:pt x="403" y="880"/>
                </a:lnTo>
                <a:lnTo>
                  <a:pt x="402" y="883"/>
                </a:lnTo>
                <a:lnTo>
                  <a:pt x="401" y="887"/>
                </a:lnTo>
                <a:lnTo>
                  <a:pt x="398" y="889"/>
                </a:lnTo>
                <a:lnTo>
                  <a:pt x="397" y="891"/>
                </a:lnTo>
                <a:lnTo>
                  <a:pt x="395" y="894"/>
                </a:lnTo>
                <a:lnTo>
                  <a:pt x="394" y="896"/>
                </a:lnTo>
                <a:lnTo>
                  <a:pt x="391" y="897"/>
                </a:lnTo>
                <a:lnTo>
                  <a:pt x="390" y="898"/>
                </a:lnTo>
                <a:lnTo>
                  <a:pt x="388" y="899"/>
                </a:lnTo>
                <a:lnTo>
                  <a:pt x="385" y="901"/>
                </a:lnTo>
                <a:lnTo>
                  <a:pt x="384" y="901"/>
                </a:lnTo>
                <a:lnTo>
                  <a:pt x="382" y="902"/>
                </a:lnTo>
                <a:lnTo>
                  <a:pt x="380" y="901"/>
                </a:lnTo>
                <a:lnTo>
                  <a:pt x="377" y="901"/>
                </a:lnTo>
                <a:lnTo>
                  <a:pt x="375" y="899"/>
                </a:lnTo>
                <a:lnTo>
                  <a:pt x="373" y="898"/>
                </a:lnTo>
                <a:lnTo>
                  <a:pt x="370" y="897"/>
                </a:lnTo>
                <a:lnTo>
                  <a:pt x="366" y="894"/>
                </a:lnTo>
                <a:lnTo>
                  <a:pt x="363" y="891"/>
                </a:lnTo>
                <a:lnTo>
                  <a:pt x="361" y="888"/>
                </a:lnTo>
                <a:lnTo>
                  <a:pt x="359" y="886"/>
                </a:lnTo>
                <a:lnTo>
                  <a:pt x="357" y="882"/>
                </a:lnTo>
                <a:lnTo>
                  <a:pt x="354" y="879"/>
                </a:lnTo>
                <a:lnTo>
                  <a:pt x="352" y="874"/>
                </a:lnTo>
                <a:lnTo>
                  <a:pt x="348" y="870"/>
                </a:lnTo>
                <a:lnTo>
                  <a:pt x="346" y="866"/>
                </a:lnTo>
                <a:lnTo>
                  <a:pt x="344" y="860"/>
                </a:lnTo>
                <a:lnTo>
                  <a:pt x="341" y="855"/>
                </a:lnTo>
                <a:lnTo>
                  <a:pt x="338" y="850"/>
                </a:lnTo>
                <a:lnTo>
                  <a:pt x="336" y="845"/>
                </a:lnTo>
                <a:lnTo>
                  <a:pt x="333" y="839"/>
                </a:lnTo>
                <a:lnTo>
                  <a:pt x="331" y="832"/>
                </a:lnTo>
                <a:lnTo>
                  <a:pt x="328" y="826"/>
                </a:lnTo>
                <a:lnTo>
                  <a:pt x="325" y="821"/>
                </a:lnTo>
                <a:lnTo>
                  <a:pt x="323" y="814"/>
                </a:lnTo>
                <a:lnTo>
                  <a:pt x="321" y="807"/>
                </a:lnTo>
                <a:lnTo>
                  <a:pt x="315" y="793"/>
                </a:lnTo>
                <a:lnTo>
                  <a:pt x="313" y="785"/>
                </a:lnTo>
                <a:lnTo>
                  <a:pt x="310" y="778"/>
                </a:lnTo>
                <a:lnTo>
                  <a:pt x="307" y="770"/>
                </a:lnTo>
                <a:lnTo>
                  <a:pt x="304" y="763"/>
                </a:lnTo>
                <a:lnTo>
                  <a:pt x="302" y="755"/>
                </a:lnTo>
                <a:lnTo>
                  <a:pt x="300" y="747"/>
                </a:lnTo>
                <a:lnTo>
                  <a:pt x="296" y="740"/>
                </a:lnTo>
                <a:lnTo>
                  <a:pt x="294" y="731"/>
                </a:lnTo>
                <a:lnTo>
                  <a:pt x="292" y="723"/>
                </a:lnTo>
                <a:lnTo>
                  <a:pt x="288" y="715"/>
                </a:lnTo>
                <a:lnTo>
                  <a:pt x="286" y="708"/>
                </a:lnTo>
                <a:lnTo>
                  <a:pt x="284" y="700"/>
                </a:lnTo>
                <a:lnTo>
                  <a:pt x="280" y="692"/>
                </a:lnTo>
                <a:lnTo>
                  <a:pt x="278" y="685"/>
                </a:lnTo>
                <a:lnTo>
                  <a:pt x="274" y="677"/>
                </a:lnTo>
                <a:lnTo>
                  <a:pt x="271" y="670"/>
                </a:lnTo>
                <a:lnTo>
                  <a:pt x="269" y="663"/>
                </a:lnTo>
                <a:lnTo>
                  <a:pt x="265" y="656"/>
                </a:lnTo>
                <a:lnTo>
                  <a:pt x="258" y="642"/>
                </a:lnTo>
                <a:lnTo>
                  <a:pt x="255" y="636"/>
                </a:lnTo>
                <a:lnTo>
                  <a:pt x="251" y="630"/>
                </a:lnTo>
                <a:lnTo>
                  <a:pt x="248" y="624"/>
                </a:lnTo>
                <a:lnTo>
                  <a:pt x="244" y="618"/>
                </a:lnTo>
                <a:lnTo>
                  <a:pt x="241" y="613"/>
                </a:lnTo>
                <a:lnTo>
                  <a:pt x="237" y="607"/>
                </a:lnTo>
                <a:lnTo>
                  <a:pt x="233" y="603"/>
                </a:lnTo>
                <a:lnTo>
                  <a:pt x="229" y="597"/>
                </a:lnTo>
                <a:lnTo>
                  <a:pt x="226" y="592"/>
                </a:lnTo>
                <a:lnTo>
                  <a:pt x="222" y="588"/>
                </a:lnTo>
                <a:lnTo>
                  <a:pt x="218" y="583"/>
                </a:lnTo>
                <a:lnTo>
                  <a:pt x="214" y="579"/>
                </a:lnTo>
                <a:lnTo>
                  <a:pt x="211" y="574"/>
                </a:lnTo>
                <a:lnTo>
                  <a:pt x="207" y="570"/>
                </a:lnTo>
                <a:lnTo>
                  <a:pt x="204" y="566"/>
                </a:lnTo>
                <a:lnTo>
                  <a:pt x="200" y="561"/>
                </a:lnTo>
                <a:lnTo>
                  <a:pt x="197" y="558"/>
                </a:lnTo>
                <a:lnTo>
                  <a:pt x="193" y="553"/>
                </a:lnTo>
                <a:lnTo>
                  <a:pt x="186" y="545"/>
                </a:lnTo>
                <a:lnTo>
                  <a:pt x="184" y="541"/>
                </a:lnTo>
                <a:lnTo>
                  <a:pt x="181" y="537"/>
                </a:lnTo>
                <a:lnTo>
                  <a:pt x="178" y="533"/>
                </a:lnTo>
                <a:lnTo>
                  <a:pt x="176" y="529"/>
                </a:lnTo>
                <a:lnTo>
                  <a:pt x="174" y="525"/>
                </a:lnTo>
                <a:lnTo>
                  <a:pt x="171" y="521"/>
                </a:lnTo>
                <a:lnTo>
                  <a:pt x="169" y="516"/>
                </a:lnTo>
                <a:lnTo>
                  <a:pt x="167" y="512"/>
                </a:lnTo>
                <a:lnTo>
                  <a:pt x="164" y="508"/>
                </a:lnTo>
                <a:lnTo>
                  <a:pt x="162" y="503"/>
                </a:lnTo>
                <a:lnTo>
                  <a:pt x="161" y="499"/>
                </a:lnTo>
                <a:lnTo>
                  <a:pt x="159" y="494"/>
                </a:lnTo>
                <a:lnTo>
                  <a:pt x="157" y="489"/>
                </a:lnTo>
                <a:lnTo>
                  <a:pt x="155" y="485"/>
                </a:lnTo>
                <a:lnTo>
                  <a:pt x="154" y="480"/>
                </a:lnTo>
                <a:lnTo>
                  <a:pt x="153" y="475"/>
                </a:lnTo>
                <a:lnTo>
                  <a:pt x="152" y="471"/>
                </a:lnTo>
                <a:lnTo>
                  <a:pt x="150" y="465"/>
                </a:lnTo>
                <a:lnTo>
                  <a:pt x="148" y="455"/>
                </a:lnTo>
                <a:lnTo>
                  <a:pt x="148" y="449"/>
                </a:lnTo>
                <a:lnTo>
                  <a:pt x="147" y="444"/>
                </a:lnTo>
                <a:lnTo>
                  <a:pt x="146" y="438"/>
                </a:lnTo>
                <a:lnTo>
                  <a:pt x="146" y="433"/>
                </a:lnTo>
                <a:lnTo>
                  <a:pt x="145" y="426"/>
                </a:lnTo>
                <a:lnTo>
                  <a:pt x="145" y="420"/>
                </a:lnTo>
                <a:lnTo>
                  <a:pt x="145" y="413"/>
                </a:lnTo>
                <a:lnTo>
                  <a:pt x="144" y="407"/>
                </a:lnTo>
                <a:lnTo>
                  <a:pt x="144" y="400"/>
                </a:lnTo>
                <a:lnTo>
                  <a:pt x="144" y="393"/>
                </a:lnTo>
                <a:lnTo>
                  <a:pt x="144" y="386"/>
                </a:lnTo>
                <a:lnTo>
                  <a:pt x="144" y="379"/>
                </a:lnTo>
                <a:lnTo>
                  <a:pt x="144" y="372"/>
                </a:lnTo>
                <a:lnTo>
                  <a:pt x="144" y="365"/>
                </a:lnTo>
                <a:lnTo>
                  <a:pt x="144" y="357"/>
                </a:lnTo>
                <a:lnTo>
                  <a:pt x="144" y="350"/>
                </a:lnTo>
                <a:lnTo>
                  <a:pt x="144" y="342"/>
                </a:lnTo>
                <a:lnTo>
                  <a:pt x="144" y="334"/>
                </a:lnTo>
                <a:lnTo>
                  <a:pt x="144" y="318"/>
                </a:lnTo>
                <a:lnTo>
                  <a:pt x="145" y="310"/>
                </a:lnTo>
                <a:lnTo>
                  <a:pt x="145" y="302"/>
                </a:lnTo>
                <a:lnTo>
                  <a:pt x="145" y="294"/>
                </a:lnTo>
                <a:lnTo>
                  <a:pt x="145" y="284"/>
                </a:lnTo>
                <a:lnTo>
                  <a:pt x="145" y="276"/>
                </a:lnTo>
                <a:lnTo>
                  <a:pt x="146" y="267"/>
                </a:lnTo>
                <a:lnTo>
                  <a:pt x="146" y="258"/>
                </a:lnTo>
                <a:lnTo>
                  <a:pt x="146" y="249"/>
                </a:lnTo>
                <a:lnTo>
                  <a:pt x="146" y="240"/>
                </a:lnTo>
                <a:lnTo>
                  <a:pt x="147" y="231"/>
                </a:lnTo>
                <a:lnTo>
                  <a:pt x="147" y="223"/>
                </a:lnTo>
                <a:lnTo>
                  <a:pt x="147" y="214"/>
                </a:lnTo>
                <a:lnTo>
                  <a:pt x="147" y="204"/>
                </a:lnTo>
                <a:lnTo>
                  <a:pt x="147" y="196"/>
                </a:lnTo>
                <a:lnTo>
                  <a:pt x="147" y="187"/>
                </a:lnTo>
                <a:lnTo>
                  <a:pt x="147" y="179"/>
                </a:lnTo>
                <a:lnTo>
                  <a:pt x="147" y="171"/>
                </a:lnTo>
                <a:lnTo>
                  <a:pt x="147" y="163"/>
                </a:lnTo>
                <a:lnTo>
                  <a:pt x="146" y="146"/>
                </a:lnTo>
                <a:lnTo>
                  <a:pt x="146" y="138"/>
                </a:lnTo>
                <a:lnTo>
                  <a:pt x="146" y="131"/>
                </a:lnTo>
                <a:lnTo>
                  <a:pt x="145" y="124"/>
                </a:lnTo>
                <a:lnTo>
                  <a:pt x="145" y="116"/>
                </a:lnTo>
                <a:lnTo>
                  <a:pt x="144" y="109"/>
                </a:lnTo>
                <a:lnTo>
                  <a:pt x="142" y="104"/>
                </a:lnTo>
                <a:lnTo>
                  <a:pt x="141" y="97"/>
                </a:lnTo>
                <a:lnTo>
                  <a:pt x="140" y="91"/>
                </a:lnTo>
                <a:lnTo>
                  <a:pt x="139" y="84"/>
                </a:lnTo>
                <a:lnTo>
                  <a:pt x="138" y="78"/>
                </a:lnTo>
                <a:lnTo>
                  <a:pt x="137" y="72"/>
                </a:lnTo>
                <a:lnTo>
                  <a:pt x="135" y="66"/>
                </a:lnTo>
                <a:lnTo>
                  <a:pt x="133" y="62"/>
                </a:lnTo>
                <a:lnTo>
                  <a:pt x="132" y="56"/>
                </a:lnTo>
                <a:lnTo>
                  <a:pt x="130" y="51"/>
                </a:lnTo>
                <a:lnTo>
                  <a:pt x="128" y="47"/>
                </a:lnTo>
                <a:lnTo>
                  <a:pt x="126" y="42"/>
                </a:lnTo>
                <a:lnTo>
                  <a:pt x="124" y="39"/>
                </a:lnTo>
                <a:lnTo>
                  <a:pt x="118" y="31"/>
                </a:lnTo>
                <a:lnTo>
                  <a:pt x="116" y="27"/>
                </a:lnTo>
                <a:lnTo>
                  <a:pt x="112" y="24"/>
                </a:lnTo>
                <a:lnTo>
                  <a:pt x="110" y="20"/>
                </a:lnTo>
                <a:lnTo>
                  <a:pt x="106" y="17"/>
                </a:lnTo>
                <a:lnTo>
                  <a:pt x="103" y="14"/>
                </a:lnTo>
                <a:lnTo>
                  <a:pt x="100" y="12"/>
                </a:lnTo>
                <a:lnTo>
                  <a:pt x="96" y="10"/>
                </a:lnTo>
                <a:lnTo>
                  <a:pt x="93" y="7"/>
                </a:lnTo>
                <a:lnTo>
                  <a:pt x="89" y="6"/>
                </a:lnTo>
                <a:lnTo>
                  <a:pt x="86" y="4"/>
                </a:lnTo>
                <a:lnTo>
                  <a:pt x="81" y="3"/>
                </a:lnTo>
                <a:lnTo>
                  <a:pt x="78" y="2"/>
                </a:lnTo>
                <a:lnTo>
                  <a:pt x="74" y="2"/>
                </a:lnTo>
                <a:lnTo>
                  <a:pt x="71" y="0"/>
                </a:lnTo>
                <a:lnTo>
                  <a:pt x="66" y="0"/>
                </a:lnTo>
                <a:lnTo>
                  <a:pt x="62" y="0"/>
                </a:lnTo>
                <a:lnTo>
                  <a:pt x="59" y="0"/>
                </a:lnTo>
                <a:lnTo>
                  <a:pt x="54" y="0"/>
                </a:lnTo>
                <a:lnTo>
                  <a:pt x="47" y="3"/>
                </a:lnTo>
                <a:lnTo>
                  <a:pt x="44" y="4"/>
                </a:lnTo>
                <a:lnTo>
                  <a:pt x="40" y="5"/>
                </a:lnTo>
                <a:lnTo>
                  <a:pt x="37" y="7"/>
                </a:lnTo>
                <a:lnTo>
                  <a:pt x="34" y="9"/>
                </a:lnTo>
                <a:lnTo>
                  <a:pt x="30" y="11"/>
                </a:lnTo>
                <a:lnTo>
                  <a:pt x="28" y="14"/>
                </a:lnTo>
                <a:lnTo>
                  <a:pt x="24" y="17"/>
                </a:lnTo>
                <a:lnTo>
                  <a:pt x="22" y="19"/>
                </a:lnTo>
                <a:lnTo>
                  <a:pt x="18" y="22"/>
                </a:lnTo>
                <a:lnTo>
                  <a:pt x="16" y="26"/>
                </a:lnTo>
                <a:lnTo>
                  <a:pt x="14" y="29"/>
                </a:lnTo>
                <a:lnTo>
                  <a:pt x="12" y="33"/>
                </a:lnTo>
                <a:lnTo>
                  <a:pt x="9" y="36"/>
                </a:lnTo>
                <a:lnTo>
                  <a:pt x="8" y="41"/>
                </a:lnTo>
                <a:lnTo>
                  <a:pt x="6" y="44"/>
                </a:lnTo>
                <a:lnTo>
                  <a:pt x="5" y="49"/>
                </a:lnTo>
                <a:lnTo>
                  <a:pt x="3" y="54"/>
                </a:lnTo>
                <a:lnTo>
                  <a:pt x="2" y="58"/>
                </a:lnTo>
                <a:lnTo>
                  <a:pt x="1" y="68"/>
                </a:lnTo>
                <a:lnTo>
                  <a:pt x="0" y="72"/>
                </a:lnTo>
                <a:lnTo>
                  <a:pt x="0" y="77"/>
                </a:lnTo>
                <a:lnTo>
                  <a:pt x="0" y="81"/>
                </a:lnTo>
                <a:lnTo>
                  <a:pt x="1" y="87"/>
                </a:lnTo>
                <a:lnTo>
                  <a:pt x="1" y="92"/>
                </a:lnTo>
                <a:lnTo>
                  <a:pt x="2" y="98"/>
                </a:lnTo>
                <a:lnTo>
                  <a:pt x="3" y="102"/>
                </a:lnTo>
                <a:lnTo>
                  <a:pt x="5" y="108"/>
                </a:lnTo>
                <a:lnTo>
                  <a:pt x="6" y="113"/>
                </a:lnTo>
                <a:lnTo>
                  <a:pt x="7" y="119"/>
                </a:lnTo>
                <a:lnTo>
                  <a:pt x="8" y="123"/>
                </a:lnTo>
                <a:lnTo>
                  <a:pt x="10" y="129"/>
                </a:lnTo>
                <a:lnTo>
                  <a:pt x="13" y="134"/>
                </a:lnTo>
                <a:lnTo>
                  <a:pt x="14" y="139"/>
                </a:lnTo>
                <a:lnTo>
                  <a:pt x="16" y="145"/>
                </a:lnTo>
                <a:lnTo>
                  <a:pt x="18" y="150"/>
                </a:lnTo>
                <a:lnTo>
                  <a:pt x="21" y="156"/>
                </a:lnTo>
                <a:lnTo>
                  <a:pt x="23" y="160"/>
                </a:lnTo>
                <a:lnTo>
                  <a:pt x="28" y="172"/>
                </a:lnTo>
                <a:lnTo>
                  <a:pt x="30" y="176"/>
                </a:lnTo>
                <a:lnTo>
                  <a:pt x="34" y="181"/>
                </a:lnTo>
                <a:lnTo>
                  <a:pt x="36" y="187"/>
                </a:lnTo>
                <a:lnTo>
                  <a:pt x="38" y="192"/>
                </a:lnTo>
                <a:lnTo>
                  <a:pt x="40" y="197"/>
                </a:lnTo>
                <a:lnTo>
                  <a:pt x="44" y="202"/>
                </a:lnTo>
                <a:lnTo>
                  <a:pt x="46" y="207"/>
                </a:lnTo>
                <a:lnTo>
                  <a:pt x="49" y="211"/>
                </a:lnTo>
                <a:lnTo>
                  <a:pt x="51" y="217"/>
                </a:lnTo>
                <a:lnTo>
                  <a:pt x="54" y="222"/>
                </a:lnTo>
                <a:lnTo>
                  <a:pt x="57" y="226"/>
                </a:lnTo>
                <a:lnTo>
                  <a:pt x="59" y="231"/>
                </a:lnTo>
                <a:lnTo>
                  <a:pt x="61" y="236"/>
                </a:lnTo>
                <a:lnTo>
                  <a:pt x="64" y="240"/>
                </a:lnTo>
                <a:lnTo>
                  <a:pt x="66" y="245"/>
                </a:lnTo>
                <a:lnTo>
                  <a:pt x="68" y="249"/>
                </a:lnTo>
                <a:lnTo>
                  <a:pt x="71" y="254"/>
                </a:lnTo>
                <a:lnTo>
                  <a:pt x="73" y="259"/>
                </a:lnTo>
                <a:lnTo>
                  <a:pt x="76" y="268"/>
                </a:lnTo>
                <a:lnTo>
                  <a:pt x="79" y="273"/>
                </a:lnTo>
                <a:lnTo>
                  <a:pt x="81" y="277"/>
                </a:lnTo>
                <a:lnTo>
                  <a:pt x="82" y="282"/>
                </a:lnTo>
                <a:lnTo>
                  <a:pt x="83" y="288"/>
                </a:lnTo>
                <a:lnTo>
                  <a:pt x="86" y="292"/>
                </a:lnTo>
                <a:lnTo>
                  <a:pt x="87" y="297"/>
                </a:lnTo>
                <a:lnTo>
                  <a:pt x="88" y="302"/>
                </a:lnTo>
                <a:lnTo>
                  <a:pt x="89" y="306"/>
                </a:lnTo>
                <a:lnTo>
                  <a:pt x="90" y="311"/>
                </a:lnTo>
                <a:lnTo>
                  <a:pt x="93" y="317"/>
                </a:lnTo>
                <a:lnTo>
                  <a:pt x="94" y="321"/>
                </a:lnTo>
                <a:lnTo>
                  <a:pt x="95" y="327"/>
                </a:lnTo>
                <a:lnTo>
                  <a:pt x="96" y="332"/>
                </a:lnTo>
                <a:lnTo>
                  <a:pt x="97" y="338"/>
                </a:lnTo>
                <a:lnTo>
                  <a:pt x="97" y="343"/>
                </a:lnTo>
                <a:lnTo>
                  <a:pt x="98" y="349"/>
                </a:lnTo>
                <a:lnTo>
                  <a:pt x="100" y="355"/>
                </a:lnTo>
                <a:lnTo>
                  <a:pt x="101" y="362"/>
                </a:lnTo>
                <a:lnTo>
                  <a:pt x="103" y="375"/>
                </a:lnTo>
                <a:lnTo>
                  <a:pt x="104" y="382"/>
                </a:lnTo>
                <a:lnTo>
                  <a:pt x="105" y="389"/>
                </a:lnTo>
                <a:lnTo>
                  <a:pt x="106" y="397"/>
                </a:lnTo>
                <a:lnTo>
                  <a:pt x="108" y="404"/>
                </a:lnTo>
                <a:lnTo>
                  <a:pt x="109" y="412"/>
                </a:lnTo>
                <a:lnTo>
                  <a:pt x="110" y="420"/>
                </a:lnTo>
                <a:lnTo>
                  <a:pt x="112" y="427"/>
                </a:lnTo>
                <a:lnTo>
                  <a:pt x="113" y="436"/>
                </a:lnTo>
                <a:lnTo>
                  <a:pt x="115" y="444"/>
                </a:lnTo>
                <a:lnTo>
                  <a:pt x="116" y="452"/>
                </a:lnTo>
                <a:lnTo>
                  <a:pt x="117" y="460"/>
                </a:lnTo>
                <a:lnTo>
                  <a:pt x="118" y="470"/>
                </a:lnTo>
                <a:lnTo>
                  <a:pt x="120" y="479"/>
                </a:lnTo>
                <a:lnTo>
                  <a:pt x="122" y="487"/>
                </a:lnTo>
                <a:lnTo>
                  <a:pt x="123" y="496"/>
                </a:lnTo>
                <a:lnTo>
                  <a:pt x="124" y="506"/>
                </a:lnTo>
                <a:lnTo>
                  <a:pt x="126" y="515"/>
                </a:lnTo>
                <a:lnTo>
                  <a:pt x="127" y="524"/>
                </a:lnTo>
                <a:lnTo>
                  <a:pt x="131" y="543"/>
                </a:lnTo>
                <a:lnTo>
                  <a:pt x="132" y="552"/>
                </a:lnTo>
                <a:lnTo>
                  <a:pt x="133" y="561"/>
                </a:lnTo>
                <a:lnTo>
                  <a:pt x="135" y="570"/>
                </a:lnTo>
                <a:lnTo>
                  <a:pt x="137" y="580"/>
                </a:lnTo>
                <a:lnTo>
                  <a:pt x="139" y="589"/>
                </a:lnTo>
                <a:lnTo>
                  <a:pt x="140" y="598"/>
                </a:lnTo>
                <a:lnTo>
                  <a:pt x="141" y="607"/>
                </a:lnTo>
                <a:lnTo>
                  <a:pt x="144" y="618"/>
                </a:lnTo>
                <a:lnTo>
                  <a:pt x="145" y="627"/>
                </a:lnTo>
                <a:lnTo>
                  <a:pt x="146" y="636"/>
                </a:lnTo>
                <a:lnTo>
                  <a:pt x="148" y="647"/>
                </a:lnTo>
                <a:lnTo>
                  <a:pt x="149" y="656"/>
                </a:lnTo>
                <a:lnTo>
                  <a:pt x="150" y="667"/>
                </a:lnTo>
                <a:lnTo>
                  <a:pt x="152" y="676"/>
                </a:lnTo>
                <a:lnTo>
                  <a:pt x="154" y="686"/>
                </a:lnTo>
                <a:lnTo>
                  <a:pt x="155" y="697"/>
                </a:lnTo>
                <a:lnTo>
                  <a:pt x="156" y="707"/>
                </a:lnTo>
                <a:lnTo>
                  <a:pt x="157" y="718"/>
                </a:lnTo>
                <a:lnTo>
                  <a:pt x="159" y="738"/>
                </a:lnTo>
                <a:lnTo>
                  <a:pt x="160" y="749"/>
                </a:lnTo>
                <a:lnTo>
                  <a:pt x="161" y="759"/>
                </a:lnTo>
                <a:lnTo>
                  <a:pt x="161" y="771"/>
                </a:lnTo>
                <a:lnTo>
                  <a:pt x="162" y="782"/>
                </a:lnTo>
                <a:lnTo>
                  <a:pt x="162" y="793"/>
                </a:lnTo>
                <a:lnTo>
                  <a:pt x="163" y="804"/>
                </a:lnTo>
                <a:lnTo>
                  <a:pt x="163" y="816"/>
                </a:lnTo>
                <a:lnTo>
                  <a:pt x="164" y="829"/>
                </a:lnTo>
                <a:lnTo>
                  <a:pt x="164" y="840"/>
                </a:lnTo>
                <a:lnTo>
                  <a:pt x="164" y="853"/>
                </a:lnTo>
                <a:lnTo>
                  <a:pt x="166" y="866"/>
                </a:lnTo>
                <a:lnTo>
                  <a:pt x="166" y="879"/>
                </a:lnTo>
                <a:lnTo>
                  <a:pt x="166" y="893"/>
                </a:lnTo>
                <a:lnTo>
                  <a:pt x="167" y="906"/>
                </a:lnTo>
                <a:lnTo>
                  <a:pt x="167" y="920"/>
                </a:lnTo>
                <a:lnTo>
                  <a:pt x="167" y="935"/>
                </a:lnTo>
                <a:lnTo>
                  <a:pt x="168" y="950"/>
                </a:lnTo>
                <a:lnTo>
                  <a:pt x="168" y="965"/>
                </a:lnTo>
                <a:lnTo>
                  <a:pt x="169" y="998"/>
                </a:lnTo>
                <a:lnTo>
                  <a:pt x="169" y="1014"/>
                </a:lnTo>
                <a:lnTo>
                  <a:pt x="170" y="1032"/>
                </a:lnTo>
                <a:lnTo>
                  <a:pt x="170" y="1049"/>
                </a:lnTo>
                <a:lnTo>
                  <a:pt x="171" y="1067"/>
                </a:lnTo>
                <a:lnTo>
                  <a:pt x="172" y="1085"/>
                </a:lnTo>
                <a:lnTo>
                  <a:pt x="172" y="1103"/>
                </a:lnTo>
                <a:lnTo>
                  <a:pt x="174" y="1123"/>
                </a:lnTo>
                <a:lnTo>
                  <a:pt x="175" y="1142"/>
                </a:lnTo>
                <a:lnTo>
                  <a:pt x="176" y="1161"/>
                </a:lnTo>
                <a:lnTo>
                  <a:pt x="176" y="1180"/>
                </a:lnTo>
                <a:lnTo>
                  <a:pt x="177" y="1200"/>
                </a:lnTo>
                <a:lnTo>
                  <a:pt x="178" y="1219"/>
                </a:lnTo>
                <a:lnTo>
                  <a:pt x="179" y="1239"/>
                </a:lnTo>
                <a:lnTo>
                  <a:pt x="179" y="1257"/>
                </a:lnTo>
                <a:lnTo>
                  <a:pt x="181" y="1277"/>
                </a:lnTo>
                <a:lnTo>
                  <a:pt x="182" y="1297"/>
                </a:lnTo>
                <a:lnTo>
                  <a:pt x="183" y="1315"/>
                </a:lnTo>
                <a:lnTo>
                  <a:pt x="183" y="1335"/>
                </a:lnTo>
                <a:lnTo>
                  <a:pt x="184" y="1372"/>
                </a:lnTo>
                <a:lnTo>
                  <a:pt x="185" y="1391"/>
                </a:lnTo>
                <a:lnTo>
                  <a:pt x="186" y="1408"/>
                </a:lnTo>
                <a:lnTo>
                  <a:pt x="186" y="1427"/>
                </a:lnTo>
                <a:lnTo>
                  <a:pt x="188" y="1444"/>
                </a:lnTo>
                <a:lnTo>
                  <a:pt x="188" y="1460"/>
                </a:lnTo>
                <a:lnTo>
                  <a:pt x="188" y="1478"/>
                </a:lnTo>
                <a:lnTo>
                  <a:pt x="189" y="1494"/>
                </a:lnTo>
                <a:lnTo>
                  <a:pt x="189" y="1510"/>
                </a:lnTo>
                <a:lnTo>
                  <a:pt x="189" y="1526"/>
                </a:lnTo>
                <a:lnTo>
                  <a:pt x="190" y="1541"/>
                </a:lnTo>
                <a:lnTo>
                  <a:pt x="190" y="1556"/>
                </a:lnTo>
                <a:lnTo>
                  <a:pt x="190" y="1570"/>
                </a:lnTo>
                <a:lnTo>
                  <a:pt x="190" y="1585"/>
                </a:lnTo>
                <a:lnTo>
                  <a:pt x="191" y="1599"/>
                </a:lnTo>
                <a:lnTo>
                  <a:pt x="191" y="1612"/>
                </a:lnTo>
                <a:lnTo>
                  <a:pt x="191" y="1625"/>
                </a:lnTo>
                <a:lnTo>
                  <a:pt x="191" y="1637"/>
                </a:lnTo>
                <a:lnTo>
                  <a:pt x="191" y="1650"/>
                </a:lnTo>
                <a:lnTo>
                  <a:pt x="191" y="1673"/>
                </a:lnTo>
                <a:lnTo>
                  <a:pt x="191" y="1684"/>
                </a:lnTo>
                <a:lnTo>
                  <a:pt x="192" y="1694"/>
                </a:lnTo>
                <a:lnTo>
                  <a:pt x="192" y="1705"/>
                </a:lnTo>
                <a:lnTo>
                  <a:pt x="192" y="1714"/>
                </a:lnTo>
                <a:lnTo>
                  <a:pt x="192" y="1723"/>
                </a:lnTo>
                <a:lnTo>
                  <a:pt x="192" y="1732"/>
                </a:lnTo>
                <a:lnTo>
                  <a:pt x="192" y="1741"/>
                </a:lnTo>
                <a:lnTo>
                  <a:pt x="192" y="1749"/>
                </a:lnTo>
                <a:lnTo>
                  <a:pt x="192" y="1756"/>
                </a:lnTo>
                <a:lnTo>
                  <a:pt x="192" y="1764"/>
                </a:lnTo>
                <a:lnTo>
                  <a:pt x="192" y="1771"/>
                </a:lnTo>
                <a:lnTo>
                  <a:pt x="192" y="1778"/>
                </a:lnTo>
                <a:lnTo>
                  <a:pt x="192" y="1783"/>
                </a:lnTo>
                <a:lnTo>
                  <a:pt x="192" y="1789"/>
                </a:lnTo>
                <a:lnTo>
                  <a:pt x="193" y="1795"/>
                </a:lnTo>
                <a:lnTo>
                  <a:pt x="193" y="1801"/>
                </a:lnTo>
                <a:lnTo>
                  <a:pt x="193" y="1807"/>
                </a:lnTo>
                <a:lnTo>
                  <a:pt x="193" y="1811"/>
                </a:lnTo>
                <a:lnTo>
                  <a:pt x="193" y="1821"/>
                </a:lnTo>
                <a:lnTo>
                  <a:pt x="194" y="1825"/>
                </a:lnTo>
                <a:lnTo>
                  <a:pt x="194" y="1830"/>
                </a:lnTo>
                <a:lnTo>
                  <a:pt x="194" y="1833"/>
                </a:lnTo>
                <a:lnTo>
                  <a:pt x="194" y="1837"/>
                </a:lnTo>
                <a:lnTo>
                  <a:pt x="196" y="1841"/>
                </a:lnTo>
                <a:lnTo>
                  <a:pt x="196" y="1845"/>
                </a:lnTo>
                <a:lnTo>
                  <a:pt x="196" y="1848"/>
                </a:lnTo>
                <a:lnTo>
                  <a:pt x="196" y="1851"/>
                </a:lnTo>
                <a:lnTo>
                  <a:pt x="197" y="1854"/>
                </a:lnTo>
                <a:lnTo>
                  <a:pt x="197" y="1858"/>
                </a:lnTo>
                <a:lnTo>
                  <a:pt x="197" y="1860"/>
                </a:lnTo>
                <a:lnTo>
                  <a:pt x="198" y="1863"/>
                </a:lnTo>
                <a:lnTo>
                  <a:pt x="198" y="1866"/>
                </a:lnTo>
                <a:lnTo>
                  <a:pt x="199" y="1868"/>
                </a:lnTo>
                <a:lnTo>
                  <a:pt x="199" y="1872"/>
                </a:lnTo>
                <a:lnTo>
                  <a:pt x="199" y="1874"/>
                </a:lnTo>
                <a:lnTo>
                  <a:pt x="200" y="1876"/>
                </a:lnTo>
                <a:lnTo>
                  <a:pt x="200" y="1878"/>
                </a:lnTo>
                <a:lnTo>
                  <a:pt x="201" y="1883"/>
                </a:ln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Freeform 6"/>
          <p:cNvSpPr>
            <a:spLocks/>
          </p:cNvSpPr>
          <p:nvPr/>
        </p:nvSpPr>
        <p:spPr bwMode="auto">
          <a:xfrm>
            <a:off x="2635250" y="3906838"/>
            <a:ext cx="414338" cy="982662"/>
          </a:xfrm>
          <a:custGeom>
            <a:avLst/>
            <a:gdLst>
              <a:gd name="T0" fmla="*/ 434 w 784"/>
              <a:gd name="T1" fmla="*/ 1841 h 1857"/>
              <a:gd name="T2" fmla="*/ 469 w 784"/>
              <a:gd name="T3" fmla="*/ 1827 h 1857"/>
              <a:gd name="T4" fmla="*/ 514 w 784"/>
              <a:gd name="T5" fmla="*/ 1811 h 1857"/>
              <a:gd name="T6" fmla="*/ 558 w 784"/>
              <a:gd name="T7" fmla="*/ 1794 h 1857"/>
              <a:gd name="T8" fmla="*/ 608 w 784"/>
              <a:gd name="T9" fmla="*/ 1766 h 1857"/>
              <a:gd name="T10" fmla="*/ 650 w 784"/>
              <a:gd name="T11" fmla="*/ 1726 h 1857"/>
              <a:gd name="T12" fmla="*/ 687 w 784"/>
              <a:gd name="T13" fmla="*/ 1672 h 1857"/>
              <a:gd name="T14" fmla="*/ 721 w 784"/>
              <a:gd name="T15" fmla="*/ 1597 h 1857"/>
              <a:gd name="T16" fmla="*/ 747 w 784"/>
              <a:gd name="T17" fmla="*/ 1521 h 1857"/>
              <a:gd name="T18" fmla="*/ 769 w 784"/>
              <a:gd name="T19" fmla="*/ 1436 h 1857"/>
              <a:gd name="T20" fmla="*/ 780 w 784"/>
              <a:gd name="T21" fmla="*/ 1353 h 1857"/>
              <a:gd name="T22" fmla="*/ 783 w 784"/>
              <a:gd name="T23" fmla="*/ 1226 h 1857"/>
              <a:gd name="T24" fmla="*/ 775 w 784"/>
              <a:gd name="T25" fmla="*/ 1066 h 1857"/>
              <a:gd name="T26" fmla="*/ 757 w 784"/>
              <a:gd name="T27" fmla="*/ 884 h 1857"/>
              <a:gd name="T28" fmla="*/ 734 w 784"/>
              <a:gd name="T29" fmla="*/ 692 h 1857"/>
              <a:gd name="T30" fmla="*/ 711 w 784"/>
              <a:gd name="T31" fmla="*/ 547 h 1857"/>
              <a:gd name="T32" fmla="*/ 681 w 784"/>
              <a:gd name="T33" fmla="*/ 410 h 1857"/>
              <a:gd name="T34" fmla="*/ 652 w 784"/>
              <a:gd name="T35" fmla="*/ 312 h 1857"/>
              <a:gd name="T36" fmla="*/ 617 w 784"/>
              <a:gd name="T37" fmla="*/ 237 h 1857"/>
              <a:gd name="T38" fmla="*/ 572 w 784"/>
              <a:gd name="T39" fmla="*/ 182 h 1857"/>
              <a:gd name="T40" fmla="*/ 529 w 784"/>
              <a:gd name="T41" fmla="*/ 160 h 1857"/>
              <a:gd name="T42" fmla="*/ 485 w 784"/>
              <a:gd name="T43" fmla="*/ 160 h 1857"/>
              <a:gd name="T44" fmla="*/ 453 w 784"/>
              <a:gd name="T45" fmla="*/ 179 h 1857"/>
              <a:gd name="T46" fmla="*/ 424 w 784"/>
              <a:gd name="T47" fmla="*/ 220 h 1857"/>
              <a:gd name="T48" fmla="*/ 405 w 784"/>
              <a:gd name="T49" fmla="*/ 275 h 1857"/>
              <a:gd name="T50" fmla="*/ 389 w 784"/>
              <a:gd name="T51" fmla="*/ 339 h 1857"/>
              <a:gd name="T52" fmla="*/ 373 w 784"/>
              <a:gd name="T53" fmla="*/ 410 h 1857"/>
              <a:gd name="T54" fmla="*/ 360 w 784"/>
              <a:gd name="T55" fmla="*/ 468 h 1857"/>
              <a:gd name="T56" fmla="*/ 347 w 784"/>
              <a:gd name="T57" fmla="*/ 515 h 1857"/>
              <a:gd name="T58" fmla="*/ 339 w 784"/>
              <a:gd name="T59" fmla="*/ 535 h 1857"/>
              <a:gd name="T60" fmla="*/ 324 w 784"/>
              <a:gd name="T61" fmla="*/ 541 h 1857"/>
              <a:gd name="T62" fmla="*/ 303 w 784"/>
              <a:gd name="T63" fmla="*/ 529 h 1857"/>
              <a:gd name="T64" fmla="*/ 279 w 784"/>
              <a:gd name="T65" fmla="*/ 490 h 1857"/>
              <a:gd name="T66" fmla="*/ 254 w 784"/>
              <a:gd name="T67" fmla="*/ 402 h 1857"/>
              <a:gd name="T68" fmla="*/ 235 w 784"/>
              <a:gd name="T69" fmla="*/ 297 h 1857"/>
              <a:gd name="T70" fmla="*/ 217 w 784"/>
              <a:gd name="T71" fmla="*/ 181 h 1857"/>
              <a:gd name="T72" fmla="*/ 200 w 784"/>
              <a:gd name="T73" fmla="*/ 106 h 1857"/>
              <a:gd name="T74" fmla="*/ 181 w 784"/>
              <a:gd name="T75" fmla="*/ 55 h 1857"/>
              <a:gd name="T76" fmla="*/ 155 w 784"/>
              <a:gd name="T77" fmla="*/ 21 h 1857"/>
              <a:gd name="T78" fmla="*/ 131 w 784"/>
              <a:gd name="T79" fmla="*/ 7 h 1857"/>
              <a:gd name="T80" fmla="*/ 103 w 784"/>
              <a:gd name="T81" fmla="*/ 0 h 1857"/>
              <a:gd name="T82" fmla="*/ 81 w 784"/>
              <a:gd name="T83" fmla="*/ 8 h 1857"/>
              <a:gd name="T84" fmla="*/ 58 w 784"/>
              <a:gd name="T85" fmla="*/ 55 h 1857"/>
              <a:gd name="T86" fmla="*/ 38 w 784"/>
              <a:gd name="T87" fmla="*/ 138 h 1857"/>
              <a:gd name="T88" fmla="*/ 22 w 784"/>
              <a:gd name="T89" fmla="*/ 244 h 1857"/>
              <a:gd name="T90" fmla="*/ 7 w 784"/>
              <a:gd name="T91" fmla="*/ 364 h 1857"/>
              <a:gd name="T92" fmla="*/ 0 w 784"/>
              <a:gd name="T93" fmla="*/ 471 h 1857"/>
              <a:gd name="T94" fmla="*/ 7 w 784"/>
              <a:gd name="T95" fmla="*/ 598 h 1857"/>
              <a:gd name="T96" fmla="*/ 27 w 784"/>
              <a:gd name="T97" fmla="*/ 724 h 1857"/>
              <a:gd name="T98" fmla="*/ 55 w 784"/>
              <a:gd name="T99" fmla="*/ 884 h 1857"/>
              <a:gd name="T100" fmla="*/ 78 w 784"/>
              <a:gd name="T101" fmla="*/ 1043 h 1857"/>
              <a:gd name="T102" fmla="*/ 99 w 784"/>
              <a:gd name="T103" fmla="*/ 1200 h 1857"/>
              <a:gd name="T104" fmla="*/ 121 w 784"/>
              <a:gd name="T105" fmla="*/ 1360 h 1857"/>
              <a:gd name="T106" fmla="*/ 144 w 784"/>
              <a:gd name="T107" fmla="*/ 1479 h 1857"/>
              <a:gd name="T108" fmla="*/ 178 w 784"/>
              <a:gd name="T109" fmla="*/ 1591 h 1857"/>
              <a:gd name="T110" fmla="*/ 218 w 784"/>
              <a:gd name="T111" fmla="*/ 1677 h 1857"/>
              <a:gd name="T112" fmla="*/ 261 w 784"/>
              <a:gd name="T113" fmla="*/ 1746 h 1857"/>
              <a:gd name="T114" fmla="*/ 306 w 784"/>
              <a:gd name="T115" fmla="*/ 1803 h 1857"/>
              <a:gd name="T116" fmla="*/ 339 w 784"/>
              <a:gd name="T117" fmla="*/ 1835 h 1857"/>
              <a:gd name="T118" fmla="*/ 368 w 784"/>
              <a:gd name="T119" fmla="*/ 1854 h 1857"/>
              <a:gd name="T120" fmla="*/ 389 w 784"/>
              <a:gd name="T121" fmla="*/ 1856 h 18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84"/>
              <a:gd name="T184" fmla="*/ 0 h 1857"/>
              <a:gd name="T185" fmla="*/ 784 w 784"/>
              <a:gd name="T186" fmla="*/ 1857 h 18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84" h="1857">
                <a:moveTo>
                  <a:pt x="410" y="1852"/>
                </a:moveTo>
                <a:lnTo>
                  <a:pt x="413" y="1850"/>
                </a:lnTo>
                <a:lnTo>
                  <a:pt x="417" y="1848"/>
                </a:lnTo>
                <a:lnTo>
                  <a:pt x="420" y="1847"/>
                </a:lnTo>
                <a:lnTo>
                  <a:pt x="424" y="1846"/>
                </a:lnTo>
                <a:lnTo>
                  <a:pt x="427" y="1845"/>
                </a:lnTo>
                <a:lnTo>
                  <a:pt x="431" y="1842"/>
                </a:lnTo>
                <a:lnTo>
                  <a:pt x="434" y="1841"/>
                </a:lnTo>
                <a:lnTo>
                  <a:pt x="439" y="1840"/>
                </a:lnTo>
                <a:lnTo>
                  <a:pt x="442" y="1838"/>
                </a:lnTo>
                <a:lnTo>
                  <a:pt x="447" y="1837"/>
                </a:lnTo>
                <a:lnTo>
                  <a:pt x="450" y="1834"/>
                </a:lnTo>
                <a:lnTo>
                  <a:pt x="455" y="1833"/>
                </a:lnTo>
                <a:lnTo>
                  <a:pt x="460" y="1831"/>
                </a:lnTo>
                <a:lnTo>
                  <a:pt x="464" y="1828"/>
                </a:lnTo>
                <a:lnTo>
                  <a:pt x="469" y="1827"/>
                </a:lnTo>
                <a:lnTo>
                  <a:pt x="474" y="1825"/>
                </a:lnTo>
                <a:lnTo>
                  <a:pt x="478" y="1824"/>
                </a:lnTo>
                <a:lnTo>
                  <a:pt x="483" y="1822"/>
                </a:lnTo>
                <a:lnTo>
                  <a:pt x="493" y="1818"/>
                </a:lnTo>
                <a:lnTo>
                  <a:pt x="498" y="1816"/>
                </a:lnTo>
                <a:lnTo>
                  <a:pt x="504" y="1815"/>
                </a:lnTo>
                <a:lnTo>
                  <a:pt x="508" y="1812"/>
                </a:lnTo>
                <a:lnTo>
                  <a:pt x="514" y="1811"/>
                </a:lnTo>
                <a:lnTo>
                  <a:pt x="520" y="1809"/>
                </a:lnTo>
                <a:lnTo>
                  <a:pt x="525" y="1808"/>
                </a:lnTo>
                <a:lnTo>
                  <a:pt x="530" y="1805"/>
                </a:lnTo>
                <a:lnTo>
                  <a:pt x="536" y="1803"/>
                </a:lnTo>
                <a:lnTo>
                  <a:pt x="542" y="1801"/>
                </a:lnTo>
                <a:lnTo>
                  <a:pt x="547" y="1798"/>
                </a:lnTo>
                <a:lnTo>
                  <a:pt x="552" y="1797"/>
                </a:lnTo>
                <a:lnTo>
                  <a:pt x="558" y="1794"/>
                </a:lnTo>
                <a:lnTo>
                  <a:pt x="564" y="1791"/>
                </a:lnTo>
                <a:lnTo>
                  <a:pt x="570" y="1789"/>
                </a:lnTo>
                <a:lnTo>
                  <a:pt x="574" y="1787"/>
                </a:lnTo>
                <a:lnTo>
                  <a:pt x="580" y="1783"/>
                </a:lnTo>
                <a:lnTo>
                  <a:pt x="586" y="1780"/>
                </a:lnTo>
                <a:lnTo>
                  <a:pt x="592" y="1777"/>
                </a:lnTo>
                <a:lnTo>
                  <a:pt x="602" y="1769"/>
                </a:lnTo>
                <a:lnTo>
                  <a:pt x="608" y="1766"/>
                </a:lnTo>
                <a:lnTo>
                  <a:pt x="614" y="1761"/>
                </a:lnTo>
                <a:lnTo>
                  <a:pt x="618" y="1757"/>
                </a:lnTo>
                <a:lnTo>
                  <a:pt x="624" y="1752"/>
                </a:lnTo>
                <a:lnTo>
                  <a:pt x="629" y="1747"/>
                </a:lnTo>
                <a:lnTo>
                  <a:pt x="635" y="1743"/>
                </a:lnTo>
                <a:lnTo>
                  <a:pt x="639" y="1737"/>
                </a:lnTo>
                <a:lnTo>
                  <a:pt x="644" y="1732"/>
                </a:lnTo>
                <a:lnTo>
                  <a:pt x="650" y="1726"/>
                </a:lnTo>
                <a:lnTo>
                  <a:pt x="654" y="1720"/>
                </a:lnTo>
                <a:lnTo>
                  <a:pt x="659" y="1714"/>
                </a:lnTo>
                <a:lnTo>
                  <a:pt x="664" y="1708"/>
                </a:lnTo>
                <a:lnTo>
                  <a:pt x="668" y="1701"/>
                </a:lnTo>
                <a:lnTo>
                  <a:pt x="673" y="1694"/>
                </a:lnTo>
                <a:lnTo>
                  <a:pt x="677" y="1687"/>
                </a:lnTo>
                <a:lnTo>
                  <a:pt x="682" y="1680"/>
                </a:lnTo>
                <a:lnTo>
                  <a:pt x="687" y="1672"/>
                </a:lnTo>
                <a:lnTo>
                  <a:pt x="690" y="1665"/>
                </a:lnTo>
                <a:lnTo>
                  <a:pt x="699" y="1649"/>
                </a:lnTo>
                <a:lnTo>
                  <a:pt x="703" y="1641"/>
                </a:lnTo>
                <a:lnTo>
                  <a:pt x="706" y="1633"/>
                </a:lnTo>
                <a:lnTo>
                  <a:pt x="711" y="1623"/>
                </a:lnTo>
                <a:lnTo>
                  <a:pt x="714" y="1615"/>
                </a:lnTo>
                <a:lnTo>
                  <a:pt x="718" y="1606"/>
                </a:lnTo>
                <a:lnTo>
                  <a:pt x="721" y="1597"/>
                </a:lnTo>
                <a:lnTo>
                  <a:pt x="725" y="1587"/>
                </a:lnTo>
                <a:lnTo>
                  <a:pt x="728" y="1578"/>
                </a:lnTo>
                <a:lnTo>
                  <a:pt x="732" y="1569"/>
                </a:lnTo>
                <a:lnTo>
                  <a:pt x="735" y="1560"/>
                </a:lnTo>
                <a:lnTo>
                  <a:pt x="738" y="1550"/>
                </a:lnTo>
                <a:lnTo>
                  <a:pt x="741" y="1541"/>
                </a:lnTo>
                <a:lnTo>
                  <a:pt x="745" y="1531"/>
                </a:lnTo>
                <a:lnTo>
                  <a:pt x="747" y="1521"/>
                </a:lnTo>
                <a:lnTo>
                  <a:pt x="749" y="1512"/>
                </a:lnTo>
                <a:lnTo>
                  <a:pt x="753" y="1502"/>
                </a:lnTo>
                <a:lnTo>
                  <a:pt x="755" y="1492"/>
                </a:lnTo>
                <a:lnTo>
                  <a:pt x="757" y="1483"/>
                </a:lnTo>
                <a:lnTo>
                  <a:pt x="762" y="1463"/>
                </a:lnTo>
                <a:lnTo>
                  <a:pt x="764" y="1454"/>
                </a:lnTo>
                <a:lnTo>
                  <a:pt x="767" y="1445"/>
                </a:lnTo>
                <a:lnTo>
                  <a:pt x="769" y="1436"/>
                </a:lnTo>
                <a:lnTo>
                  <a:pt x="770" y="1425"/>
                </a:lnTo>
                <a:lnTo>
                  <a:pt x="772" y="1416"/>
                </a:lnTo>
                <a:lnTo>
                  <a:pt x="774" y="1407"/>
                </a:lnTo>
                <a:lnTo>
                  <a:pt x="776" y="1396"/>
                </a:lnTo>
                <a:lnTo>
                  <a:pt x="777" y="1386"/>
                </a:lnTo>
                <a:lnTo>
                  <a:pt x="778" y="1375"/>
                </a:lnTo>
                <a:lnTo>
                  <a:pt x="779" y="1364"/>
                </a:lnTo>
                <a:lnTo>
                  <a:pt x="780" y="1353"/>
                </a:lnTo>
                <a:lnTo>
                  <a:pt x="782" y="1342"/>
                </a:lnTo>
                <a:lnTo>
                  <a:pt x="783" y="1329"/>
                </a:lnTo>
                <a:lnTo>
                  <a:pt x="783" y="1316"/>
                </a:lnTo>
                <a:lnTo>
                  <a:pt x="783" y="1302"/>
                </a:lnTo>
                <a:lnTo>
                  <a:pt x="784" y="1289"/>
                </a:lnTo>
                <a:lnTo>
                  <a:pt x="784" y="1275"/>
                </a:lnTo>
                <a:lnTo>
                  <a:pt x="784" y="1260"/>
                </a:lnTo>
                <a:lnTo>
                  <a:pt x="783" y="1226"/>
                </a:lnTo>
                <a:lnTo>
                  <a:pt x="783" y="1209"/>
                </a:lnTo>
                <a:lnTo>
                  <a:pt x="782" y="1190"/>
                </a:lnTo>
                <a:lnTo>
                  <a:pt x="782" y="1170"/>
                </a:lnTo>
                <a:lnTo>
                  <a:pt x="780" y="1151"/>
                </a:lnTo>
                <a:lnTo>
                  <a:pt x="779" y="1130"/>
                </a:lnTo>
                <a:lnTo>
                  <a:pt x="777" y="1109"/>
                </a:lnTo>
                <a:lnTo>
                  <a:pt x="776" y="1088"/>
                </a:lnTo>
                <a:lnTo>
                  <a:pt x="775" y="1066"/>
                </a:lnTo>
                <a:lnTo>
                  <a:pt x="772" y="1044"/>
                </a:lnTo>
                <a:lnTo>
                  <a:pt x="771" y="1021"/>
                </a:lnTo>
                <a:lnTo>
                  <a:pt x="769" y="999"/>
                </a:lnTo>
                <a:lnTo>
                  <a:pt x="767" y="976"/>
                </a:lnTo>
                <a:lnTo>
                  <a:pt x="764" y="953"/>
                </a:lnTo>
                <a:lnTo>
                  <a:pt x="763" y="929"/>
                </a:lnTo>
                <a:lnTo>
                  <a:pt x="761" y="906"/>
                </a:lnTo>
                <a:lnTo>
                  <a:pt x="757" y="884"/>
                </a:lnTo>
                <a:lnTo>
                  <a:pt x="755" y="861"/>
                </a:lnTo>
                <a:lnTo>
                  <a:pt x="753" y="839"/>
                </a:lnTo>
                <a:lnTo>
                  <a:pt x="748" y="795"/>
                </a:lnTo>
                <a:lnTo>
                  <a:pt x="746" y="773"/>
                </a:lnTo>
                <a:lnTo>
                  <a:pt x="742" y="752"/>
                </a:lnTo>
                <a:lnTo>
                  <a:pt x="740" y="732"/>
                </a:lnTo>
                <a:lnTo>
                  <a:pt x="738" y="712"/>
                </a:lnTo>
                <a:lnTo>
                  <a:pt x="734" y="692"/>
                </a:lnTo>
                <a:lnTo>
                  <a:pt x="732" y="672"/>
                </a:lnTo>
                <a:lnTo>
                  <a:pt x="728" y="654"/>
                </a:lnTo>
                <a:lnTo>
                  <a:pt x="726" y="635"/>
                </a:lnTo>
                <a:lnTo>
                  <a:pt x="723" y="617"/>
                </a:lnTo>
                <a:lnTo>
                  <a:pt x="720" y="599"/>
                </a:lnTo>
                <a:lnTo>
                  <a:pt x="717" y="582"/>
                </a:lnTo>
                <a:lnTo>
                  <a:pt x="714" y="564"/>
                </a:lnTo>
                <a:lnTo>
                  <a:pt x="711" y="547"/>
                </a:lnTo>
                <a:lnTo>
                  <a:pt x="708" y="531"/>
                </a:lnTo>
                <a:lnTo>
                  <a:pt x="705" y="515"/>
                </a:lnTo>
                <a:lnTo>
                  <a:pt x="702" y="498"/>
                </a:lnTo>
                <a:lnTo>
                  <a:pt x="698" y="483"/>
                </a:lnTo>
                <a:lnTo>
                  <a:pt x="695" y="468"/>
                </a:lnTo>
                <a:lnTo>
                  <a:pt x="688" y="439"/>
                </a:lnTo>
                <a:lnTo>
                  <a:pt x="684" y="424"/>
                </a:lnTo>
                <a:lnTo>
                  <a:pt x="681" y="410"/>
                </a:lnTo>
                <a:lnTo>
                  <a:pt x="677" y="398"/>
                </a:lnTo>
                <a:lnTo>
                  <a:pt x="674" y="384"/>
                </a:lnTo>
                <a:lnTo>
                  <a:pt x="670" y="371"/>
                </a:lnTo>
                <a:lnTo>
                  <a:pt x="667" y="358"/>
                </a:lnTo>
                <a:lnTo>
                  <a:pt x="664" y="347"/>
                </a:lnTo>
                <a:lnTo>
                  <a:pt x="660" y="334"/>
                </a:lnTo>
                <a:lnTo>
                  <a:pt x="655" y="322"/>
                </a:lnTo>
                <a:lnTo>
                  <a:pt x="652" y="312"/>
                </a:lnTo>
                <a:lnTo>
                  <a:pt x="647" y="301"/>
                </a:lnTo>
                <a:lnTo>
                  <a:pt x="644" y="291"/>
                </a:lnTo>
                <a:lnTo>
                  <a:pt x="639" y="281"/>
                </a:lnTo>
                <a:lnTo>
                  <a:pt x="635" y="270"/>
                </a:lnTo>
                <a:lnTo>
                  <a:pt x="631" y="261"/>
                </a:lnTo>
                <a:lnTo>
                  <a:pt x="626" y="253"/>
                </a:lnTo>
                <a:lnTo>
                  <a:pt x="622" y="244"/>
                </a:lnTo>
                <a:lnTo>
                  <a:pt x="617" y="237"/>
                </a:lnTo>
                <a:lnTo>
                  <a:pt x="608" y="221"/>
                </a:lnTo>
                <a:lnTo>
                  <a:pt x="603" y="215"/>
                </a:lnTo>
                <a:lnTo>
                  <a:pt x="598" y="208"/>
                </a:lnTo>
                <a:lnTo>
                  <a:pt x="593" y="202"/>
                </a:lnTo>
                <a:lnTo>
                  <a:pt x="587" y="196"/>
                </a:lnTo>
                <a:lnTo>
                  <a:pt x="582" y="191"/>
                </a:lnTo>
                <a:lnTo>
                  <a:pt x="577" y="187"/>
                </a:lnTo>
                <a:lnTo>
                  <a:pt x="572" y="182"/>
                </a:lnTo>
                <a:lnTo>
                  <a:pt x="566" y="179"/>
                </a:lnTo>
                <a:lnTo>
                  <a:pt x="562" y="174"/>
                </a:lnTo>
                <a:lnTo>
                  <a:pt x="556" y="172"/>
                </a:lnTo>
                <a:lnTo>
                  <a:pt x="550" y="168"/>
                </a:lnTo>
                <a:lnTo>
                  <a:pt x="545" y="166"/>
                </a:lnTo>
                <a:lnTo>
                  <a:pt x="540" y="164"/>
                </a:lnTo>
                <a:lnTo>
                  <a:pt x="534" y="161"/>
                </a:lnTo>
                <a:lnTo>
                  <a:pt x="529" y="160"/>
                </a:lnTo>
                <a:lnTo>
                  <a:pt x="523" y="159"/>
                </a:lnTo>
                <a:lnTo>
                  <a:pt x="519" y="158"/>
                </a:lnTo>
                <a:lnTo>
                  <a:pt x="514" y="158"/>
                </a:lnTo>
                <a:lnTo>
                  <a:pt x="504" y="157"/>
                </a:lnTo>
                <a:lnTo>
                  <a:pt x="499" y="158"/>
                </a:lnTo>
                <a:lnTo>
                  <a:pt x="494" y="158"/>
                </a:lnTo>
                <a:lnTo>
                  <a:pt x="490" y="159"/>
                </a:lnTo>
                <a:lnTo>
                  <a:pt x="485" y="160"/>
                </a:lnTo>
                <a:lnTo>
                  <a:pt x="481" y="161"/>
                </a:lnTo>
                <a:lnTo>
                  <a:pt x="476" y="162"/>
                </a:lnTo>
                <a:lnTo>
                  <a:pt x="472" y="165"/>
                </a:lnTo>
                <a:lnTo>
                  <a:pt x="468" y="167"/>
                </a:lnTo>
                <a:lnTo>
                  <a:pt x="464" y="169"/>
                </a:lnTo>
                <a:lnTo>
                  <a:pt x="460" y="172"/>
                </a:lnTo>
                <a:lnTo>
                  <a:pt x="456" y="175"/>
                </a:lnTo>
                <a:lnTo>
                  <a:pt x="453" y="179"/>
                </a:lnTo>
                <a:lnTo>
                  <a:pt x="449" y="182"/>
                </a:lnTo>
                <a:lnTo>
                  <a:pt x="446" y="186"/>
                </a:lnTo>
                <a:lnTo>
                  <a:pt x="442" y="190"/>
                </a:lnTo>
                <a:lnTo>
                  <a:pt x="439" y="195"/>
                </a:lnTo>
                <a:lnTo>
                  <a:pt x="435" y="199"/>
                </a:lnTo>
                <a:lnTo>
                  <a:pt x="433" y="204"/>
                </a:lnTo>
                <a:lnTo>
                  <a:pt x="427" y="215"/>
                </a:lnTo>
                <a:lnTo>
                  <a:pt x="424" y="220"/>
                </a:lnTo>
                <a:lnTo>
                  <a:pt x="422" y="227"/>
                </a:lnTo>
                <a:lnTo>
                  <a:pt x="419" y="233"/>
                </a:lnTo>
                <a:lnTo>
                  <a:pt x="416" y="240"/>
                </a:lnTo>
                <a:lnTo>
                  <a:pt x="413" y="247"/>
                </a:lnTo>
                <a:lnTo>
                  <a:pt x="411" y="254"/>
                </a:lnTo>
                <a:lnTo>
                  <a:pt x="409" y="261"/>
                </a:lnTo>
                <a:lnTo>
                  <a:pt x="408" y="268"/>
                </a:lnTo>
                <a:lnTo>
                  <a:pt x="405" y="275"/>
                </a:lnTo>
                <a:lnTo>
                  <a:pt x="403" y="283"/>
                </a:lnTo>
                <a:lnTo>
                  <a:pt x="401" y="291"/>
                </a:lnTo>
                <a:lnTo>
                  <a:pt x="398" y="298"/>
                </a:lnTo>
                <a:lnTo>
                  <a:pt x="397" y="306"/>
                </a:lnTo>
                <a:lnTo>
                  <a:pt x="395" y="314"/>
                </a:lnTo>
                <a:lnTo>
                  <a:pt x="393" y="322"/>
                </a:lnTo>
                <a:lnTo>
                  <a:pt x="391" y="330"/>
                </a:lnTo>
                <a:lnTo>
                  <a:pt x="389" y="339"/>
                </a:lnTo>
                <a:lnTo>
                  <a:pt x="388" y="347"/>
                </a:lnTo>
                <a:lnTo>
                  <a:pt x="385" y="363"/>
                </a:lnTo>
                <a:lnTo>
                  <a:pt x="382" y="371"/>
                </a:lnTo>
                <a:lnTo>
                  <a:pt x="380" y="379"/>
                </a:lnTo>
                <a:lnTo>
                  <a:pt x="379" y="387"/>
                </a:lnTo>
                <a:lnTo>
                  <a:pt x="376" y="395"/>
                </a:lnTo>
                <a:lnTo>
                  <a:pt x="375" y="403"/>
                </a:lnTo>
                <a:lnTo>
                  <a:pt x="373" y="410"/>
                </a:lnTo>
                <a:lnTo>
                  <a:pt x="372" y="418"/>
                </a:lnTo>
                <a:lnTo>
                  <a:pt x="369" y="427"/>
                </a:lnTo>
                <a:lnTo>
                  <a:pt x="368" y="434"/>
                </a:lnTo>
                <a:lnTo>
                  <a:pt x="366" y="440"/>
                </a:lnTo>
                <a:lnTo>
                  <a:pt x="365" y="447"/>
                </a:lnTo>
                <a:lnTo>
                  <a:pt x="363" y="454"/>
                </a:lnTo>
                <a:lnTo>
                  <a:pt x="361" y="461"/>
                </a:lnTo>
                <a:lnTo>
                  <a:pt x="360" y="468"/>
                </a:lnTo>
                <a:lnTo>
                  <a:pt x="358" y="474"/>
                </a:lnTo>
                <a:lnTo>
                  <a:pt x="357" y="480"/>
                </a:lnTo>
                <a:lnTo>
                  <a:pt x="356" y="486"/>
                </a:lnTo>
                <a:lnTo>
                  <a:pt x="354" y="491"/>
                </a:lnTo>
                <a:lnTo>
                  <a:pt x="352" y="502"/>
                </a:lnTo>
                <a:lnTo>
                  <a:pt x="350" y="507"/>
                </a:lnTo>
                <a:lnTo>
                  <a:pt x="349" y="510"/>
                </a:lnTo>
                <a:lnTo>
                  <a:pt x="347" y="515"/>
                </a:lnTo>
                <a:lnTo>
                  <a:pt x="347" y="518"/>
                </a:lnTo>
                <a:lnTo>
                  <a:pt x="346" y="522"/>
                </a:lnTo>
                <a:lnTo>
                  <a:pt x="345" y="525"/>
                </a:lnTo>
                <a:lnTo>
                  <a:pt x="344" y="527"/>
                </a:lnTo>
                <a:lnTo>
                  <a:pt x="343" y="530"/>
                </a:lnTo>
                <a:lnTo>
                  <a:pt x="342" y="532"/>
                </a:lnTo>
                <a:lnTo>
                  <a:pt x="341" y="534"/>
                </a:lnTo>
                <a:lnTo>
                  <a:pt x="339" y="535"/>
                </a:lnTo>
                <a:lnTo>
                  <a:pt x="338" y="538"/>
                </a:lnTo>
                <a:lnTo>
                  <a:pt x="336" y="539"/>
                </a:lnTo>
                <a:lnTo>
                  <a:pt x="335" y="540"/>
                </a:lnTo>
                <a:lnTo>
                  <a:pt x="334" y="540"/>
                </a:lnTo>
                <a:lnTo>
                  <a:pt x="332" y="541"/>
                </a:lnTo>
                <a:lnTo>
                  <a:pt x="330" y="541"/>
                </a:lnTo>
                <a:lnTo>
                  <a:pt x="329" y="541"/>
                </a:lnTo>
                <a:lnTo>
                  <a:pt x="324" y="541"/>
                </a:lnTo>
                <a:lnTo>
                  <a:pt x="322" y="540"/>
                </a:lnTo>
                <a:lnTo>
                  <a:pt x="320" y="539"/>
                </a:lnTo>
                <a:lnTo>
                  <a:pt x="317" y="539"/>
                </a:lnTo>
                <a:lnTo>
                  <a:pt x="315" y="537"/>
                </a:lnTo>
                <a:lnTo>
                  <a:pt x="312" y="535"/>
                </a:lnTo>
                <a:lnTo>
                  <a:pt x="309" y="533"/>
                </a:lnTo>
                <a:lnTo>
                  <a:pt x="307" y="531"/>
                </a:lnTo>
                <a:lnTo>
                  <a:pt x="303" y="529"/>
                </a:lnTo>
                <a:lnTo>
                  <a:pt x="300" y="525"/>
                </a:lnTo>
                <a:lnTo>
                  <a:pt x="298" y="522"/>
                </a:lnTo>
                <a:lnTo>
                  <a:pt x="294" y="518"/>
                </a:lnTo>
                <a:lnTo>
                  <a:pt x="292" y="513"/>
                </a:lnTo>
                <a:lnTo>
                  <a:pt x="288" y="509"/>
                </a:lnTo>
                <a:lnTo>
                  <a:pt x="285" y="503"/>
                </a:lnTo>
                <a:lnTo>
                  <a:pt x="283" y="497"/>
                </a:lnTo>
                <a:lnTo>
                  <a:pt x="279" y="490"/>
                </a:lnTo>
                <a:lnTo>
                  <a:pt x="276" y="483"/>
                </a:lnTo>
                <a:lnTo>
                  <a:pt x="273" y="475"/>
                </a:lnTo>
                <a:lnTo>
                  <a:pt x="268" y="458"/>
                </a:lnTo>
                <a:lnTo>
                  <a:pt x="264" y="449"/>
                </a:lnTo>
                <a:lnTo>
                  <a:pt x="262" y="437"/>
                </a:lnTo>
                <a:lnTo>
                  <a:pt x="259" y="427"/>
                </a:lnTo>
                <a:lnTo>
                  <a:pt x="256" y="415"/>
                </a:lnTo>
                <a:lnTo>
                  <a:pt x="254" y="402"/>
                </a:lnTo>
                <a:lnTo>
                  <a:pt x="251" y="391"/>
                </a:lnTo>
                <a:lnTo>
                  <a:pt x="249" y="378"/>
                </a:lnTo>
                <a:lnTo>
                  <a:pt x="247" y="364"/>
                </a:lnTo>
                <a:lnTo>
                  <a:pt x="244" y="351"/>
                </a:lnTo>
                <a:lnTo>
                  <a:pt x="242" y="337"/>
                </a:lnTo>
                <a:lnTo>
                  <a:pt x="240" y="323"/>
                </a:lnTo>
                <a:lnTo>
                  <a:pt x="237" y="310"/>
                </a:lnTo>
                <a:lnTo>
                  <a:pt x="235" y="297"/>
                </a:lnTo>
                <a:lnTo>
                  <a:pt x="234" y="283"/>
                </a:lnTo>
                <a:lnTo>
                  <a:pt x="232" y="269"/>
                </a:lnTo>
                <a:lnTo>
                  <a:pt x="229" y="255"/>
                </a:lnTo>
                <a:lnTo>
                  <a:pt x="227" y="242"/>
                </a:lnTo>
                <a:lnTo>
                  <a:pt x="225" y="230"/>
                </a:lnTo>
                <a:lnTo>
                  <a:pt x="221" y="204"/>
                </a:lnTo>
                <a:lnTo>
                  <a:pt x="219" y="193"/>
                </a:lnTo>
                <a:lnTo>
                  <a:pt x="217" y="181"/>
                </a:lnTo>
                <a:lnTo>
                  <a:pt x="215" y="171"/>
                </a:lnTo>
                <a:lnTo>
                  <a:pt x="213" y="160"/>
                </a:lnTo>
                <a:lnTo>
                  <a:pt x="211" y="150"/>
                </a:lnTo>
                <a:lnTo>
                  <a:pt x="209" y="140"/>
                </a:lnTo>
                <a:lnTo>
                  <a:pt x="206" y="131"/>
                </a:lnTo>
                <a:lnTo>
                  <a:pt x="205" y="123"/>
                </a:lnTo>
                <a:lnTo>
                  <a:pt x="203" y="114"/>
                </a:lnTo>
                <a:lnTo>
                  <a:pt x="200" y="106"/>
                </a:lnTo>
                <a:lnTo>
                  <a:pt x="198" y="99"/>
                </a:lnTo>
                <a:lnTo>
                  <a:pt x="196" y="91"/>
                </a:lnTo>
                <a:lnTo>
                  <a:pt x="193" y="85"/>
                </a:lnTo>
                <a:lnTo>
                  <a:pt x="191" y="78"/>
                </a:lnTo>
                <a:lnTo>
                  <a:pt x="189" y="72"/>
                </a:lnTo>
                <a:lnTo>
                  <a:pt x="187" y="65"/>
                </a:lnTo>
                <a:lnTo>
                  <a:pt x="184" y="60"/>
                </a:lnTo>
                <a:lnTo>
                  <a:pt x="181" y="55"/>
                </a:lnTo>
                <a:lnTo>
                  <a:pt x="176" y="45"/>
                </a:lnTo>
                <a:lnTo>
                  <a:pt x="174" y="41"/>
                </a:lnTo>
                <a:lnTo>
                  <a:pt x="170" y="37"/>
                </a:lnTo>
                <a:lnTo>
                  <a:pt x="168" y="34"/>
                </a:lnTo>
                <a:lnTo>
                  <a:pt x="165" y="30"/>
                </a:lnTo>
                <a:lnTo>
                  <a:pt x="162" y="27"/>
                </a:lnTo>
                <a:lnTo>
                  <a:pt x="159" y="25"/>
                </a:lnTo>
                <a:lnTo>
                  <a:pt x="155" y="21"/>
                </a:lnTo>
                <a:lnTo>
                  <a:pt x="153" y="19"/>
                </a:lnTo>
                <a:lnTo>
                  <a:pt x="149" y="16"/>
                </a:lnTo>
                <a:lnTo>
                  <a:pt x="146" y="14"/>
                </a:lnTo>
                <a:lnTo>
                  <a:pt x="144" y="13"/>
                </a:lnTo>
                <a:lnTo>
                  <a:pt x="140" y="11"/>
                </a:lnTo>
                <a:lnTo>
                  <a:pt x="137" y="9"/>
                </a:lnTo>
                <a:lnTo>
                  <a:pt x="133" y="8"/>
                </a:lnTo>
                <a:lnTo>
                  <a:pt x="131" y="7"/>
                </a:lnTo>
                <a:lnTo>
                  <a:pt x="127" y="6"/>
                </a:lnTo>
                <a:lnTo>
                  <a:pt x="124" y="5"/>
                </a:lnTo>
                <a:lnTo>
                  <a:pt x="122" y="4"/>
                </a:lnTo>
                <a:lnTo>
                  <a:pt x="115" y="3"/>
                </a:lnTo>
                <a:lnTo>
                  <a:pt x="112" y="1"/>
                </a:lnTo>
                <a:lnTo>
                  <a:pt x="109" y="1"/>
                </a:lnTo>
                <a:lnTo>
                  <a:pt x="105" y="1"/>
                </a:lnTo>
                <a:lnTo>
                  <a:pt x="103" y="0"/>
                </a:lnTo>
                <a:lnTo>
                  <a:pt x="100" y="0"/>
                </a:lnTo>
                <a:lnTo>
                  <a:pt x="97" y="1"/>
                </a:lnTo>
                <a:lnTo>
                  <a:pt x="94" y="1"/>
                </a:lnTo>
                <a:lnTo>
                  <a:pt x="92" y="3"/>
                </a:lnTo>
                <a:lnTo>
                  <a:pt x="89" y="4"/>
                </a:lnTo>
                <a:lnTo>
                  <a:pt x="86" y="5"/>
                </a:lnTo>
                <a:lnTo>
                  <a:pt x="83" y="6"/>
                </a:lnTo>
                <a:lnTo>
                  <a:pt x="81" y="8"/>
                </a:lnTo>
                <a:lnTo>
                  <a:pt x="78" y="12"/>
                </a:lnTo>
                <a:lnTo>
                  <a:pt x="75" y="15"/>
                </a:lnTo>
                <a:lnTo>
                  <a:pt x="73" y="19"/>
                </a:lnTo>
                <a:lnTo>
                  <a:pt x="70" y="23"/>
                </a:lnTo>
                <a:lnTo>
                  <a:pt x="67" y="28"/>
                </a:lnTo>
                <a:lnTo>
                  <a:pt x="65" y="34"/>
                </a:lnTo>
                <a:lnTo>
                  <a:pt x="60" y="47"/>
                </a:lnTo>
                <a:lnTo>
                  <a:pt x="58" y="55"/>
                </a:lnTo>
                <a:lnTo>
                  <a:pt x="55" y="63"/>
                </a:lnTo>
                <a:lnTo>
                  <a:pt x="52" y="72"/>
                </a:lnTo>
                <a:lnTo>
                  <a:pt x="50" y="81"/>
                </a:lnTo>
                <a:lnTo>
                  <a:pt x="48" y="92"/>
                </a:lnTo>
                <a:lnTo>
                  <a:pt x="45" y="103"/>
                </a:lnTo>
                <a:lnTo>
                  <a:pt x="43" y="114"/>
                </a:lnTo>
                <a:lnTo>
                  <a:pt x="41" y="125"/>
                </a:lnTo>
                <a:lnTo>
                  <a:pt x="38" y="138"/>
                </a:lnTo>
                <a:lnTo>
                  <a:pt x="36" y="150"/>
                </a:lnTo>
                <a:lnTo>
                  <a:pt x="34" y="162"/>
                </a:lnTo>
                <a:lnTo>
                  <a:pt x="33" y="176"/>
                </a:lnTo>
                <a:lnTo>
                  <a:pt x="30" y="189"/>
                </a:lnTo>
                <a:lnTo>
                  <a:pt x="28" y="203"/>
                </a:lnTo>
                <a:lnTo>
                  <a:pt x="26" y="216"/>
                </a:lnTo>
                <a:lnTo>
                  <a:pt x="24" y="230"/>
                </a:lnTo>
                <a:lnTo>
                  <a:pt x="22" y="244"/>
                </a:lnTo>
                <a:lnTo>
                  <a:pt x="20" y="257"/>
                </a:lnTo>
                <a:lnTo>
                  <a:pt x="16" y="284"/>
                </a:lnTo>
                <a:lnTo>
                  <a:pt x="14" y="298"/>
                </a:lnTo>
                <a:lnTo>
                  <a:pt x="13" y="312"/>
                </a:lnTo>
                <a:lnTo>
                  <a:pt x="11" y="325"/>
                </a:lnTo>
                <a:lnTo>
                  <a:pt x="9" y="339"/>
                </a:lnTo>
                <a:lnTo>
                  <a:pt x="8" y="351"/>
                </a:lnTo>
                <a:lnTo>
                  <a:pt x="7" y="364"/>
                </a:lnTo>
                <a:lnTo>
                  <a:pt x="5" y="378"/>
                </a:lnTo>
                <a:lnTo>
                  <a:pt x="4" y="391"/>
                </a:lnTo>
                <a:lnTo>
                  <a:pt x="4" y="403"/>
                </a:lnTo>
                <a:lnTo>
                  <a:pt x="2" y="417"/>
                </a:lnTo>
                <a:lnTo>
                  <a:pt x="1" y="430"/>
                </a:lnTo>
                <a:lnTo>
                  <a:pt x="1" y="444"/>
                </a:lnTo>
                <a:lnTo>
                  <a:pt x="0" y="457"/>
                </a:lnTo>
                <a:lnTo>
                  <a:pt x="0" y="471"/>
                </a:lnTo>
                <a:lnTo>
                  <a:pt x="0" y="483"/>
                </a:lnTo>
                <a:lnTo>
                  <a:pt x="0" y="497"/>
                </a:lnTo>
                <a:lnTo>
                  <a:pt x="0" y="511"/>
                </a:lnTo>
                <a:lnTo>
                  <a:pt x="1" y="525"/>
                </a:lnTo>
                <a:lnTo>
                  <a:pt x="2" y="554"/>
                </a:lnTo>
                <a:lnTo>
                  <a:pt x="4" y="568"/>
                </a:lnTo>
                <a:lnTo>
                  <a:pt x="6" y="583"/>
                </a:lnTo>
                <a:lnTo>
                  <a:pt x="7" y="598"/>
                </a:lnTo>
                <a:lnTo>
                  <a:pt x="9" y="613"/>
                </a:lnTo>
                <a:lnTo>
                  <a:pt x="12" y="628"/>
                </a:lnTo>
                <a:lnTo>
                  <a:pt x="13" y="643"/>
                </a:lnTo>
                <a:lnTo>
                  <a:pt x="16" y="659"/>
                </a:lnTo>
                <a:lnTo>
                  <a:pt x="19" y="675"/>
                </a:lnTo>
                <a:lnTo>
                  <a:pt x="21" y="691"/>
                </a:lnTo>
                <a:lnTo>
                  <a:pt x="24" y="707"/>
                </a:lnTo>
                <a:lnTo>
                  <a:pt x="27" y="724"/>
                </a:lnTo>
                <a:lnTo>
                  <a:pt x="30" y="741"/>
                </a:lnTo>
                <a:lnTo>
                  <a:pt x="33" y="758"/>
                </a:lnTo>
                <a:lnTo>
                  <a:pt x="36" y="775"/>
                </a:lnTo>
                <a:lnTo>
                  <a:pt x="39" y="793"/>
                </a:lnTo>
                <a:lnTo>
                  <a:pt x="42" y="811"/>
                </a:lnTo>
                <a:lnTo>
                  <a:pt x="45" y="829"/>
                </a:lnTo>
                <a:lnTo>
                  <a:pt x="49" y="847"/>
                </a:lnTo>
                <a:lnTo>
                  <a:pt x="55" y="884"/>
                </a:lnTo>
                <a:lnTo>
                  <a:pt x="58" y="904"/>
                </a:lnTo>
                <a:lnTo>
                  <a:pt x="60" y="924"/>
                </a:lnTo>
                <a:lnTo>
                  <a:pt x="64" y="942"/>
                </a:lnTo>
                <a:lnTo>
                  <a:pt x="66" y="962"/>
                </a:lnTo>
                <a:lnTo>
                  <a:pt x="70" y="983"/>
                </a:lnTo>
                <a:lnTo>
                  <a:pt x="72" y="1002"/>
                </a:lnTo>
                <a:lnTo>
                  <a:pt x="75" y="1022"/>
                </a:lnTo>
                <a:lnTo>
                  <a:pt x="78" y="1043"/>
                </a:lnTo>
                <a:lnTo>
                  <a:pt x="80" y="1063"/>
                </a:lnTo>
                <a:lnTo>
                  <a:pt x="82" y="1082"/>
                </a:lnTo>
                <a:lnTo>
                  <a:pt x="86" y="1103"/>
                </a:lnTo>
                <a:lnTo>
                  <a:pt x="88" y="1123"/>
                </a:lnTo>
                <a:lnTo>
                  <a:pt x="90" y="1143"/>
                </a:lnTo>
                <a:lnTo>
                  <a:pt x="93" y="1162"/>
                </a:lnTo>
                <a:lnTo>
                  <a:pt x="96" y="1182"/>
                </a:lnTo>
                <a:lnTo>
                  <a:pt x="99" y="1200"/>
                </a:lnTo>
                <a:lnTo>
                  <a:pt x="101" y="1220"/>
                </a:lnTo>
                <a:lnTo>
                  <a:pt x="103" y="1239"/>
                </a:lnTo>
                <a:lnTo>
                  <a:pt x="108" y="1275"/>
                </a:lnTo>
                <a:lnTo>
                  <a:pt x="110" y="1293"/>
                </a:lnTo>
                <a:lnTo>
                  <a:pt x="114" y="1311"/>
                </a:lnTo>
                <a:lnTo>
                  <a:pt x="116" y="1327"/>
                </a:lnTo>
                <a:lnTo>
                  <a:pt x="118" y="1344"/>
                </a:lnTo>
                <a:lnTo>
                  <a:pt x="121" y="1360"/>
                </a:lnTo>
                <a:lnTo>
                  <a:pt x="123" y="1375"/>
                </a:lnTo>
                <a:lnTo>
                  <a:pt x="126" y="1392"/>
                </a:lnTo>
                <a:lnTo>
                  <a:pt x="129" y="1407"/>
                </a:lnTo>
                <a:lnTo>
                  <a:pt x="132" y="1422"/>
                </a:lnTo>
                <a:lnTo>
                  <a:pt x="134" y="1436"/>
                </a:lnTo>
                <a:lnTo>
                  <a:pt x="138" y="1451"/>
                </a:lnTo>
                <a:lnTo>
                  <a:pt x="140" y="1465"/>
                </a:lnTo>
                <a:lnTo>
                  <a:pt x="144" y="1479"/>
                </a:lnTo>
                <a:lnTo>
                  <a:pt x="147" y="1491"/>
                </a:lnTo>
                <a:lnTo>
                  <a:pt x="151" y="1505"/>
                </a:lnTo>
                <a:lnTo>
                  <a:pt x="154" y="1518"/>
                </a:lnTo>
                <a:lnTo>
                  <a:pt x="158" y="1531"/>
                </a:lnTo>
                <a:lnTo>
                  <a:pt x="161" y="1543"/>
                </a:lnTo>
                <a:lnTo>
                  <a:pt x="169" y="1568"/>
                </a:lnTo>
                <a:lnTo>
                  <a:pt x="174" y="1579"/>
                </a:lnTo>
                <a:lnTo>
                  <a:pt x="178" y="1591"/>
                </a:lnTo>
                <a:lnTo>
                  <a:pt x="183" y="1603"/>
                </a:lnTo>
                <a:lnTo>
                  <a:pt x="188" y="1614"/>
                </a:lnTo>
                <a:lnTo>
                  <a:pt x="192" y="1625"/>
                </a:lnTo>
                <a:lnTo>
                  <a:pt x="197" y="1636"/>
                </a:lnTo>
                <a:lnTo>
                  <a:pt x="202" y="1647"/>
                </a:lnTo>
                <a:lnTo>
                  <a:pt x="207" y="1657"/>
                </a:lnTo>
                <a:lnTo>
                  <a:pt x="212" y="1666"/>
                </a:lnTo>
                <a:lnTo>
                  <a:pt x="218" y="1677"/>
                </a:lnTo>
                <a:lnTo>
                  <a:pt x="222" y="1686"/>
                </a:lnTo>
                <a:lnTo>
                  <a:pt x="228" y="1695"/>
                </a:lnTo>
                <a:lnTo>
                  <a:pt x="234" y="1704"/>
                </a:lnTo>
                <a:lnTo>
                  <a:pt x="239" y="1714"/>
                </a:lnTo>
                <a:lnTo>
                  <a:pt x="244" y="1722"/>
                </a:lnTo>
                <a:lnTo>
                  <a:pt x="250" y="1730"/>
                </a:lnTo>
                <a:lnTo>
                  <a:pt x="255" y="1738"/>
                </a:lnTo>
                <a:lnTo>
                  <a:pt x="261" y="1746"/>
                </a:lnTo>
                <a:lnTo>
                  <a:pt x="271" y="1760"/>
                </a:lnTo>
                <a:lnTo>
                  <a:pt x="276" y="1767"/>
                </a:lnTo>
                <a:lnTo>
                  <a:pt x="281" y="1774"/>
                </a:lnTo>
                <a:lnTo>
                  <a:pt x="286" y="1780"/>
                </a:lnTo>
                <a:lnTo>
                  <a:pt x="291" y="1787"/>
                </a:lnTo>
                <a:lnTo>
                  <a:pt x="297" y="1793"/>
                </a:lnTo>
                <a:lnTo>
                  <a:pt x="301" y="1797"/>
                </a:lnTo>
                <a:lnTo>
                  <a:pt x="306" y="1803"/>
                </a:lnTo>
                <a:lnTo>
                  <a:pt x="310" y="1808"/>
                </a:lnTo>
                <a:lnTo>
                  <a:pt x="315" y="1812"/>
                </a:lnTo>
                <a:lnTo>
                  <a:pt x="319" y="1817"/>
                </a:lnTo>
                <a:lnTo>
                  <a:pt x="323" y="1820"/>
                </a:lnTo>
                <a:lnTo>
                  <a:pt x="328" y="1825"/>
                </a:lnTo>
                <a:lnTo>
                  <a:pt x="331" y="1828"/>
                </a:lnTo>
                <a:lnTo>
                  <a:pt x="336" y="1832"/>
                </a:lnTo>
                <a:lnTo>
                  <a:pt x="339" y="1835"/>
                </a:lnTo>
                <a:lnTo>
                  <a:pt x="343" y="1838"/>
                </a:lnTo>
                <a:lnTo>
                  <a:pt x="346" y="1840"/>
                </a:lnTo>
                <a:lnTo>
                  <a:pt x="350" y="1844"/>
                </a:lnTo>
                <a:lnTo>
                  <a:pt x="357" y="1847"/>
                </a:lnTo>
                <a:lnTo>
                  <a:pt x="360" y="1849"/>
                </a:lnTo>
                <a:lnTo>
                  <a:pt x="363" y="1850"/>
                </a:lnTo>
                <a:lnTo>
                  <a:pt x="366" y="1852"/>
                </a:lnTo>
                <a:lnTo>
                  <a:pt x="368" y="1854"/>
                </a:lnTo>
                <a:lnTo>
                  <a:pt x="372" y="1854"/>
                </a:lnTo>
                <a:lnTo>
                  <a:pt x="374" y="1855"/>
                </a:lnTo>
                <a:lnTo>
                  <a:pt x="376" y="1856"/>
                </a:lnTo>
                <a:lnTo>
                  <a:pt x="379" y="1856"/>
                </a:lnTo>
                <a:lnTo>
                  <a:pt x="381" y="1856"/>
                </a:lnTo>
                <a:lnTo>
                  <a:pt x="383" y="1857"/>
                </a:lnTo>
                <a:lnTo>
                  <a:pt x="387" y="1857"/>
                </a:lnTo>
                <a:lnTo>
                  <a:pt x="389" y="1856"/>
                </a:lnTo>
                <a:lnTo>
                  <a:pt x="391" y="1856"/>
                </a:lnTo>
                <a:lnTo>
                  <a:pt x="394" y="1856"/>
                </a:lnTo>
                <a:lnTo>
                  <a:pt x="396" y="1855"/>
                </a:lnTo>
                <a:lnTo>
                  <a:pt x="398" y="1855"/>
                </a:lnTo>
                <a:lnTo>
                  <a:pt x="402" y="1854"/>
                </a:lnTo>
                <a:lnTo>
                  <a:pt x="404" y="1853"/>
                </a:lnTo>
                <a:lnTo>
                  <a:pt x="410" y="1852"/>
                </a:ln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Freeform 7" descr="20%"/>
          <p:cNvSpPr>
            <a:spLocks/>
          </p:cNvSpPr>
          <p:nvPr/>
        </p:nvSpPr>
        <p:spPr bwMode="auto">
          <a:xfrm>
            <a:off x="2638425" y="5075238"/>
            <a:ext cx="476250" cy="508000"/>
          </a:xfrm>
          <a:custGeom>
            <a:avLst/>
            <a:gdLst>
              <a:gd name="T0" fmla="*/ 2 w 900"/>
              <a:gd name="T1" fmla="*/ 917 h 962"/>
              <a:gd name="T2" fmla="*/ 5 w 900"/>
              <a:gd name="T3" fmla="*/ 858 h 962"/>
              <a:gd name="T4" fmla="*/ 8 w 900"/>
              <a:gd name="T5" fmla="*/ 795 h 962"/>
              <a:gd name="T6" fmla="*/ 15 w 900"/>
              <a:gd name="T7" fmla="*/ 715 h 962"/>
              <a:gd name="T8" fmla="*/ 23 w 900"/>
              <a:gd name="T9" fmla="*/ 643 h 962"/>
              <a:gd name="T10" fmla="*/ 32 w 900"/>
              <a:gd name="T11" fmla="*/ 568 h 962"/>
              <a:gd name="T12" fmla="*/ 44 w 900"/>
              <a:gd name="T13" fmla="*/ 493 h 962"/>
              <a:gd name="T14" fmla="*/ 59 w 900"/>
              <a:gd name="T15" fmla="*/ 409 h 962"/>
              <a:gd name="T16" fmla="*/ 73 w 900"/>
              <a:gd name="T17" fmla="*/ 348 h 962"/>
              <a:gd name="T18" fmla="*/ 87 w 900"/>
              <a:gd name="T19" fmla="*/ 294 h 962"/>
              <a:gd name="T20" fmla="*/ 101 w 900"/>
              <a:gd name="T21" fmla="*/ 250 h 962"/>
              <a:gd name="T22" fmla="*/ 119 w 900"/>
              <a:gd name="T23" fmla="*/ 209 h 962"/>
              <a:gd name="T24" fmla="*/ 134 w 900"/>
              <a:gd name="T25" fmla="*/ 185 h 962"/>
              <a:gd name="T26" fmla="*/ 149 w 900"/>
              <a:gd name="T27" fmla="*/ 168 h 962"/>
              <a:gd name="T28" fmla="*/ 167 w 900"/>
              <a:gd name="T29" fmla="*/ 160 h 962"/>
              <a:gd name="T30" fmla="*/ 190 w 900"/>
              <a:gd name="T31" fmla="*/ 157 h 962"/>
              <a:gd name="T32" fmla="*/ 211 w 900"/>
              <a:gd name="T33" fmla="*/ 158 h 962"/>
              <a:gd name="T34" fmla="*/ 232 w 900"/>
              <a:gd name="T35" fmla="*/ 160 h 962"/>
              <a:gd name="T36" fmla="*/ 251 w 900"/>
              <a:gd name="T37" fmla="*/ 164 h 962"/>
              <a:gd name="T38" fmla="*/ 273 w 900"/>
              <a:gd name="T39" fmla="*/ 165 h 962"/>
              <a:gd name="T40" fmla="*/ 288 w 900"/>
              <a:gd name="T41" fmla="*/ 163 h 962"/>
              <a:gd name="T42" fmla="*/ 303 w 900"/>
              <a:gd name="T43" fmla="*/ 158 h 962"/>
              <a:gd name="T44" fmla="*/ 322 w 900"/>
              <a:gd name="T45" fmla="*/ 145 h 962"/>
              <a:gd name="T46" fmla="*/ 340 w 900"/>
              <a:gd name="T47" fmla="*/ 130 h 962"/>
              <a:gd name="T48" fmla="*/ 360 w 900"/>
              <a:gd name="T49" fmla="*/ 112 h 962"/>
              <a:gd name="T50" fmla="*/ 382 w 900"/>
              <a:gd name="T51" fmla="*/ 91 h 962"/>
              <a:gd name="T52" fmla="*/ 409 w 900"/>
              <a:gd name="T53" fmla="*/ 65 h 962"/>
              <a:gd name="T54" fmla="*/ 433 w 900"/>
              <a:gd name="T55" fmla="*/ 44 h 962"/>
              <a:gd name="T56" fmla="*/ 456 w 900"/>
              <a:gd name="T57" fmla="*/ 26 h 962"/>
              <a:gd name="T58" fmla="*/ 479 w 900"/>
              <a:gd name="T59" fmla="*/ 12 h 962"/>
              <a:gd name="T60" fmla="*/ 505 w 900"/>
              <a:gd name="T61" fmla="*/ 2 h 962"/>
              <a:gd name="T62" fmla="*/ 525 w 900"/>
              <a:gd name="T63" fmla="*/ 2 h 962"/>
              <a:gd name="T64" fmla="*/ 544 w 900"/>
              <a:gd name="T65" fmla="*/ 7 h 962"/>
              <a:gd name="T66" fmla="*/ 566 w 900"/>
              <a:gd name="T67" fmla="*/ 21 h 962"/>
              <a:gd name="T68" fmla="*/ 596 w 900"/>
              <a:gd name="T69" fmla="*/ 47 h 962"/>
              <a:gd name="T70" fmla="*/ 625 w 900"/>
              <a:gd name="T71" fmla="*/ 76 h 962"/>
              <a:gd name="T72" fmla="*/ 657 w 900"/>
              <a:gd name="T73" fmla="*/ 111 h 962"/>
              <a:gd name="T74" fmla="*/ 687 w 900"/>
              <a:gd name="T75" fmla="*/ 150 h 962"/>
              <a:gd name="T76" fmla="*/ 719 w 900"/>
              <a:gd name="T77" fmla="*/ 201 h 962"/>
              <a:gd name="T78" fmla="*/ 745 w 900"/>
              <a:gd name="T79" fmla="*/ 247 h 962"/>
              <a:gd name="T80" fmla="*/ 765 w 900"/>
              <a:gd name="T81" fmla="*/ 297 h 962"/>
              <a:gd name="T82" fmla="*/ 789 w 900"/>
              <a:gd name="T83" fmla="*/ 361 h 962"/>
              <a:gd name="T84" fmla="*/ 804 w 900"/>
              <a:gd name="T85" fmla="*/ 416 h 962"/>
              <a:gd name="T86" fmla="*/ 816 w 900"/>
              <a:gd name="T87" fmla="*/ 473 h 962"/>
              <a:gd name="T88" fmla="*/ 828 w 900"/>
              <a:gd name="T89" fmla="*/ 529 h 962"/>
              <a:gd name="T90" fmla="*/ 838 w 900"/>
              <a:gd name="T91" fmla="*/ 590 h 962"/>
              <a:gd name="T92" fmla="*/ 845 w 900"/>
              <a:gd name="T93" fmla="*/ 637 h 962"/>
              <a:gd name="T94" fmla="*/ 850 w 900"/>
              <a:gd name="T95" fmla="*/ 677 h 962"/>
              <a:gd name="T96" fmla="*/ 856 w 900"/>
              <a:gd name="T97" fmla="*/ 714 h 962"/>
              <a:gd name="T98" fmla="*/ 860 w 900"/>
              <a:gd name="T99" fmla="*/ 757 h 962"/>
              <a:gd name="T100" fmla="*/ 865 w 900"/>
              <a:gd name="T101" fmla="*/ 791 h 962"/>
              <a:gd name="T102" fmla="*/ 870 w 900"/>
              <a:gd name="T103" fmla="*/ 822 h 962"/>
              <a:gd name="T104" fmla="*/ 873 w 900"/>
              <a:gd name="T105" fmla="*/ 849 h 962"/>
              <a:gd name="T106" fmla="*/ 878 w 900"/>
              <a:gd name="T107" fmla="*/ 874 h 962"/>
              <a:gd name="T108" fmla="*/ 880 w 900"/>
              <a:gd name="T109" fmla="*/ 890 h 962"/>
              <a:gd name="T110" fmla="*/ 883 w 900"/>
              <a:gd name="T111" fmla="*/ 903 h 962"/>
              <a:gd name="T112" fmla="*/ 886 w 900"/>
              <a:gd name="T113" fmla="*/ 915 h 962"/>
              <a:gd name="T114" fmla="*/ 889 w 900"/>
              <a:gd name="T115" fmla="*/ 927 h 962"/>
              <a:gd name="T116" fmla="*/ 893 w 900"/>
              <a:gd name="T117" fmla="*/ 938 h 962"/>
              <a:gd name="T118" fmla="*/ 895 w 900"/>
              <a:gd name="T119" fmla="*/ 949 h 962"/>
              <a:gd name="T120" fmla="*/ 900 w 900"/>
              <a:gd name="T121" fmla="*/ 962 h 9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00"/>
              <a:gd name="T184" fmla="*/ 0 h 962"/>
              <a:gd name="T185" fmla="*/ 900 w 900"/>
              <a:gd name="T186" fmla="*/ 962 h 9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00" h="962">
                <a:moveTo>
                  <a:pt x="0" y="962"/>
                </a:moveTo>
                <a:lnTo>
                  <a:pt x="0" y="952"/>
                </a:lnTo>
                <a:lnTo>
                  <a:pt x="1" y="940"/>
                </a:lnTo>
                <a:lnTo>
                  <a:pt x="1" y="928"/>
                </a:lnTo>
                <a:lnTo>
                  <a:pt x="2" y="917"/>
                </a:lnTo>
                <a:lnTo>
                  <a:pt x="2" y="905"/>
                </a:lnTo>
                <a:lnTo>
                  <a:pt x="2" y="894"/>
                </a:lnTo>
                <a:lnTo>
                  <a:pt x="4" y="881"/>
                </a:lnTo>
                <a:lnTo>
                  <a:pt x="4" y="869"/>
                </a:lnTo>
                <a:lnTo>
                  <a:pt x="5" y="858"/>
                </a:lnTo>
                <a:lnTo>
                  <a:pt x="6" y="845"/>
                </a:lnTo>
                <a:lnTo>
                  <a:pt x="6" y="833"/>
                </a:lnTo>
                <a:lnTo>
                  <a:pt x="7" y="821"/>
                </a:lnTo>
                <a:lnTo>
                  <a:pt x="7" y="808"/>
                </a:lnTo>
                <a:lnTo>
                  <a:pt x="8" y="795"/>
                </a:lnTo>
                <a:lnTo>
                  <a:pt x="9" y="783"/>
                </a:lnTo>
                <a:lnTo>
                  <a:pt x="10" y="770"/>
                </a:lnTo>
                <a:lnTo>
                  <a:pt x="12" y="757"/>
                </a:lnTo>
                <a:lnTo>
                  <a:pt x="13" y="743"/>
                </a:lnTo>
                <a:lnTo>
                  <a:pt x="15" y="715"/>
                </a:lnTo>
                <a:lnTo>
                  <a:pt x="16" y="701"/>
                </a:lnTo>
                <a:lnTo>
                  <a:pt x="17" y="688"/>
                </a:lnTo>
                <a:lnTo>
                  <a:pt x="20" y="672"/>
                </a:lnTo>
                <a:lnTo>
                  <a:pt x="21" y="659"/>
                </a:lnTo>
                <a:lnTo>
                  <a:pt x="23" y="643"/>
                </a:lnTo>
                <a:lnTo>
                  <a:pt x="24" y="628"/>
                </a:lnTo>
                <a:lnTo>
                  <a:pt x="27" y="613"/>
                </a:lnTo>
                <a:lnTo>
                  <a:pt x="29" y="598"/>
                </a:lnTo>
                <a:lnTo>
                  <a:pt x="30" y="583"/>
                </a:lnTo>
                <a:lnTo>
                  <a:pt x="32" y="568"/>
                </a:lnTo>
                <a:lnTo>
                  <a:pt x="35" y="553"/>
                </a:lnTo>
                <a:lnTo>
                  <a:pt x="37" y="538"/>
                </a:lnTo>
                <a:lnTo>
                  <a:pt x="39" y="523"/>
                </a:lnTo>
                <a:lnTo>
                  <a:pt x="42" y="508"/>
                </a:lnTo>
                <a:lnTo>
                  <a:pt x="44" y="493"/>
                </a:lnTo>
                <a:lnTo>
                  <a:pt x="46" y="479"/>
                </a:lnTo>
                <a:lnTo>
                  <a:pt x="49" y="464"/>
                </a:lnTo>
                <a:lnTo>
                  <a:pt x="51" y="450"/>
                </a:lnTo>
                <a:lnTo>
                  <a:pt x="57" y="422"/>
                </a:lnTo>
                <a:lnTo>
                  <a:pt x="59" y="409"/>
                </a:lnTo>
                <a:lnTo>
                  <a:pt x="61" y="397"/>
                </a:lnTo>
                <a:lnTo>
                  <a:pt x="65" y="384"/>
                </a:lnTo>
                <a:lnTo>
                  <a:pt x="67" y="371"/>
                </a:lnTo>
                <a:lnTo>
                  <a:pt x="70" y="360"/>
                </a:lnTo>
                <a:lnTo>
                  <a:pt x="73" y="348"/>
                </a:lnTo>
                <a:lnTo>
                  <a:pt x="75" y="336"/>
                </a:lnTo>
                <a:lnTo>
                  <a:pt x="79" y="325"/>
                </a:lnTo>
                <a:lnTo>
                  <a:pt x="81" y="314"/>
                </a:lnTo>
                <a:lnTo>
                  <a:pt x="83" y="304"/>
                </a:lnTo>
                <a:lnTo>
                  <a:pt x="87" y="294"/>
                </a:lnTo>
                <a:lnTo>
                  <a:pt x="89" y="284"/>
                </a:lnTo>
                <a:lnTo>
                  <a:pt x="93" y="275"/>
                </a:lnTo>
                <a:lnTo>
                  <a:pt x="95" y="266"/>
                </a:lnTo>
                <a:lnTo>
                  <a:pt x="98" y="258"/>
                </a:lnTo>
                <a:lnTo>
                  <a:pt x="101" y="250"/>
                </a:lnTo>
                <a:lnTo>
                  <a:pt x="104" y="241"/>
                </a:lnTo>
                <a:lnTo>
                  <a:pt x="108" y="235"/>
                </a:lnTo>
                <a:lnTo>
                  <a:pt x="114" y="221"/>
                </a:lnTo>
                <a:lnTo>
                  <a:pt x="116" y="215"/>
                </a:lnTo>
                <a:lnTo>
                  <a:pt x="119" y="209"/>
                </a:lnTo>
                <a:lnTo>
                  <a:pt x="122" y="203"/>
                </a:lnTo>
                <a:lnTo>
                  <a:pt x="125" y="197"/>
                </a:lnTo>
                <a:lnTo>
                  <a:pt x="127" y="193"/>
                </a:lnTo>
                <a:lnTo>
                  <a:pt x="131" y="188"/>
                </a:lnTo>
                <a:lnTo>
                  <a:pt x="134" y="185"/>
                </a:lnTo>
                <a:lnTo>
                  <a:pt x="137" y="181"/>
                </a:lnTo>
                <a:lnTo>
                  <a:pt x="140" y="178"/>
                </a:lnTo>
                <a:lnTo>
                  <a:pt x="144" y="174"/>
                </a:lnTo>
                <a:lnTo>
                  <a:pt x="146" y="172"/>
                </a:lnTo>
                <a:lnTo>
                  <a:pt x="149" y="168"/>
                </a:lnTo>
                <a:lnTo>
                  <a:pt x="153" y="166"/>
                </a:lnTo>
                <a:lnTo>
                  <a:pt x="156" y="165"/>
                </a:lnTo>
                <a:lnTo>
                  <a:pt x="160" y="163"/>
                </a:lnTo>
                <a:lnTo>
                  <a:pt x="163" y="162"/>
                </a:lnTo>
                <a:lnTo>
                  <a:pt x="167" y="160"/>
                </a:lnTo>
                <a:lnTo>
                  <a:pt x="170" y="159"/>
                </a:lnTo>
                <a:lnTo>
                  <a:pt x="178" y="157"/>
                </a:lnTo>
                <a:lnTo>
                  <a:pt x="182" y="157"/>
                </a:lnTo>
                <a:lnTo>
                  <a:pt x="185" y="157"/>
                </a:lnTo>
                <a:lnTo>
                  <a:pt x="190" y="157"/>
                </a:lnTo>
                <a:lnTo>
                  <a:pt x="193" y="157"/>
                </a:lnTo>
                <a:lnTo>
                  <a:pt x="198" y="157"/>
                </a:lnTo>
                <a:lnTo>
                  <a:pt x="203" y="157"/>
                </a:lnTo>
                <a:lnTo>
                  <a:pt x="206" y="157"/>
                </a:lnTo>
                <a:lnTo>
                  <a:pt x="211" y="158"/>
                </a:lnTo>
                <a:lnTo>
                  <a:pt x="215" y="158"/>
                </a:lnTo>
                <a:lnTo>
                  <a:pt x="219" y="159"/>
                </a:lnTo>
                <a:lnTo>
                  <a:pt x="224" y="159"/>
                </a:lnTo>
                <a:lnTo>
                  <a:pt x="227" y="160"/>
                </a:lnTo>
                <a:lnTo>
                  <a:pt x="232" y="160"/>
                </a:lnTo>
                <a:lnTo>
                  <a:pt x="236" y="162"/>
                </a:lnTo>
                <a:lnTo>
                  <a:pt x="240" y="163"/>
                </a:lnTo>
                <a:lnTo>
                  <a:pt x="244" y="163"/>
                </a:lnTo>
                <a:lnTo>
                  <a:pt x="248" y="164"/>
                </a:lnTo>
                <a:lnTo>
                  <a:pt x="251" y="164"/>
                </a:lnTo>
                <a:lnTo>
                  <a:pt x="259" y="165"/>
                </a:lnTo>
                <a:lnTo>
                  <a:pt x="263" y="165"/>
                </a:lnTo>
                <a:lnTo>
                  <a:pt x="266" y="165"/>
                </a:lnTo>
                <a:lnTo>
                  <a:pt x="270" y="165"/>
                </a:lnTo>
                <a:lnTo>
                  <a:pt x="273" y="165"/>
                </a:lnTo>
                <a:lnTo>
                  <a:pt x="276" y="165"/>
                </a:lnTo>
                <a:lnTo>
                  <a:pt x="279" y="165"/>
                </a:lnTo>
                <a:lnTo>
                  <a:pt x="283" y="165"/>
                </a:lnTo>
                <a:lnTo>
                  <a:pt x="285" y="164"/>
                </a:lnTo>
                <a:lnTo>
                  <a:pt x="288" y="163"/>
                </a:lnTo>
                <a:lnTo>
                  <a:pt x="292" y="163"/>
                </a:lnTo>
                <a:lnTo>
                  <a:pt x="294" y="162"/>
                </a:lnTo>
                <a:lnTo>
                  <a:pt x="298" y="160"/>
                </a:lnTo>
                <a:lnTo>
                  <a:pt x="300" y="159"/>
                </a:lnTo>
                <a:lnTo>
                  <a:pt x="303" y="158"/>
                </a:lnTo>
                <a:lnTo>
                  <a:pt x="307" y="156"/>
                </a:lnTo>
                <a:lnTo>
                  <a:pt x="309" y="155"/>
                </a:lnTo>
                <a:lnTo>
                  <a:pt x="313" y="152"/>
                </a:lnTo>
                <a:lnTo>
                  <a:pt x="316" y="150"/>
                </a:lnTo>
                <a:lnTo>
                  <a:pt x="322" y="145"/>
                </a:lnTo>
                <a:lnTo>
                  <a:pt x="325" y="143"/>
                </a:lnTo>
                <a:lnTo>
                  <a:pt x="330" y="139"/>
                </a:lnTo>
                <a:lnTo>
                  <a:pt x="334" y="136"/>
                </a:lnTo>
                <a:lnTo>
                  <a:pt x="337" y="134"/>
                </a:lnTo>
                <a:lnTo>
                  <a:pt x="340" y="130"/>
                </a:lnTo>
                <a:lnTo>
                  <a:pt x="344" y="127"/>
                </a:lnTo>
                <a:lnTo>
                  <a:pt x="349" y="123"/>
                </a:lnTo>
                <a:lnTo>
                  <a:pt x="352" y="119"/>
                </a:lnTo>
                <a:lnTo>
                  <a:pt x="357" y="115"/>
                </a:lnTo>
                <a:lnTo>
                  <a:pt x="360" y="112"/>
                </a:lnTo>
                <a:lnTo>
                  <a:pt x="365" y="107"/>
                </a:lnTo>
                <a:lnTo>
                  <a:pt x="369" y="104"/>
                </a:lnTo>
                <a:lnTo>
                  <a:pt x="373" y="99"/>
                </a:lnTo>
                <a:lnTo>
                  <a:pt x="378" y="94"/>
                </a:lnTo>
                <a:lnTo>
                  <a:pt x="382" y="91"/>
                </a:lnTo>
                <a:lnTo>
                  <a:pt x="387" y="86"/>
                </a:lnTo>
                <a:lnTo>
                  <a:pt x="391" y="82"/>
                </a:lnTo>
                <a:lnTo>
                  <a:pt x="395" y="78"/>
                </a:lnTo>
                <a:lnTo>
                  <a:pt x="404" y="69"/>
                </a:lnTo>
                <a:lnTo>
                  <a:pt x="409" y="65"/>
                </a:lnTo>
                <a:lnTo>
                  <a:pt x="413" y="61"/>
                </a:lnTo>
                <a:lnTo>
                  <a:pt x="419" y="56"/>
                </a:lnTo>
                <a:lnTo>
                  <a:pt x="424" y="53"/>
                </a:lnTo>
                <a:lnTo>
                  <a:pt x="428" y="48"/>
                </a:lnTo>
                <a:lnTo>
                  <a:pt x="433" y="44"/>
                </a:lnTo>
                <a:lnTo>
                  <a:pt x="438" y="40"/>
                </a:lnTo>
                <a:lnTo>
                  <a:pt x="442" y="36"/>
                </a:lnTo>
                <a:lnTo>
                  <a:pt x="447" y="33"/>
                </a:lnTo>
                <a:lnTo>
                  <a:pt x="452" y="29"/>
                </a:lnTo>
                <a:lnTo>
                  <a:pt x="456" y="26"/>
                </a:lnTo>
                <a:lnTo>
                  <a:pt x="461" y="22"/>
                </a:lnTo>
                <a:lnTo>
                  <a:pt x="465" y="20"/>
                </a:lnTo>
                <a:lnTo>
                  <a:pt x="470" y="17"/>
                </a:lnTo>
                <a:lnTo>
                  <a:pt x="475" y="14"/>
                </a:lnTo>
                <a:lnTo>
                  <a:pt x="479" y="12"/>
                </a:lnTo>
                <a:lnTo>
                  <a:pt x="484" y="10"/>
                </a:lnTo>
                <a:lnTo>
                  <a:pt x="487" y="7"/>
                </a:lnTo>
                <a:lnTo>
                  <a:pt x="497" y="4"/>
                </a:lnTo>
                <a:lnTo>
                  <a:pt x="500" y="3"/>
                </a:lnTo>
                <a:lnTo>
                  <a:pt x="505" y="2"/>
                </a:lnTo>
                <a:lnTo>
                  <a:pt x="508" y="2"/>
                </a:lnTo>
                <a:lnTo>
                  <a:pt x="513" y="0"/>
                </a:lnTo>
                <a:lnTo>
                  <a:pt x="516" y="0"/>
                </a:lnTo>
                <a:lnTo>
                  <a:pt x="521" y="0"/>
                </a:lnTo>
                <a:lnTo>
                  <a:pt x="525" y="2"/>
                </a:lnTo>
                <a:lnTo>
                  <a:pt x="528" y="2"/>
                </a:lnTo>
                <a:lnTo>
                  <a:pt x="533" y="3"/>
                </a:lnTo>
                <a:lnTo>
                  <a:pt x="536" y="4"/>
                </a:lnTo>
                <a:lnTo>
                  <a:pt x="541" y="6"/>
                </a:lnTo>
                <a:lnTo>
                  <a:pt x="544" y="7"/>
                </a:lnTo>
                <a:lnTo>
                  <a:pt x="549" y="10"/>
                </a:lnTo>
                <a:lnTo>
                  <a:pt x="553" y="12"/>
                </a:lnTo>
                <a:lnTo>
                  <a:pt x="557" y="16"/>
                </a:lnTo>
                <a:lnTo>
                  <a:pt x="562" y="18"/>
                </a:lnTo>
                <a:lnTo>
                  <a:pt x="566" y="21"/>
                </a:lnTo>
                <a:lnTo>
                  <a:pt x="571" y="25"/>
                </a:lnTo>
                <a:lnTo>
                  <a:pt x="581" y="33"/>
                </a:lnTo>
                <a:lnTo>
                  <a:pt x="586" y="38"/>
                </a:lnTo>
                <a:lnTo>
                  <a:pt x="592" y="42"/>
                </a:lnTo>
                <a:lnTo>
                  <a:pt x="596" y="47"/>
                </a:lnTo>
                <a:lnTo>
                  <a:pt x="602" y="53"/>
                </a:lnTo>
                <a:lnTo>
                  <a:pt x="608" y="58"/>
                </a:lnTo>
                <a:lnTo>
                  <a:pt x="614" y="64"/>
                </a:lnTo>
                <a:lnTo>
                  <a:pt x="619" y="70"/>
                </a:lnTo>
                <a:lnTo>
                  <a:pt x="625" y="76"/>
                </a:lnTo>
                <a:lnTo>
                  <a:pt x="632" y="83"/>
                </a:lnTo>
                <a:lnTo>
                  <a:pt x="638" y="90"/>
                </a:lnTo>
                <a:lnTo>
                  <a:pt x="644" y="97"/>
                </a:lnTo>
                <a:lnTo>
                  <a:pt x="650" y="104"/>
                </a:lnTo>
                <a:lnTo>
                  <a:pt x="657" y="111"/>
                </a:lnTo>
                <a:lnTo>
                  <a:pt x="662" y="117"/>
                </a:lnTo>
                <a:lnTo>
                  <a:pt x="668" y="126"/>
                </a:lnTo>
                <a:lnTo>
                  <a:pt x="674" y="134"/>
                </a:lnTo>
                <a:lnTo>
                  <a:pt x="681" y="142"/>
                </a:lnTo>
                <a:lnTo>
                  <a:pt x="687" y="150"/>
                </a:lnTo>
                <a:lnTo>
                  <a:pt x="698" y="166"/>
                </a:lnTo>
                <a:lnTo>
                  <a:pt x="703" y="175"/>
                </a:lnTo>
                <a:lnTo>
                  <a:pt x="709" y="184"/>
                </a:lnTo>
                <a:lnTo>
                  <a:pt x="714" y="193"/>
                </a:lnTo>
                <a:lnTo>
                  <a:pt x="719" y="201"/>
                </a:lnTo>
                <a:lnTo>
                  <a:pt x="725" y="210"/>
                </a:lnTo>
                <a:lnTo>
                  <a:pt x="729" y="219"/>
                </a:lnTo>
                <a:lnTo>
                  <a:pt x="734" y="229"/>
                </a:lnTo>
                <a:lnTo>
                  <a:pt x="739" y="238"/>
                </a:lnTo>
                <a:lnTo>
                  <a:pt x="745" y="247"/>
                </a:lnTo>
                <a:lnTo>
                  <a:pt x="748" y="258"/>
                </a:lnTo>
                <a:lnTo>
                  <a:pt x="753" y="267"/>
                </a:lnTo>
                <a:lnTo>
                  <a:pt x="757" y="277"/>
                </a:lnTo>
                <a:lnTo>
                  <a:pt x="762" y="287"/>
                </a:lnTo>
                <a:lnTo>
                  <a:pt x="765" y="297"/>
                </a:lnTo>
                <a:lnTo>
                  <a:pt x="770" y="307"/>
                </a:lnTo>
                <a:lnTo>
                  <a:pt x="773" y="318"/>
                </a:lnTo>
                <a:lnTo>
                  <a:pt x="777" y="328"/>
                </a:lnTo>
                <a:lnTo>
                  <a:pt x="782" y="339"/>
                </a:lnTo>
                <a:lnTo>
                  <a:pt x="789" y="361"/>
                </a:lnTo>
                <a:lnTo>
                  <a:pt x="792" y="372"/>
                </a:lnTo>
                <a:lnTo>
                  <a:pt x="794" y="383"/>
                </a:lnTo>
                <a:lnTo>
                  <a:pt x="798" y="394"/>
                </a:lnTo>
                <a:lnTo>
                  <a:pt x="801" y="406"/>
                </a:lnTo>
                <a:lnTo>
                  <a:pt x="804" y="416"/>
                </a:lnTo>
                <a:lnTo>
                  <a:pt x="807" y="428"/>
                </a:lnTo>
                <a:lnTo>
                  <a:pt x="809" y="440"/>
                </a:lnTo>
                <a:lnTo>
                  <a:pt x="812" y="451"/>
                </a:lnTo>
                <a:lnTo>
                  <a:pt x="814" y="463"/>
                </a:lnTo>
                <a:lnTo>
                  <a:pt x="816" y="473"/>
                </a:lnTo>
                <a:lnTo>
                  <a:pt x="819" y="485"/>
                </a:lnTo>
                <a:lnTo>
                  <a:pt x="821" y="496"/>
                </a:lnTo>
                <a:lnTo>
                  <a:pt x="823" y="507"/>
                </a:lnTo>
                <a:lnTo>
                  <a:pt x="826" y="518"/>
                </a:lnTo>
                <a:lnTo>
                  <a:pt x="828" y="529"/>
                </a:lnTo>
                <a:lnTo>
                  <a:pt x="829" y="540"/>
                </a:lnTo>
                <a:lnTo>
                  <a:pt x="831" y="551"/>
                </a:lnTo>
                <a:lnTo>
                  <a:pt x="833" y="561"/>
                </a:lnTo>
                <a:lnTo>
                  <a:pt x="836" y="581"/>
                </a:lnTo>
                <a:lnTo>
                  <a:pt x="838" y="590"/>
                </a:lnTo>
                <a:lnTo>
                  <a:pt x="839" y="601"/>
                </a:lnTo>
                <a:lnTo>
                  <a:pt x="841" y="610"/>
                </a:lnTo>
                <a:lnTo>
                  <a:pt x="842" y="618"/>
                </a:lnTo>
                <a:lnTo>
                  <a:pt x="843" y="627"/>
                </a:lnTo>
                <a:lnTo>
                  <a:pt x="845" y="637"/>
                </a:lnTo>
                <a:lnTo>
                  <a:pt x="846" y="645"/>
                </a:lnTo>
                <a:lnTo>
                  <a:pt x="848" y="653"/>
                </a:lnTo>
                <a:lnTo>
                  <a:pt x="849" y="661"/>
                </a:lnTo>
                <a:lnTo>
                  <a:pt x="850" y="669"/>
                </a:lnTo>
                <a:lnTo>
                  <a:pt x="850" y="677"/>
                </a:lnTo>
                <a:lnTo>
                  <a:pt x="851" y="685"/>
                </a:lnTo>
                <a:lnTo>
                  <a:pt x="852" y="692"/>
                </a:lnTo>
                <a:lnTo>
                  <a:pt x="853" y="700"/>
                </a:lnTo>
                <a:lnTo>
                  <a:pt x="855" y="707"/>
                </a:lnTo>
                <a:lnTo>
                  <a:pt x="856" y="714"/>
                </a:lnTo>
                <a:lnTo>
                  <a:pt x="856" y="722"/>
                </a:lnTo>
                <a:lnTo>
                  <a:pt x="857" y="729"/>
                </a:lnTo>
                <a:lnTo>
                  <a:pt x="859" y="743"/>
                </a:lnTo>
                <a:lnTo>
                  <a:pt x="860" y="750"/>
                </a:lnTo>
                <a:lnTo>
                  <a:pt x="860" y="757"/>
                </a:lnTo>
                <a:lnTo>
                  <a:pt x="861" y="764"/>
                </a:lnTo>
                <a:lnTo>
                  <a:pt x="863" y="771"/>
                </a:lnTo>
                <a:lnTo>
                  <a:pt x="864" y="778"/>
                </a:lnTo>
                <a:lnTo>
                  <a:pt x="864" y="784"/>
                </a:lnTo>
                <a:lnTo>
                  <a:pt x="865" y="791"/>
                </a:lnTo>
                <a:lnTo>
                  <a:pt x="866" y="796"/>
                </a:lnTo>
                <a:lnTo>
                  <a:pt x="867" y="803"/>
                </a:lnTo>
                <a:lnTo>
                  <a:pt x="867" y="809"/>
                </a:lnTo>
                <a:lnTo>
                  <a:pt x="868" y="815"/>
                </a:lnTo>
                <a:lnTo>
                  <a:pt x="870" y="822"/>
                </a:lnTo>
                <a:lnTo>
                  <a:pt x="871" y="827"/>
                </a:lnTo>
                <a:lnTo>
                  <a:pt x="871" y="832"/>
                </a:lnTo>
                <a:lnTo>
                  <a:pt x="872" y="838"/>
                </a:lnTo>
                <a:lnTo>
                  <a:pt x="873" y="843"/>
                </a:lnTo>
                <a:lnTo>
                  <a:pt x="873" y="849"/>
                </a:lnTo>
                <a:lnTo>
                  <a:pt x="874" y="853"/>
                </a:lnTo>
                <a:lnTo>
                  <a:pt x="875" y="862"/>
                </a:lnTo>
                <a:lnTo>
                  <a:pt x="877" y="866"/>
                </a:lnTo>
                <a:lnTo>
                  <a:pt x="877" y="871"/>
                </a:lnTo>
                <a:lnTo>
                  <a:pt x="878" y="874"/>
                </a:lnTo>
                <a:lnTo>
                  <a:pt x="878" y="878"/>
                </a:lnTo>
                <a:lnTo>
                  <a:pt x="879" y="881"/>
                </a:lnTo>
                <a:lnTo>
                  <a:pt x="879" y="884"/>
                </a:lnTo>
                <a:lnTo>
                  <a:pt x="880" y="888"/>
                </a:lnTo>
                <a:lnTo>
                  <a:pt x="880" y="890"/>
                </a:lnTo>
                <a:lnTo>
                  <a:pt x="881" y="893"/>
                </a:lnTo>
                <a:lnTo>
                  <a:pt x="881" y="896"/>
                </a:lnTo>
                <a:lnTo>
                  <a:pt x="882" y="898"/>
                </a:lnTo>
                <a:lnTo>
                  <a:pt x="882" y="901"/>
                </a:lnTo>
                <a:lnTo>
                  <a:pt x="883" y="903"/>
                </a:lnTo>
                <a:lnTo>
                  <a:pt x="883" y="905"/>
                </a:lnTo>
                <a:lnTo>
                  <a:pt x="885" y="908"/>
                </a:lnTo>
                <a:lnTo>
                  <a:pt x="885" y="910"/>
                </a:lnTo>
                <a:lnTo>
                  <a:pt x="885" y="912"/>
                </a:lnTo>
                <a:lnTo>
                  <a:pt x="886" y="915"/>
                </a:lnTo>
                <a:lnTo>
                  <a:pt x="887" y="918"/>
                </a:lnTo>
                <a:lnTo>
                  <a:pt x="887" y="920"/>
                </a:lnTo>
                <a:lnTo>
                  <a:pt x="888" y="923"/>
                </a:lnTo>
                <a:lnTo>
                  <a:pt x="888" y="925"/>
                </a:lnTo>
                <a:lnTo>
                  <a:pt x="889" y="927"/>
                </a:lnTo>
                <a:lnTo>
                  <a:pt x="889" y="930"/>
                </a:lnTo>
                <a:lnTo>
                  <a:pt x="890" y="932"/>
                </a:lnTo>
                <a:lnTo>
                  <a:pt x="892" y="934"/>
                </a:lnTo>
                <a:lnTo>
                  <a:pt x="892" y="935"/>
                </a:lnTo>
                <a:lnTo>
                  <a:pt x="893" y="938"/>
                </a:lnTo>
                <a:lnTo>
                  <a:pt x="893" y="940"/>
                </a:lnTo>
                <a:lnTo>
                  <a:pt x="894" y="942"/>
                </a:lnTo>
                <a:lnTo>
                  <a:pt x="894" y="945"/>
                </a:lnTo>
                <a:lnTo>
                  <a:pt x="895" y="947"/>
                </a:lnTo>
                <a:lnTo>
                  <a:pt x="895" y="949"/>
                </a:lnTo>
                <a:lnTo>
                  <a:pt x="896" y="952"/>
                </a:lnTo>
                <a:lnTo>
                  <a:pt x="897" y="954"/>
                </a:lnTo>
                <a:lnTo>
                  <a:pt x="897" y="956"/>
                </a:lnTo>
                <a:lnTo>
                  <a:pt x="899" y="959"/>
                </a:lnTo>
                <a:lnTo>
                  <a:pt x="900" y="962"/>
                </a:lnTo>
              </a:path>
            </a:pathLst>
          </a:custGeom>
          <a:pattFill prst="pct2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Freeform 8" descr="20%"/>
          <p:cNvSpPr>
            <a:spLocks/>
          </p:cNvSpPr>
          <p:nvPr/>
        </p:nvSpPr>
        <p:spPr bwMode="auto">
          <a:xfrm>
            <a:off x="5942013" y="966788"/>
            <a:ext cx="749300" cy="1128712"/>
          </a:xfrm>
          <a:custGeom>
            <a:avLst/>
            <a:gdLst>
              <a:gd name="T0" fmla="*/ 202 w 1418"/>
              <a:gd name="T1" fmla="*/ 114 h 2131"/>
              <a:gd name="T2" fmla="*/ 272 w 1418"/>
              <a:gd name="T3" fmla="*/ 92 h 2131"/>
              <a:gd name="T4" fmla="*/ 347 w 1418"/>
              <a:gd name="T5" fmla="*/ 82 h 2131"/>
              <a:gd name="T6" fmla="*/ 431 w 1418"/>
              <a:gd name="T7" fmla="*/ 75 h 2131"/>
              <a:gd name="T8" fmla="*/ 504 w 1418"/>
              <a:gd name="T9" fmla="*/ 68 h 2131"/>
              <a:gd name="T10" fmla="*/ 578 w 1418"/>
              <a:gd name="T11" fmla="*/ 59 h 2131"/>
              <a:gd name="T12" fmla="*/ 643 w 1418"/>
              <a:gd name="T13" fmla="*/ 46 h 2131"/>
              <a:gd name="T14" fmla="*/ 712 w 1418"/>
              <a:gd name="T15" fmla="*/ 28 h 2131"/>
              <a:gd name="T16" fmla="*/ 773 w 1418"/>
              <a:gd name="T17" fmla="*/ 11 h 2131"/>
              <a:gd name="T18" fmla="*/ 828 w 1418"/>
              <a:gd name="T19" fmla="*/ 0 h 2131"/>
              <a:gd name="T20" fmla="*/ 866 w 1418"/>
              <a:gd name="T21" fmla="*/ 10 h 2131"/>
              <a:gd name="T22" fmla="*/ 912 w 1418"/>
              <a:gd name="T23" fmla="*/ 69 h 2131"/>
              <a:gd name="T24" fmla="*/ 960 w 1418"/>
              <a:gd name="T25" fmla="*/ 206 h 2131"/>
              <a:gd name="T26" fmla="*/ 1024 w 1418"/>
              <a:gd name="T27" fmla="*/ 508 h 2131"/>
              <a:gd name="T28" fmla="*/ 1082 w 1418"/>
              <a:gd name="T29" fmla="*/ 850 h 2131"/>
              <a:gd name="T30" fmla="*/ 1132 w 1418"/>
              <a:gd name="T31" fmla="*/ 1106 h 2131"/>
              <a:gd name="T32" fmla="*/ 1172 w 1418"/>
              <a:gd name="T33" fmla="*/ 1218 h 2131"/>
              <a:gd name="T34" fmla="*/ 1231 w 1418"/>
              <a:gd name="T35" fmla="*/ 1313 h 2131"/>
              <a:gd name="T36" fmla="*/ 1295 w 1418"/>
              <a:gd name="T37" fmla="*/ 1403 h 2131"/>
              <a:gd name="T38" fmla="*/ 1357 w 1418"/>
              <a:gd name="T39" fmla="*/ 1493 h 2131"/>
              <a:gd name="T40" fmla="*/ 1401 w 1418"/>
              <a:gd name="T41" fmla="*/ 1567 h 2131"/>
              <a:gd name="T42" fmla="*/ 1418 w 1418"/>
              <a:gd name="T43" fmla="*/ 1616 h 2131"/>
              <a:gd name="T44" fmla="*/ 1404 w 1418"/>
              <a:gd name="T45" fmla="*/ 1661 h 2131"/>
              <a:gd name="T46" fmla="*/ 1365 w 1418"/>
              <a:gd name="T47" fmla="*/ 1711 h 2131"/>
              <a:gd name="T48" fmla="*/ 1316 w 1418"/>
              <a:gd name="T49" fmla="*/ 1786 h 2131"/>
              <a:gd name="T50" fmla="*/ 1279 w 1418"/>
              <a:gd name="T51" fmla="*/ 1871 h 2131"/>
              <a:gd name="T52" fmla="*/ 1251 w 1418"/>
              <a:gd name="T53" fmla="*/ 1952 h 2131"/>
              <a:gd name="T54" fmla="*/ 1232 w 1418"/>
              <a:gd name="T55" fmla="*/ 1998 h 2131"/>
              <a:gd name="T56" fmla="*/ 1203 w 1418"/>
              <a:gd name="T57" fmla="*/ 2031 h 2131"/>
              <a:gd name="T58" fmla="*/ 1164 w 1418"/>
              <a:gd name="T59" fmla="*/ 2054 h 2131"/>
              <a:gd name="T60" fmla="*/ 1118 w 1418"/>
              <a:gd name="T61" fmla="*/ 2084 h 2131"/>
              <a:gd name="T62" fmla="*/ 1077 w 1418"/>
              <a:gd name="T63" fmla="*/ 2114 h 2131"/>
              <a:gd name="T64" fmla="*/ 1040 w 1418"/>
              <a:gd name="T65" fmla="*/ 2131 h 2131"/>
              <a:gd name="T66" fmla="*/ 1010 w 1418"/>
              <a:gd name="T67" fmla="*/ 2127 h 2131"/>
              <a:gd name="T68" fmla="*/ 973 w 1418"/>
              <a:gd name="T69" fmla="*/ 2102 h 2131"/>
              <a:gd name="T70" fmla="*/ 938 w 1418"/>
              <a:gd name="T71" fmla="*/ 2073 h 2131"/>
              <a:gd name="T72" fmla="*/ 903 w 1418"/>
              <a:gd name="T73" fmla="*/ 2050 h 2131"/>
              <a:gd name="T74" fmla="*/ 872 w 1418"/>
              <a:gd name="T75" fmla="*/ 2040 h 2131"/>
              <a:gd name="T76" fmla="*/ 835 w 1418"/>
              <a:gd name="T77" fmla="*/ 2035 h 2131"/>
              <a:gd name="T78" fmla="*/ 791 w 1418"/>
              <a:gd name="T79" fmla="*/ 2035 h 2131"/>
              <a:gd name="T80" fmla="*/ 748 w 1418"/>
              <a:gd name="T81" fmla="*/ 2034 h 2131"/>
              <a:gd name="T82" fmla="*/ 702 w 1418"/>
              <a:gd name="T83" fmla="*/ 2027 h 2131"/>
              <a:gd name="T84" fmla="*/ 661 w 1418"/>
              <a:gd name="T85" fmla="*/ 2014 h 2131"/>
              <a:gd name="T86" fmla="*/ 607 w 1418"/>
              <a:gd name="T87" fmla="*/ 2007 h 2131"/>
              <a:gd name="T88" fmla="*/ 542 w 1418"/>
              <a:gd name="T89" fmla="*/ 2015 h 2131"/>
              <a:gd name="T90" fmla="*/ 458 w 1418"/>
              <a:gd name="T91" fmla="*/ 2031 h 2131"/>
              <a:gd name="T92" fmla="*/ 377 w 1418"/>
              <a:gd name="T93" fmla="*/ 2039 h 2131"/>
              <a:gd name="T94" fmla="*/ 294 w 1418"/>
              <a:gd name="T95" fmla="*/ 2043 h 2131"/>
              <a:gd name="T96" fmla="*/ 231 w 1418"/>
              <a:gd name="T97" fmla="*/ 2041 h 2131"/>
              <a:gd name="T98" fmla="*/ 171 w 1418"/>
              <a:gd name="T99" fmla="*/ 2028 h 2131"/>
              <a:gd name="T100" fmla="*/ 127 w 1418"/>
              <a:gd name="T101" fmla="*/ 2000 h 2131"/>
              <a:gd name="T102" fmla="*/ 91 w 1418"/>
              <a:gd name="T103" fmla="*/ 1947 h 2131"/>
              <a:gd name="T104" fmla="*/ 66 w 1418"/>
              <a:gd name="T105" fmla="*/ 1875 h 2131"/>
              <a:gd name="T106" fmla="*/ 37 w 1418"/>
              <a:gd name="T107" fmla="*/ 1771 h 2131"/>
              <a:gd name="T108" fmla="*/ 12 w 1418"/>
              <a:gd name="T109" fmla="*/ 1626 h 2131"/>
              <a:gd name="T110" fmla="*/ 0 w 1418"/>
              <a:gd name="T111" fmla="*/ 1369 h 2131"/>
              <a:gd name="T112" fmla="*/ 3 w 1418"/>
              <a:gd name="T113" fmla="*/ 1097 h 2131"/>
              <a:gd name="T114" fmla="*/ 11 w 1418"/>
              <a:gd name="T115" fmla="*/ 843 h 2131"/>
              <a:gd name="T116" fmla="*/ 27 w 1418"/>
              <a:gd name="T117" fmla="*/ 629 h 2131"/>
              <a:gd name="T118" fmla="*/ 54 w 1418"/>
              <a:gd name="T119" fmla="*/ 437 h 2131"/>
              <a:gd name="T120" fmla="*/ 91 w 1418"/>
              <a:gd name="T121" fmla="*/ 267 h 2131"/>
              <a:gd name="T122" fmla="*/ 123 w 1418"/>
              <a:gd name="T123" fmla="*/ 181 h 213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18"/>
              <a:gd name="T187" fmla="*/ 0 h 2131"/>
              <a:gd name="T188" fmla="*/ 1418 w 1418"/>
              <a:gd name="T189" fmla="*/ 2131 h 213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18" h="2131">
                <a:moveTo>
                  <a:pt x="158" y="142"/>
                </a:moveTo>
                <a:lnTo>
                  <a:pt x="162" y="139"/>
                </a:lnTo>
                <a:lnTo>
                  <a:pt x="166" y="135"/>
                </a:lnTo>
                <a:lnTo>
                  <a:pt x="171" y="132"/>
                </a:lnTo>
                <a:lnTo>
                  <a:pt x="175" y="128"/>
                </a:lnTo>
                <a:lnTo>
                  <a:pt x="181" y="126"/>
                </a:lnTo>
                <a:lnTo>
                  <a:pt x="186" y="122"/>
                </a:lnTo>
                <a:lnTo>
                  <a:pt x="191" y="120"/>
                </a:lnTo>
                <a:lnTo>
                  <a:pt x="196" y="117"/>
                </a:lnTo>
                <a:lnTo>
                  <a:pt x="202" y="114"/>
                </a:lnTo>
                <a:lnTo>
                  <a:pt x="208" y="112"/>
                </a:lnTo>
                <a:lnTo>
                  <a:pt x="213" y="110"/>
                </a:lnTo>
                <a:lnTo>
                  <a:pt x="219" y="107"/>
                </a:lnTo>
                <a:lnTo>
                  <a:pt x="226" y="105"/>
                </a:lnTo>
                <a:lnTo>
                  <a:pt x="232" y="103"/>
                </a:lnTo>
                <a:lnTo>
                  <a:pt x="238" y="100"/>
                </a:lnTo>
                <a:lnTo>
                  <a:pt x="245" y="99"/>
                </a:lnTo>
                <a:lnTo>
                  <a:pt x="252" y="97"/>
                </a:lnTo>
                <a:lnTo>
                  <a:pt x="259" y="96"/>
                </a:lnTo>
                <a:lnTo>
                  <a:pt x="272" y="92"/>
                </a:lnTo>
                <a:lnTo>
                  <a:pt x="279" y="91"/>
                </a:lnTo>
                <a:lnTo>
                  <a:pt x="286" y="89"/>
                </a:lnTo>
                <a:lnTo>
                  <a:pt x="293" y="88"/>
                </a:lnTo>
                <a:lnTo>
                  <a:pt x="300" y="86"/>
                </a:lnTo>
                <a:lnTo>
                  <a:pt x="308" y="85"/>
                </a:lnTo>
                <a:lnTo>
                  <a:pt x="315" y="85"/>
                </a:lnTo>
                <a:lnTo>
                  <a:pt x="323" y="84"/>
                </a:lnTo>
                <a:lnTo>
                  <a:pt x="330" y="83"/>
                </a:lnTo>
                <a:lnTo>
                  <a:pt x="338" y="82"/>
                </a:lnTo>
                <a:lnTo>
                  <a:pt x="347" y="82"/>
                </a:lnTo>
                <a:lnTo>
                  <a:pt x="353" y="81"/>
                </a:lnTo>
                <a:lnTo>
                  <a:pt x="362" y="81"/>
                </a:lnTo>
                <a:lnTo>
                  <a:pt x="370" y="79"/>
                </a:lnTo>
                <a:lnTo>
                  <a:pt x="377" y="78"/>
                </a:lnTo>
                <a:lnTo>
                  <a:pt x="385" y="78"/>
                </a:lnTo>
                <a:lnTo>
                  <a:pt x="393" y="77"/>
                </a:lnTo>
                <a:lnTo>
                  <a:pt x="400" y="77"/>
                </a:lnTo>
                <a:lnTo>
                  <a:pt x="408" y="76"/>
                </a:lnTo>
                <a:lnTo>
                  <a:pt x="423" y="76"/>
                </a:lnTo>
                <a:lnTo>
                  <a:pt x="431" y="75"/>
                </a:lnTo>
                <a:lnTo>
                  <a:pt x="438" y="75"/>
                </a:lnTo>
                <a:lnTo>
                  <a:pt x="446" y="74"/>
                </a:lnTo>
                <a:lnTo>
                  <a:pt x="453" y="73"/>
                </a:lnTo>
                <a:lnTo>
                  <a:pt x="460" y="73"/>
                </a:lnTo>
                <a:lnTo>
                  <a:pt x="468" y="71"/>
                </a:lnTo>
                <a:lnTo>
                  <a:pt x="475" y="71"/>
                </a:lnTo>
                <a:lnTo>
                  <a:pt x="482" y="70"/>
                </a:lnTo>
                <a:lnTo>
                  <a:pt x="489" y="70"/>
                </a:lnTo>
                <a:lnTo>
                  <a:pt x="496" y="69"/>
                </a:lnTo>
                <a:lnTo>
                  <a:pt x="504" y="68"/>
                </a:lnTo>
                <a:lnTo>
                  <a:pt x="511" y="68"/>
                </a:lnTo>
                <a:lnTo>
                  <a:pt x="518" y="67"/>
                </a:lnTo>
                <a:lnTo>
                  <a:pt x="525" y="66"/>
                </a:lnTo>
                <a:lnTo>
                  <a:pt x="531" y="66"/>
                </a:lnTo>
                <a:lnTo>
                  <a:pt x="538" y="64"/>
                </a:lnTo>
                <a:lnTo>
                  <a:pt x="545" y="63"/>
                </a:lnTo>
                <a:lnTo>
                  <a:pt x="551" y="62"/>
                </a:lnTo>
                <a:lnTo>
                  <a:pt x="565" y="61"/>
                </a:lnTo>
                <a:lnTo>
                  <a:pt x="571" y="60"/>
                </a:lnTo>
                <a:lnTo>
                  <a:pt x="578" y="59"/>
                </a:lnTo>
                <a:lnTo>
                  <a:pt x="585" y="57"/>
                </a:lnTo>
                <a:lnTo>
                  <a:pt x="591" y="56"/>
                </a:lnTo>
                <a:lnTo>
                  <a:pt x="598" y="55"/>
                </a:lnTo>
                <a:lnTo>
                  <a:pt x="605" y="54"/>
                </a:lnTo>
                <a:lnTo>
                  <a:pt x="611" y="53"/>
                </a:lnTo>
                <a:lnTo>
                  <a:pt x="617" y="52"/>
                </a:lnTo>
                <a:lnTo>
                  <a:pt x="623" y="49"/>
                </a:lnTo>
                <a:lnTo>
                  <a:pt x="630" y="48"/>
                </a:lnTo>
                <a:lnTo>
                  <a:pt x="637" y="47"/>
                </a:lnTo>
                <a:lnTo>
                  <a:pt x="643" y="46"/>
                </a:lnTo>
                <a:lnTo>
                  <a:pt x="650" y="45"/>
                </a:lnTo>
                <a:lnTo>
                  <a:pt x="656" y="42"/>
                </a:lnTo>
                <a:lnTo>
                  <a:pt x="663" y="41"/>
                </a:lnTo>
                <a:lnTo>
                  <a:pt x="668" y="40"/>
                </a:lnTo>
                <a:lnTo>
                  <a:pt x="675" y="38"/>
                </a:lnTo>
                <a:lnTo>
                  <a:pt x="681" y="37"/>
                </a:lnTo>
                <a:lnTo>
                  <a:pt x="694" y="33"/>
                </a:lnTo>
                <a:lnTo>
                  <a:pt x="700" y="32"/>
                </a:lnTo>
                <a:lnTo>
                  <a:pt x="707" y="30"/>
                </a:lnTo>
                <a:lnTo>
                  <a:pt x="712" y="28"/>
                </a:lnTo>
                <a:lnTo>
                  <a:pt x="719" y="26"/>
                </a:lnTo>
                <a:lnTo>
                  <a:pt x="725" y="25"/>
                </a:lnTo>
                <a:lnTo>
                  <a:pt x="731" y="23"/>
                </a:lnTo>
                <a:lnTo>
                  <a:pt x="738" y="20"/>
                </a:lnTo>
                <a:lnTo>
                  <a:pt x="744" y="19"/>
                </a:lnTo>
                <a:lnTo>
                  <a:pt x="749" y="17"/>
                </a:lnTo>
                <a:lnTo>
                  <a:pt x="755" y="16"/>
                </a:lnTo>
                <a:lnTo>
                  <a:pt x="762" y="15"/>
                </a:lnTo>
                <a:lnTo>
                  <a:pt x="768" y="12"/>
                </a:lnTo>
                <a:lnTo>
                  <a:pt x="773" y="11"/>
                </a:lnTo>
                <a:lnTo>
                  <a:pt x="778" y="10"/>
                </a:lnTo>
                <a:lnTo>
                  <a:pt x="784" y="8"/>
                </a:lnTo>
                <a:lnTo>
                  <a:pt x="790" y="6"/>
                </a:lnTo>
                <a:lnTo>
                  <a:pt x="795" y="5"/>
                </a:lnTo>
                <a:lnTo>
                  <a:pt x="800" y="4"/>
                </a:lnTo>
                <a:lnTo>
                  <a:pt x="810" y="2"/>
                </a:lnTo>
                <a:lnTo>
                  <a:pt x="814" y="2"/>
                </a:lnTo>
                <a:lnTo>
                  <a:pt x="819" y="1"/>
                </a:lnTo>
                <a:lnTo>
                  <a:pt x="824" y="1"/>
                </a:lnTo>
                <a:lnTo>
                  <a:pt x="828" y="0"/>
                </a:lnTo>
                <a:lnTo>
                  <a:pt x="832" y="0"/>
                </a:lnTo>
                <a:lnTo>
                  <a:pt x="836" y="0"/>
                </a:lnTo>
                <a:lnTo>
                  <a:pt x="840" y="0"/>
                </a:lnTo>
                <a:lnTo>
                  <a:pt x="843" y="1"/>
                </a:lnTo>
                <a:lnTo>
                  <a:pt x="848" y="1"/>
                </a:lnTo>
                <a:lnTo>
                  <a:pt x="851" y="2"/>
                </a:lnTo>
                <a:lnTo>
                  <a:pt x="855" y="4"/>
                </a:lnTo>
                <a:lnTo>
                  <a:pt x="859" y="5"/>
                </a:lnTo>
                <a:lnTo>
                  <a:pt x="863" y="8"/>
                </a:lnTo>
                <a:lnTo>
                  <a:pt x="866" y="10"/>
                </a:lnTo>
                <a:lnTo>
                  <a:pt x="870" y="13"/>
                </a:lnTo>
                <a:lnTo>
                  <a:pt x="875" y="16"/>
                </a:lnTo>
                <a:lnTo>
                  <a:pt x="878" y="20"/>
                </a:lnTo>
                <a:lnTo>
                  <a:pt x="881" y="24"/>
                </a:lnTo>
                <a:lnTo>
                  <a:pt x="890" y="34"/>
                </a:lnTo>
                <a:lnTo>
                  <a:pt x="894" y="40"/>
                </a:lnTo>
                <a:lnTo>
                  <a:pt x="898" y="46"/>
                </a:lnTo>
                <a:lnTo>
                  <a:pt x="902" y="53"/>
                </a:lnTo>
                <a:lnTo>
                  <a:pt x="907" y="61"/>
                </a:lnTo>
                <a:lnTo>
                  <a:pt x="912" y="69"/>
                </a:lnTo>
                <a:lnTo>
                  <a:pt x="916" y="78"/>
                </a:lnTo>
                <a:lnTo>
                  <a:pt x="921" y="88"/>
                </a:lnTo>
                <a:lnTo>
                  <a:pt x="925" y="99"/>
                </a:lnTo>
                <a:lnTo>
                  <a:pt x="930" y="111"/>
                </a:lnTo>
                <a:lnTo>
                  <a:pt x="935" y="123"/>
                </a:lnTo>
                <a:lnTo>
                  <a:pt x="939" y="137"/>
                </a:lnTo>
                <a:lnTo>
                  <a:pt x="945" y="152"/>
                </a:lnTo>
                <a:lnTo>
                  <a:pt x="950" y="169"/>
                </a:lnTo>
                <a:lnTo>
                  <a:pt x="956" y="187"/>
                </a:lnTo>
                <a:lnTo>
                  <a:pt x="960" y="206"/>
                </a:lnTo>
                <a:lnTo>
                  <a:pt x="966" y="225"/>
                </a:lnTo>
                <a:lnTo>
                  <a:pt x="972" y="247"/>
                </a:lnTo>
                <a:lnTo>
                  <a:pt x="978" y="271"/>
                </a:lnTo>
                <a:lnTo>
                  <a:pt x="988" y="322"/>
                </a:lnTo>
                <a:lnTo>
                  <a:pt x="994" y="349"/>
                </a:lnTo>
                <a:lnTo>
                  <a:pt x="1000" y="380"/>
                </a:lnTo>
                <a:lnTo>
                  <a:pt x="1007" y="410"/>
                </a:lnTo>
                <a:lnTo>
                  <a:pt x="1012" y="442"/>
                </a:lnTo>
                <a:lnTo>
                  <a:pt x="1018" y="475"/>
                </a:lnTo>
                <a:lnTo>
                  <a:pt x="1024" y="508"/>
                </a:lnTo>
                <a:lnTo>
                  <a:pt x="1030" y="543"/>
                </a:lnTo>
                <a:lnTo>
                  <a:pt x="1035" y="578"/>
                </a:lnTo>
                <a:lnTo>
                  <a:pt x="1042" y="612"/>
                </a:lnTo>
                <a:lnTo>
                  <a:pt x="1048" y="647"/>
                </a:lnTo>
                <a:lnTo>
                  <a:pt x="1054" y="682"/>
                </a:lnTo>
                <a:lnTo>
                  <a:pt x="1060" y="717"/>
                </a:lnTo>
                <a:lnTo>
                  <a:pt x="1066" y="751"/>
                </a:lnTo>
                <a:lnTo>
                  <a:pt x="1071" y="785"/>
                </a:lnTo>
                <a:lnTo>
                  <a:pt x="1076" y="817"/>
                </a:lnTo>
                <a:lnTo>
                  <a:pt x="1082" y="850"/>
                </a:lnTo>
                <a:lnTo>
                  <a:pt x="1088" y="881"/>
                </a:lnTo>
                <a:lnTo>
                  <a:pt x="1092" y="910"/>
                </a:lnTo>
                <a:lnTo>
                  <a:pt x="1103" y="965"/>
                </a:lnTo>
                <a:lnTo>
                  <a:pt x="1107" y="990"/>
                </a:lnTo>
                <a:lnTo>
                  <a:pt x="1112" y="1013"/>
                </a:lnTo>
                <a:lnTo>
                  <a:pt x="1115" y="1034"/>
                </a:lnTo>
                <a:lnTo>
                  <a:pt x="1120" y="1054"/>
                </a:lnTo>
                <a:lnTo>
                  <a:pt x="1123" y="1072"/>
                </a:lnTo>
                <a:lnTo>
                  <a:pt x="1128" y="1090"/>
                </a:lnTo>
                <a:lnTo>
                  <a:pt x="1132" y="1106"/>
                </a:lnTo>
                <a:lnTo>
                  <a:pt x="1136" y="1121"/>
                </a:lnTo>
                <a:lnTo>
                  <a:pt x="1140" y="1135"/>
                </a:lnTo>
                <a:lnTo>
                  <a:pt x="1144" y="1148"/>
                </a:lnTo>
                <a:lnTo>
                  <a:pt x="1148" y="1159"/>
                </a:lnTo>
                <a:lnTo>
                  <a:pt x="1151" y="1171"/>
                </a:lnTo>
                <a:lnTo>
                  <a:pt x="1156" y="1181"/>
                </a:lnTo>
                <a:lnTo>
                  <a:pt x="1159" y="1192"/>
                </a:lnTo>
                <a:lnTo>
                  <a:pt x="1164" y="1201"/>
                </a:lnTo>
                <a:lnTo>
                  <a:pt x="1169" y="1210"/>
                </a:lnTo>
                <a:lnTo>
                  <a:pt x="1172" y="1218"/>
                </a:lnTo>
                <a:lnTo>
                  <a:pt x="1177" y="1228"/>
                </a:lnTo>
                <a:lnTo>
                  <a:pt x="1186" y="1244"/>
                </a:lnTo>
                <a:lnTo>
                  <a:pt x="1192" y="1253"/>
                </a:lnTo>
                <a:lnTo>
                  <a:pt x="1196" y="1261"/>
                </a:lnTo>
                <a:lnTo>
                  <a:pt x="1202" y="1269"/>
                </a:lnTo>
                <a:lnTo>
                  <a:pt x="1208" y="1279"/>
                </a:lnTo>
                <a:lnTo>
                  <a:pt x="1214" y="1287"/>
                </a:lnTo>
                <a:lnTo>
                  <a:pt x="1220" y="1296"/>
                </a:lnTo>
                <a:lnTo>
                  <a:pt x="1225" y="1305"/>
                </a:lnTo>
                <a:lnTo>
                  <a:pt x="1231" y="1313"/>
                </a:lnTo>
                <a:lnTo>
                  <a:pt x="1238" y="1323"/>
                </a:lnTo>
                <a:lnTo>
                  <a:pt x="1244" y="1332"/>
                </a:lnTo>
                <a:lnTo>
                  <a:pt x="1251" y="1340"/>
                </a:lnTo>
                <a:lnTo>
                  <a:pt x="1257" y="1349"/>
                </a:lnTo>
                <a:lnTo>
                  <a:pt x="1264" y="1359"/>
                </a:lnTo>
                <a:lnTo>
                  <a:pt x="1269" y="1367"/>
                </a:lnTo>
                <a:lnTo>
                  <a:pt x="1276" y="1376"/>
                </a:lnTo>
                <a:lnTo>
                  <a:pt x="1282" y="1385"/>
                </a:lnTo>
                <a:lnTo>
                  <a:pt x="1288" y="1393"/>
                </a:lnTo>
                <a:lnTo>
                  <a:pt x="1295" y="1403"/>
                </a:lnTo>
                <a:lnTo>
                  <a:pt x="1308" y="1420"/>
                </a:lnTo>
                <a:lnTo>
                  <a:pt x="1313" y="1428"/>
                </a:lnTo>
                <a:lnTo>
                  <a:pt x="1319" y="1436"/>
                </a:lnTo>
                <a:lnTo>
                  <a:pt x="1325" y="1445"/>
                </a:lnTo>
                <a:lnTo>
                  <a:pt x="1331" y="1454"/>
                </a:lnTo>
                <a:lnTo>
                  <a:pt x="1336" y="1462"/>
                </a:lnTo>
                <a:lnTo>
                  <a:pt x="1342" y="1470"/>
                </a:lnTo>
                <a:lnTo>
                  <a:pt x="1347" y="1478"/>
                </a:lnTo>
                <a:lnTo>
                  <a:pt x="1353" y="1486"/>
                </a:lnTo>
                <a:lnTo>
                  <a:pt x="1357" y="1493"/>
                </a:lnTo>
                <a:lnTo>
                  <a:pt x="1362" y="1501"/>
                </a:lnTo>
                <a:lnTo>
                  <a:pt x="1367" y="1508"/>
                </a:lnTo>
                <a:lnTo>
                  <a:pt x="1371" y="1516"/>
                </a:lnTo>
                <a:lnTo>
                  <a:pt x="1376" y="1523"/>
                </a:lnTo>
                <a:lnTo>
                  <a:pt x="1380" y="1530"/>
                </a:lnTo>
                <a:lnTo>
                  <a:pt x="1384" y="1537"/>
                </a:lnTo>
                <a:lnTo>
                  <a:pt x="1389" y="1543"/>
                </a:lnTo>
                <a:lnTo>
                  <a:pt x="1392" y="1550"/>
                </a:lnTo>
                <a:lnTo>
                  <a:pt x="1396" y="1555"/>
                </a:lnTo>
                <a:lnTo>
                  <a:pt x="1401" y="1567"/>
                </a:lnTo>
                <a:lnTo>
                  <a:pt x="1404" y="1573"/>
                </a:lnTo>
                <a:lnTo>
                  <a:pt x="1406" y="1579"/>
                </a:lnTo>
                <a:lnTo>
                  <a:pt x="1408" y="1583"/>
                </a:lnTo>
                <a:lnTo>
                  <a:pt x="1411" y="1588"/>
                </a:lnTo>
                <a:lnTo>
                  <a:pt x="1413" y="1594"/>
                </a:lnTo>
                <a:lnTo>
                  <a:pt x="1414" y="1598"/>
                </a:lnTo>
                <a:lnTo>
                  <a:pt x="1415" y="1602"/>
                </a:lnTo>
                <a:lnTo>
                  <a:pt x="1416" y="1606"/>
                </a:lnTo>
                <a:lnTo>
                  <a:pt x="1416" y="1611"/>
                </a:lnTo>
                <a:lnTo>
                  <a:pt x="1418" y="1616"/>
                </a:lnTo>
                <a:lnTo>
                  <a:pt x="1418" y="1619"/>
                </a:lnTo>
                <a:lnTo>
                  <a:pt x="1418" y="1624"/>
                </a:lnTo>
                <a:lnTo>
                  <a:pt x="1416" y="1627"/>
                </a:lnTo>
                <a:lnTo>
                  <a:pt x="1416" y="1632"/>
                </a:lnTo>
                <a:lnTo>
                  <a:pt x="1415" y="1635"/>
                </a:lnTo>
                <a:lnTo>
                  <a:pt x="1414" y="1640"/>
                </a:lnTo>
                <a:lnTo>
                  <a:pt x="1413" y="1644"/>
                </a:lnTo>
                <a:lnTo>
                  <a:pt x="1411" y="1648"/>
                </a:lnTo>
                <a:lnTo>
                  <a:pt x="1406" y="1656"/>
                </a:lnTo>
                <a:lnTo>
                  <a:pt x="1404" y="1661"/>
                </a:lnTo>
                <a:lnTo>
                  <a:pt x="1401" y="1666"/>
                </a:lnTo>
                <a:lnTo>
                  <a:pt x="1398" y="1670"/>
                </a:lnTo>
                <a:lnTo>
                  <a:pt x="1394" y="1675"/>
                </a:lnTo>
                <a:lnTo>
                  <a:pt x="1391" y="1679"/>
                </a:lnTo>
                <a:lnTo>
                  <a:pt x="1387" y="1684"/>
                </a:lnTo>
                <a:lnTo>
                  <a:pt x="1383" y="1689"/>
                </a:lnTo>
                <a:lnTo>
                  <a:pt x="1379" y="1695"/>
                </a:lnTo>
                <a:lnTo>
                  <a:pt x="1375" y="1699"/>
                </a:lnTo>
                <a:lnTo>
                  <a:pt x="1370" y="1705"/>
                </a:lnTo>
                <a:lnTo>
                  <a:pt x="1365" y="1711"/>
                </a:lnTo>
                <a:lnTo>
                  <a:pt x="1361" y="1717"/>
                </a:lnTo>
                <a:lnTo>
                  <a:pt x="1356" y="1722"/>
                </a:lnTo>
                <a:lnTo>
                  <a:pt x="1352" y="1729"/>
                </a:lnTo>
                <a:lnTo>
                  <a:pt x="1347" y="1735"/>
                </a:lnTo>
                <a:lnTo>
                  <a:pt x="1342" y="1742"/>
                </a:lnTo>
                <a:lnTo>
                  <a:pt x="1338" y="1749"/>
                </a:lnTo>
                <a:lnTo>
                  <a:pt x="1333" y="1756"/>
                </a:lnTo>
                <a:lnTo>
                  <a:pt x="1325" y="1770"/>
                </a:lnTo>
                <a:lnTo>
                  <a:pt x="1320" y="1778"/>
                </a:lnTo>
                <a:lnTo>
                  <a:pt x="1316" y="1786"/>
                </a:lnTo>
                <a:lnTo>
                  <a:pt x="1312" y="1794"/>
                </a:lnTo>
                <a:lnTo>
                  <a:pt x="1308" y="1802"/>
                </a:lnTo>
                <a:lnTo>
                  <a:pt x="1304" y="1810"/>
                </a:lnTo>
                <a:lnTo>
                  <a:pt x="1299" y="1818"/>
                </a:lnTo>
                <a:lnTo>
                  <a:pt x="1296" y="1828"/>
                </a:lnTo>
                <a:lnTo>
                  <a:pt x="1292" y="1836"/>
                </a:lnTo>
                <a:lnTo>
                  <a:pt x="1289" y="1845"/>
                </a:lnTo>
                <a:lnTo>
                  <a:pt x="1286" y="1853"/>
                </a:lnTo>
                <a:lnTo>
                  <a:pt x="1282" y="1861"/>
                </a:lnTo>
                <a:lnTo>
                  <a:pt x="1279" y="1871"/>
                </a:lnTo>
                <a:lnTo>
                  <a:pt x="1276" y="1879"/>
                </a:lnTo>
                <a:lnTo>
                  <a:pt x="1273" y="1887"/>
                </a:lnTo>
                <a:lnTo>
                  <a:pt x="1270" y="1895"/>
                </a:lnTo>
                <a:lnTo>
                  <a:pt x="1267" y="1903"/>
                </a:lnTo>
                <a:lnTo>
                  <a:pt x="1265" y="1911"/>
                </a:lnTo>
                <a:lnTo>
                  <a:pt x="1262" y="1918"/>
                </a:lnTo>
                <a:lnTo>
                  <a:pt x="1258" y="1932"/>
                </a:lnTo>
                <a:lnTo>
                  <a:pt x="1255" y="1939"/>
                </a:lnTo>
                <a:lnTo>
                  <a:pt x="1253" y="1945"/>
                </a:lnTo>
                <a:lnTo>
                  <a:pt x="1251" y="1952"/>
                </a:lnTo>
                <a:lnTo>
                  <a:pt x="1248" y="1958"/>
                </a:lnTo>
                <a:lnTo>
                  <a:pt x="1247" y="1962"/>
                </a:lnTo>
                <a:lnTo>
                  <a:pt x="1245" y="1968"/>
                </a:lnTo>
                <a:lnTo>
                  <a:pt x="1244" y="1973"/>
                </a:lnTo>
                <a:lnTo>
                  <a:pt x="1242" y="1977"/>
                </a:lnTo>
                <a:lnTo>
                  <a:pt x="1240" y="1982"/>
                </a:lnTo>
                <a:lnTo>
                  <a:pt x="1238" y="1986"/>
                </a:lnTo>
                <a:lnTo>
                  <a:pt x="1236" y="1990"/>
                </a:lnTo>
                <a:lnTo>
                  <a:pt x="1235" y="1995"/>
                </a:lnTo>
                <a:lnTo>
                  <a:pt x="1232" y="1998"/>
                </a:lnTo>
                <a:lnTo>
                  <a:pt x="1230" y="2002"/>
                </a:lnTo>
                <a:lnTo>
                  <a:pt x="1228" y="2005"/>
                </a:lnTo>
                <a:lnTo>
                  <a:pt x="1226" y="2008"/>
                </a:lnTo>
                <a:lnTo>
                  <a:pt x="1224" y="2011"/>
                </a:lnTo>
                <a:lnTo>
                  <a:pt x="1221" y="2014"/>
                </a:lnTo>
                <a:lnTo>
                  <a:pt x="1216" y="2020"/>
                </a:lnTo>
                <a:lnTo>
                  <a:pt x="1213" y="2022"/>
                </a:lnTo>
                <a:lnTo>
                  <a:pt x="1210" y="2025"/>
                </a:lnTo>
                <a:lnTo>
                  <a:pt x="1207" y="2027"/>
                </a:lnTo>
                <a:lnTo>
                  <a:pt x="1203" y="2031"/>
                </a:lnTo>
                <a:lnTo>
                  <a:pt x="1200" y="2033"/>
                </a:lnTo>
                <a:lnTo>
                  <a:pt x="1196" y="2035"/>
                </a:lnTo>
                <a:lnTo>
                  <a:pt x="1193" y="2037"/>
                </a:lnTo>
                <a:lnTo>
                  <a:pt x="1188" y="2040"/>
                </a:lnTo>
                <a:lnTo>
                  <a:pt x="1185" y="2042"/>
                </a:lnTo>
                <a:lnTo>
                  <a:pt x="1181" y="2044"/>
                </a:lnTo>
                <a:lnTo>
                  <a:pt x="1177" y="2047"/>
                </a:lnTo>
                <a:lnTo>
                  <a:pt x="1172" y="2049"/>
                </a:lnTo>
                <a:lnTo>
                  <a:pt x="1169" y="2051"/>
                </a:lnTo>
                <a:lnTo>
                  <a:pt x="1164" y="2054"/>
                </a:lnTo>
                <a:lnTo>
                  <a:pt x="1159" y="2056"/>
                </a:lnTo>
                <a:lnTo>
                  <a:pt x="1156" y="2058"/>
                </a:lnTo>
                <a:lnTo>
                  <a:pt x="1151" y="2061"/>
                </a:lnTo>
                <a:lnTo>
                  <a:pt x="1147" y="2063"/>
                </a:lnTo>
                <a:lnTo>
                  <a:pt x="1139" y="2069"/>
                </a:lnTo>
                <a:lnTo>
                  <a:pt x="1134" y="2072"/>
                </a:lnTo>
                <a:lnTo>
                  <a:pt x="1129" y="2075"/>
                </a:lnTo>
                <a:lnTo>
                  <a:pt x="1126" y="2078"/>
                </a:lnTo>
                <a:lnTo>
                  <a:pt x="1121" y="2080"/>
                </a:lnTo>
                <a:lnTo>
                  <a:pt x="1118" y="2084"/>
                </a:lnTo>
                <a:lnTo>
                  <a:pt x="1113" y="2087"/>
                </a:lnTo>
                <a:lnTo>
                  <a:pt x="1108" y="2090"/>
                </a:lnTo>
                <a:lnTo>
                  <a:pt x="1105" y="2093"/>
                </a:lnTo>
                <a:lnTo>
                  <a:pt x="1100" y="2097"/>
                </a:lnTo>
                <a:lnTo>
                  <a:pt x="1097" y="2100"/>
                </a:lnTo>
                <a:lnTo>
                  <a:pt x="1093" y="2102"/>
                </a:lnTo>
                <a:lnTo>
                  <a:pt x="1089" y="2106"/>
                </a:lnTo>
                <a:lnTo>
                  <a:pt x="1085" y="2108"/>
                </a:lnTo>
                <a:lnTo>
                  <a:pt x="1082" y="2112"/>
                </a:lnTo>
                <a:lnTo>
                  <a:pt x="1077" y="2114"/>
                </a:lnTo>
                <a:lnTo>
                  <a:pt x="1074" y="2116"/>
                </a:lnTo>
                <a:lnTo>
                  <a:pt x="1070" y="2119"/>
                </a:lnTo>
                <a:lnTo>
                  <a:pt x="1067" y="2121"/>
                </a:lnTo>
                <a:lnTo>
                  <a:pt x="1060" y="2124"/>
                </a:lnTo>
                <a:lnTo>
                  <a:pt x="1056" y="2127"/>
                </a:lnTo>
                <a:lnTo>
                  <a:pt x="1053" y="2128"/>
                </a:lnTo>
                <a:lnTo>
                  <a:pt x="1051" y="2129"/>
                </a:lnTo>
                <a:lnTo>
                  <a:pt x="1047" y="2130"/>
                </a:lnTo>
                <a:lnTo>
                  <a:pt x="1044" y="2130"/>
                </a:lnTo>
                <a:lnTo>
                  <a:pt x="1040" y="2131"/>
                </a:lnTo>
                <a:lnTo>
                  <a:pt x="1038" y="2131"/>
                </a:lnTo>
                <a:lnTo>
                  <a:pt x="1034" y="2131"/>
                </a:lnTo>
                <a:lnTo>
                  <a:pt x="1032" y="2131"/>
                </a:lnTo>
                <a:lnTo>
                  <a:pt x="1029" y="2131"/>
                </a:lnTo>
                <a:lnTo>
                  <a:pt x="1025" y="2131"/>
                </a:lnTo>
                <a:lnTo>
                  <a:pt x="1023" y="2130"/>
                </a:lnTo>
                <a:lnTo>
                  <a:pt x="1019" y="2129"/>
                </a:lnTo>
                <a:lnTo>
                  <a:pt x="1016" y="2129"/>
                </a:lnTo>
                <a:lnTo>
                  <a:pt x="1013" y="2128"/>
                </a:lnTo>
                <a:lnTo>
                  <a:pt x="1010" y="2127"/>
                </a:lnTo>
                <a:lnTo>
                  <a:pt x="1007" y="2124"/>
                </a:lnTo>
                <a:lnTo>
                  <a:pt x="1004" y="2123"/>
                </a:lnTo>
                <a:lnTo>
                  <a:pt x="997" y="2120"/>
                </a:lnTo>
                <a:lnTo>
                  <a:pt x="994" y="2117"/>
                </a:lnTo>
                <a:lnTo>
                  <a:pt x="990" y="2115"/>
                </a:lnTo>
                <a:lnTo>
                  <a:pt x="987" y="2113"/>
                </a:lnTo>
                <a:lnTo>
                  <a:pt x="983" y="2110"/>
                </a:lnTo>
                <a:lnTo>
                  <a:pt x="980" y="2107"/>
                </a:lnTo>
                <a:lnTo>
                  <a:pt x="976" y="2105"/>
                </a:lnTo>
                <a:lnTo>
                  <a:pt x="973" y="2102"/>
                </a:lnTo>
                <a:lnTo>
                  <a:pt x="969" y="2099"/>
                </a:lnTo>
                <a:lnTo>
                  <a:pt x="966" y="2097"/>
                </a:lnTo>
                <a:lnTo>
                  <a:pt x="963" y="2093"/>
                </a:lnTo>
                <a:lnTo>
                  <a:pt x="959" y="2091"/>
                </a:lnTo>
                <a:lnTo>
                  <a:pt x="956" y="2087"/>
                </a:lnTo>
                <a:lnTo>
                  <a:pt x="952" y="2085"/>
                </a:lnTo>
                <a:lnTo>
                  <a:pt x="949" y="2081"/>
                </a:lnTo>
                <a:lnTo>
                  <a:pt x="945" y="2079"/>
                </a:lnTo>
                <a:lnTo>
                  <a:pt x="942" y="2076"/>
                </a:lnTo>
                <a:lnTo>
                  <a:pt x="938" y="2073"/>
                </a:lnTo>
                <a:lnTo>
                  <a:pt x="935" y="2071"/>
                </a:lnTo>
                <a:lnTo>
                  <a:pt x="928" y="2065"/>
                </a:lnTo>
                <a:lnTo>
                  <a:pt x="924" y="2063"/>
                </a:lnTo>
                <a:lnTo>
                  <a:pt x="922" y="2062"/>
                </a:lnTo>
                <a:lnTo>
                  <a:pt x="919" y="2059"/>
                </a:lnTo>
                <a:lnTo>
                  <a:pt x="915" y="2057"/>
                </a:lnTo>
                <a:lnTo>
                  <a:pt x="913" y="2055"/>
                </a:lnTo>
                <a:lnTo>
                  <a:pt x="909" y="2054"/>
                </a:lnTo>
                <a:lnTo>
                  <a:pt x="906" y="2053"/>
                </a:lnTo>
                <a:lnTo>
                  <a:pt x="903" y="2050"/>
                </a:lnTo>
                <a:lnTo>
                  <a:pt x="900" y="2049"/>
                </a:lnTo>
                <a:lnTo>
                  <a:pt x="898" y="2048"/>
                </a:lnTo>
                <a:lnTo>
                  <a:pt x="894" y="2047"/>
                </a:lnTo>
                <a:lnTo>
                  <a:pt x="891" y="2046"/>
                </a:lnTo>
                <a:lnTo>
                  <a:pt x="888" y="2044"/>
                </a:lnTo>
                <a:lnTo>
                  <a:pt x="885" y="2043"/>
                </a:lnTo>
                <a:lnTo>
                  <a:pt x="883" y="2042"/>
                </a:lnTo>
                <a:lnTo>
                  <a:pt x="879" y="2041"/>
                </a:lnTo>
                <a:lnTo>
                  <a:pt x="876" y="2041"/>
                </a:lnTo>
                <a:lnTo>
                  <a:pt x="872" y="2040"/>
                </a:lnTo>
                <a:lnTo>
                  <a:pt x="866" y="2039"/>
                </a:lnTo>
                <a:lnTo>
                  <a:pt x="863" y="2039"/>
                </a:lnTo>
                <a:lnTo>
                  <a:pt x="859" y="2037"/>
                </a:lnTo>
                <a:lnTo>
                  <a:pt x="856" y="2037"/>
                </a:lnTo>
                <a:lnTo>
                  <a:pt x="853" y="2036"/>
                </a:lnTo>
                <a:lnTo>
                  <a:pt x="849" y="2036"/>
                </a:lnTo>
                <a:lnTo>
                  <a:pt x="846" y="2036"/>
                </a:lnTo>
                <a:lnTo>
                  <a:pt x="842" y="2036"/>
                </a:lnTo>
                <a:lnTo>
                  <a:pt x="839" y="2035"/>
                </a:lnTo>
                <a:lnTo>
                  <a:pt x="835" y="2035"/>
                </a:lnTo>
                <a:lnTo>
                  <a:pt x="831" y="2035"/>
                </a:lnTo>
                <a:lnTo>
                  <a:pt x="827" y="2035"/>
                </a:lnTo>
                <a:lnTo>
                  <a:pt x="824" y="2035"/>
                </a:lnTo>
                <a:lnTo>
                  <a:pt x="819" y="2035"/>
                </a:lnTo>
                <a:lnTo>
                  <a:pt x="815" y="2035"/>
                </a:lnTo>
                <a:lnTo>
                  <a:pt x="812" y="2035"/>
                </a:lnTo>
                <a:lnTo>
                  <a:pt x="807" y="2035"/>
                </a:lnTo>
                <a:lnTo>
                  <a:pt x="804" y="2035"/>
                </a:lnTo>
                <a:lnTo>
                  <a:pt x="799" y="2035"/>
                </a:lnTo>
                <a:lnTo>
                  <a:pt x="791" y="2035"/>
                </a:lnTo>
                <a:lnTo>
                  <a:pt x="787" y="2035"/>
                </a:lnTo>
                <a:lnTo>
                  <a:pt x="783" y="2035"/>
                </a:lnTo>
                <a:lnTo>
                  <a:pt x="778" y="2035"/>
                </a:lnTo>
                <a:lnTo>
                  <a:pt x="774" y="2035"/>
                </a:lnTo>
                <a:lnTo>
                  <a:pt x="770" y="2035"/>
                </a:lnTo>
                <a:lnTo>
                  <a:pt x="766" y="2035"/>
                </a:lnTo>
                <a:lnTo>
                  <a:pt x="761" y="2035"/>
                </a:lnTo>
                <a:lnTo>
                  <a:pt x="756" y="2034"/>
                </a:lnTo>
                <a:lnTo>
                  <a:pt x="753" y="2034"/>
                </a:lnTo>
                <a:lnTo>
                  <a:pt x="748" y="2034"/>
                </a:lnTo>
                <a:lnTo>
                  <a:pt x="744" y="2034"/>
                </a:lnTo>
                <a:lnTo>
                  <a:pt x="739" y="2033"/>
                </a:lnTo>
                <a:lnTo>
                  <a:pt x="736" y="2033"/>
                </a:lnTo>
                <a:lnTo>
                  <a:pt x="731" y="2033"/>
                </a:lnTo>
                <a:lnTo>
                  <a:pt x="726" y="2032"/>
                </a:lnTo>
                <a:lnTo>
                  <a:pt x="723" y="2032"/>
                </a:lnTo>
                <a:lnTo>
                  <a:pt x="718" y="2031"/>
                </a:lnTo>
                <a:lnTo>
                  <a:pt x="714" y="2029"/>
                </a:lnTo>
                <a:lnTo>
                  <a:pt x="705" y="2028"/>
                </a:lnTo>
                <a:lnTo>
                  <a:pt x="702" y="2027"/>
                </a:lnTo>
                <a:lnTo>
                  <a:pt x="697" y="2026"/>
                </a:lnTo>
                <a:lnTo>
                  <a:pt x="694" y="2025"/>
                </a:lnTo>
                <a:lnTo>
                  <a:pt x="689" y="2024"/>
                </a:lnTo>
                <a:lnTo>
                  <a:pt x="686" y="2022"/>
                </a:lnTo>
                <a:lnTo>
                  <a:pt x="682" y="2021"/>
                </a:lnTo>
                <a:lnTo>
                  <a:pt x="678" y="2019"/>
                </a:lnTo>
                <a:lnTo>
                  <a:pt x="674" y="2018"/>
                </a:lnTo>
                <a:lnTo>
                  <a:pt x="670" y="2017"/>
                </a:lnTo>
                <a:lnTo>
                  <a:pt x="666" y="2015"/>
                </a:lnTo>
                <a:lnTo>
                  <a:pt x="661" y="2014"/>
                </a:lnTo>
                <a:lnTo>
                  <a:pt x="657" y="2013"/>
                </a:lnTo>
                <a:lnTo>
                  <a:pt x="652" y="2012"/>
                </a:lnTo>
                <a:lnTo>
                  <a:pt x="648" y="2011"/>
                </a:lnTo>
                <a:lnTo>
                  <a:pt x="644" y="2010"/>
                </a:lnTo>
                <a:lnTo>
                  <a:pt x="638" y="2008"/>
                </a:lnTo>
                <a:lnTo>
                  <a:pt x="634" y="2008"/>
                </a:lnTo>
                <a:lnTo>
                  <a:pt x="629" y="2007"/>
                </a:lnTo>
                <a:lnTo>
                  <a:pt x="619" y="2007"/>
                </a:lnTo>
                <a:lnTo>
                  <a:pt x="613" y="2007"/>
                </a:lnTo>
                <a:lnTo>
                  <a:pt x="607" y="2007"/>
                </a:lnTo>
                <a:lnTo>
                  <a:pt x="601" y="2007"/>
                </a:lnTo>
                <a:lnTo>
                  <a:pt x="595" y="2008"/>
                </a:lnTo>
                <a:lnTo>
                  <a:pt x="590" y="2008"/>
                </a:lnTo>
                <a:lnTo>
                  <a:pt x="583" y="2010"/>
                </a:lnTo>
                <a:lnTo>
                  <a:pt x="576" y="2010"/>
                </a:lnTo>
                <a:lnTo>
                  <a:pt x="570" y="2011"/>
                </a:lnTo>
                <a:lnTo>
                  <a:pt x="563" y="2012"/>
                </a:lnTo>
                <a:lnTo>
                  <a:pt x="556" y="2013"/>
                </a:lnTo>
                <a:lnTo>
                  <a:pt x="549" y="2014"/>
                </a:lnTo>
                <a:lnTo>
                  <a:pt x="542" y="2015"/>
                </a:lnTo>
                <a:lnTo>
                  <a:pt x="535" y="2018"/>
                </a:lnTo>
                <a:lnTo>
                  <a:pt x="527" y="2019"/>
                </a:lnTo>
                <a:lnTo>
                  <a:pt x="520" y="2020"/>
                </a:lnTo>
                <a:lnTo>
                  <a:pt x="512" y="2021"/>
                </a:lnTo>
                <a:lnTo>
                  <a:pt x="505" y="2022"/>
                </a:lnTo>
                <a:lnTo>
                  <a:pt x="497" y="2024"/>
                </a:lnTo>
                <a:lnTo>
                  <a:pt x="481" y="2027"/>
                </a:lnTo>
                <a:lnTo>
                  <a:pt x="474" y="2028"/>
                </a:lnTo>
                <a:lnTo>
                  <a:pt x="466" y="2029"/>
                </a:lnTo>
                <a:lnTo>
                  <a:pt x="458" y="2031"/>
                </a:lnTo>
                <a:lnTo>
                  <a:pt x="450" y="2032"/>
                </a:lnTo>
                <a:lnTo>
                  <a:pt x="441" y="2032"/>
                </a:lnTo>
                <a:lnTo>
                  <a:pt x="433" y="2033"/>
                </a:lnTo>
                <a:lnTo>
                  <a:pt x="425" y="2034"/>
                </a:lnTo>
                <a:lnTo>
                  <a:pt x="417" y="2035"/>
                </a:lnTo>
                <a:lnTo>
                  <a:pt x="409" y="2035"/>
                </a:lnTo>
                <a:lnTo>
                  <a:pt x="401" y="2036"/>
                </a:lnTo>
                <a:lnTo>
                  <a:pt x="393" y="2037"/>
                </a:lnTo>
                <a:lnTo>
                  <a:pt x="385" y="2037"/>
                </a:lnTo>
                <a:lnTo>
                  <a:pt x="377" y="2039"/>
                </a:lnTo>
                <a:lnTo>
                  <a:pt x="369" y="2039"/>
                </a:lnTo>
                <a:lnTo>
                  <a:pt x="360" y="2040"/>
                </a:lnTo>
                <a:lnTo>
                  <a:pt x="352" y="2040"/>
                </a:lnTo>
                <a:lnTo>
                  <a:pt x="345" y="2041"/>
                </a:lnTo>
                <a:lnTo>
                  <a:pt x="337" y="2041"/>
                </a:lnTo>
                <a:lnTo>
                  <a:pt x="322" y="2042"/>
                </a:lnTo>
                <a:lnTo>
                  <a:pt x="315" y="2042"/>
                </a:lnTo>
                <a:lnTo>
                  <a:pt x="308" y="2042"/>
                </a:lnTo>
                <a:lnTo>
                  <a:pt x="301" y="2042"/>
                </a:lnTo>
                <a:lnTo>
                  <a:pt x="294" y="2043"/>
                </a:lnTo>
                <a:lnTo>
                  <a:pt x="288" y="2043"/>
                </a:lnTo>
                <a:lnTo>
                  <a:pt x="281" y="2043"/>
                </a:lnTo>
                <a:lnTo>
                  <a:pt x="274" y="2043"/>
                </a:lnTo>
                <a:lnTo>
                  <a:pt x="268" y="2043"/>
                </a:lnTo>
                <a:lnTo>
                  <a:pt x="261" y="2043"/>
                </a:lnTo>
                <a:lnTo>
                  <a:pt x="255" y="2042"/>
                </a:lnTo>
                <a:lnTo>
                  <a:pt x="248" y="2042"/>
                </a:lnTo>
                <a:lnTo>
                  <a:pt x="242" y="2042"/>
                </a:lnTo>
                <a:lnTo>
                  <a:pt x="237" y="2042"/>
                </a:lnTo>
                <a:lnTo>
                  <a:pt x="231" y="2041"/>
                </a:lnTo>
                <a:lnTo>
                  <a:pt x="225" y="2041"/>
                </a:lnTo>
                <a:lnTo>
                  <a:pt x="219" y="2040"/>
                </a:lnTo>
                <a:lnTo>
                  <a:pt x="213" y="2039"/>
                </a:lnTo>
                <a:lnTo>
                  <a:pt x="208" y="2037"/>
                </a:lnTo>
                <a:lnTo>
                  <a:pt x="196" y="2035"/>
                </a:lnTo>
                <a:lnTo>
                  <a:pt x="191" y="2034"/>
                </a:lnTo>
                <a:lnTo>
                  <a:pt x="186" y="2033"/>
                </a:lnTo>
                <a:lnTo>
                  <a:pt x="181" y="2032"/>
                </a:lnTo>
                <a:lnTo>
                  <a:pt x="175" y="2029"/>
                </a:lnTo>
                <a:lnTo>
                  <a:pt x="171" y="2028"/>
                </a:lnTo>
                <a:lnTo>
                  <a:pt x="165" y="2026"/>
                </a:lnTo>
                <a:lnTo>
                  <a:pt x="161" y="2024"/>
                </a:lnTo>
                <a:lnTo>
                  <a:pt x="157" y="2021"/>
                </a:lnTo>
                <a:lnTo>
                  <a:pt x="152" y="2019"/>
                </a:lnTo>
                <a:lnTo>
                  <a:pt x="147" y="2017"/>
                </a:lnTo>
                <a:lnTo>
                  <a:pt x="143" y="2013"/>
                </a:lnTo>
                <a:lnTo>
                  <a:pt x="138" y="2011"/>
                </a:lnTo>
                <a:lnTo>
                  <a:pt x="135" y="2007"/>
                </a:lnTo>
                <a:lnTo>
                  <a:pt x="130" y="2004"/>
                </a:lnTo>
                <a:lnTo>
                  <a:pt x="127" y="2000"/>
                </a:lnTo>
                <a:lnTo>
                  <a:pt x="122" y="1996"/>
                </a:lnTo>
                <a:lnTo>
                  <a:pt x="118" y="1992"/>
                </a:lnTo>
                <a:lnTo>
                  <a:pt x="115" y="1988"/>
                </a:lnTo>
                <a:lnTo>
                  <a:pt x="108" y="1980"/>
                </a:lnTo>
                <a:lnTo>
                  <a:pt x="105" y="1974"/>
                </a:lnTo>
                <a:lnTo>
                  <a:pt x="102" y="1969"/>
                </a:lnTo>
                <a:lnTo>
                  <a:pt x="99" y="1963"/>
                </a:lnTo>
                <a:lnTo>
                  <a:pt x="96" y="1959"/>
                </a:lnTo>
                <a:lnTo>
                  <a:pt x="93" y="1953"/>
                </a:lnTo>
                <a:lnTo>
                  <a:pt x="91" y="1947"/>
                </a:lnTo>
                <a:lnTo>
                  <a:pt x="88" y="1940"/>
                </a:lnTo>
                <a:lnTo>
                  <a:pt x="86" y="1934"/>
                </a:lnTo>
                <a:lnTo>
                  <a:pt x="83" y="1927"/>
                </a:lnTo>
                <a:lnTo>
                  <a:pt x="80" y="1920"/>
                </a:lnTo>
                <a:lnTo>
                  <a:pt x="78" y="1913"/>
                </a:lnTo>
                <a:lnTo>
                  <a:pt x="76" y="1907"/>
                </a:lnTo>
                <a:lnTo>
                  <a:pt x="73" y="1898"/>
                </a:lnTo>
                <a:lnTo>
                  <a:pt x="71" y="1891"/>
                </a:lnTo>
                <a:lnTo>
                  <a:pt x="69" y="1883"/>
                </a:lnTo>
                <a:lnTo>
                  <a:pt x="66" y="1875"/>
                </a:lnTo>
                <a:lnTo>
                  <a:pt x="64" y="1867"/>
                </a:lnTo>
                <a:lnTo>
                  <a:pt x="62" y="1859"/>
                </a:lnTo>
                <a:lnTo>
                  <a:pt x="57" y="1842"/>
                </a:lnTo>
                <a:lnTo>
                  <a:pt x="54" y="1832"/>
                </a:lnTo>
                <a:lnTo>
                  <a:pt x="51" y="1823"/>
                </a:lnTo>
                <a:lnTo>
                  <a:pt x="49" y="1813"/>
                </a:lnTo>
                <a:lnTo>
                  <a:pt x="46" y="1803"/>
                </a:lnTo>
                <a:lnTo>
                  <a:pt x="43" y="1793"/>
                </a:lnTo>
                <a:lnTo>
                  <a:pt x="40" y="1783"/>
                </a:lnTo>
                <a:lnTo>
                  <a:pt x="37" y="1771"/>
                </a:lnTo>
                <a:lnTo>
                  <a:pt x="35" y="1759"/>
                </a:lnTo>
                <a:lnTo>
                  <a:pt x="32" y="1748"/>
                </a:lnTo>
                <a:lnTo>
                  <a:pt x="29" y="1735"/>
                </a:lnTo>
                <a:lnTo>
                  <a:pt x="27" y="1721"/>
                </a:lnTo>
                <a:lnTo>
                  <a:pt x="24" y="1707"/>
                </a:lnTo>
                <a:lnTo>
                  <a:pt x="21" y="1693"/>
                </a:lnTo>
                <a:lnTo>
                  <a:pt x="19" y="1677"/>
                </a:lnTo>
                <a:lnTo>
                  <a:pt x="17" y="1661"/>
                </a:lnTo>
                <a:lnTo>
                  <a:pt x="14" y="1645"/>
                </a:lnTo>
                <a:lnTo>
                  <a:pt x="12" y="1626"/>
                </a:lnTo>
                <a:lnTo>
                  <a:pt x="11" y="1608"/>
                </a:lnTo>
                <a:lnTo>
                  <a:pt x="7" y="1567"/>
                </a:lnTo>
                <a:lnTo>
                  <a:pt x="6" y="1545"/>
                </a:lnTo>
                <a:lnTo>
                  <a:pt x="5" y="1522"/>
                </a:lnTo>
                <a:lnTo>
                  <a:pt x="4" y="1499"/>
                </a:lnTo>
                <a:lnTo>
                  <a:pt x="3" y="1473"/>
                </a:lnTo>
                <a:lnTo>
                  <a:pt x="2" y="1449"/>
                </a:lnTo>
                <a:lnTo>
                  <a:pt x="2" y="1422"/>
                </a:lnTo>
                <a:lnTo>
                  <a:pt x="2" y="1397"/>
                </a:lnTo>
                <a:lnTo>
                  <a:pt x="0" y="1369"/>
                </a:lnTo>
                <a:lnTo>
                  <a:pt x="0" y="1342"/>
                </a:lnTo>
                <a:lnTo>
                  <a:pt x="0" y="1315"/>
                </a:lnTo>
                <a:lnTo>
                  <a:pt x="0" y="1287"/>
                </a:lnTo>
                <a:lnTo>
                  <a:pt x="0" y="1260"/>
                </a:lnTo>
                <a:lnTo>
                  <a:pt x="0" y="1232"/>
                </a:lnTo>
                <a:lnTo>
                  <a:pt x="2" y="1204"/>
                </a:lnTo>
                <a:lnTo>
                  <a:pt x="2" y="1177"/>
                </a:lnTo>
                <a:lnTo>
                  <a:pt x="2" y="1150"/>
                </a:lnTo>
                <a:lnTo>
                  <a:pt x="3" y="1122"/>
                </a:lnTo>
                <a:lnTo>
                  <a:pt x="3" y="1097"/>
                </a:lnTo>
                <a:lnTo>
                  <a:pt x="4" y="1045"/>
                </a:lnTo>
                <a:lnTo>
                  <a:pt x="5" y="1020"/>
                </a:lnTo>
                <a:lnTo>
                  <a:pt x="5" y="996"/>
                </a:lnTo>
                <a:lnTo>
                  <a:pt x="6" y="973"/>
                </a:lnTo>
                <a:lnTo>
                  <a:pt x="6" y="950"/>
                </a:lnTo>
                <a:lnTo>
                  <a:pt x="7" y="928"/>
                </a:lnTo>
                <a:lnTo>
                  <a:pt x="8" y="906"/>
                </a:lnTo>
                <a:lnTo>
                  <a:pt x="8" y="885"/>
                </a:lnTo>
                <a:lnTo>
                  <a:pt x="10" y="864"/>
                </a:lnTo>
                <a:lnTo>
                  <a:pt x="11" y="843"/>
                </a:lnTo>
                <a:lnTo>
                  <a:pt x="12" y="823"/>
                </a:lnTo>
                <a:lnTo>
                  <a:pt x="12" y="802"/>
                </a:lnTo>
                <a:lnTo>
                  <a:pt x="13" y="783"/>
                </a:lnTo>
                <a:lnTo>
                  <a:pt x="15" y="763"/>
                </a:lnTo>
                <a:lnTo>
                  <a:pt x="17" y="744"/>
                </a:lnTo>
                <a:lnTo>
                  <a:pt x="18" y="725"/>
                </a:lnTo>
                <a:lnTo>
                  <a:pt x="19" y="705"/>
                </a:lnTo>
                <a:lnTo>
                  <a:pt x="21" y="687"/>
                </a:lnTo>
                <a:lnTo>
                  <a:pt x="22" y="667"/>
                </a:lnTo>
                <a:lnTo>
                  <a:pt x="27" y="629"/>
                </a:lnTo>
                <a:lnTo>
                  <a:pt x="29" y="609"/>
                </a:lnTo>
                <a:lnTo>
                  <a:pt x="32" y="590"/>
                </a:lnTo>
                <a:lnTo>
                  <a:pt x="34" y="571"/>
                </a:lnTo>
                <a:lnTo>
                  <a:pt x="36" y="551"/>
                </a:lnTo>
                <a:lnTo>
                  <a:pt x="39" y="531"/>
                </a:lnTo>
                <a:lnTo>
                  <a:pt x="42" y="513"/>
                </a:lnTo>
                <a:lnTo>
                  <a:pt x="44" y="493"/>
                </a:lnTo>
                <a:lnTo>
                  <a:pt x="48" y="475"/>
                </a:lnTo>
                <a:lnTo>
                  <a:pt x="51" y="455"/>
                </a:lnTo>
                <a:lnTo>
                  <a:pt x="54" y="437"/>
                </a:lnTo>
                <a:lnTo>
                  <a:pt x="57" y="419"/>
                </a:lnTo>
                <a:lnTo>
                  <a:pt x="61" y="402"/>
                </a:lnTo>
                <a:lnTo>
                  <a:pt x="64" y="384"/>
                </a:lnTo>
                <a:lnTo>
                  <a:pt x="68" y="367"/>
                </a:lnTo>
                <a:lnTo>
                  <a:pt x="70" y="351"/>
                </a:lnTo>
                <a:lnTo>
                  <a:pt x="73" y="335"/>
                </a:lnTo>
                <a:lnTo>
                  <a:pt x="77" y="320"/>
                </a:lnTo>
                <a:lnTo>
                  <a:pt x="80" y="305"/>
                </a:lnTo>
                <a:lnTo>
                  <a:pt x="87" y="279"/>
                </a:lnTo>
                <a:lnTo>
                  <a:pt x="91" y="267"/>
                </a:lnTo>
                <a:lnTo>
                  <a:pt x="93" y="256"/>
                </a:lnTo>
                <a:lnTo>
                  <a:pt x="96" y="245"/>
                </a:lnTo>
                <a:lnTo>
                  <a:pt x="100" y="235"/>
                </a:lnTo>
                <a:lnTo>
                  <a:pt x="103" y="225"/>
                </a:lnTo>
                <a:lnTo>
                  <a:pt x="107" y="217"/>
                </a:lnTo>
                <a:lnTo>
                  <a:pt x="109" y="209"/>
                </a:lnTo>
                <a:lnTo>
                  <a:pt x="113" y="201"/>
                </a:lnTo>
                <a:lnTo>
                  <a:pt x="116" y="194"/>
                </a:lnTo>
                <a:lnTo>
                  <a:pt x="120" y="187"/>
                </a:lnTo>
                <a:lnTo>
                  <a:pt x="123" y="181"/>
                </a:lnTo>
                <a:lnTo>
                  <a:pt x="127" y="176"/>
                </a:lnTo>
                <a:lnTo>
                  <a:pt x="130" y="171"/>
                </a:lnTo>
                <a:lnTo>
                  <a:pt x="134" y="166"/>
                </a:lnTo>
                <a:lnTo>
                  <a:pt x="137" y="162"/>
                </a:lnTo>
                <a:lnTo>
                  <a:pt x="142" y="157"/>
                </a:lnTo>
                <a:lnTo>
                  <a:pt x="145" y="152"/>
                </a:lnTo>
                <a:lnTo>
                  <a:pt x="150" y="149"/>
                </a:lnTo>
                <a:lnTo>
                  <a:pt x="158" y="142"/>
                </a:lnTo>
              </a:path>
            </a:pathLst>
          </a:custGeom>
          <a:pattFill prst="pct2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67" name="Group 9"/>
          <p:cNvGrpSpPr>
            <a:grpSpLocks/>
          </p:cNvGrpSpPr>
          <p:nvPr/>
        </p:nvGrpSpPr>
        <p:grpSpPr bwMode="auto">
          <a:xfrm>
            <a:off x="1989138" y="3673475"/>
            <a:ext cx="2316162" cy="1916113"/>
            <a:chOff x="699" y="149"/>
            <a:chExt cx="1459" cy="1207"/>
          </a:xfrm>
        </p:grpSpPr>
        <p:sp>
          <p:nvSpPr>
            <p:cNvPr id="15615" name="Rectangle 10"/>
            <p:cNvSpPr>
              <a:spLocks noChangeArrowheads="1"/>
            </p:cNvSpPr>
            <p:nvPr/>
          </p:nvSpPr>
          <p:spPr bwMode="auto">
            <a:xfrm>
              <a:off x="699" y="149"/>
              <a:ext cx="1459" cy="1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6" name="Line 11"/>
            <p:cNvSpPr>
              <a:spLocks noChangeShapeType="1"/>
            </p:cNvSpPr>
            <p:nvPr/>
          </p:nvSpPr>
          <p:spPr bwMode="auto">
            <a:xfrm>
              <a:off x="699" y="391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7" name="Line 12"/>
            <p:cNvSpPr>
              <a:spLocks noChangeShapeType="1"/>
            </p:cNvSpPr>
            <p:nvPr/>
          </p:nvSpPr>
          <p:spPr bwMode="auto">
            <a:xfrm>
              <a:off x="699" y="635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8" name="Line 13"/>
            <p:cNvSpPr>
              <a:spLocks noChangeShapeType="1"/>
            </p:cNvSpPr>
            <p:nvPr/>
          </p:nvSpPr>
          <p:spPr bwMode="auto">
            <a:xfrm>
              <a:off x="699" y="879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9" name="Line 14"/>
            <p:cNvSpPr>
              <a:spLocks noChangeShapeType="1"/>
            </p:cNvSpPr>
            <p:nvPr/>
          </p:nvSpPr>
          <p:spPr bwMode="auto">
            <a:xfrm>
              <a:off x="699" y="1117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0" name="Line 15"/>
            <p:cNvSpPr>
              <a:spLocks noChangeShapeType="1"/>
            </p:cNvSpPr>
            <p:nvPr/>
          </p:nvSpPr>
          <p:spPr bwMode="auto">
            <a:xfrm flipV="1">
              <a:off x="1085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1" name="Line 16"/>
            <p:cNvSpPr>
              <a:spLocks noChangeShapeType="1"/>
            </p:cNvSpPr>
            <p:nvPr/>
          </p:nvSpPr>
          <p:spPr bwMode="auto">
            <a:xfrm flipV="1">
              <a:off x="1473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2" name="Line 17"/>
            <p:cNvSpPr>
              <a:spLocks noChangeShapeType="1"/>
            </p:cNvSpPr>
            <p:nvPr/>
          </p:nvSpPr>
          <p:spPr bwMode="auto">
            <a:xfrm flipV="1">
              <a:off x="1865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3" name="Line 18"/>
            <p:cNvSpPr>
              <a:spLocks noChangeShapeType="1"/>
            </p:cNvSpPr>
            <p:nvPr/>
          </p:nvSpPr>
          <p:spPr bwMode="auto">
            <a:xfrm flipV="1">
              <a:off x="889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4" name="Line 19"/>
            <p:cNvSpPr>
              <a:spLocks noChangeShapeType="1"/>
            </p:cNvSpPr>
            <p:nvPr/>
          </p:nvSpPr>
          <p:spPr bwMode="auto">
            <a:xfrm flipV="1">
              <a:off x="1287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5" name="Line 20"/>
            <p:cNvSpPr>
              <a:spLocks noChangeShapeType="1"/>
            </p:cNvSpPr>
            <p:nvPr/>
          </p:nvSpPr>
          <p:spPr bwMode="auto">
            <a:xfrm>
              <a:off x="1672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6" name="Line 21"/>
            <p:cNvSpPr>
              <a:spLocks noChangeShapeType="1"/>
            </p:cNvSpPr>
            <p:nvPr/>
          </p:nvSpPr>
          <p:spPr bwMode="auto">
            <a:xfrm flipV="1">
              <a:off x="2061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7" name="Line 22"/>
            <p:cNvSpPr>
              <a:spLocks noChangeShapeType="1"/>
            </p:cNvSpPr>
            <p:nvPr/>
          </p:nvSpPr>
          <p:spPr bwMode="auto">
            <a:xfrm flipV="1">
              <a:off x="988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8" name="Line 23"/>
            <p:cNvSpPr>
              <a:spLocks noChangeShapeType="1"/>
            </p:cNvSpPr>
            <p:nvPr/>
          </p:nvSpPr>
          <p:spPr bwMode="auto">
            <a:xfrm flipV="1">
              <a:off x="792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9" name="Line 24"/>
            <p:cNvSpPr>
              <a:spLocks noChangeShapeType="1"/>
            </p:cNvSpPr>
            <p:nvPr/>
          </p:nvSpPr>
          <p:spPr bwMode="auto">
            <a:xfrm flipV="1">
              <a:off x="1184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0" name="Line 25"/>
            <p:cNvSpPr>
              <a:spLocks noChangeShapeType="1"/>
            </p:cNvSpPr>
            <p:nvPr/>
          </p:nvSpPr>
          <p:spPr bwMode="auto">
            <a:xfrm flipV="1">
              <a:off x="1380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1" name="Line 26"/>
            <p:cNvSpPr>
              <a:spLocks noChangeShapeType="1"/>
            </p:cNvSpPr>
            <p:nvPr/>
          </p:nvSpPr>
          <p:spPr bwMode="auto">
            <a:xfrm flipV="1">
              <a:off x="1769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2" name="Line 27"/>
            <p:cNvSpPr>
              <a:spLocks noChangeShapeType="1"/>
            </p:cNvSpPr>
            <p:nvPr/>
          </p:nvSpPr>
          <p:spPr bwMode="auto">
            <a:xfrm flipV="1">
              <a:off x="1965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3" name="Line 28"/>
            <p:cNvSpPr>
              <a:spLocks noChangeShapeType="1"/>
            </p:cNvSpPr>
            <p:nvPr/>
          </p:nvSpPr>
          <p:spPr bwMode="auto">
            <a:xfrm>
              <a:off x="1576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8" name="Text Box 29"/>
          <p:cNvSpPr txBox="1">
            <a:spLocks noChangeArrowheads="1"/>
          </p:cNvSpPr>
          <p:nvPr/>
        </p:nvSpPr>
        <p:spPr bwMode="auto">
          <a:xfrm>
            <a:off x="1552575" y="35591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5000</a:t>
            </a:r>
          </a:p>
        </p:txBody>
      </p:sp>
      <p:sp>
        <p:nvSpPr>
          <p:cNvPr id="15369" name="Text Box 30"/>
          <p:cNvSpPr txBox="1">
            <a:spLocks noChangeArrowheads="1"/>
          </p:cNvSpPr>
          <p:nvPr/>
        </p:nvSpPr>
        <p:spPr bwMode="auto">
          <a:xfrm>
            <a:off x="1552575" y="39211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4000</a:t>
            </a:r>
          </a:p>
        </p:txBody>
      </p:sp>
      <p:sp>
        <p:nvSpPr>
          <p:cNvPr id="15370" name="Text Box 31"/>
          <p:cNvSpPr txBox="1">
            <a:spLocks noChangeArrowheads="1"/>
          </p:cNvSpPr>
          <p:nvPr/>
        </p:nvSpPr>
        <p:spPr bwMode="auto">
          <a:xfrm>
            <a:off x="1552575" y="43116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3000</a:t>
            </a:r>
          </a:p>
        </p:txBody>
      </p:sp>
      <p:sp>
        <p:nvSpPr>
          <p:cNvPr id="15371" name="Text Box 32"/>
          <p:cNvSpPr txBox="1">
            <a:spLocks noChangeArrowheads="1"/>
          </p:cNvSpPr>
          <p:nvPr/>
        </p:nvSpPr>
        <p:spPr bwMode="auto">
          <a:xfrm>
            <a:off x="1552575" y="47117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2000</a:t>
            </a:r>
          </a:p>
        </p:txBody>
      </p:sp>
      <p:sp>
        <p:nvSpPr>
          <p:cNvPr id="15372" name="Text Box 33"/>
          <p:cNvSpPr txBox="1">
            <a:spLocks noChangeArrowheads="1"/>
          </p:cNvSpPr>
          <p:nvPr/>
        </p:nvSpPr>
        <p:spPr bwMode="auto">
          <a:xfrm>
            <a:off x="1552575" y="50927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1000</a:t>
            </a:r>
          </a:p>
        </p:txBody>
      </p:sp>
      <p:sp>
        <p:nvSpPr>
          <p:cNvPr id="15373" name="Text Box 34"/>
          <p:cNvSpPr txBox="1">
            <a:spLocks noChangeArrowheads="1"/>
          </p:cNvSpPr>
          <p:nvPr/>
        </p:nvSpPr>
        <p:spPr bwMode="auto">
          <a:xfrm>
            <a:off x="1762125" y="545465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15374" name="Text Box 35"/>
          <p:cNvSpPr txBox="1">
            <a:spLocks noChangeArrowheads="1"/>
          </p:cNvSpPr>
          <p:nvPr/>
        </p:nvSpPr>
        <p:spPr bwMode="auto">
          <a:xfrm rot="-5400000">
            <a:off x="1102519" y="4544219"/>
            <a:ext cx="776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Height (m)</a:t>
            </a:r>
          </a:p>
        </p:txBody>
      </p:sp>
      <p:sp>
        <p:nvSpPr>
          <p:cNvPr id="15375" name="Text Box 36"/>
          <p:cNvSpPr txBox="1">
            <a:spLocks noChangeArrowheads="1"/>
          </p:cNvSpPr>
          <p:nvPr/>
        </p:nvSpPr>
        <p:spPr bwMode="auto">
          <a:xfrm>
            <a:off x="2095500" y="55673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</a:t>
            </a:r>
          </a:p>
        </p:txBody>
      </p:sp>
      <p:sp>
        <p:nvSpPr>
          <p:cNvPr id="15376" name="Text Box 37"/>
          <p:cNvSpPr txBox="1">
            <a:spLocks noChangeArrowheads="1"/>
          </p:cNvSpPr>
          <p:nvPr/>
        </p:nvSpPr>
        <p:spPr bwMode="auto">
          <a:xfrm>
            <a:off x="2409825" y="55673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200</a:t>
            </a:r>
          </a:p>
        </p:txBody>
      </p:sp>
      <p:sp>
        <p:nvSpPr>
          <p:cNvPr id="15377" name="Text Box 38"/>
          <p:cNvSpPr txBox="1">
            <a:spLocks noChangeArrowheads="1"/>
          </p:cNvSpPr>
          <p:nvPr/>
        </p:nvSpPr>
        <p:spPr bwMode="auto">
          <a:xfrm>
            <a:off x="2724150" y="55673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300</a:t>
            </a:r>
          </a:p>
        </p:txBody>
      </p:sp>
      <p:sp>
        <p:nvSpPr>
          <p:cNvPr id="15378" name="Text Box 39"/>
          <p:cNvSpPr txBox="1">
            <a:spLocks noChangeArrowheads="1"/>
          </p:cNvSpPr>
          <p:nvPr/>
        </p:nvSpPr>
        <p:spPr bwMode="auto">
          <a:xfrm>
            <a:off x="3019425" y="55673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400</a:t>
            </a:r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3333750" y="55673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</a:t>
            </a:r>
          </a:p>
        </p:txBody>
      </p:sp>
      <p:sp>
        <p:nvSpPr>
          <p:cNvPr id="15380" name="Text Box 41"/>
          <p:cNvSpPr txBox="1">
            <a:spLocks noChangeArrowheads="1"/>
          </p:cNvSpPr>
          <p:nvPr/>
        </p:nvSpPr>
        <p:spPr bwMode="auto">
          <a:xfrm>
            <a:off x="3638550" y="55673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600</a:t>
            </a:r>
          </a:p>
        </p:txBody>
      </p:sp>
      <p:sp>
        <p:nvSpPr>
          <p:cNvPr id="15381" name="Text Box 42"/>
          <p:cNvSpPr txBox="1">
            <a:spLocks noChangeArrowheads="1"/>
          </p:cNvSpPr>
          <p:nvPr/>
        </p:nvSpPr>
        <p:spPr bwMode="auto">
          <a:xfrm>
            <a:off x="3943350" y="55673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700</a:t>
            </a:r>
          </a:p>
        </p:txBody>
      </p:sp>
      <p:sp>
        <p:nvSpPr>
          <p:cNvPr id="15382" name="Text Box 43"/>
          <p:cNvSpPr txBox="1">
            <a:spLocks noChangeArrowheads="1"/>
          </p:cNvSpPr>
          <p:nvPr/>
        </p:nvSpPr>
        <p:spPr bwMode="auto">
          <a:xfrm>
            <a:off x="2732088" y="5764213"/>
            <a:ext cx="966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Distance (km)</a:t>
            </a:r>
          </a:p>
        </p:txBody>
      </p:sp>
      <p:sp>
        <p:nvSpPr>
          <p:cNvPr id="15383" name="Text Box 44"/>
          <p:cNvSpPr txBox="1">
            <a:spLocks noChangeArrowheads="1"/>
          </p:cNvSpPr>
          <p:nvPr/>
        </p:nvSpPr>
        <p:spPr bwMode="auto">
          <a:xfrm>
            <a:off x="1876425" y="556736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15384" name="Rectangle 45"/>
          <p:cNvSpPr>
            <a:spLocks noChangeArrowheads="1"/>
          </p:cNvSpPr>
          <p:nvPr/>
        </p:nvSpPr>
        <p:spPr bwMode="auto">
          <a:xfrm>
            <a:off x="2768600" y="5537200"/>
            <a:ext cx="612775" cy="460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Freeform 46"/>
          <p:cNvSpPr>
            <a:spLocks/>
          </p:cNvSpPr>
          <p:nvPr/>
        </p:nvSpPr>
        <p:spPr bwMode="auto">
          <a:xfrm>
            <a:off x="2684463" y="5195888"/>
            <a:ext cx="350837" cy="387350"/>
          </a:xfrm>
          <a:custGeom>
            <a:avLst/>
            <a:gdLst>
              <a:gd name="T0" fmla="*/ 0 w 664"/>
              <a:gd name="T1" fmla="*/ 705 h 732"/>
              <a:gd name="T2" fmla="*/ 0 w 664"/>
              <a:gd name="T3" fmla="*/ 668 h 732"/>
              <a:gd name="T4" fmla="*/ 1 w 664"/>
              <a:gd name="T5" fmla="*/ 630 h 732"/>
              <a:gd name="T6" fmla="*/ 2 w 664"/>
              <a:gd name="T7" fmla="*/ 593 h 732"/>
              <a:gd name="T8" fmla="*/ 6 w 664"/>
              <a:gd name="T9" fmla="*/ 547 h 732"/>
              <a:gd name="T10" fmla="*/ 9 w 664"/>
              <a:gd name="T11" fmla="*/ 508 h 732"/>
              <a:gd name="T12" fmla="*/ 14 w 664"/>
              <a:gd name="T13" fmla="*/ 470 h 732"/>
              <a:gd name="T14" fmla="*/ 19 w 664"/>
              <a:gd name="T15" fmla="*/ 434 h 732"/>
              <a:gd name="T16" fmla="*/ 26 w 664"/>
              <a:gd name="T17" fmla="*/ 400 h 732"/>
              <a:gd name="T18" fmla="*/ 34 w 664"/>
              <a:gd name="T19" fmla="*/ 361 h 732"/>
              <a:gd name="T20" fmla="*/ 43 w 664"/>
              <a:gd name="T21" fmla="*/ 334 h 732"/>
              <a:gd name="T22" fmla="*/ 51 w 664"/>
              <a:gd name="T23" fmla="*/ 309 h 732"/>
              <a:gd name="T24" fmla="*/ 61 w 664"/>
              <a:gd name="T25" fmla="*/ 288 h 732"/>
              <a:gd name="T26" fmla="*/ 73 w 664"/>
              <a:gd name="T27" fmla="*/ 271 h 732"/>
              <a:gd name="T28" fmla="*/ 89 w 664"/>
              <a:gd name="T29" fmla="*/ 251 h 732"/>
              <a:gd name="T30" fmla="*/ 105 w 664"/>
              <a:gd name="T31" fmla="*/ 237 h 732"/>
              <a:gd name="T32" fmla="*/ 122 w 664"/>
              <a:gd name="T33" fmla="*/ 226 h 732"/>
              <a:gd name="T34" fmla="*/ 140 w 664"/>
              <a:gd name="T35" fmla="*/ 215 h 732"/>
              <a:gd name="T36" fmla="*/ 158 w 664"/>
              <a:gd name="T37" fmla="*/ 205 h 732"/>
              <a:gd name="T38" fmla="*/ 179 w 664"/>
              <a:gd name="T39" fmla="*/ 193 h 732"/>
              <a:gd name="T40" fmla="*/ 194 w 664"/>
              <a:gd name="T41" fmla="*/ 183 h 732"/>
              <a:gd name="T42" fmla="*/ 208 w 664"/>
              <a:gd name="T43" fmla="*/ 172 h 732"/>
              <a:gd name="T44" fmla="*/ 223 w 664"/>
              <a:gd name="T45" fmla="*/ 161 h 732"/>
              <a:gd name="T46" fmla="*/ 241 w 664"/>
              <a:gd name="T47" fmla="*/ 142 h 732"/>
              <a:gd name="T48" fmla="*/ 254 w 664"/>
              <a:gd name="T49" fmla="*/ 126 h 732"/>
              <a:gd name="T50" fmla="*/ 268 w 664"/>
              <a:gd name="T51" fmla="*/ 108 h 732"/>
              <a:gd name="T52" fmla="*/ 282 w 664"/>
              <a:gd name="T53" fmla="*/ 88 h 732"/>
              <a:gd name="T54" fmla="*/ 296 w 664"/>
              <a:gd name="T55" fmla="*/ 68 h 732"/>
              <a:gd name="T56" fmla="*/ 314 w 664"/>
              <a:gd name="T57" fmla="*/ 47 h 732"/>
              <a:gd name="T58" fmla="*/ 327 w 664"/>
              <a:gd name="T59" fmla="*/ 32 h 732"/>
              <a:gd name="T60" fmla="*/ 340 w 664"/>
              <a:gd name="T61" fmla="*/ 20 h 732"/>
              <a:gd name="T62" fmla="*/ 355 w 664"/>
              <a:gd name="T63" fmla="*/ 10 h 732"/>
              <a:gd name="T64" fmla="*/ 370 w 664"/>
              <a:gd name="T65" fmla="*/ 3 h 732"/>
              <a:gd name="T66" fmla="*/ 390 w 664"/>
              <a:gd name="T67" fmla="*/ 0 h 732"/>
              <a:gd name="T68" fmla="*/ 408 w 664"/>
              <a:gd name="T69" fmla="*/ 0 h 732"/>
              <a:gd name="T70" fmla="*/ 428 w 664"/>
              <a:gd name="T71" fmla="*/ 6 h 732"/>
              <a:gd name="T72" fmla="*/ 448 w 664"/>
              <a:gd name="T73" fmla="*/ 15 h 732"/>
              <a:gd name="T74" fmla="*/ 467 w 664"/>
              <a:gd name="T75" fmla="*/ 29 h 732"/>
              <a:gd name="T76" fmla="*/ 493 w 664"/>
              <a:gd name="T77" fmla="*/ 55 h 732"/>
              <a:gd name="T78" fmla="*/ 511 w 664"/>
              <a:gd name="T79" fmla="*/ 83 h 732"/>
              <a:gd name="T80" fmla="*/ 530 w 664"/>
              <a:gd name="T81" fmla="*/ 115 h 732"/>
              <a:gd name="T82" fmla="*/ 549 w 664"/>
              <a:gd name="T83" fmla="*/ 150 h 732"/>
              <a:gd name="T84" fmla="*/ 568 w 664"/>
              <a:gd name="T85" fmla="*/ 200 h 732"/>
              <a:gd name="T86" fmla="*/ 584 w 664"/>
              <a:gd name="T87" fmla="*/ 242 h 732"/>
              <a:gd name="T88" fmla="*/ 598 w 664"/>
              <a:gd name="T89" fmla="*/ 287 h 732"/>
              <a:gd name="T90" fmla="*/ 610 w 664"/>
              <a:gd name="T91" fmla="*/ 332 h 732"/>
              <a:gd name="T92" fmla="*/ 621 w 664"/>
              <a:gd name="T93" fmla="*/ 380 h 732"/>
              <a:gd name="T94" fmla="*/ 633 w 664"/>
              <a:gd name="T95" fmla="*/ 441 h 732"/>
              <a:gd name="T96" fmla="*/ 641 w 664"/>
              <a:gd name="T97" fmla="*/ 490 h 732"/>
              <a:gd name="T98" fmla="*/ 648 w 664"/>
              <a:gd name="T99" fmla="*/ 537 h 732"/>
              <a:gd name="T100" fmla="*/ 654 w 664"/>
              <a:gd name="T101" fmla="*/ 581 h 732"/>
              <a:gd name="T102" fmla="*/ 657 w 664"/>
              <a:gd name="T103" fmla="*/ 621 h 732"/>
              <a:gd name="T104" fmla="*/ 661 w 664"/>
              <a:gd name="T105" fmla="*/ 660 h 732"/>
              <a:gd name="T106" fmla="*/ 663 w 664"/>
              <a:gd name="T107" fmla="*/ 683 h 732"/>
              <a:gd name="T108" fmla="*/ 664 w 664"/>
              <a:gd name="T109" fmla="*/ 702 h 732"/>
              <a:gd name="T110" fmla="*/ 664 w 664"/>
              <a:gd name="T111" fmla="*/ 716 h 732"/>
              <a:gd name="T112" fmla="*/ 664 w 664"/>
              <a:gd name="T113" fmla="*/ 727 h 7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4"/>
              <a:gd name="T172" fmla="*/ 0 h 732"/>
              <a:gd name="T173" fmla="*/ 664 w 664"/>
              <a:gd name="T174" fmla="*/ 732 h 7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4" h="732">
                <a:moveTo>
                  <a:pt x="0" y="732"/>
                </a:moveTo>
                <a:lnTo>
                  <a:pt x="0" y="724"/>
                </a:lnTo>
                <a:lnTo>
                  <a:pt x="0" y="715"/>
                </a:lnTo>
                <a:lnTo>
                  <a:pt x="0" y="705"/>
                </a:lnTo>
                <a:lnTo>
                  <a:pt x="0" y="696"/>
                </a:lnTo>
                <a:lnTo>
                  <a:pt x="0" y="687"/>
                </a:lnTo>
                <a:lnTo>
                  <a:pt x="0" y="678"/>
                </a:lnTo>
                <a:lnTo>
                  <a:pt x="0" y="668"/>
                </a:lnTo>
                <a:lnTo>
                  <a:pt x="0" y="659"/>
                </a:lnTo>
                <a:lnTo>
                  <a:pt x="1" y="650"/>
                </a:lnTo>
                <a:lnTo>
                  <a:pt x="1" y="641"/>
                </a:lnTo>
                <a:lnTo>
                  <a:pt x="1" y="630"/>
                </a:lnTo>
                <a:lnTo>
                  <a:pt x="1" y="621"/>
                </a:lnTo>
                <a:lnTo>
                  <a:pt x="1" y="612"/>
                </a:lnTo>
                <a:lnTo>
                  <a:pt x="2" y="602"/>
                </a:lnTo>
                <a:lnTo>
                  <a:pt x="2" y="593"/>
                </a:lnTo>
                <a:lnTo>
                  <a:pt x="3" y="584"/>
                </a:lnTo>
                <a:lnTo>
                  <a:pt x="3" y="575"/>
                </a:lnTo>
                <a:lnTo>
                  <a:pt x="3" y="565"/>
                </a:lnTo>
                <a:lnTo>
                  <a:pt x="6" y="547"/>
                </a:lnTo>
                <a:lnTo>
                  <a:pt x="6" y="536"/>
                </a:lnTo>
                <a:lnTo>
                  <a:pt x="7" y="527"/>
                </a:lnTo>
                <a:lnTo>
                  <a:pt x="8" y="518"/>
                </a:lnTo>
                <a:lnTo>
                  <a:pt x="9" y="508"/>
                </a:lnTo>
                <a:lnTo>
                  <a:pt x="10" y="499"/>
                </a:lnTo>
                <a:lnTo>
                  <a:pt x="11" y="489"/>
                </a:lnTo>
                <a:lnTo>
                  <a:pt x="12" y="480"/>
                </a:lnTo>
                <a:lnTo>
                  <a:pt x="14" y="470"/>
                </a:lnTo>
                <a:lnTo>
                  <a:pt x="15" y="461"/>
                </a:lnTo>
                <a:lnTo>
                  <a:pt x="17" y="452"/>
                </a:lnTo>
                <a:lnTo>
                  <a:pt x="18" y="444"/>
                </a:lnTo>
                <a:lnTo>
                  <a:pt x="19" y="434"/>
                </a:lnTo>
                <a:lnTo>
                  <a:pt x="21" y="425"/>
                </a:lnTo>
                <a:lnTo>
                  <a:pt x="23" y="417"/>
                </a:lnTo>
                <a:lnTo>
                  <a:pt x="24" y="408"/>
                </a:lnTo>
                <a:lnTo>
                  <a:pt x="26" y="400"/>
                </a:lnTo>
                <a:lnTo>
                  <a:pt x="28" y="391"/>
                </a:lnTo>
                <a:lnTo>
                  <a:pt x="30" y="383"/>
                </a:lnTo>
                <a:lnTo>
                  <a:pt x="33" y="368"/>
                </a:lnTo>
                <a:lnTo>
                  <a:pt x="34" y="361"/>
                </a:lnTo>
                <a:lnTo>
                  <a:pt x="37" y="354"/>
                </a:lnTo>
                <a:lnTo>
                  <a:pt x="39" y="347"/>
                </a:lnTo>
                <a:lnTo>
                  <a:pt x="40" y="340"/>
                </a:lnTo>
                <a:lnTo>
                  <a:pt x="43" y="334"/>
                </a:lnTo>
                <a:lnTo>
                  <a:pt x="45" y="328"/>
                </a:lnTo>
                <a:lnTo>
                  <a:pt x="47" y="321"/>
                </a:lnTo>
                <a:lnTo>
                  <a:pt x="48" y="315"/>
                </a:lnTo>
                <a:lnTo>
                  <a:pt x="51" y="309"/>
                </a:lnTo>
                <a:lnTo>
                  <a:pt x="53" y="305"/>
                </a:lnTo>
                <a:lnTo>
                  <a:pt x="55" y="299"/>
                </a:lnTo>
                <a:lnTo>
                  <a:pt x="58" y="294"/>
                </a:lnTo>
                <a:lnTo>
                  <a:pt x="61" y="288"/>
                </a:lnTo>
                <a:lnTo>
                  <a:pt x="63" y="284"/>
                </a:lnTo>
                <a:lnTo>
                  <a:pt x="66" y="279"/>
                </a:lnTo>
                <a:lnTo>
                  <a:pt x="69" y="274"/>
                </a:lnTo>
                <a:lnTo>
                  <a:pt x="73" y="271"/>
                </a:lnTo>
                <a:lnTo>
                  <a:pt x="75" y="266"/>
                </a:lnTo>
                <a:lnTo>
                  <a:pt x="82" y="258"/>
                </a:lnTo>
                <a:lnTo>
                  <a:pt x="85" y="255"/>
                </a:lnTo>
                <a:lnTo>
                  <a:pt x="89" y="251"/>
                </a:lnTo>
                <a:lnTo>
                  <a:pt x="94" y="248"/>
                </a:lnTo>
                <a:lnTo>
                  <a:pt x="97" y="244"/>
                </a:lnTo>
                <a:lnTo>
                  <a:pt x="102" y="241"/>
                </a:lnTo>
                <a:lnTo>
                  <a:pt x="105" y="237"/>
                </a:lnTo>
                <a:lnTo>
                  <a:pt x="110" y="234"/>
                </a:lnTo>
                <a:lnTo>
                  <a:pt x="114" y="232"/>
                </a:lnTo>
                <a:lnTo>
                  <a:pt x="118" y="228"/>
                </a:lnTo>
                <a:lnTo>
                  <a:pt x="122" y="226"/>
                </a:lnTo>
                <a:lnTo>
                  <a:pt x="127" y="222"/>
                </a:lnTo>
                <a:lnTo>
                  <a:pt x="132" y="220"/>
                </a:lnTo>
                <a:lnTo>
                  <a:pt x="136" y="218"/>
                </a:lnTo>
                <a:lnTo>
                  <a:pt x="140" y="215"/>
                </a:lnTo>
                <a:lnTo>
                  <a:pt x="144" y="212"/>
                </a:lnTo>
                <a:lnTo>
                  <a:pt x="149" y="210"/>
                </a:lnTo>
                <a:lnTo>
                  <a:pt x="154" y="207"/>
                </a:lnTo>
                <a:lnTo>
                  <a:pt x="158" y="205"/>
                </a:lnTo>
                <a:lnTo>
                  <a:pt x="166" y="200"/>
                </a:lnTo>
                <a:lnTo>
                  <a:pt x="171" y="198"/>
                </a:lnTo>
                <a:lnTo>
                  <a:pt x="175" y="196"/>
                </a:lnTo>
                <a:lnTo>
                  <a:pt x="179" y="193"/>
                </a:lnTo>
                <a:lnTo>
                  <a:pt x="183" y="191"/>
                </a:lnTo>
                <a:lnTo>
                  <a:pt x="186" y="189"/>
                </a:lnTo>
                <a:lnTo>
                  <a:pt x="191" y="186"/>
                </a:lnTo>
                <a:lnTo>
                  <a:pt x="194" y="183"/>
                </a:lnTo>
                <a:lnTo>
                  <a:pt x="198" y="181"/>
                </a:lnTo>
                <a:lnTo>
                  <a:pt x="201" y="178"/>
                </a:lnTo>
                <a:lnTo>
                  <a:pt x="205" y="176"/>
                </a:lnTo>
                <a:lnTo>
                  <a:pt x="208" y="172"/>
                </a:lnTo>
                <a:lnTo>
                  <a:pt x="213" y="170"/>
                </a:lnTo>
                <a:lnTo>
                  <a:pt x="216" y="167"/>
                </a:lnTo>
                <a:lnTo>
                  <a:pt x="220" y="164"/>
                </a:lnTo>
                <a:lnTo>
                  <a:pt x="223" y="161"/>
                </a:lnTo>
                <a:lnTo>
                  <a:pt x="227" y="157"/>
                </a:lnTo>
                <a:lnTo>
                  <a:pt x="230" y="154"/>
                </a:lnTo>
                <a:lnTo>
                  <a:pt x="234" y="150"/>
                </a:lnTo>
                <a:lnTo>
                  <a:pt x="241" y="142"/>
                </a:lnTo>
                <a:lnTo>
                  <a:pt x="244" y="139"/>
                </a:lnTo>
                <a:lnTo>
                  <a:pt x="248" y="134"/>
                </a:lnTo>
                <a:lnTo>
                  <a:pt x="251" y="131"/>
                </a:lnTo>
                <a:lnTo>
                  <a:pt x="254" y="126"/>
                </a:lnTo>
                <a:lnTo>
                  <a:pt x="258" y="122"/>
                </a:lnTo>
                <a:lnTo>
                  <a:pt x="261" y="117"/>
                </a:lnTo>
                <a:lnTo>
                  <a:pt x="265" y="112"/>
                </a:lnTo>
                <a:lnTo>
                  <a:pt x="268" y="108"/>
                </a:lnTo>
                <a:lnTo>
                  <a:pt x="272" y="102"/>
                </a:lnTo>
                <a:lnTo>
                  <a:pt x="275" y="97"/>
                </a:lnTo>
                <a:lnTo>
                  <a:pt x="279" y="93"/>
                </a:lnTo>
                <a:lnTo>
                  <a:pt x="282" y="88"/>
                </a:lnTo>
                <a:lnTo>
                  <a:pt x="286" y="83"/>
                </a:lnTo>
                <a:lnTo>
                  <a:pt x="289" y="79"/>
                </a:lnTo>
                <a:lnTo>
                  <a:pt x="293" y="73"/>
                </a:lnTo>
                <a:lnTo>
                  <a:pt x="296" y="68"/>
                </a:lnTo>
                <a:lnTo>
                  <a:pt x="300" y="64"/>
                </a:lnTo>
                <a:lnTo>
                  <a:pt x="303" y="60"/>
                </a:lnTo>
                <a:lnTo>
                  <a:pt x="310" y="51"/>
                </a:lnTo>
                <a:lnTo>
                  <a:pt x="314" y="47"/>
                </a:lnTo>
                <a:lnTo>
                  <a:pt x="317" y="43"/>
                </a:lnTo>
                <a:lnTo>
                  <a:pt x="320" y="39"/>
                </a:lnTo>
                <a:lnTo>
                  <a:pt x="324" y="36"/>
                </a:lnTo>
                <a:lnTo>
                  <a:pt x="327" y="32"/>
                </a:lnTo>
                <a:lnTo>
                  <a:pt x="331" y="29"/>
                </a:lnTo>
                <a:lnTo>
                  <a:pt x="334" y="25"/>
                </a:lnTo>
                <a:lnTo>
                  <a:pt x="338" y="22"/>
                </a:lnTo>
                <a:lnTo>
                  <a:pt x="340" y="20"/>
                </a:lnTo>
                <a:lnTo>
                  <a:pt x="344" y="17"/>
                </a:lnTo>
                <a:lnTo>
                  <a:pt x="347" y="15"/>
                </a:lnTo>
                <a:lnTo>
                  <a:pt x="352" y="13"/>
                </a:lnTo>
                <a:lnTo>
                  <a:pt x="355" y="10"/>
                </a:lnTo>
                <a:lnTo>
                  <a:pt x="359" y="8"/>
                </a:lnTo>
                <a:lnTo>
                  <a:pt x="362" y="7"/>
                </a:lnTo>
                <a:lnTo>
                  <a:pt x="366" y="5"/>
                </a:lnTo>
                <a:lnTo>
                  <a:pt x="370" y="3"/>
                </a:lnTo>
                <a:lnTo>
                  <a:pt x="374" y="2"/>
                </a:lnTo>
                <a:lnTo>
                  <a:pt x="382" y="0"/>
                </a:lnTo>
                <a:lnTo>
                  <a:pt x="386" y="0"/>
                </a:lnTo>
                <a:lnTo>
                  <a:pt x="390" y="0"/>
                </a:lnTo>
                <a:lnTo>
                  <a:pt x="395" y="0"/>
                </a:lnTo>
                <a:lnTo>
                  <a:pt x="399" y="0"/>
                </a:lnTo>
                <a:lnTo>
                  <a:pt x="404" y="0"/>
                </a:lnTo>
                <a:lnTo>
                  <a:pt x="408" y="0"/>
                </a:lnTo>
                <a:lnTo>
                  <a:pt x="413" y="1"/>
                </a:lnTo>
                <a:lnTo>
                  <a:pt x="418" y="2"/>
                </a:lnTo>
                <a:lnTo>
                  <a:pt x="422" y="3"/>
                </a:lnTo>
                <a:lnTo>
                  <a:pt x="428" y="6"/>
                </a:lnTo>
                <a:lnTo>
                  <a:pt x="433" y="7"/>
                </a:lnTo>
                <a:lnTo>
                  <a:pt x="437" y="9"/>
                </a:lnTo>
                <a:lnTo>
                  <a:pt x="442" y="11"/>
                </a:lnTo>
                <a:lnTo>
                  <a:pt x="448" y="15"/>
                </a:lnTo>
                <a:lnTo>
                  <a:pt x="452" y="18"/>
                </a:lnTo>
                <a:lnTo>
                  <a:pt x="457" y="22"/>
                </a:lnTo>
                <a:lnTo>
                  <a:pt x="463" y="25"/>
                </a:lnTo>
                <a:lnTo>
                  <a:pt x="467" y="29"/>
                </a:lnTo>
                <a:lnTo>
                  <a:pt x="478" y="39"/>
                </a:lnTo>
                <a:lnTo>
                  <a:pt x="483" y="44"/>
                </a:lnTo>
                <a:lnTo>
                  <a:pt x="487" y="50"/>
                </a:lnTo>
                <a:lnTo>
                  <a:pt x="493" y="55"/>
                </a:lnTo>
                <a:lnTo>
                  <a:pt x="498" y="62"/>
                </a:lnTo>
                <a:lnTo>
                  <a:pt x="502" y="68"/>
                </a:lnTo>
                <a:lnTo>
                  <a:pt x="507" y="75"/>
                </a:lnTo>
                <a:lnTo>
                  <a:pt x="511" y="83"/>
                </a:lnTo>
                <a:lnTo>
                  <a:pt x="516" y="90"/>
                </a:lnTo>
                <a:lnTo>
                  <a:pt x="521" y="98"/>
                </a:lnTo>
                <a:lnTo>
                  <a:pt x="525" y="106"/>
                </a:lnTo>
                <a:lnTo>
                  <a:pt x="530" y="115"/>
                </a:lnTo>
                <a:lnTo>
                  <a:pt x="535" y="124"/>
                </a:lnTo>
                <a:lnTo>
                  <a:pt x="539" y="132"/>
                </a:lnTo>
                <a:lnTo>
                  <a:pt x="544" y="141"/>
                </a:lnTo>
                <a:lnTo>
                  <a:pt x="549" y="150"/>
                </a:lnTo>
                <a:lnTo>
                  <a:pt x="552" y="160"/>
                </a:lnTo>
                <a:lnTo>
                  <a:pt x="557" y="170"/>
                </a:lnTo>
                <a:lnTo>
                  <a:pt x="561" y="179"/>
                </a:lnTo>
                <a:lnTo>
                  <a:pt x="568" y="200"/>
                </a:lnTo>
                <a:lnTo>
                  <a:pt x="573" y="211"/>
                </a:lnTo>
                <a:lnTo>
                  <a:pt x="576" y="221"/>
                </a:lnTo>
                <a:lnTo>
                  <a:pt x="580" y="232"/>
                </a:lnTo>
                <a:lnTo>
                  <a:pt x="584" y="242"/>
                </a:lnTo>
                <a:lnTo>
                  <a:pt x="588" y="254"/>
                </a:lnTo>
                <a:lnTo>
                  <a:pt x="591" y="264"/>
                </a:lnTo>
                <a:lnTo>
                  <a:pt x="595" y="276"/>
                </a:lnTo>
                <a:lnTo>
                  <a:pt x="598" y="287"/>
                </a:lnTo>
                <a:lnTo>
                  <a:pt x="601" y="298"/>
                </a:lnTo>
                <a:lnTo>
                  <a:pt x="604" y="309"/>
                </a:lnTo>
                <a:lnTo>
                  <a:pt x="608" y="321"/>
                </a:lnTo>
                <a:lnTo>
                  <a:pt x="610" y="332"/>
                </a:lnTo>
                <a:lnTo>
                  <a:pt x="613" y="344"/>
                </a:lnTo>
                <a:lnTo>
                  <a:pt x="616" y="357"/>
                </a:lnTo>
                <a:lnTo>
                  <a:pt x="619" y="368"/>
                </a:lnTo>
                <a:lnTo>
                  <a:pt x="621" y="380"/>
                </a:lnTo>
                <a:lnTo>
                  <a:pt x="624" y="393"/>
                </a:lnTo>
                <a:lnTo>
                  <a:pt x="626" y="404"/>
                </a:lnTo>
                <a:lnTo>
                  <a:pt x="631" y="429"/>
                </a:lnTo>
                <a:lnTo>
                  <a:pt x="633" y="441"/>
                </a:lnTo>
                <a:lnTo>
                  <a:pt x="635" y="453"/>
                </a:lnTo>
                <a:lnTo>
                  <a:pt x="638" y="466"/>
                </a:lnTo>
                <a:lnTo>
                  <a:pt x="640" y="477"/>
                </a:lnTo>
                <a:lnTo>
                  <a:pt x="641" y="490"/>
                </a:lnTo>
                <a:lnTo>
                  <a:pt x="643" y="502"/>
                </a:lnTo>
                <a:lnTo>
                  <a:pt x="645" y="513"/>
                </a:lnTo>
                <a:lnTo>
                  <a:pt x="647" y="526"/>
                </a:lnTo>
                <a:lnTo>
                  <a:pt x="648" y="537"/>
                </a:lnTo>
                <a:lnTo>
                  <a:pt x="649" y="549"/>
                </a:lnTo>
                <a:lnTo>
                  <a:pt x="650" y="559"/>
                </a:lnTo>
                <a:lnTo>
                  <a:pt x="653" y="571"/>
                </a:lnTo>
                <a:lnTo>
                  <a:pt x="654" y="581"/>
                </a:lnTo>
                <a:lnTo>
                  <a:pt x="655" y="592"/>
                </a:lnTo>
                <a:lnTo>
                  <a:pt x="656" y="601"/>
                </a:lnTo>
                <a:lnTo>
                  <a:pt x="656" y="612"/>
                </a:lnTo>
                <a:lnTo>
                  <a:pt x="657" y="621"/>
                </a:lnTo>
                <a:lnTo>
                  <a:pt x="659" y="629"/>
                </a:lnTo>
                <a:lnTo>
                  <a:pt x="660" y="645"/>
                </a:lnTo>
                <a:lnTo>
                  <a:pt x="661" y="653"/>
                </a:lnTo>
                <a:lnTo>
                  <a:pt x="661" y="660"/>
                </a:lnTo>
                <a:lnTo>
                  <a:pt x="662" y="666"/>
                </a:lnTo>
                <a:lnTo>
                  <a:pt x="662" y="673"/>
                </a:lnTo>
                <a:lnTo>
                  <a:pt x="662" y="679"/>
                </a:lnTo>
                <a:lnTo>
                  <a:pt x="663" y="683"/>
                </a:lnTo>
                <a:lnTo>
                  <a:pt x="663" y="688"/>
                </a:lnTo>
                <a:lnTo>
                  <a:pt x="663" y="693"/>
                </a:lnTo>
                <a:lnTo>
                  <a:pt x="663" y="697"/>
                </a:lnTo>
                <a:lnTo>
                  <a:pt x="664" y="702"/>
                </a:lnTo>
                <a:lnTo>
                  <a:pt x="664" y="705"/>
                </a:lnTo>
                <a:lnTo>
                  <a:pt x="664" y="709"/>
                </a:lnTo>
                <a:lnTo>
                  <a:pt x="664" y="712"/>
                </a:lnTo>
                <a:lnTo>
                  <a:pt x="664" y="716"/>
                </a:lnTo>
                <a:lnTo>
                  <a:pt x="664" y="718"/>
                </a:lnTo>
                <a:lnTo>
                  <a:pt x="664" y="722"/>
                </a:lnTo>
                <a:lnTo>
                  <a:pt x="664" y="724"/>
                </a:lnTo>
                <a:lnTo>
                  <a:pt x="664" y="727"/>
                </a:lnTo>
                <a:lnTo>
                  <a:pt x="664" y="732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Freeform 47"/>
          <p:cNvSpPr>
            <a:spLocks/>
          </p:cNvSpPr>
          <p:nvPr/>
        </p:nvSpPr>
        <p:spPr bwMode="auto">
          <a:xfrm>
            <a:off x="2824163" y="5414963"/>
            <a:ext cx="101600" cy="168275"/>
          </a:xfrm>
          <a:custGeom>
            <a:avLst/>
            <a:gdLst>
              <a:gd name="T0" fmla="*/ 10 w 193"/>
              <a:gd name="T1" fmla="*/ 311 h 320"/>
              <a:gd name="T2" fmla="*/ 8 w 193"/>
              <a:gd name="T3" fmla="*/ 296 h 320"/>
              <a:gd name="T4" fmla="*/ 4 w 193"/>
              <a:gd name="T5" fmla="*/ 281 h 320"/>
              <a:gd name="T6" fmla="*/ 3 w 193"/>
              <a:gd name="T7" fmla="*/ 266 h 320"/>
              <a:gd name="T8" fmla="*/ 1 w 193"/>
              <a:gd name="T9" fmla="*/ 249 h 320"/>
              <a:gd name="T10" fmla="*/ 0 w 193"/>
              <a:gd name="T11" fmla="*/ 233 h 320"/>
              <a:gd name="T12" fmla="*/ 0 w 193"/>
              <a:gd name="T13" fmla="*/ 210 h 320"/>
              <a:gd name="T14" fmla="*/ 1 w 193"/>
              <a:gd name="T15" fmla="*/ 191 h 320"/>
              <a:gd name="T16" fmla="*/ 2 w 193"/>
              <a:gd name="T17" fmla="*/ 173 h 320"/>
              <a:gd name="T18" fmla="*/ 4 w 193"/>
              <a:gd name="T19" fmla="*/ 154 h 320"/>
              <a:gd name="T20" fmla="*/ 7 w 193"/>
              <a:gd name="T21" fmla="*/ 136 h 320"/>
              <a:gd name="T22" fmla="*/ 10 w 193"/>
              <a:gd name="T23" fmla="*/ 117 h 320"/>
              <a:gd name="T24" fmla="*/ 16 w 193"/>
              <a:gd name="T25" fmla="*/ 95 h 320"/>
              <a:gd name="T26" fmla="*/ 21 w 193"/>
              <a:gd name="T27" fmla="*/ 79 h 320"/>
              <a:gd name="T28" fmla="*/ 25 w 193"/>
              <a:gd name="T29" fmla="*/ 65 h 320"/>
              <a:gd name="T30" fmla="*/ 31 w 193"/>
              <a:gd name="T31" fmla="*/ 52 h 320"/>
              <a:gd name="T32" fmla="*/ 37 w 193"/>
              <a:gd name="T33" fmla="*/ 40 h 320"/>
              <a:gd name="T34" fmla="*/ 43 w 193"/>
              <a:gd name="T35" fmla="*/ 29 h 320"/>
              <a:gd name="T36" fmla="*/ 48 w 193"/>
              <a:gd name="T37" fmla="*/ 21 h 320"/>
              <a:gd name="T38" fmla="*/ 56 w 193"/>
              <a:gd name="T39" fmla="*/ 12 h 320"/>
              <a:gd name="T40" fmla="*/ 62 w 193"/>
              <a:gd name="T41" fmla="*/ 6 h 320"/>
              <a:gd name="T42" fmla="*/ 69 w 193"/>
              <a:gd name="T43" fmla="*/ 3 h 320"/>
              <a:gd name="T44" fmla="*/ 76 w 193"/>
              <a:gd name="T45" fmla="*/ 0 h 320"/>
              <a:gd name="T46" fmla="*/ 84 w 193"/>
              <a:gd name="T47" fmla="*/ 0 h 320"/>
              <a:gd name="T48" fmla="*/ 92 w 193"/>
              <a:gd name="T49" fmla="*/ 1 h 320"/>
              <a:gd name="T50" fmla="*/ 105 w 193"/>
              <a:gd name="T51" fmla="*/ 7 h 320"/>
              <a:gd name="T52" fmla="*/ 115 w 193"/>
              <a:gd name="T53" fmla="*/ 13 h 320"/>
              <a:gd name="T54" fmla="*/ 126 w 193"/>
              <a:gd name="T55" fmla="*/ 21 h 320"/>
              <a:gd name="T56" fmla="*/ 137 w 193"/>
              <a:gd name="T57" fmla="*/ 30 h 320"/>
              <a:gd name="T58" fmla="*/ 149 w 193"/>
              <a:gd name="T59" fmla="*/ 42 h 320"/>
              <a:gd name="T60" fmla="*/ 158 w 193"/>
              <a:gd name="T61" fmla="*/ 55 h 320"/>
              <a:gd name="T62" fmla="*/ 171 w 193"/>
              <a:gd name="T63" fmla="*/ 74 h 320"/>
              <a:gd name="T64" fmla="*/ 178 w 193"/>
              <a:gd name="T65" fmla="*/ 92 h 320"/>
              <a:gd name="T66" fmla="*/ 183 w 193"/>
              <a:gd name="T67" fmla="*/ 109 h 320"/>
              <a:gd name="T68" fmla="*/ 187 w 193"/>
              <a:gd name="T69" fmla="*/ 128 h 320"/>
              <a:gd name="T70" fmla="*/ 190 w 193"/>
              <a:gd name="T71" fmla="*/ 145 h 320"/>
              <a:gd name="T72" fmla="*/ 192 w 193"/>
              <a:gd name="T73" fmla="*/ 164 h 320"/>
              <a:gd name="T74" fmla="*/ 193 w 193"/>
              <a:gd name="T75" fmla="*/ 181 h 320"/>
              <a:gd name="T76" fmla="*/ 193 w 193"/>
              <a:gd name="T77" fmla="*/ 202 h 320"/>
              <a:gd name="T78" fmla="*/ 193 w 193"/>
              <a:gd name="T79" fmla="*/ 216 h 320"/>
              <a:gd name="T80" fmla="*/ 192 w 193"/>
              <a:gd name="T81" fmla="*/ 227 h 320"/>
              <a:gd name="T82" fmla="*/ 191 w 193"/>
              <a:gd name="T83" fmla="*/ 239 h 320"/>
              <a:gd name="T84" fmla="*/ 188 w 193"/>
              <a:gd name="T85" fmla="*/ 249 h 320"/>
              <a:gd name="T86" fmla="*/ 186 w 193"/>
              <a:gd name="T87" fmla="*/ 260 h 320"/>
              <a:gd name="T88" fmla="*/ 181 w 193"/>
              <a:gd name="T89" fmla="*/ 271 h 320"/>
              <a:gd name="T90" fmla="*/ 177 w 193"/>
              <a:gd name="T91" fmla="*/ 280 h 320"/>
              <a:gd name="T92" fmla="*/ 172 w 193"/>
              <a:gd name="T93" fmla="*/ 288 h 320"/>
              <a:gd name="T94" fmla="*/ 166 w 193"/>
              <a:gd name="T95" fmla="*/ 296 h 320"/>
              <a:gd name="T96" fmla="*/ 162 w 193"/>
              <a:gd name="T97" fmla="*/ 304 h 320"/>
              <a:gd name="T98" fmla="*/ 155 w 193"/>
              <a:gd name="T99" fmla="*/ 311 h 320"/>
              <a:gd name="T100" fmla="*/ 147 w 193"/>
              <a:gd name="T101" fmla="*/ 320 h 3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3"/>
              <a:gd name="T154" fmla="*/ 0 h 320"/>
              <a:gd name="T155" fmla="*/ 193 w 193"/>
              <a:gd name="T156" fmla="*/ 320 h 3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3" h="320">
                <a:moveTo>
                  <a:pt x="11" y="320"/>
                </a:moveTo>
                <a:lnTo>
                  <a:pt x="11" y="315"/>
                </a:lnTo>
                <a:lnTo>
                  <a:pt x="10" y="311"/>
                </a:lnTo>
                <a:lnTo>
                  <a:pt x="9" y="306"/>
                </a:lnTo>
                <a:lnTo>
                  <a:pt x="8" y="300"/>
                </a:lnTo>
                <a:lnTo>
                  <a:pt x="8" y="296"/>
                </a:lnTo>
                <a:lnTo>
                  <a:pt x="7" y="291"/>
                </a:lnTo>
                <a:lnTo>
                  <a:pt x="6" y="285"/>
                </a:lnTo>
                <a:lnTo>
                  <a:pt x="4" y="281"/>
                </a:lnTo>
                <a:lnTo>
                  <a:pt x="4" y="276"/>
                </a:lnTo>
                <a:lnTo>
                  <a:pt x="3" y="270"/>
                </a:lnTo>
                <a:lnTo>
                  <a:pt x="3" y="266"/>
                </a:lnTo>
                <a:lnTo>
                  <a:pt x="2" y="260"/>
                </a:lnTo>
                <a:lnTo>
                  <a:pt x="2" y="255"/>
                </a:lnTo>
                <a:lnTo>
                  <a:pt x="1" y="249"/>
                </a:lnTo>
                <a:lnTo>
                  <a:pt x="1" y="244"/>
                </a:lnTo>
                <a:lnTo>
                  <a:pt x="1" y="238"/>
                </a:lnTo>
                <a:lnTo>
                  <a:pt x="0" y="233"/>
                </a:lnTo>
                <a:lnTo>
                  <a:pt x="0" y="227"/>
                </a:lnTo>
                <a:lnTo>
                  <a:pt x="0" y="216"/>
                </a:lnTo>
                <a:lnTo>
                  <a:pt x="0" y="210"/>
                </a:lnTo>
                <a:lnTo>
                  <a:pt x="0" y="204"/>
                </a:lnTo>
                <a:lnTo>
                  <a:pt x="0" y="197"/>
                </a:lnTo>
                <a:lnTo>
                  <a:pt x="1" y="191"/>
                </a:lnTo>
                <a:lnTo>
                  <a:pt x="1" y="186"/>
                </a:lnTo>
                <a:lnTo>
                  <a:pt x="1" y="179"/>
                </a:lnTo>
                <a:lnTo>
                  <a:pt x="2" y="173"/>
                </a:lnTo>
                <a:lnTo>
                  <a:pt x="2" y="167"/>
                </a:lnTo>
                <a:lnTo>
                  <a:pt x="3" y="160"/>
                </a:lnTo>
                <a:lnTo>
                  <a:pt x="4" y="154"/>
                </a:lnTo>
                <a:lnTo>
                  <a:pt x="4" y="147"/>
                </a:lnTo>
                <a:lnTo>
                  <a:pt x="6" y="142"/>
                </a:lnTo>
                <a:lnTo>
                  <a:pt x="7" y="136"/>
                </a:lnTo>
                <a:lnTo>
                  <a:pt x="8" y="130"/>
                </a:lnTo>
                <a:lnTo>
                  <a:pt x="9" y="123"/>
                </a:lnTo>
                <a:lnTo>
                  <a:pt x="10" y="117"/>
                </a:lnTo>
                <a:lnTo>
                  <a:pt x="11" y="112"/>
                </a:lnTo>
                <a:lnTo>
                  <a:pt x="12" y="106"/>
                </a:lnTo>
                <a:lnTo>
                  <a:pt x="16" y="95"/>
                </a:lnTo>
                <a:lnTo>
                  <a:pt x="17" y="90"/>
                </a:lnTo>
                <a:lnTo>
                  <a:pt x="18" y="85"/>
                </a:lnTo>
                <a:lnTo>
                  <a:pt x="21" y="79"/>
                </a:lnTo>
                <a:lnTo>
                  <a:pt x="22" y="74"/>
                </a:lnTo>
                <a:lnTo>
                  <a:pt x="23" y="70"/>
                </a:lnTo>
                <a:lnTo>
                  <a:pt x="25" y="65"/>
                </a:lnTo>
                <a:lnTo>
                  <a:pt x="28" y="61"/>
                </a:lnTo>
                <a:lnTo>
                  <a:pt x="29" y="56"/>
                </a:lnTo>
                <a:lnTo>
                  <a:pt x="31" y="52"/>
                </a:lnTo>
                <a:lnTo>
                  <a:pt x="32" y="48"/>
                </a:lnTo>
                <a:lnTo>
                  <a:pt x="34" y="44"/>
                </a:lnTo>
                <a:lnTo>
                  <a:pt x="37" y="40"/>
                </a:lnTo>
                <a:lnTo>
                  <a:pt x="38" y="36"/>
                </a:lnTo>
                <a:lnTo>
                  <a:pt x="40" y="33"/>
                </a:lnTo>
                <a:lnTo>
                  <a:pt x="43" y="29"/>
                </a:lnTo>
                <a:lnTo>
                  <a:pt x="44" y="27"/>
                </a:lnTo>
                <a:lnTo>
                  <a:pt x="46" y="23"/>
                </a:lnTo>
                <a:lnTo>
                  <a:pt x="48" y="21"/>
                </a:lnTo>
                <a:lnTo>
                  <a:pt x="52" y="15"/>
                </a:lnTo>
                <a:lnTo>
                  <a:pt x="54" y="13"/>
                </a:lnTo>
                <a:lnTo>
                  <a:pt x="56" y="12"/>
                </a:lnTo>
                <a:lnTo>
                  <a:pt x="59" y="10"/>
                </a:lnTo>
                <a:lnTo>
                  <a:pt x="61" y="7"/>
                </a:lnTo>
                <a:lnTo>
                  <a:pt x="62" y="6"/>
                </a:lnTo>
                <a:lnTo>
                  <a:pt x="65" y="5"/>
                </a:lnTo>
                <a:lnTo>
                  <a:pt x="67" y="4"/>
                </a:lnTo>
                <a:lnTo>
                  <a:pt x="69" y="3"/>
                </a:lnTo>
                <a:lnTo>
                  <a:pt x="71" y="1"/>
                </a:lnTo>
                <a:lnTo>
                  <a:pt x="74" y="1"/>
                </a:lnTo>
                <a:lnTo>
                  <a:pt x="76" y="0"/>
                </a:lnTo>
                <a:lnTo>
                  <a:pt x="78" y="0"/>
                </a:lnTo>
                <a:lnTo>
                  <a:pt x="81" y="0"/>
                </a:lnTo>
                <a:lnTo>
                  <a:pt x="84" y="0"/>
                </a:lnTo>
                <a:lnTo>
                  <a:pt x="87" y="0"/>
                </a:lnTo>
                <a:lnTo>
                  <a:pt x="89" y="1"/>
                </a:lnTo>
                <a:lnTo>
                  <a:pt x="92" y="1"/>
                </a:lnTo>
                <a:lnTo>
                  <a:pt x="95" y="3"/>
                </a:lnTo>
                <a:lnTo>
                  <a:pt x="102" y="5"/>
                </a:lnTo>
                <a:lnTo>
                  <a:pt x="105" y="7"/>
                </a:lnTo>
                <a:lnTo>
                  <a:pt x="109" y="8"/>
                </a:lnTo>
                <a:lnTo>
                  <a:pt x="112" y="11"/>
                </a:lnTo>
                <a:lnTo>
                  <a:pt x="115" y="13"/>
                </a:lnTo>
                <a:lnTo>
                  <a:pt x="119" y="15"/>
                </a:lnTo>
                <a:lnTo>
                  <a:pt x="122" y="18"/>
                </a:lnTo>
                <a:lnTo>
                  <a:pt x="126" y="21"/>
                </a:lnTo>
                <a:lnTo>
                  <a:pt x="131" y="23"/>
                </a:lnTo>
                <a:lnTo>
                  <a:pt x="134" y="27"/>
                </a:lnTo>
                <a:lnTo>
                  <a:pt x="137" y="30"/>
                </a:lnTo>
                <a:lnTo>
                  <a:pt x="141" y="34"/>
                </a:lnTo>
                <a:lnTo>
                  <a:pt x="146" y="37"/>
                </a:lnTo>
                <a:lnTo>
                  <a:pt x="149" y="42"/>
                </a:lnTo>
                <a:lnTo>
                  <a:pt x="153" y="46"/>
                </a:lnTo>
                <a:lnTo>
                  <a:pt x="156" y="50"/>
                </a:lnTo>
                <a:lnTo>
                  <a:pt x="158" y="55"/>
                </a:lnTo>
                <a:lnTo>
                  <a:pt x="162" y="59"/>
                </a:lnTo>
                <a:lnTo>
                  <a:pt x="165" y="64"/>
                </a:lnTo>
                <a:lnTo>
                  <a:pt x="171" y="74"/>
                </a:lnTo>
                <a:lnTo>
                  <a:pt x="173" y="80"/>
                </a:lnTo>
                <a:lnTo>
                  <a:pt x="176" y="86"/>
                </a:lnTo>
                <a:lnTo>
                  <a:pt x="178" y="92"/>
                </a:lnTo>
                <a:lnTo>
                  <a:pt x="179" y="98"/>
                </a:lnTo>
                <a:lnTo>
                  <a:pt x="181" y="103"/>
                </a:lnTo>
                <a:lnTo>
                  <a:pt x="183" y="109"/>
                </a:lnTo>
                <a:lnTo>
                  <a:pt x="185" y="115"/>
                </a:lnTo>
                <a:lnTo>
                  <a:pt x="186" y="121"/>
                </a:lnTo>
                <a:lnTo>
                  <a:pt x="187" y="128"/>
                </a:lnTo>
                <a:lnTo>
                  <a:pt x="188" y="134"/>
                </a:lnTo>
                <a:lnTo>
                  <a:pt x="190" y="139"/>
                </a:lnTo>
                <a:lnTo>
                  <a:pt x="190" y="145"/>
                </a:lnTo>
                <a:lnTo>
                  <a:pt x="191" y="152"/>
                </a:lnTo>
                <a:lnTo>
                  <a:pt x="191" y="158"/>
                </a:lnTo>
                <a:lnTo>
                  <a:pt x="192" y="164"/>
                </a:lnTo>
                <a:lnTo>
                  <a:pt x="192" y="169"/>
                </a:lnTo>
                <a:lnTo>
                  <a:pt x="193" y="175"/>
                </a:lnTo>
                <a:lnTo>
                  <a:pt x="193" y="181"/>
                </a:lnTo>
                <a:lnTo>
                  <a:pt x="193" y="191"/>
                </a:lnTo>
                <a:lnTo>
                  <a:pt x="193" y="196"/>
                </a:lnTo>
                <a:lnTo>
                  <a:pt x="193" y="202"/>
                </a:lnTo>
                <a:lnTo>
                  <a:pt x="193" y="207"/>
                </a:lnTo>
                <a:lnTo>
                  <a:pt x="193" y="211"/>
                </a:lnTo>
                <a:lnTo>
                  <a:pt x="193" y="216"/>
                </a:lnTo>
                <a:lnTo>
                  <a:pt x="193" y="219"/>
                </a:lnTo>
                <a:lnTo>
                  <a:pt x="193" y="224"/>
                </a:lnTo>
                <a:lnTo>
                  <a:pt x="192" y="227"/>
                </a:lnTo>
                <a:lnTo>
                  <a:pt x="192" y="232"/>
                </a:lnTo>
                <a:lnTo>
                  <a:pt x="192" y="236"/>
                </a:lnTo>
                <a:lnTo>
                  <a:pt x="191" y="239"/>
                </a:lnTo>
                <a:lnTo>
                  <a:pt x="191" y="242"/>
                </a:lnTo>
                <a:lnTo>
                  <a:pt x="190" y="246"/>
                </a:lnTo>
                <a:lnTo>
                  <a:pt x="188" y="249"/>
                </a:lnTo>
                <a:lnTo>
                  <a:pt x="188" y="253"/>
                </a:lnTo>
                <a:lnTo>
                  <a:pt x="187" y="256"/>
                </a:lnTo>
                <a:lnTo>
                  <a:pt x="186" y="260"/>
                </a:lnTo>
                <a:lnTo>
                  <a:pt x="185" y="262"/>
                </a:lnTo>
                <a:lnTo>
                  <a:pt x="183" y="268"/>
                </a:lnTo>
                <a:lnTo>
                  <a:pt x="181" y="271"/>
                </a:lnTo>
                <a:lnTo>
                  <a:pt x="180" y="274"/>
                </a:lnTo>
                <a:lnTo>
                  <a:pt x="179" y="277"/>
                </a:lnTo>
                <a:lnTo>
                  <a:pt x="177" y="280"/>
                </a:lnTo>
                <a:lnTo>
                  <a:pt x="176" y="283"/>
                </a:lnTo>
                <a:lnTo>
                  <a:pt x="175" y="285"/>
                </a:lnTo>
                <a:lnTo>
                  <a:pt x="172" y="288"/>
                </a:lnTo>
                <a:lnTo>
                  <a:pt x="171" y="290"/>
                </a:lnTo>
                <a:lnTo>
                  <a:pt x="169" y="293"/>
                </a:lnTo>
                <a:lnTo>
                  <a:pt x="166" y="296"/>
                </a:lnTo>
                <a:lnTo>
                  <a:pt x="165" y="298"/>
                </a:lnTo>
                <a:lnTo>
                  <a:pt x="163" y="300"/>
                </a:lnTo>
                <a:lnTo>
                  <a:pt x="162" y="304"/>
                </a:lnTo>
                <a:lnTo>
                  <a:pt x="159" y="306"/>
                </a:lnTo>
                <a:lnTo>
                  <a:pt x="157" y="309"/>
                </a:lnTo>
                <a:lnTo>
                  <a:pt x="155" y="311"/>
                </a:lnTo>
                <a:lnTo>
                  <a:pt x="154" y="313"/>
                </a:lnTo>
                <a:lnTo>
                  <a:pt x="151" y="315"/>
                </a:lnTo>
                <a:lnTo>
                  <a:pt x="147" y="32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Freeform 48"/>
          <p:cNvSpPr>
            <a:spLocks/>
          </p:cNvSpPr>
          <p:nvPr/>
        </p:nvSpPr>
        <p:spPr bwMode="auto">
          <a:xfrm>
            <a:off x="2068513" y="4476750"/>
            <a:ext cx="1235075" cy="1106488"/>
          </a:xfrm>
          <a:custGeom>
            <a:avLst/>
            <a:gdLst>
              <a:gd name="T0" fmla="*/ 2325 w 2333"/>
              <a:gd name="T1" fmla="*/ 1955 h 2093"/>
              <a:gd name="T2" fmla="*/ 2314 w 2333"/>
              <a:gd name="T3" fmla="*/ 1803 h 2093"/>
              <a:gd name="T4" fmla="*/ 2303 w 2333"/>
              <a:gd name="T5" fmla="*/ 1691 h 2093"/>
              <a:gd name="T6" fmla="*/ 2286 w 2333"/>
              <a:gd name="T7" fmla="*/ 1605 h 2093"/>
              <a:gd name="T8" fmla="*/ 2263 w 2333"/>
              <a:gd name="T9" fmla="*/ 1556 h 2093"/>
              <a:gd name="T10" fmla="*/ 2231 w 2333"/>
              <a:gd name="T11" fmla="*/ 1507 h 2093"/>
              <a:gd name="T12" fmla="*/ 2197 w 2333"/>
              <a:gd name="T13" fmla="*/ 1450 h 2093"/>
              <a:gd name="T14" fmla="*/ 2169 w 2333"/>
              <a:gd name="T15" fmla="*/ 1385 h 2093"/>
              <a:gd name="T16" fmla="*/ 2141 w 2333"/>
              <a:gd name="T17" fmla="*/ 1299 h 2093"/>
              <a:gd name="T18" fmla="*/ 2114 w 2333"/>
              <a:gd name="T19" fmla="*/ 1214 h 2093"/>
              <a:gd name="T20" fmla="*/ 2079 w 2333"/>
              <a:gd name="T21" fmla="*/ 1137 h 2093"/>
              <a:gd name="T22" fmla="*/ 2031 w 2333"/>
              <a:gd name="T23" fmla="*/ 1089 h 2093"/>
              <a:gd name="T24" fmla="*/ 1962 w 2333"/>
              <a:gd name="T25" fmla="*/ 1053 h 2093"/>
              <a:gd name="T26" fmla="*/ 1874 w 2333"/>
              <a:gd name="T27" fmla="*/ 1021 h 2093"/>
              <a:gd name="T28" fmla="*/ 1786 w 2333"/>
              <a:gd name="T29" fmla="*/ 991 h 2093"/>
              <a:gd name="T30" fmla="*/ 1701 w 2333"/>
              <a:gd name="T31" fmla="*/ 955 h 2093"/>
              <a:gd name="T32" fmla="*/ 1643 w 2333"/>
              <a:gd name="T33" fmla="*/ 925 h 2093"/>
              <a:gd name="T34" fmla="*/ 1598 w 2333"/>
              <a:gd name="T35" fmla="*/ 911 h 2093"/>
              <a:gd name="T36" fmla="*/ 1559 w 2333"/>
              <a:gd name="T37" fmla="*/ 925 h 2093"/>
              <a:gd name="T38" fmla="*/ 1502 w 2333"/>
              <a:gd name="T39" fmla="*/ 970 h 2093"/>
              <a:gd name="T40" fmla="*/ 1443 w 2333"/>
              <a:gd name="T41" fmla="*/ 1020 h 2093"/>
              <a:gd name="T42" fmla="*/ 1400 w 2333"/>
              <a:gd name="T43" fmla="*/ 1042 h 2093"/>
              <a:gd name="T44" fmla="*/ 1346 w 2333"/>
              <a:gd name="T45" fmla="*/ 1032 h 2093"/>
              <a:gd name="T46" fmla="*/ 1283 w 2333"/>
              <a:gd name="T47" fmla="*/ 982 h 2093"/>
              <a:gd name="T48" fmla="*/ 1211 w 2333"/>
              <a:gd name="T49" fmla="*/ 864 h 2093"/>
              <a:gd name="T50" fmla="*/ 1142 w 2333"/>
              <a:gd name="T51" fmla="*/ 690 h 2093"/>
              <a:gd name="T52" fmla="*/ 1082 w 2333"/>
              <a:gd name="T53" fmla="*/ 513 h 2093"/>
              <a:gd name="T54" fmla="*/ 1023 w 2333"/>
              <a:gd name="T55" fmla="*/ 336 h 2093"/>
              <a:gd name="T56" fmla="*/ 975 w 2333"/>
              <a:gd name="T57" fmla="*/ 212 h 2093"/>
              <a:gd name="T58" fmla="*/ 927 w 2333"/>
              <a:gd name="T59" fmla="*/ 107 h 2093"/>
              <a:gd name="T60" fmla="*/ 884 w 2333"/>
              <a:gd name="T61" fmla="*/ 39 h 2093"/>
              <a:gd name="T62" fmla="*/ 845 w 2333"/>
              <a:gd name="T63" fmla="*/ 3 h 2093"/>
              <a:gd name="T64" fmla="*/ 811 w 2333"/>
              <a:gd name="T65" fmla="*/ 4 h 2093"/>
              <a:gd name="T66" fmla="*/ 781 w 2333"/>
              <a:gd name="T67" fmla="*/ 31 h 2093"/>
              <a:gd name="T68" fmla="*/ 751 w 2333"/>
              <a:gd name="T69" fmla="*/ 89 h 2093"/>
              <a:gd name="T70" fmla="*/ 729 w 2333"/>
              <a:gd name="T71" fmla="*/ 162 h 2093"/>
              <a:gd name="T72" fmla="*/ 702 w 2333"/>
              <a:gd name="T73" fmla="*/ 239 h 2093"/>
              <a:gd name="T74" fmla="*/ 672 w 2333"/>
              <a:gd name="T75" fmla="*/ 301 h 2093"/>
              <a:gd name="T76" fmla="*/ 631 w 2333"/>
              <a:gd name="T77" fmla="*/ 366 h 2093"/>
              <a:gd name="T78" fmla="*/ 590 w 2333"/>
              <a:gd name="T79" fmla="*/ 428 h 2093"/>
              <a:gd name="T80" fmla="*/ 556 w 2333"/>
              <a:gd name="T81" fmla="*/ 482 h 2093"/>
              <a:gd name="T82" fmla="*/ 522 w 2333"/>
              <a:gd name="T83" fmla="*/ 532 h 2093"/>
              <a:gd name="T84" fmla="*/ 481 w 2333"/>
              <a:gd name="T85" fmla="*/ 563 h 2093"/>
              <a:gd name="T86" fmla="*/ 393 w 2333"/>
              <a:gd name="T87" fmla="*/ 549 h 2093"/>
              <a:gd name="T88" fmla="*/ 287 w 2333"/>
              <a:gd name="T89" fmla="*/ 510 h 2093"/>
              <a:gd name="T90" fmla="*/ 218 w 2333"/>
              <a:gd name="T91" fmla="*/ 491 h 2093"/>
              <a:gd name="T92" fmla="*/ 162 w 2333"/>
              <a:gd name="T93" fmla="*/ 495 h 2093"/>
              <a:gd name="T94" fmla="*/ 121 w 2333"/>
              <a:gd name="T95" fmla="*/ 526 h 2093"/>
              <a:gd name="T96" fmla="*/ 84 w 2333"/>
              <a:gd name="T97" fmla="*/ 602 h 2093"/>
              <a:gd name="T98" fmla="*/ 57 w 2333"/>
              <a:gd name="T99" fmla="*/ 712 h 2093"/>
              <a:gd name="T100" fmla="*/ 33 w 2333"/>
              <a:gd name="T101" fmla="*/ 863 h 2093"/>
              <a:gd name="T102" fmla="*/ 15 w 2333"/>
              <a:gd name="T103" fmla="*/ 1018 h 2093"/>
              <a:gd name="T104" fmla="*/ 10 w 2333"/>
              <a:gd name="T105" fmla="*/ 1151 h 2093"/>
              <a:gd name="T106" fmla="*/ 7 w 2333"/>
              <a:gd name="T107" fmla="*/ 1330 h 2093"/>
              <a:gd name="T108" fmla="*/ 4 w 2333"/>
              <a:gd name="T109" fmla="*/ 1531 h 2093"/>
              <a:gd name="T110" fmla="*/ 1 w 2333"/>
              <a:gd name="T111" fmla="*/ 1736 h 2093"/>
              <a:gd name="T112" fmla="*/ 0 w 2333"/>
              <a:gd name="T113" fmla="*/ 1887 h 2093"/>
              <a:gd name="T114" fmla="*/ 0 w 2333"/>
              <a:gd name="T115" fmla="*/ 2010 h 20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33"/>
              <a:gd name="T175" fmla="*/ 0 h 2093"/>
              <a:gd name="T176" fmla="*/ 2333 w 2333"/>
              <a:gd name="T177" fmla="*/ 2093 h 209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33" h="2093">
                <a:moveTo>
                  <a:pt x="2333" y="2093"/>
                </a:moveTo>
                <a:lnTo>
                  <a:pt x="2333" y="2079"/>
                </a:lnTo>
                <a:lnTo>
                  <a:pt x="2332" y="2065"/>
                </a:lnTo>
                <a:lnTo>
                  <a:pt x="2331" y="2051"/>
                </a:lnTo>
                <a:lnTo>
                  <a:pt x="2330" y="2037"/>
                </a:lnTo>
                <a:lnTo>
                  <a:pt x="2329" y="2024"/>
                </a:lnTo>
                <a:lnTo>
                  <a:pt x="2329" y="2010"/>
                </a:lnTo>
                <a:lnTo>
                  <a:pt x="2328" y="1996"/>
                </a:lnTo>
                <a:lnTo>
                  <a:pt x="2326" y="1983"/>
                </a:lnTo>
                <a:lnTo>
                  <a:pt x="2325" y="1969"/>
                </a:lnTo>
                <a:lnTo>
                  <a:pt x="2325" y="1955"/>
                </a:lnTo>
                <a:lnTo>
                  <a:pt x="2324" y="1942"/>
                </a:lnTo>
                <a:lnTo>
                  <a:pt x="2323" y="1929"/>
                </a:lnTo>
                <a:lnTo>
                  <a:pt x="2322" y="1916"/>
                </a:lnTo>
                <a:lnTo>
                  <a:pt x="2321" y="1902"/>
                </a:lnTo>
                <a:lnTo>
                  <a:pt x="2321" y="1889"/>
                </a:lnTo>
                <a:lnTo>
                  <a:pt x="2319" y="1876"/>
                </a:lnTo>
                <a:lnTo>
                  <a:pt x="2318" y="1864"/>
                </a:lnTo>
                <a:lnTo>
                  <a:pt x="2317" y="1852"/>
                </a:lnTo>
                <a:lnTo>
                  <a:pt x="2316" y="1828"/>
                </a:lnTo>
                <a:lnTo>
                  <a:pt x="2315" y="1815"/>
                </a:lnTo>
                <a:lnTo>
                  <a:pt x="2314" y="1803"/>
                </a:lnTo>
                <a:lnTo>
                  <a:pt x="2312" y="1792"/>
                </a:lnTo>
                <a:lnTo>
                  <a:pt x="2312" y="1781"/>
                </a:lnTo>
                <a:lnTo>
                  <a:pt x="2311" y="1770"/>
                </a:lnTo>
                <a:lnTo>
                  <a:pt x="2310" y="1759"/>
                </a:lnTo>
                <a:lnTo>
                  <a:pt x="2309" y="1749"/>
                </a:lnTo>
                <a:lnTo>
                  <a:pt x="2308" y="1739"/>
                </a:lnTo>
                <a:lnTo>
                  <a:pt x="2307" y="1728"/>
                </a:lnTo>
                <a:lnTo>
                  <a:pt x="2307" y="1719"/>
                </a:lnTo>
                <a:lnTo>
                  <a:pt x="2306" y="1710"/>
                </a:lnTo>
                <a:lnTo>
                  <a:pt x="2304" y="1700"/>
                </a:lnTo>
                <a:lnTo>
                  <a:pt x="2303" y="1691"/>
                </a:lnTo>
                <a:lnTo>
                  <a:pt x="2302" y="1682"/>
                </a:lnTo>
                <a:lnTo>
                  <a:pt x="2301" y="1674"/>
                </a:lnTo>
                <a:lnTo>
                  <a:pt x="2300" y="1666"/>
                </a:lnTo>
                <a:lnTo>
                  <a:pt x="2299" y="1657"/>
                </a:lnTo>
                <a:lnTo>
                  <a:pt x="2296" y="1651"/>
                </a:lnTo>
                <a:lnTo>
                  <a:pt x="2294" y="1635"/>
                </a:lnTo>
                <a:lnTo>
                  <a:pt x="2293" y="1630"/>
                </a:lnTo>
                <a:lnTo>
                  <a:pt x="2290" y="1623"/>
                </a:lnTo>
                <a:lnTo>
                  <a:pt x="2289" y="1617"/>
                </a:lnTo>
                <a:lnTo>
                  <a:pt x="2287" y="1611"/>
                </a:lnTo>
                <a:lnTo>
                  <a:pt x="2286" y="1605"/>
                </a:lnTo>
                <a:lnTo>
                  <a:pt x="2284" y="1601"/>
                </a:lnTo>
                <a:lnTo>
                  <a:pt x="2282" y="1595"/>
                </a:lnTo>
                <a:lnTo>
                  <a:pt x="2280" y="1590"/>
                </a:lnTo>
                <a:lnTo>
                  <a:pt x="2279" y="1586"/>
                </a:lnTo>
                <a:lnTo>
                  <a:pt x="2277" y="1581"/>
                </a:lnTo>
                <a:lnTo>
                  <a:pt x="2274" y="1576"/>
                </a:lnTo>
                <a:lnTo>
                  <a:pt x="2272" y="1572"/>
                </a:lnTo>
                <a:lnTo>
                  <a:pt x="2270" y="1568"/>
                </a:lnTo>
                <a:lnTo>
                  <a:pt x="2267" y="1564"/>
                </a:lnTo>
                <a:lnTo>
                  <a:pt x="2265" y="1560"/>
                </a:lnTo>
                <a:lnTo>
                  <a:pt x="2263" y="1556"/>
                </a:lnTo>
                <a:lnTo>
                  <a:pt x="2260" y="1552"/>
                </a:lnTo>
                <a:lnTo>
                  <a:pt x="2258" y="1547"/>
                </a:lnTo>
                <a:lnTo>
                  <a:pt x="2253" y="1540"/>
                </a:lnTo>
                <a:lnTo>
                  <a:pt x="2251" y="1536"/>
                </a:lnTo>
                <a:lnTo>
                  <a:pt x="2248" y="1532"/>
                </a:lnTo>
                <a:lnTo>
                  <a:pt x="2245" y="1528"/>
                </a:lnTo>
                <a:lnTo>
                  <a:pt x="2242" y="1524"/>
                </a:lnTo>
                <a:lnTo>
                  <a:pt x="2240" y="1520"/>
                </a:lnTo>
                <a:lnTo>
                  <a:pt x="2237" y="1516"/>
                </a:lnTo>
                <a:lnTo>
                  <a:pt x="2234" y="1511"/>
                </a:lnTo>
                <a:lnTo>
                  <a:pt x="2231" y="1507"/>
                </a:lnTo>
                <a:lnTo>
                  <a:pt x="2228" y="1502"/>
                </a:lnTo>
                <a:lnTo>
                  <a:pt x="2226" y="1499"/>
                </a:lnTo>
                <a:lnTo>
                  <a:pt x="2222" y="1494"/>
                </a:lnTo>
                <a:lnTo>
                  <a:pt x="2220" y="1489"/>
                </a:lnTo>
                <a:lnTo>
                  <a:pt x="2216" y="1485"/>
                </a:lnTo>
                <a:lnTo>
                  <a:pt x="2214" y="1480"/>
                </a:lnTo>
                <a:lnTo>
                  <a:pt x="2211" y="1474"/>
                </a:lnTo>
                <a:lnTo>
                  <a:pt x="2208" y="1470"/>
                </a:lnTo>
                <a:lnTo>
                  <a:pt x="2205" y="1465"/>
                </a:lnTo>
                <a:lnTo>
                  <a:pt x="2202" y="1461"/>
                </a:lnTo>
                <a:lnTo>
                  <a:pt x="2197" y="1450"/>
                </a:lnTo>
                <a:lnTo>
                  <a:pt x="2194" y="1444"/>
                </a:lnTo>
                <a:lnTo>
                  <a:pt x="2191" y="1438"/>
                </a:lnTo>
                <a:lnTo>
                  <a:pt x="2189" y="1433"/>
                </a:lnTo>
                <a:lnTo>
                  <a:pt x="2186" y="1428"/>
                </a:lnTo>
                <a:lnTo>
                  <a:pt x="2184" y="1422"/>
                </a:lnTo>
                <a:lnTo>
                  <a:pt x="2182" y="1415"/>
                </a:lnTo>
                <a:lnTo>
                  <a:pt x="2178" y="1410"/>
                </a:lnTo>
                <a:lnTo>
                  <a:pt x="2176" y="1404"/>
                </a:lnTo>
                <a:lnTo>
                  <a:pt x="2174" y="1398"/>
                </a:lnTo>
                <a:lnTo>
                  <a:pt x="2171" y="1391"/>
                </a:lnTo>
                <a:lnTo>
                  <a:pt x="2169" y="1385"/>
                </a:lnTo>
                <a:lnTo>
                  <a:pt x="2167" y="1378"/>
                </a:lnTo>
                <a:lnTo>
                  <a:pt x="2164" y="1371"/>
                </a:lnTo>
                <a:lnTo>
                  <a:pt x="2162" y="1366"/>
                </a:lnTo>
                <a:lnTo>
                  <a:pt x="2160" y="1359"/>
                </a:lnTo>
                <a:lnTo>
                  <a:pt x="2157" y="1352"/>
                </a:lnTo>
                <a:lnTo>
                  <a:pt x="2155" y="1345"/>
                </a:lnTo>
                <a:lnTo>
                  <a:pt x="2153" y="1337"/>
                </a:lnTo>
                <a:lnTo>
                  <a:pt x="2148" y="1323"/>
                </a:lnTo>
                <a:lnTo>
                  <a:pt x="2146" y="1315"/>
                </a:lnTo>
                <a:lnTo>
                  <a:pt x="2143" y="1308"/>
                </a:lnTo>
                <a:lnTo>
                  <a:pt x="2141" y="1299"/>
                </a:lnTo>
                <a:lnTo>
                  <a:pt x="2139" y="1291"/>
                </a:lnTo>
                <a:lnTo>
                  <a:pt x="2136" y="1283"/>
                </a:lnTo>
                <a:lnTo>
                  <a:pt x="2134" y="1276"/>
                </a:lnTo>
                <a:lnTo>
                  <a:pt x="2132" y="1268"/>
                </a:lnTo>
                <a:lnTo>
                  <a:pt x="2130" y="1260"/>
                </a:lnTo>
                <a:lnTo>
                  <a:pt x="2127" y="1252"/>
                </a:lnTo>
                <a:lnTo>
                  <a:pt x="2125" y="1245"/>
                </a:lnTo>
                <a:lnTo>
                  <a:pt x="2123" y="1237"/>
                </a:lnTo>
                <a:lnTo>
                  <a:pt x="2120" y="1229"/>
                </a:lnTo>
                <a:lnTo>
                  <a:pt x="2118" y="1222"/>
                </a:lnTo>
                <a:lnTo>
                  <a:pt x="2114" y="1214"/>
                </a:lnTo>
                <a:lnTo>
                  <a:pt x="2112" y="1207"/>
                </a:lnTo>
                <a:lnTo>
                  <a:pt x="2110" y="1200"/>
                </a:lnTo>
                <a:lnTo>
                  <a:pt x="2106" y="1193"/>
                </a:lnTo>
                <a:lnTo>
                  <a:pt x="2104" y="1186"/>
                </a:lnTo>
                <a:lnTo>
                  <a:pt x="2098" y="1172"/>
                </a:lnTo>
                <a:lnTo>
                  <a:pt x="2095" y="1166"/>
                </a:lnTo>
                <a:lnTo>
                  <a:pt x="2091" y="1159"/>
                </a:lnTo>
                <a:lnTo>
                  <a:pt x="2088" y="1153"/>
                </a:lnTo>
                <a:lnTo>
                  <a:pt x="2086" y="1148"/>
                </a:lnTo>
                <a:lnTo>
                  <a:pt x="2082" y="1143"/>
                </a:lnTo>
                <a:lnTo>
                  <a:pt x="2079" y="1137"/>
                </a:lnTo>
                <a:lnTo>
                  <a:pt x="2074" y="1131"/>
                </a:lnTo>
                <a:lnTo>
                  <a:pt x="2070" y="1127"/>
                </a:lnTo>
                <a:lnTo>
                  <a:pt x="2067" y="1122"/>
                </a:lnTo>
                <a:lnTo>
                  <a:pt x="2062" y="1118"/>
                </a:lnTo>
                <a:lnTo>
                  <a:pt x="2059" y="1113"/>
                </a:lnTo>
                <a:lnTo>
                  <a:pt x="2054" y="1108"/>
                </a:lnTo>
                <a:lnTo>
                  <a:pt x="2050" y="1105"/>
                </a:lnTo>
                <a:lnTo>
                  <a:pt x="2046" y="1100"/>
                </a:lnTo>
                <a:lnTo>
                  <a:pt x="2042" y="1097"/>
                </a:lnTo>
                <a:lnTo>
                  <a:pt x="2036" y="1093"/>
                </a:lnTo>
                <a:lnTo>
                  <a:pt x="2031" y="1089"/>
                </a:lnTo>
                <a:lnTo>
                  <a:pt x="2026" y="1085"/>
                </a:lnTo>
                <a:lnTo>
                  <a:pt x="2016" y="1078"/>
                </a:lnTo>
                <a:lnTo>
                  <a:pt x="2010" y="1076"/>
                </a:lnTo>
                <a:lnTo>
                  <a:pt x="2004" y="1072"/>
                </a:lnTo>
                <a:lnTo>
                  <a:pt x="1999" y="1069"/>
                </a:lnTo>
                <a:lnTo>
                  <a:pt x="1993" y="1067"/>
                </a:lnTo>
                <a:lnTo>
                  <a:pt x="1987" y="1063"/>
                </a:lnTo>
                <a:lnTo>
                  <a:pt x="1980" y="1061"/>
                </a:lnTo>
                <a:lnTo>
                  <a:pt x="1974" y="1057"/>
                </a:lnTo>
                <a:lnTo>
                  <a:pt x="1967" y="1055"/>
                </a:lnTo>
                <a:lnTo>
                  <a:pt x="1962" y="1053"/>
                </a:lnTo>
                <a:lnTo>
                  <a:pt x="1955" y="1050"/>
                </a:lnTo>
                <a:lnTo>
                  <a:pt x="1948" y="1047"/>
                </a:lnTo>
                <a:lnTo>
                  <a:pt x="1941" y="1045"/>
                </a:lnTo>
                <a:lnTo>
                  <a:pt x="1934" y="1042"/>
                </a:lnTo>
                <a:lnTo>
                  <a:pt x="1926" y="1040"/>
                </a:lnTo>
                <a:lnTo>
                  <a:pt x="1919" y="1038"/>
                </a:lnTo>
                <a:lnTo>
                  <a:pt x="1912" y="1034"/>
                </a:lnTo>
                <a:lnTo>
                  <a:pt x="1904" y="1032"/>
                </a:lnTo>
                <a:lnTo>
                  <a:pt x="1897" y="1030"/>
                </a:lnTo>
                <a:lnTo>
                  <a:pt x="1881" y="1025"/>
                </a:lnTo>
                <a:lnTo>
                  <a:pt x="1874" y="1021"/>
                </a:lnTo>
                <a:lnTo>
                  <a:pt x="1866" y="1019"/>
                </a:lnTo>
                <a:lnTo>
                  <a:pt x="1857" y="1017"/>
                </a:lnTo>
                <a:lnTo>
                  <a:pt x="1849" y="1013"/>
                </a:lnTo>
                <a:lnTo>
                  <a:pt x="1841" y="1011"/>
                </a:lnTo>
                <a:lnTo>
                  <a:pt x="1833" y="1009"/>
                </a:lnTo>
                <a:lnTo>
                  <a:pt x="1825" y="1005"/>
                </a:lnTo>
                <a:lnTo>
                  <a:pt x="1817" y="1003"/>
                </a:lnTo>
                <a:lnTo>
                  <a:pt x="1809" y="999"/>
                </a:lnTo>
                <a:lnTo>
                  <a:pt x="1801" y="997"/>
                </a:lnTo>
                <a:lnTo>
                  <a:pt x="1794" y="994"/>
                </a:lnTo>
                <a:lnTo>
                  <a:pt x="1786" y="991"/>
                </a:lnTo>
                <a:lnTo>
                  <a:pt x="1778" y="988"/>
                </a:lnTo>
                <a:lnTo>
                  <a:pt x="1769" y="985"/>
                </a:lnTo>
                <a:lnTo>
                  <a:pt x="1762" y="982"/>
                </a:lnTo>
                <a:lnTo>
                  <a:pt x="1754" y="980"/>
                </a:lnTo>
                <a:lnTo>
                  <a:pt x="1747" y="976"/>
                </a:lnTo>
                <a:lnTo>
                  <a:pt x="1740" y="973"/>
                </a:lnTo>
                <a:lnTo>
                  <a:pt x="1727" y="967"/>
                </a:lnTo>
                <a:lnTo>
                  <a:pt x="1720" y="963"/>
                </a:lnTo>
                <a:lnTo>
                  <a:pt x="1714" y="961"/>
                </a:lnTo>
                <a:lnTo>
                  <a:pt x="1707" y="958"/>
                </a:lnTo>
                <a:lnTo>
                  <a:pt x="1701" y="955"/>
                </a:lnTo>
                <a:lnTo>
                  <a:pt x="1695" y="952"/>
                </a:lnTo>
                <a:lnTo>
                  <a:pt x="1688" y="948"/>
                </a:lnTo>
                <a:lnTo>
                  <a:pt x="1684" y="946"/>
                </a:lnTo>
                <a:lnTo>
                  <a:pt x="1678" y="943"/>
                </a:lnTo>
                <a:lnTo>
                  <a:pt x="1672" y="940"/>
                </a:lnTo>
                <a:lnTo>
                  <a:pt x="1668" y="938"/>
                </a:lnTo>
                <a:lnTo>
                  <a:pt x="1662" y="935"/>
                </a:lnTo>
                <a:lnTo>
                  <a:pt x="1657" y="932"/>
                </a:lnTo>
                <a:lnTo>
                  <a:pt x="1652" y="930"/>
                </a:lnTo>
                <a:lnTo>
                  <a:pt x="1648" y="928"/>
                </a:lnTo>
                <a:lnTo>
                  <a:pt x="1643" y="925"/>
                </a:lnTo>
                <a:lnTo>
                  <a:pt x="1639" y="923"/>
                </a:lnTo>
                <a:lnTo>
                  <a:pt x="1635" y="922"/>
                </a:lnTo>
                <a:lnTo>
                  <a:pt x="1630" y="919"/>
                </a:lnTo>
                <a:lnTo>
                  <a:pt x="1622" y="917"/>
                </a:lnTo>
                <a:lnTo>
                  <a:pt x="1619" y="915"/>
                </a:lnTo>
                <a:lnTo>
                  <a:pt x="1615" y="915"/>
                </a:lnTo>
                <a:lnTo>
                  <a:pt x="1612" y="914"/>
                </a:lnTo>
                <a:lnTo>
                  <a:pt x="1607" y="912"/>
                </a:lnTo>
                <a:lnTo>
                  <a:pt x="1604" y="912"/>
                </a:lnTo>
                <a:lnTo>
                  <a:pt x="1602" y="911"/>
                </a:lnTo>
                <a:lnTo>
                  <a:pt x="1598" y="911"/>
                </a:lnTo>
                <a:lnTo>
                  <a:pt x="1595" y="911"/>
                </a:lnTo>
                <a:lnTo>
                  <a:pt x="1591" y="912"/>
                </a:lnTo>
                <a:lnTo>
                  <a:pt x="1588" y="912"/>
                </a:lnTo>
                <a:lnTo>
                  <a:pt x="1584" y="914"/>
                </a:lnTo>
                <a:lnTo>
                  <a:pt x="1581" y="915"/>
                </a:lnTo>
                <a:lnTo>
                  <a:pt x="1577" y="916"/>
                </a:lnTo>
                <a:lnTo>
                  <a:pt x="1574" y="917"/>
                </a:lnTo>
                <a:lnTo>
                  <a:pt x="1570" y="918"/>
                </a:lnTo>
                <a:lnTo>
                  <a:pt x="1567" y="921"/>
                </a:lnTo>
                <a:lnTo>
                  <a:pt x="1562" y="923"/>
                </a:lnTo>
                <a:lnTo>
                  <a:pt x="1559" y="925"/>
                </a:lnTo>
                <a:lnTo>
                  <a:pt x="1551" y="931"/>
                </a:lnTo>
                <a:lnTo>
                  <a:pt x="1546" y="935"/>
                </a:lnTo>
                <a:lnTo>
                  <a:pt x="1541" y="938"/>
                </a:lnTo>
                <a:lnTo>
                  <a:pt x="1537" y="941"/>
                </a:lnTo>
                <a:lnTo>
                  <a:pt x="1532" y="945"/>
                </a:lnTo>
                <a:lnTo>
                  <a:pt x="1527" y="948"/>
                </a:lnTo>
                <a:lnTo>
                  <a:pt x="1522" y="953"/>
                </a:lnTo>
                <a:lnTo>
                  <a:pt x="1517" y="958"/>
                </a:lnTo>
                <a:lnTo>
                  <a:pt x="1512" y="961"/>
                </a:lnTo>
                <a:lnTo>
                  <a:pt x="1507" y="966"/>
                </a:lnTo>
                <a:lnTo>
                  <a:pt x="1502" y="970"/>
                </a:lnTo>
                <a:lnTo>
                  <a:pt x="1496" y="975"/>
                </a:lnTo>
                <a:lnTo>
                  <a:pt x="1492" y="980"/>
                </a:lnTo>
                <a:lnTo>
                  <a:pt x="1487" y="984"/>
                </a:lnTo>
                <a:lnTo>
                  <a:pt x="1481" y="989"/>
                </a:lnTo>
                <a:lnTo>
                  <a:pt x="1477" y="992"/>
                </a:lnTo>
                <a:lnTo>
                  <a:pt x="1471" y="997"/>
                </a:lnTo>
                <a:lnTo>
                  <a:pt x="1466" y="1002"/>
                </a:lnTo>
                <a:lnTo>
                  <a:pt x="1461" y="1005"/>
                </a:lnTo>
                <a:lnTo>
                  <a:pt x="1452" y="1013"/>
                </a:lnTo>
                <a:lnTo>
                  <a:pt x="1448" y="1017"/>
                </a:lnTo>
                <a:lnTo>
                  <a:pt x="1443" y="1020"/>
                </a:lnTo>
                <a:lnTo>
                  <a:pt x="1439" y="1023"/>
                </a:lnTo>
                <a:lnTo>
                  <a:pt x="1435" y="1026"/>
                </a:lnTo>
                <a:lnTo>
                  <a:pt x="1431" y="1028"/>
                </a:lnTo>
                <a:lnTo>
                  <a:pt x="1427" y="1031"/>
                </a:lnTo>
                <a:lnTo>
                  <a:pt x="1423" y="1033"/>
                </a:lnTo>
                <a:lnTo>
                  <a:pt x="1420" y="1035"/>
                </a:lnTo>
                <a:lnTo>
                  <a:pt x="1415" y="1038"/>
                </a:lnTo>
                <a:lnTo>
                  <a:pt x="1412" y="1039"/>
                </a:lnTo>
                <a:lnTo>
                  <a:pt x="1407" y="1040"/>
                </a:lnTo>
                <a:lnTo>
                  <a:pt x="1404" y="1041"/>
                </a:lnTo>
                <a:lnTo>
                  <a:pt x="1400" y="1042"/>
                </a:lnTo>
                <a:lnTo>
                  <a:pt x="1395" y="1042"/>
                </a:lnTo>
                <a:lnTo>
                  <a:pt x="1392" y="1043"/>
                </a:lnTo>
                <a:lnTo>
                  <a:pt x="1387" y="1043"/>
                </a:lnTo>
                <a:lnTo>
                  <a:pt x="1384" y="1043"/>
                </a:lnTo>
                <a:lnTo>
                  <a:pt x="1379" y="1042"/>
                </a:lnTo>
                <a:lnTo>
                  <a:pt x="1370" y="1041"/>
                </a:lnTo>
                <a:lnTo>
                  <a:pt x="1365" y="1040"/>
                </a:lnTo>
                <a:lnTo>
                  <a:pt x="1361" y="1039"/>
                </a:lnTo>
                <a:lnTo>
                  <a:pt x="1356" y="1036"/>
                </a:lnTo>
                <a:lnTo>
                  <a:pt x="1350" y="1034"/>
                </a:lnTo>
                <a:lnTo>
                  <a:pt x="1346" y="1032"/>
                </a:lnTo>
                <a:lnTo>
                  <a:pt x="1340" y="1030"/>
                </a:lnTo>
                <a:lnTo>
                  <a:pt x="1334" y="1027"/>
                </a:lnTo>
                <a:lnTo>
                  <a:pt x="1329" y="1024"/>
                </a:lnTo>
                <a:lnTo>
                  <a:pt x="1324" y="1019"/>
                </a:lnTo>
                <a:lnTo>
                  <a:pt x="1318" y="1016"/>
                </a:lnTo>
                <a:lnTo>
                  <a:pt x="1312" y="1011"/>
                </a:lnTo>
                <a:lnTo>
                  <a:pt x="1306" y="1006"/>
                </a:lnTo>
                <a:lnTo>
                  <a:pt x="1301" y="1001"/>
                </a:lnTo>
                <a:lnTo>
                  <a:pt x="1295" y="995"/>
                </a:lnTo>
                <a:lnTo>
                  <a:pt x="1289" y="989"/>
                </a:lnTo>
                <a:lnTo>
                  <a:pt x="1283" y="982"/>
                </a:lnTo>
                <a:lnTo>
                  <a:pt x="1276" y="975"/>
                </a:lnTo>
                <a:lnTo>
                  <a:pt x="1270" y="967"/>
                </a:lnTo>
                <a:lnTo>
                  <a:pt x="1259" y="951"/>
                </a:lnTo>
                <a:lnTo>
                  <a:pt x="1253" y="941"/>
                </a:lnTo>
                <a:lnTo>
                  <a:pt x="1246" y="931"/>
                </a:lnTo>
                <a:lnTo>
                  <a:pt x="1240" y="922"/>
                </a:lnTo>
                <a:lnTo>
                  <a:pt x="1235" y="910"/>
                </a:lnTo>
                <a:lnTo>
                  <a:pt x="1229" y="900"/>
                </a:lnTo>
                <a:lnTo>
                  <a:pt x="1223" y="888"/>
                </a:lnTo>
                <a:lnTo>
                  <a:pt x="1217" y="877"/>
                </a:lnTo>
                <a:lnTo>
                  <a:pt x="1211" y="864"/>
                </a:lnTo>
                <a:lnTo>
                  <a:pt x="1206" y="851"/>
                </a:lnTo>
                <a:lnTo>
                  <a:pt x="1200" y="837"/>
                </a:lnTo>
                <a:lnTo>
                  <a:pt x="1194" y="824"/>
                </a:lnTo>
                <a:lnTo>
                  <a:pt x="1188" y="811"/>
                </a:lnTo>
                <a:lnTo>
                  <a:pt x="1182" y="797"/>
                </a:lnTo>
                <a:lnTo>
                  <a:pt x="1177" y="782"/>
                </a:lnTo>
                <a:lnTo>
                  <a:pt x="1171" y="768"/>
                </a:lnTo>
                <a:lnTo>
                  <a:pt x="1165" y="753"/>
                </a:lnTo>
                <a:lnTo>
                  <a:pt x="1159" y="738"/>
                </a:lnTo>
                <a:lnTo>
                  <a:pt x="1153" y="721"/>
                </a:lnTo>
                <a:lnTo>
                  <a:pt x="1142" y="690"/>
                </a:lnTo>
                <a:lnTo>
                  <a:pt x="1136" y="675"/>
                </a:lnTo>
                <a:lnTo>
                  <a:pt x="1130" y="659"/>
                </a:lnTo>
                <a:lnTo>
                  <a:pt x="1125" y="643"/>
                </a:lnTo>
                <a:lnTo>
                  <a:pt x="1120" y="626"/>
                </a:lnTo>
                <a:lnTo>
                  <a:pt x="1114" y="610"/>
                </a:lnTo>
                <a:lnTo>
                  <a:pt x="1108" y="594"/>
                </a:lnTo>
                <a:lnTo>
                  <a:pt x="1103" y="578"/>
                </a:lnTo>
                <a:lnTo>
                  <a:pt x="1098" y="560"/>
                </a:lnTo>
                <a:lnTo>
                  <a:pt x="1092" y="544"/>
                </a:lnTo>
                <a:lnTo>
                  <a:pt x="1086" y="528"/>
                </a:lnTo>
                <a:lnTo>
                  <a:pt x="1082" y="513"/>
                </a:lnTo>
                <a:lnTo>
                  <a:pt x="1076" y="497"/>
                </a:lnTo>
                <a:lnTo>
                  <a:pt x="1071" y="480"/>
                </a:lnTo>
                <a:lnTo>
                  <a:pt x="1065" y="465"/>
                </a:lnTo>
                <a:lnTo>
                  <a:pt x="1061" y="449"/>
                </a:lnTo>
                <a:lnTo>
                  <a:pt x="1056" y="434"/>
                </a:lnTo>
                <a:lnTo>
                  <a:pt x="1050" y="419"/>
                </a:lnTo>
                <a:lnTo>
                  <a:pt x="1046" y="405"/>
                </a:lnTo>
                <a:lnTo>
                  <a:pt x="1037" y="376"/>
                </a:lnTo>
                <a:lnTo>
                  <a:pt x="1032" y="362"/>
                </a:lnTo>
                <a:lnTo>
                  <a:pt x="1027" y="349"/>
                </a:lnTo>
                <a:lnTo>
                  <a:pt x="1023" y="336"/>
                </a:lnTo>
                <a:lnTo>
                  <a:pt x="1018" y="323"/>
                </a:lnTo>
                <a:lnTo>
                  <a:pt x="1013" y="311"/>
                </a:lnTo>
                <a:lnTo>
                  <a:pt x="1009" y="298"/>
                </a:lnTo>
                <a:lnTo>
                  <a:pt x="1004" y="287"/>
                </a:lnTo>
                <a:lnTo>
                  <a:pt x="1001" y="275"/>
                </a:lnTo>
                <a:lnTo>
                  <a:pt x="996" y="264"/>
                </a:lnTo>
                <a:lnTo>
                  <a:pt x="991" y="253"/>
                </a:lnTo>
                <a:lnTo>
                  <a:pt x="988" y="242"/>
                </a:lnTo>
                <a:lnTo>
                  <a:pt x="983" y="231"/>
                </a:lnTo>
                <a:lnTo>
                  <a:pt x="979" y="222"/>
                </a:lnTo>
                <a:lnTo>
                  <a:pt x="975" y="212"/>
                </a:lnTo>
                <a:lnTo>
                  <a:pt x="971" y="202"/>
                </a:lnTo>
                <a:lnTo>
                  <a:pt x="967" y="192"/>
                </a:lnTo>
                <a:lnTo>
                  <a:pt x="962" y="183"/>
                </a:lnTo>
                <a:lnTo>
                  <a:pt x="959" y="173"/>
                </a:lnTo>
                <a:lnTo>
                  <a:pt x="951" y="156"/>
                </a:lnTo>
                <a:lnTo>
                  <a:pt x="946" y="148"/>
                </a:lnTo>
                <a:lnTo>
                  <a:pt x="943" y="139"/>
                </a:lnTo>
                <a:lnTo>
                  <a:pt x="938" y="130"/>
                </a:lnTo>
                <a:lnTo>
                  <a:pt x="935" y="122"/>
                </a:lnTo>
                <a:lnTo>
                  <a:pt x="930" y="114"/>
                </a:lnTo>
                <a:lnTo>
                  <a:pt x="927" y="107"/>
                </a:lnTo>
                <a:lnTo>
                  <a:pt x="922" y="99"/>
                </a:lnTo>
                <a:lnTo>
                  <a:pt x="918" y="92"/>
                </a:lnTo>
                <a:lnTo>
                  <a:pt x="914" y="85"/>
                </a:lnTo>
                <a:lnTo>
                  <a:pt x="910" y="78"/>
                </a:lnTo>
                <a:lnTo>
                  <a:pt x="907" y="73"/>
                </a:lnTo>
                <a:lnTo>
                  <a:pt x="902" y="66"/>
                </a:lnTo>
                <a:lnTo>
                  <a:pt x="899" y="60"/>
                </a:lnTo>
                <a:lnTo>
                  <a:pt x="895" y="54"/>
                </a:lnTo>
                <a:lnTo>
                  <a:pt x="892" y="48"/>
                </a:lnTo>
                <a:lnTo>
                  <a:pt x="887" y="44"/>
                </a:lnTo>
                <a:lnTo>
                  <a:pt x="884" y="39"/>
                </a:lnTo>
                <a:lnTo>
                  <a:pt x="880" y="34"/>
                </a:lnTo>
                <a:lnTo>
                  <a:pt x="873" y="25"/>
                </a:lnTo>
                <a:lnTo>
                  <a:pt x="870" y="22"/>
                </a:lnTo>
                <a:lnTo>
                  <a:pt x="867" y="18"/>
                </a:lnTo>
                <a:lnTo>
                  <a:pt x="864" y="16"/>
                </a:lnTo>
                <a:lnTo>
                  <a:pt x="861" y="12"/>
                </a:lnTo>
                <a:lnTo>
                  <a:pt x="857" y="10"/>
                </a:lnTo>
                <a:lnTo>
                  <a:pt x="855" y="8"/>
                </a:lnTo>
                <a:lnTo>
                  <a:pt x="851" y="6"/>
                </a:lnTo>
                <a:lnTo>
                  <a:pt x="848" y="4"/>
                </a:lnTo>
                <a:lnTo>
                  <a:pt x="845" y="3"/>
                </a:lnTo>
                <a:lnTo>
                  <a:pt x="842" y="2"/>
                </a:lnTo>
                <a:lnTo>
                  <a:pt x="840" y="1"/>
                </a:lnTo>
                <a:lnTo>
                  <a:pt x="836" y="1"/>
                </a:lnTo>
                <a:lnTo>
                  <a:pt x="834" y="0"/>
                </a:lnTo>
                <a:lnTo>
                  <a:pt x="830" y="0"/>
                </a:lnTo>
                <a:lnTo>
                  <a:pt x="828" y="0"/>
                </a:lnTo>
                <a:lnTo>
                  <a:pt x="826" y="0"/>
                </a:lnTo>
                <a:lnTo>
                  <a:pt x="822" y="1"/>
                </a:lnTo>
                <a:lnTo>
                  <a:pt x="820" y="1"/>
                </a:lnTo>
                <a:lnTo>
                  <a:pt x="814" y="3"/>
                </a:lnTo>
                <a:lnTo>
                  <a:pt x="811" y="4"/>
                </a:lnTo>
                <a:lnTo>
                  <a:pt x="808" y="5"/>
                </a:lnTo>
                <a:lnTo>
                  <a:pt x="806" y="6"/>
                </a:lnTo>
                <a:lnTo>
                  <a:pt x="803" y="9"/>
                </a:lnTo>
                <a:lnTo>
                  <a:pt x="800" y="11"/>
                </a:lnTo>
                <a:lnTo>
                  <a:pt x="797" y="13"/>
                </a:lnTo>
                <a:lnTo>
                  <a:pt x="795" y="16"/>
                </a:lnTo>
                <a:lnTo>
                  <a:pt x="791" y="18"/>
                </a:lnTo>
                <a:lnTo>
                  <a:pt x="789" y="20"/>
                </a:lnTo>
                <a:lnTo>
                  <a:pt x="785" y="24"/>
                </a:lnTo>
                <a:lnTo>
                  <a:pt x="783" y="27"/>
                </a:lnTo>
                <a:lnTo>
                  <a:pt x="781" y="31"/>
                </a:lnTo>
                <a:lnTo>
                  <a:pt x="777" y="34"/>
                </a:lnTo>
                <a:lnTo>
                  <a:pt x="775" y="38"/>
                </a:lnTo>
                <a:lnTo>
                  <a:pt x="773" y="41"/>
                </a:lnTo>
                <a:lnTo>
                  <a:pt x="770" y="46"/>
                </a:lnTo>
                <a:lnTo>
                  <a:pt x="767" y="51"/>
                </a:lnTo>
                <a:lnTo>
                  <a:pt x="764" y="55"/>
                </a:lnTo>
                <a:lnTo>
                  <a:pt x="760" y="66"/>
                </a:lnTo>
                <a:lnTo>
                  <a:pt x="757" y="71"/>
                </a:lnTo>
                <a:lnTo>
                  <a:pt x="755" y="76"/>
                </a:lnTo>
                <a:lnTo>
                  <a:pt x="753" y="82"/>
                </a:lnTo>
                <a:lnTo>
                  <a:pt x="751" y="89"/>
                </a:lnTo>
                <a:lnTo>
                  <a:pt x="748" y="95"/>
                </a:lnTo>
                <a:lnTo>
                  <a:pt x="746" y="101"/>
                </a:lnTo>
                <a:lnTo>
                  <a:pt x="745" y="107"/>
                </a:lnTo>
                <a:lnTo>
                  <a:pt x="742" y="114"/>
                </a:lnTo>
                <a:lnTo>
                  <a:pt x="740" y="121"/>
                </a:lnTo>
                <a:lnTo>
                  <a:pt x="738" y="127"/>
                </a:lnTo>
                <a:lnTo>
                  <a:pt x="737" y="134"/>
                </a:lnTo>
                <a:lnTo>
                  <a:pt x="734" y="141"/>
                </a:lnTo>
                <a:lnTo>
                  <a:pt x="732" y="148"/>
                </a:lnTo>
                <a:lnTo>
                  <a:pt x="730" y="155"/>
                </a:lnTo>
                <a:lnTo>
                  <a:pt x="729" y="162"/>
                </a:lnTo>
                <a:lnTo>
                  <a:pt x="726" y="169"/>
                </a:lnTo>
                <a:lnTo>
                  <a:pt x="724" y="176"/>
                </a:lnTo>
                <a:lnTo>
                  <a:pt x="722" y="183"/>
                </a:lnTo>
                <a:lnTo>
                  <a:pt x="718" y="195"/>
                </a:lnTo>
                <a:lnTo>
                  <a:pt x="716" y="202"/>
                </a:lnTo>
                <a:lnTo>
                  <a:pt x="713" y="209"/>
                </a:lnTo>
                <a:lnTo>
                  <a:pt x="711" y="215"/>
                </a:lnTo>
                <a:lnTo>
                  <a:pt x="709" y="221"/>
                </a:lnTo>
                <a:lnTo>
                  <a:pt x="707" y="228"/>
                </a:lnTo>
                <a:lnTo>
                  <a:pt x="704" y="234"/>
                </a:lnTo>
                <a:lnTo>
                  <a:pt x="702" y="239"/>
                </a:lnTo>
                <a:lnTo>
                  <a:pt x="700" y="245"/>
                </a:lnTo>
                <a:lnTo>
                  <a:pt x="697" y="251"/>
                </a:lnTo>
                <a:lnTo>
                  <a:pt x="694" y="257"/>
                </a:lnTo>
                <a:lnTo>
                  <a:pt x="691" y="263"/>
                </a:lnTo>
                <a:lnTo>
                  <a:pt x="689" y="268"/>
                </a:lnTo>
                <a:lnTo>
                  <a:pt x="686" y="274"/>
                </a:lnTo>
                <a:lnTo>
                  <a:pt x="683" y="279"/>
                </a:lnTo>
                <a:lnTo>
                  <a:pt x="681" y="285"/>
                </a:lnTo>
                <a:lnTo>
                  <a:pt x="678" y="290"/>
                </a:lnTo>
                <a:lnTo>
                  <a:pt x="675" y="296"/>
                </a:lnTo>
                <a:lnTo>
                  <a:pt x="672" y="301"/>
                </a:lnTo>
                <a:lnTo>
                  <a:pt x="666" y="312"/>
                </a:lnTo>
                <a:lnTo>
                  <a:pt x="663" y="317"/>
                </a:lnTo>
                <a:lnTo>
                  <a:pt x="659" y="323"/>
                </a:lnTo>
                <a:lnTo>
                  <a:pt x="656" y="329"/>
                </a:lnTo>
                <a:lnTo>
                  <a:pt x="652" y="333"/>
                </a:lnTo>
                <a:lnTo>
                  <a:pt x="649" y="339"/>
                </a:lnTo>
                <a:lnTo>
                  <a:pt x="645" y="345"/>
                </a:lnTo>
                <a:lnTo>
                  <a:pt x="642" y="349"/>
                </a:lnTo>
                <a:lnTo>
                  <a:pt x="638" y="355"/>
                </a:lnTo>
                <a:lnTo>
                  <a:pt x="635" y="361"/>
                </a:lnTo>
                <a:lnTo>
                  <a:pt x="631" y="366"/>
                </a:lnTo>
                <a:lnTo>
                  <a:pt x="628" y="371"/>
                </a:lnTo>
                <a:lnTo>
                  <a:pt x="624" y="376"/>
                </a:lnTo>
                <a:lnTo>
                  <a:pt x="621" y="382"/>
                </a:lnTo>
                <a:lnTo>
                  <a:pt x="617" y="388"/>
                </a:lnTo>
                <a:lnTo>
                  <a:pt x="614" y="392"/>
                </a:lnTo>
                <a:lnTo>
                  <a:pt x="610" y="398"/>
                </a:lnTo>
                <a:lnTo>
                  <a:pt x="607" y="403"/>
                </a:lnTo>
                <a:lnTo>
                  <a:pt x="603" y="409"/>
                </a:lnTo>
                <a:lnTo>
                  <a:pt x="597" y="418"/>
                </a:lnTo>
                <a:lnTo>
                  <a:pt x="593" y="424"/>
                </a:lnTo>
                <a:lnTo>
                  <a:pt x="590" y="428"/>
                </a:lnTo>
                <a:lnTo>
                  <a:pt x="586" y="433"/>
                </a:lnTo>
                <a:lnTo>
                  <a:pt x="583" y="439"/>
                </a:lnTo>
                <a:lnTo>
                  <a:pt x="580" y="443"/>
                </a:lnTo>
                <a:lnTo>
                  <a:pt x="577" y="448"/>
                </a:lnTo>
                <a:lnTo>
                  <a:pt x="573" y="453"/>
                </a:lnTo>
                <a:lnTo>
                  <a:pt x="571" y="458"/>
                </a:lnTo>
                <a:lnTo>
                  <a:pt x="568" y="463"/>
                </a:lnTo>
                <a:lnTo>
                  <a:pt x="564" y="468"/>
                </a:lnTo>
                <a:lnTo>
                  <a:pt x="562" y="472"/>
                </a:lnTo>
                <a:lnTo>
                  <a:pt x="558" y="477"/>
                </a:lnTo>
                <a:lnTo>
                  <a:pt x="556" y="482"/>
                </a:lnTo>
                <a:lnTo>
                  <a:pt x="553" y="486"/>
                </a:lnTo>
                <a:lnTo>
                  <a:pt x="550" y="491"/>
                </a:lnTo>
                <a:lnTo>
                  <a:pt x="547" y="495"/>
                </a:lnTo>
                <a:lnTo>
                  <a:pt x="544" y="499"/>
                </a:lnTo>
                <a:lnTo>
                  <a:pt x="541" y="504"/>
                </a:lnTo>
                <a:lnTo>
                  <a:pt x="536" y="513"/>
                </a:lnTo>
                <a:lnTo>
                  <a:pt x="533" y="516"/>
                </a:lnTo>
                <a:lnTo>
                  <a:pt x="531" y="521"/>
                </a:lnTo>
                <a:lnTo>
                  <a:pt x="528" y="526"/>
                </a:lnTo>
                <a:lnTo>
                  <a:pt x="525" y="529"/>
                </a:lnTo>
                <a:lnTo>
                  <a:pt x="522" y="532"/>
                </a:lnTo>
                <a:lnTo>
                  <a:pt x="519" y="537"/>
                </a:lnTo>
                <a:lnTo>
                  <a:pt x="517" y="541"/>
                </a:lnTo>
                <a:lnTo>
                  <a:pt x="513" y="544"/>
                </a:lnTo>
                <a:lnTo>
                  <a:pt x="510" y="548"/>
                </a:lnTo>
                <a:lnTo>
                  <a:pt x="506" y="550"/>
                </a:lnTo>
                <a:lnTo>
                  <a:pt x="503" y="553"/>
                </a:lnTo>
                <a:lnTo>
                  <a:pt x="499" y="556"/>
                </a:lnTo>
                <a:lnTo>
                  <a:pt x="495" y="558"/>
                </a:lnTo>
                <a:lnTo>
                  <a:pt x="490" y="559"/>
                </a:lnTo>
                <a:lnTo>
                  <a:pt x="485" y="561"/>
                </a:lnTo>
                <a:lnTo>
                  <a:pt x="481" y="563"/>
                </a:lnTo>
                <a:lnTo>
                  <a:pt x="475" y="564"/>
                </a:lnTo>
                <a:lnTo>
                  <a:pt x="469" y="564"/>
                </a:lnTo>
                <a:lnTo>
                  <a:pt x="456" y="564"/>
                </a:lnTo>
                <a:lnTo>
                  <a:pt x="450" y="563"/>
                </a:lnTo>
                <a:lnTo>
                  <a:pt x="443" y="563"/>
                </a:lnTo>
                <a:lnTo>
                  <a:pt x="436" y="560"/>
                </a:lnTo>
                <a:lnTo>
                  <a:pt x="428" y="559"/>
                </a:lnTo>
                <a:lnTo>
                  <a:pt x="419" y="557"/>
                </a:lnTo>
                <a:lnTo>
                  <a:pt x="410" y="554"/>
                </a:lnTo>
                <a:lnTo>
                  <a:pt x="402" y="552"/>
                </a:lnTo>
                <a:lnTo>
                  <a:pt x="393" y="549"/>
                </a:lnTo>
                <a:lnTo>
                  <a:pt x="385" y="546"/>
                </a:lnTo>
                <a:lnTo>
                  <a:pt x="375" y="543"/>
                </a:lnTo>
                <a:lnTo>
                  <a:pt x="366" y="539"/>
                </a:lnTo>
                <a:lnTo>
                  <a:pt x="357" y="536"/>
                </a:lnTo>
                <a:lnTo>
                  <a:pt x="348" y="532"/>
                </a:lnTo>
                <a:lnTo>
                  <a:pt x="338" y="529"/>
                </a:lnTo>
                <a:lnTo>
                  <a:pt x="330" y="527"/>
                </a:lnTo>
                <a:lnTo>
                  <a:pt x="321" y="523"/>
                </a:lnTo>
                <a:lnTo>
                  <a:pt x="313" y="520"/>
                </a:lnTo>
                <a:lnTo>
                  <a:pt x="304" y="516"/>
                </a:lnTo>
                <a:lnTo>
                  <a:pt x="287" y="510"/>
                </a:lnTo>
                <a:lnTo>
                  <a:pt x="280" y="507"/>
                </a:lnTo>
                <a:lnTo>
                  <a:pt x="272" y="505"/>
                </a:lnTo>
                <a:lnTo>
                  <a:pt x="265" y="502"/>
                </a:lnTo>
                <a:lnTo>
                  <a:pt x="258" y="500"/>
                </a:lnTo>
                <a:lnTo>
                  <a:pt x="253" y="499"/>
                </a:lnTo>
                <a:lnTo>
                  <a:pt x="246" y="497"/>
                </a:lnTo>
                <a:lnTo>
                  <a:pt x="240" y="495"/>
                </a:lnTo>
                <a:lnTo>
                  <a:pt x="234" y="494"/>
                </a:lnTo>
                <a:lnTo>
                  <a:pt x="228" y="492"/>
                </a:lnTo>
                <a:lnTo>
                  <a:pt x="223" y="492"/>
                </a:lnTo>
                <a:lnTo>
                  <a:pt x="218" y="491"/>
                </a:lnTo>
                <a:lnTo>
                  <a:pt x="212" y="490"/>
                </a:lnTo>
                <a:lnTo>
                  <a:pt x="208" y="490"/>
                </a:lnTo>
                <a:lnTo>
                  <a:pt x="203" y="490"/>
                </a:lnTo>
                <a:lnTo>
                  <a:pt x="197" y="490"/>
                </a:lnTo>
                <a:lnTo>
                  <a:pt x="194" y="490"/>
                </a:lnTo>
                <a:lnTo>
                  <a:pt x="189" y="490"/>
                </a:lnTo>
                <a:lnTo>
                  <a:pt x="184" y="490"/>
                </a:lnTo>
                <a:lnTo>
                  <a:pt x="175" y="492"/>
                </a:lnTo>
                <a:lnTo>
                  <a:pt x="172" y="492"/>
                </a:lnTo>
                <a:lnTo>
                  <a:pt x="167" y="493"/>
                </a:lnTo>
                <a:lnTo>
                  <a:pt x="162" y="495"/>
                </a:lnTo>
                <a:lnTo>
                  <a:pt x="159" y="497"/>
                </a:lnTo>
                <a:lnTo>
                  <a:pt x="154" y="499"/>
                </a:lnTo>
                <a:lnTo>
                  <a:pt x="151" y="500"/>
                </a:lnTo>
                <a:lnTo>
                  <a:pt x="146" y="502"/>
                </a:lnTo>
                <a:lnTo>
                  <a:pt x="143" y="505"/>
                </a:lnTo>
                <a:lnTo>
                  <a:pt x="139" y="508"/>
                </a:lnTo>
                <a:lnTo>
                  <a:pt x="135" y="510"/>
                </a:lnTo>
                <a:lnTo>
                  <a:pt x="131" y="514"/>
                </a:lnTo>
                <a:lnTo>
                  <a:pt x="128" y="517"/>
                </a:lnTo>
                <a:lnTo>
                  <a:pt x="124" y="522"/>
                </a:lnTo>
                <a:lnTo>
                  <a:pt x="121" y="526"/>
                </a:lnTo>
                <a:lnTo>
                  <a:pt x="117" y="530"/>
                </a:lnTo>
                <a:lnTo>
                  <a:pt x="114" y="535"/>
                </a:lnTo>
                <a:lnTo>
                  <a:pt x="110" y="541"/>
                </a:lnTo>
                <a:lnTo>
                  <a:pt x="107" y="545"/>
                </a:lnTo>
                <a:lnTo>
                  <a:pt x="101" y="558"/>
                </a:lnTo>
                <a:lnTo>
                  <a:pt x="98" y="564"/>
                </a:lnTo>
                <a:lnTo>
                  <a:pt x="95" y="571"/>
                </a:lnTo>
                <a:lnTo>
                  <a:pt x="92" y="579"/>
                </a:lnTo>
                <a:lnTo>
                  <a:pt x="89" y="586"/>
                </a:lnTo>
                <a:lnTo>
                  <a:pt x="86" y="594"/>
                </a:lnTo>
                <a:lnTo>
                  <a:pt x="84" y="602"/>
                </a:lnTo>
                <a:lnTo>
                  <a:pt x="81" y="610"/>
                </a:lnTo>
                <a:lnTo>
                  <a:pt x="79" y="619"/>
                </a:lnTo>
                <a:lnTo>
                  <a:pt x="77" y="629"/>
                </a:lnTo>
                <a:lnTo>
                  <a:pt x="73" y="638"/>
                </a:lnTo>
                <a:lnTo>
                  <a:pt x="71" y="647"/>
                </a:lnTo>
                <a:lnTo>
                  <a:pt x="69" y="658"/>
                </a:lnTo>
                <a:lnTo>
                  <a:pt x="66" y="668"/>
                </a:lnTo>
                <a:lnTo>
                  <a:pt x="64" y="678"/>
                </a:lnTo>
                <a:lnTo>
                  <a:pt x="62" y="689"/>
                </a:lnTo>
                <a:lnTo>
                  <a:pt x="59" y="700"/>
                </a:lnTo>
                <a:lnTo>
                  <a:pt x="57" y="712"/>
                </a:lnTo>
                <a:lnTo>
                  <a:pt x="56" y="724"/>
                </a:lnTo>
                <a:lnTo>
                  <a:pt x="51" y="747"/>
                </a:lnTo>
                <a:lnTo>
                  <a:pt x="49" y="760"/>
                </a:lnTo>
                <a:lnTo>
                  <a:pt x="47" y="771"/>
                </a:lnTo>
                <a:lnTo>
                  <a:pt x="44" y="784"/>
                </a:lnTo>
                <a:lnTo>
                  <a:pt x="43" y="797"/>
                </a:lnTo>
                <a:lnTo>
                  <a:pt x="41" y="809"/>
                </a:lnTo>
                <a:lnTo>
                  <a:pt x="38" y="823"/>
                </a:lnTo>
                <a:lnTo>
                  <a:pt x="36" y="836"/>
                </a:lnTo>
                <a:lnTo>
                  <a:pt x="35" y="849"/>
                </a:lnTo>
                <a:lnTo>
                  <a:pt x="33" y="863"/>
                </a:lnTo>
                <a:lnTo>
                  <a:pt x="30" y="875"/>
                </a:lnTo>
                <a:lnTo>
                  <a:pt x="29" y="888"/>
                </a:lnTo>
                <a:lnTo>
                  <a:pt x="27" y="902"/>
                </a:lnTo>
                <a:lnTo>
                  <a:pt x="26" y="915"/>
                </a:lnTo>
                <a:lnTo>
                  <a:pt x="25" y="929"/>
                </a:lnTo>
                <a:lnTo>
                  <a:pt x="22" y="941"/>
                </a:lnTo>
                <a:lnTo>
                  <a:pt x="21" y="954"/>
                </a:lnTo>
                <a:lnTo>
                  <a:pt x="20" y="967"/>
                </a:lnTo>
                <a:lnTo>
                  <a:pt x="19" y="981"/>
                </a:lnTo>
                <a:lnTo>
                  <a:pt x="16" y="1005"/>
                </a:lnTo>
                <a:lnTo>
                  <a:pt x="15" y="1018"/>
                </a:lnTo>
                <a:lnTo>
                  <a:pt x="14" y="1031"/>
                </a:lnTo>
                <a:lnTo>
                  <a:pt x="14" y="1042"/>
                </a:lnTo>
                <a:lnTo>
                  <a:pt x="13" y="1054"/>
                </a:lnTo>
                <a:lnTo>
                  <a:pt x="13" y="1067"/>
                </a:lnTo>
                <a:lnTo>
                  <a:pt x="12" y="1078"/>
                </a:lnTo>
                <a:lnTo>
                  <a:pt x="12" y="1090"/>
                </a:lnTo>
                <a:lnTo>
                  <a:pt x="11" y="1103"/>
                </a:lnTo>
                <a:lnTo>
                  <a:pt x="11" y="1114"/>
                </a:lnTo>
                <a:lnTo>
                  <a:pt x="11" y="1127"/>
                </a:lnTo>
                <a:lnTo>
                  <a:pt x="10" y="1138"/>
                </a:lnTo>
                <a:lnTo>
                  <a:pt x="10" y="1151"/>
                </a:lnTo>
                <a:lnTo>
                  <a:pt x="10" y="1164"/>
                </a:lnTo>
                <a:lnTo>
                  <a:pt x="10" y="1178"/>
                </a:lnTo>
                <a:lnTo>
                  <a:pt x="10" y="1191"/>
                </a:lnTo>
                <a:lnTo>
                  <a:pt x="8" y="1204"/>
                </a:lnTo>
                <a:lnTo>
                  <a:pt x="8" y="1218"/>
                </a:lnTo>
                <a:lnTo>
                  <a:pt x="8" y="1233"/>
                </a:lnTo>
                <a:lnTo>
                  <a:pt x="8" y="1264"/>
                </a:lnTo>
                <a:lnTo>
                  <a:pt x="8" y="1280"/>
                </a:lnTo>
                <a:lnTo>
                  <a:pt x="7" y="1296"/>
                </a:lnTo>
                <a:lnTo>
                  <a:pt x="7" y="1312"/>
                </a:lnTo>
                <a:lnTo>
                  <a:pt x="7" y="1330"/>
                </a:lnTo>
                <a:lnTo>
                  <a:pt x="7" y="1347"/>
                </a:lnTo>
                <a:lnTo>
                  <a:pt x="6" y="1364"/>
                </a:lnTo>
                <a:lnTo>
                  <a:pt x="6" y="1383"/>
                </a:lnTo>
                <a:lnTo>
                  <a:pt x="6" y="1400"/>
                </a:lnTo>
                <a:lnTo>
                  <a:pt x="5" y="1419"/>
                </a:lnTo>
                <a:lnTo>
                  <a:pt x="5" y="1437"/>
                </a:lnTo>
                <a:lnTo>
                  <a:pt x="5" y="1456"/>
                </a:lnTo>
                <a:lnTo>
                  <a:pt x="5" y="1474"/>
                </a:lnTo>
                <a:lnTo>
                  <a:pt x="4" y="1494"/>
                </a:lnTo>
                <a:lnTo>
                  <a:pt x="4" y="1513"/>
                </a:lnTo>
                <a:lnTo>
                  <a:pt x="4" y="1531"/>
                </a:lnTo>
                <a:lnTo>
                  <a:pt x="3" y="1550"/>
                </a:lnTo>
                <a:lnTo>
                  <a:pt x="3" y="1568"/>
                </a:lnTo>
                <a:lnTo>
                  <a:pt x="3" y="1586"/>
                </a:lnTo>
                <a:lnTo>
                  <a:pt x="3" y="1622"/>
                </a:lnTo>
                <a:lnTo>
                  <a:pt x="1" y="1639"/>
                </a:lnTo>
                <a:lnTo>
                  <a:pt x="1" y="1656"/>
                </a:lnTo>
                <a:lnTo>
                  <a:pt x="1" y="1673"/>
                </a:lnTo>
                <a:lnTo>
                  <a:pt x="1" y="1689"/>
                </a:lnTo>
                <a:lnTo>
                  <a:pt x="1" y="1705"/>
                </a:lnTo>
                <a:lnTo>
                  <a:pt x="1" y="1721"/>
                </a:lnTo>
                <a:lnTo>
                  <a:pt x="1" y="1736"/>
                </a:lnTo>
                <a:lnTo>
                  <a:pt x="1" y="1752"/>
                </a:lnTo>
                <a:lnTo>
                  <a:pt x="0" y="1766"/>
                </a:lnTo>
                <a:lnTo>
                  <a:pt x="0" y="1781"/>
                </a:lnTo>
                <a:lnTo>
                  <a:pt x="0" y="1795"/>
                </a:lnTo>
                <a:lnTo>
                  <a:pt x="0" y="1809"/>
                </a:lnTo>
                <a:lnTo>
                  <a:pt x="0" y="1823"/>
                </a:lnTo>
                <a:lnTo>
                  <a:pt x="0" y="1837"/>
                </a:lnTo>
                <a:lnTo>
                  <a:pt x="0" y="1850"/>
                </a:lnTo>
                <a:lnTo>
                  <a:pt x="0" y="1863"/>
                </a:lnTo>
                <a:lnTo>
                  <a:pt x="0" y="1875"/>
                </a:lnTo>
                <a:lnTo>
                  <a:pt x="0" y="1887"/>
                </a:lnTo>
                <a:lnTo>
                  <a:pt x="0" y="1910"/>
                </a:lnTo>
                <a:lnTo>
                  <a:pt x="0" y="1922"/>
                </a:lnTo>
                <a:lnTo>
                  <a:pt x="0" y="1932"/>
                </a:lnTo>
                <a:lnTo>
                  <a:pt x="0" y="1942"/>
                </a:lnTo>
                <a:lnTo>
                  <a:pt x="0" y="1953"/>
                </a:lnTo>
                <a:lnTo>
                  <a:pt x="0" y="1963"/>
                </a:lnTo>
                <a:lnTo>
                  <a:pt x="0" y="1973"/>
                </a:lnTo>
                <a:lnTo>
                  <a:pt x="0" y="1982"/>
                </a:lnTo>
                <a:lnTo>
                  <a:pt x="0" y="1991"/>
                </a:lnTo>
                <a:lnTo>
                  <a:pt x="0" y="2000"/>
                </a:lnTo>
                <a:lnTo>
                  <a:pt x="0" y="2010"/>
                </a:lnTo>
                <a:lnTo>
                  <a:pt x="0" y="2019"/>
                </a:lnTo>
                <a:lnTo>
                  <a:pt x="0" y="2027"/>
                </a:lnTo>
                <a:lnTo>
                  <a:pt x="0" y="2036"/>
                </a:lnTo>
                <a:lnTo>
                  <a:pt x="0" y="2044"/>
                </a:lnTo>
                <a:lnTo>
                  <a:pt x="0" y="2053"/>
                </a:lnTo>
                <a:lnTo>
                  <a:pt x="0" y="2061"/>
                </a:lnTo>
                <a:lnTo>
                  <a:pt x="0" y="2069"/>
                </a:lnTo>
                <a:lnTo>
                  <a:pt x="0" y="2077"/>
                </a:lnTo>
                <a:lnTo>
                  <a:pt x="0" y="2093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Freeform 49"/>
          <p:cNvSpPr>
            <a:spLocks/>
          </p:cNvSpPr>
          <p:nvPr/>
        </p:nvSpPr>
        <p:spPr bwMode="auto">
          <a:xfrm>
            <a:off x="3354388" y="5268913"/>
            <a:ext cx="100012" cy="306387"/>
          </a:xfrm>
          <a:custGeom>
            <a:avLst/>
            <a:gdLst>
              <a:gd name="T0" fmla="*/ 59 w 189"/>
              <a:gd name="T1" fmla="*/ 576 h 578"/>
              <a:gd name="T2" fmla="*/ 77 w 189"/>
              <a:gd name="T3" fmla="*/ 571 h 578"/>
              <a:gd name="T4" fmla="*/ 97 w 189"/>
              <a:gd name="T5" fmla="*/ 563 h 578"/>
              <a:gd name="T6" fmla="*/ 116 w 189"/>
              <a:gd name="T7" fmla="*/ 552 h 578"/>
              <a:gd name="T8" fmla="*/ 138 w 189"/>
              <a:gd name="T9" fmla="*/ 535 h 578"/>
              <a:gd name="T10" fmla="*/ 151 w 189"/>
              <a:gd name="T11" fmla="*/ 521 h 578"/>
              <a:gd name="T12" fmla="*/ 163 w 189"/>
              <a:gd name="T13" fmla="*/ 505 h 578"/>
              <a:gd name="T14" fmla="*/ 170 w 189"/>
              <a:gd name="T15" fmla="*/ 488 h 578"/>
              <a:gd name="T16" fmla="*/ 177 w 189"/>
              <a:gd name="T17" fmla="*/ 469 h 578"/>
              <a:gd name="T18" fmla="*/ 182 w 189"/>
              <a:gd name="T19" fmla="*/ 443 h 578"/>
              <a:gd name="T20" fmla="*/ 185 w 189"/>
              <a:gd name="T21" fmla="*/ 421 h 578"/>
              <a:gd name="T22" fmla="*/ 187 w 189"/>
              <a:gd name="T23" fmla="*/ 398 h 578"/>
              <a:gd name="T24" fmla="*/ 188 w 189"/>
              <a:gd name="T25" fmla="*/ 374 h 578"/>
              <a:gd name="T26" fmla="*/ 188 w 189"/>
              <a:gd name="T27" fmla="*/ 350 h 578"/>
              <a:gd name="T28" fmla="*/ 187 w 189"/>
              <a:gd name="T29" fmla="*/ 317 h 578"/>
              <a:gd name="T30" fmla="*/ 184 w 189"/>
              <a:gd name="T31" fmla="*/ 289 h 578"/>
              <a:gd name="T32" fmla="*/ 179 w 189"/>
              <a:gd name="T33" fmla="*/ 263 h 578"/>
              <a:gd name="T34" fmla="*/ 173 w 189"/>
              <a:gd name="T35" fmla="*/ 235 h 578"/>
              <a:gd name="T36" fmla="*/ 166 w 189"/>
              <a:gd name="T37" fmla="*/ 208 h 578"/>
              <a:gd name="T38" fmla="*/ 157 w 189"/>
              <a:gd name="T39" fmla="*/ 175 h 578"/>
              <a:gd name="T40" fmla="*/ 148 w 189"/>
              <a:gd name="T41" fmla="*/ 149 h 578"/>
              <a:gd name="T42" fmla="*/ 138 w 189"/>
              <a:gd name="T43" fmla="*/ 125 h 578"/>
              <a:gd name="T44" fmla="*/ 129 w 189"/>
              <a:gd name="T45" fmla="*/ 102 h 578"/>
              <a:gd name="T46" fmla="*/ 116 w 189"/>
              <a:gd name="T47" fmla="*/ 76 h 578"/>
              <a:gd name="T48" fmla="*/ 106 w 189"/>
              <a:gd name="T49" fmla="*/ 58 h 578"/>
              <a:gd name="T50" fmla="*/ 96 w 189"/>
              <a:gd name="T51" fmla="*/ 41 h 578"/>
              <a:gd name="T52" fmla="*/ 84 w 189"/>
              <a:gd name="T53" fmla="*/ 29 h 578"/>
              <a:gd name="T54" fmla="*/ 75 w 189"/>
              <a:gd name="T55" fmla="*/ 17 h 578"/>
              <a:gd name="T56" fmla="*/ 62 w 189"/>
              <a:gd name="T57" fmla="*/ 7 h 578"/>
              <a:gd name="T58" fmla="*/ 52 w 189"/>
              <a:gd name="T59" fmla="*/ 2 h 578"/>
              <a:gd name="T60" fmla="*/ 44 w 189"/>
              <a:gd name="T61" fmla="*/ 0 h 578"/>
              <a:gd name="T62" fmla="*/ 35 w 189"/>
              <a:gd name="T63" fmla="*/ 1 h 578"/>
              <a:gd name="T64" fmla="*/ 30 w 189"/>
              <a:gd name="T65" fmla="*/ 7 h 578"/>
              <a:gd name="T66" fmla="*/ 24 w 189"/>
              <a:gd name="T67" fmla="*/ 22 h 578"/>
              <a:gd name="T68" fmla="*/ 22 w 189"/>
              <a:gd name="T69" fmla="*/ 38 h 578"/>
              <a:gd name="T70" fmla="*/ 20 w 189"/>
              <a:gd name="T71" fmla="*/ 59 h 578"/>
              <a:gd name="T72" fmla="*/ 20 w 189"/>
              <a:gd name="T73" fmla="*/ 84 h 578"/>
              <a:gd name="T74" fmla="*/ 20 w 189"/>
              <a:gd name="T75" fmla="*/ 113 h 578"/>
              <a:gd name="T76" fmla="*/ 19 w 189"/>
              <a:gd name="T77" fmla="*/ 155 h 578"/>
              <a:gd name="T78" fmla="*/ 18 w 189"/>
              <a:gd name="T79" fmla="*/ 190 h 578"/>
              <a:gd name="T80" fmla="*/ 17 w 189"/>
              <a:gd name="T81" fmla="*/ 227 h 578"/>
              <a:gd name="T82" fmla="*/ 15 w 189"/>
              <a:gd name="T83" fmla="*/ 264 h 578"/>
              <a:gd name="T84" fmla="*/ 13 w 189"/>
              <a:gd name="T85" fmla="*/ 307 h 578"/>
              <a:gd name="T86" fmla="*/ 11 w 189"/>
              <a:gd name="T87" fmla="*/ 339 h 578"/>
              <a:gd name="T88" fmla="*/ 9 w 189"/>
              <a:gd name="T89" fmla="*/ 369 h 578"/>
              <a:gd name="T90" fmla="*/ 8 w 189"/>
              <a:gd name="T91" fmla="*/ 396 h 578"/>
              <a:gd name="T92" fmla="*/ 5 w 189"/>
              <a:gd name="T93" fmla="*/ 421 h 578"/>
              <a:gd name="T94" fmla="*/ 3 w 189"/>
              <a:gd name="T95" fmla="*/ 450 h 578"/>
              <a:gd name="T96" fmla="*/ 2 w 189"/>
              <a:gd name="T97" fmla="*/ 471 h 578"/>
              <a:gd name="T98" fmla="*/ 1 w 189"/>
              <a:gd name="T99" fmla="*/ 491 h 578"/>
              <a:gd name="T100" fmla="*/ 0 w 189"/>
              <a:gd name="T101" fmla="*/ 510 h 578"/>
              <a:gd name="T102" fmla="*/ 1 w 189"/>
              <a:gd name="T103" fmla="*/ 527 h 578"/>
              <a:gd name="T104" fmla="*/ 4 w 189"/>
              <a:gd name="T105" fmla="*/ 544 h 578"/>
              <a:gd name="T106" fmla="*/ 9 w 189"/>
              <a:gd name="T107" fmla="*/ 557 h 578"/>
              <a:gd name="T108" fmla="*/ 16 w 189"/>
              <a:gd name="T109" fmla="*/ 567 h 578"/>
              <a:gd name="T110" fmla="*/ 25 w 189"/>
              <a:gd name="T111" fmla="*/ 573 h 578"/>
              <a:gd name="T112" fmla="*/ 38 w 189"/>
              <a:gd name="T113" fmla="*/ 577 h 57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9"/>
              <a:gd name="T172" fmla="*/ 0 h 578"/>
              <a:gd name="T173" fmla="*/ 189 w 189"/>
              <a:gd name="T174" fmla="*/ 578 h 57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9" h="578">
                <a:moveTo>
                  <a:pt x="46" y="578"/>
                </a:moveTo>
                <a:lnTo>
                  <a:pt x="49" y="577"/>
                </a:lnTo>
                <a:lnTo>
                  <a:pt x="54" y="577"/>
                </a:lnTo>
                <a:lnTo>
                  <a:pt x="59" y="576"/>
                </a:lnTo>
                <a:lnTo>
                  <a:pt x="62" y="576"/>
                </a:lnTo>
                <a:lnTo>
                  <a:pt x="68" y="574"/>
                </a:lnTo>
                <a:lnTo>
                  <a:pt x="72" y="572"/>
                </a:lnTo>
                <a:lnTo>
                  <a:pt x="77" y="571"/>
                </a:lnTo>
                <a:lnTo>
                  <a:pt x="82" y="569"/>
                </a:lnTo>
                <a:lnTo>
                  <a:pt x="86" y="567"/>
                </a:lnTo>
                <a:lnTo>
                  <a:pt x="92" y="565"/>
                </a:lnTo>
                <a:lnTo>
                  <a:pt x="97" y="563"/>
                </a:lnTo>
                <a:lnTo>
                  <a:pt x="101" y="560"/>
                </a:lnTo>
                <a:lnTo>
                  <a:pt x="107" y="557"/>
                </a:lnTo>
                <a:lnTo>
                  <a:pt x="112" y="555"/>
                </a:lnTo>
                <a:lnTo>
                  <a:pt x="116" y="552"/>
                </a:lnTo>
                <a:lnTo>
                  <a:pt x="121" y="549"/>
                </a:lnTo>
                <a:lnTo>
                  <a:pt x="126" y="545"/>
                </a:lnTo>
                <a:lnTo>
                  <a:pt x="130" y="542"/>
                </a:lnTo>
                <a:lnTo>
                  <a:pt x="138" y="535"/>
                </a:lnTo>
                <a:lnTo>
                  <a:pt x="142" y="532"/>
                </a:lnTo>
                <a:lnTo>
                  <a:pt x="145" y="528"/>
                </a:lnTo>
                <a:lnTo>
                  <a:pt x="149" y="525"/>
                </a:lnTo>
                <a:lnTo>
                  <a:pt x="151" y="521"/>
                </a:lnTo>
                <a:lnTo>
                  <a:pt x="155" y="518"/>
                </a:lnTo>
                <a:lnTo>
                  <a:pt x="157" y="513"/>
                </a:lnTo>
                <a:lnTo>
                  <a:pt x="159" y="510"/>
                </a:lnTo>
                <a:lnTo>
                  <a:pt x="163" y="505"/>
                </a:lnTo>
                <a:lnTo>
                  <a:pt x="164" y="500"/>
                </a:lnTo>
                <a:lnTo>
                  <a:pt x="166" y="497"/>
                </a:lnTo>
                <a:lnTo>
                  <a:pt x="169" y="492"/>
                </a:lnTo>
                <a:lnTo>
                  <a:pt x="170" y="488"/>
                </a:lnTo>
                <a:lnTo>
                  <a:pt x="172" y="483"/>
                </a:lnTo>
                <a:lnTo>
                  <a:pt x="173" y="478"/>
                </a:lnTo>
                <a:lnTo>
                  <a:pt x="176" y="474"/>
                </a:lnTo>
                <a:lnTo>
                  <a:pt x="177" y="469"/>
                </a:lnTo>
                <a:lnTo>
                  <a:pt x="178" y="464"/>
                </a:lnTo>
                <a:lnTo>
                  <a:pt x="179" y="460"/>
                </a:lnTo>
                <a:lnTo>
                  <a:pt x="181" y="449"/>
                </a:lnTo>
                <a:lnTo>
                  <a:pt x="182" y="443"/>
                </a:lnTo>
                <a:lnTo>
                  <a:pt x="182" y="439"/>
                </a:lnTo>
                <a:lnTo>
                  <a:pt x="184" y="433"/>
                </a:lnTo>
                <a:lnTo>
                  <a:pt x="185" y="427"/>
                </a:lnTo>
                <a:lnTo>
                  <a:pt x="185" y="421"/>
                </a:lnTo>
                <a:lnTo>
                  <a:pt x="186" y="416"/>
                </a:lnTo>
                <a:lnTo>
                  <a:pt x="187" y="410"/>
                </a:lnTo>
                <a:lnTo>
                  <a:pt x="187" y="404"/>
                </a:lnTo>
                <a:lnTo>
                  <a:pt x="187" y="398"/>
                </a:lnTo>
                <a:lnTo>
                  <a:pt x="188" y="392"/>
                </a:lnTo>
                <a:lnTo>
                  <a:pt x="188" y="387"/>
                </a:lnTo>
                <a:lnTo>
                  <a:pt x="188" y="381"/>
                </a:lnTo>
                <a:lnTo>
                  <a:pt x="188" y="374"/>
                </a:lnTo>
                <a:lnTo>
                  <a:pt x="189" y="368"/>
                </a:lnTo>
                <a:lnTo>
                  <a:pt x="189" y="362"/>
                </a:lnTo>
                <a:lnTo>
                  <a:pt x="188" y="355"/>
                </a:lnTo>
                <a:lnTo>
                  <a:pt x="188" y="350"/>
                </a:lnTo>
                <a:lnTo>
                  <a:pt x="188" y="343"/>
                </a:lnTo>
                <a:lnTo>
                  <a:pt x="188" y="330"/>
                </a:lnTo>
                <a:lnTo>
                  <a:pt x="187" y="323"/>
                </a:lnTo>
                <a:lnTo>
                  <a:pt x="187" y="317"/>
                </a:lnTo>
                <a:lnTo>
                  <a:pt x="186" y="310"/>
                </a:lnTo>
                <a:lnTo>
                  <a:pt x="185" y="303"/>
                </a:lnTo>
                <a:lnTo>
                  <a:pt x="185" y="296"/>
                </a:lnTo>
                <a:lnTo>
                  <a:pt x="184" y="289"/>
                </a:lnTo>
                <a:lnTo>
                  <a:pt x="182" y="284"/>
                </a:lnTo>
                <a:lnTo>
                  <a:pt x="181" y="277"/>
                </a:lnTo>
                <a:lnTo>
                  <a:pt x="180" y="270"/>
                </a:lnTo>
                <a:lnTo>
                  <a:pt x="179" y="263"/>
                </a:lnTo>
                <a:lnTo>
                  <a:pt x="178" y="256"/>
                </a:lnTo>
                <a:lnTo>
                  <a:pt x="177" y="249"/>
                </a:lnTo>
                <a:lnTo>
                  <a:pt x="174" y="242"/>
                </a:lnTo>
                <a:lnTo>
                  <a:pt x="173" y="235"/>
                </a:lnTo>
                <a:lnTo>
                  <a:pt x="172" y="229"/>
                </a:lnTo>
                <a:lnTo>
                  <a:pt x="170" y="222"/>
                </a:lnTo>
                <a:lnTo>
                  <a:pt x="169" y="215"/>
                </a:lnTo>
                <a:lnTo>
                  <a:pt x="166" y="208"/>
                </a:lnTo>
                <a:lnTo>
                  <a:pt x="163" y="194"/>
                </a:lnTo>
                <a:lnTo>
                  <a:pt x="160" y="189"/>
                </a:lnTo>
                <a:lnTo>
                  <a:pt x="159" y="182"/>
                </a:lnTo>
                <a:lnTo>
                  <a:pt x="157" y="175"/>
                </a:lnTo>
                <a:lnTo>
                  <a:pt x="155" y="169"/>
                </a:lnTo>
                <a:lnTo>
                  <a:pt x="152" y="162"/>
                </a:lnTo>
                <a:lnTo>
                  <a:pt x="150" y="156"/>
                </a:lnTo>
                <a:lnTo>
                  <a:pt x="148" y="149"/>
                </a:lnTo>
                <a:lnTo>
                  <a:pt x="145" y="143"/>
                </a:lnTo>
                <a:lnTo>
                  <a:pt x="143" y="136"/>
                </a:lnTo>
                <a:lnTo>
                  <a:pt x="141" y="131"/>
                </a:lnTo>
                <a:lnTo>
                  <a:pt x="138" y="125"/>
                </a:lnTo>
                <a:lnTo>
                  <a:pt x="136" y="119"/>
                </a:lnTo>
                <a:lnTo>
                  <a:pt x="134" y="113"/>
                </a:lnTo>
                <a:lnTo>
                  <a:pt x="132" y="107"/>
                </a:lnTo>
                <a:lnTo>
                  <a:pt x="129" y="102"/>
                </a:lnTo>
                <a:lnTo>
                  <a:pt x="127" y="96"/>
                </a:lnTo>
                <a:lnTo>
                  <a:pt x="123" y="91"/>
                </a:lnTo>
                <a:lnTo>
                  <a:pt x="121" y="85"/>
                </a:lnTo>
                <a:lnTo>
                  <a:pt x="116" y="76"/>
                </a:lnTo>
                <a:lnTo>
                  <a:pt x="113" y="70"/>
                </a:lnTo>
                <a:lnTo>
                  <a:pt x="111" y="66"/>
                </a:lnTo>
                <a:lnTo>
                  <a:pt x="108" y="62"/>
                </a:lnTo>
                <a:lnTo>
                  <a:pt x="106" y="58"/>
                </a:lnTo>
                <a:lnTo>
                  <a:pt x="103" y="53"/>
                </a:lnTo>
                <a:lnTo>
                  <a:pt x="100" y="50"/>
                </a:lnTo>
                <a:lnTo>
                  <a:pt x="98" y="45"/>
                </a:lnTo>
                <a:lnTo>
                  <a:pt x="96" y="41"/>
                </a:lnTo>
                <a:lnTo>
                  <a:pt x="92" y="38"/>
                </a:lnTo>
                <a:lnTo>
                  <a:pt x="90" y="34"/>
                </a:lnTo>
                <a:lnTo>
                  <a:pt x="88" y="31"/>
                </a:lnTo>
                <a:lnTo>
                  <a:pt x="84" y="29"/>
                </a:lnTo>
                <a:lnTo>
                  <a:pt x="82" y="25"/>
                </a:lnTo>
                <a:lnTo>
                  <a:pt x="79" y="23"/>
                </a:lnTo>
                <a:lnTo>
                  <a:pt x="77" y="19"/>
                </a:lnTo>
                <a:lnTo>
                  <a:pt x="75" y="17"/>
                </a:lnTo>
                <a:lnTo>
                  <a:pt x="71" y="15"/>
                </a:lnTo>
                <a:lnTo>
                  <a:pt x="69" y="12"/>
                </a:lnTo>
                <a:lnTo>
                  <a:pt x="64" y="9"/>
                </a:lnTo>
                <a:lnTo>
                  <a:pt x="62" y="7"/>
                </a:lnTo>
                <a:lnTo>
                  <a:pt x="60" y="6"/>
                </a:lnTo>
                <a:lnTo>
                  <a:pt x="56" y="4"/>
                </a:lnTo>
                <a:lnTo>
                  <a:pt x="54" y="3"/>
                </a:lnTo>
                <a:lnTo>
                  <a:pt x="52" y="2"/>
                </a:lnTo>
                <a:lnTo>
                  <a:pt x="49" y="1"/>
                </a:lnTo>
                <a:lnTo>
                  <a:pt x="48" y="1"/>
                </a:lnTo>
                <a:lnTo>
                  <a:pt x="46" y="0"/>
                </a:lnTo>
                <a:lnTo>
                  <a:pt x="44" y="0"/>
                </a:lnTo>
                <a:lnTo>
                  <a:pt x="41" y="0"/>
                </a:lnTo>
                <a:lnTo>
                  <a:pt x="39" y="0"/>
                </a:lnTo>
                <a:lnTo>
                  <a:pt x="38" y="1"/>
                </a:lnTo>
                <a:lnTo>
                  <a:pt x="35" y="1"/>
                </a:lnTo>
                <a:lnTo>
                  <a:pt x="34" y="2"/>
                </a:lnTo>
                <a:lnTo>
                  <a:pt x="32" y="3"/>
                </a:lnTo>
                <a:lnTo>
                  <a:pt x="31" y="6"/>
                </a:lnTo>
                <a:lnTo>
                  <a:pt x="30" y="7"/>
                </a:lnTo>
                <a:lnTo>
                  <a:pt x="28" y="9"/>
                </a:lnTo>
                <a:lnTo>
                  <a:pt x="26" y="15"/>
                </a:lnTo>
                <a:lnTo>
                  <a:pt x="25" y="18"/>
                </a:lnTo>
                <a:lnTo>
                  <a:pt x="24" y="22"/>
                </a:lnTo>
                <a:lnTo>
                  <a:pt x="23" y="25"/>
                </a:lnTo>
                <a:lnTo>
                  <a:pt x="23" y="29"/>
                </a:lnTo>
                <a:lnTo>
                  <a:pt x="22" y="33"/>
                </a:lnTo>
                <a:lnTo>
                  <a:pt x="22" y="38"/>
                </a:lnTo>
                <a:lnTo>
                  <a:pt x="22" y="43"/>
                </a:lnTo>
                <a:lnTo>
                  <a:pt x="20" y="48"/>
                </a:lnTo>
                <a:lnTo>
                  <a:pt x="20" y="53"/>
                </a:lnTo>
                <a:lnTo>
                  <a:pt x="20" y="59"/>
                </a:lnTo>
                <a:lnTo>
                  <a:pt x="20" y="65"/>
                </a:lnTo>
                <a:lnTo>
                  <a:pt x="20" y="72"/>
                </a:lnTo>
                <a:lnTo>
                  <a:pt x="20" y="77"/>
                </a:lnTo>
                <a:lnTo>
                  <a:pt x="20" y="84"/>
                </a:lnTo>
                <a:lnTo>
                  <a:pt x="20" y="91"/>
                </a:lnTo>
                <a:lnTo>
                  <a:pt x="20" y="98"/>
                </a:lnTo>
                <a:lnTo>
                  <a:pt x="20" y="106"/>
                </a:lnTo>
                <a:lnTo>
                  <a:pt x="20" y="113"/>
                </a:lnTo>
                <a:lnTo>
                  <a:pt x="19" y="130"/>
                </a:lnTo>
                <a:lnTo>
                  <a:pt x="19" y="138"/>
                </a:lnTo>
                <a:lnTo>
                  <a:pt x="19" y="146"/>
                </a:lnTo>
                <a:lnTo>
                  <a:pt x="19" y="155"/>
                </a:lnTo>
                <a:lnTo>
                  <a:pt x="19" y="163"/>
                </a:lnTo>
                <a:lnTo>
                  <a:pt x="19" y="172"/>
                </a:lnTo>
                <a:lnTo>
                  <a:pt x="18" y="182"/>
                </a:lnTo>
                <a:lnTo>
                  <a:pt x="18" y="190"/>
                </a:lnTo>
                <a:lnTo>
                  <a:pt x="18" y="199"/>
                </a:lnTo>
                <a:lnTo>
                  <a:pt x="18" y="208"/>
                </a:lnTo>
                <a:lnTo>
                  <a:pt x="17" y="218"/>
                </a:lnTo>
                <a:lnTo>
                  <a:pt x="17" y="227"/>
                </a:lnTo>
                <a:lnTo>
                  <a:pt x="17" y="236"/>
                </a:lnTo>
                <a:lnTo>
                  <a:pt x="16" y="245"/>
                </a:lnTo>
                <a:lnTo>
                  <a:pt x="16" y="255"/>
                </a:lnTo>
                <a:lnTo>
                  <a:pt x="15" y="264"/>
                </a:lnTo>
                <a:lnTo>
                  <a:pt x="15" y="272"/>
                </a:lnTo>
                <a:lnTo>
                  <a:pt x="15" y="281"/>
                </a:lnTo>
                <a:lnTo>
                  <a:pt x="13" y="291"/>
                </a:lnTo>
                <a:lnTo>
                  <a:pt x="13" y="307"/>
                </a:lnTo>
                <a:lnTo>
                  <a:pt x="12" y="316"/>
                </a:lnTo>
                <a:lnTo>
                  <a:pt x="12" y="324"/>
                </a:lnTo>
                <a:lnTo>
                  <a:pt x="11" y="331"/>
                </a:lnTo>
                <a:lnTo>
                  <a:pt x="11" y="339"/>
                </a:lnTo>
                <a:lnTo>
                  <a:pt x="11" y="347"/>
                </a:lnTo>
                <a:lnTo>
                  <a:pt x="10" y="354"/>
                </a:lnTo>
                <a:lnTo>
                  <a:pt x="10" y="361"/>
                </a:lnTo>
                <a:lnTo>
                  <a:pt x="9" y="369"/>
                </a:lnTo>
                <a:lnTo>
                  <a:pt x="9" y="376"/>
                </a:lnTo>
                <a:lnTo>
                  <a:pt x="9" y="382"/>
                </a:lnTo>
                <a:lnTo>
                  <a:pt x="8" y="389"/>
                </a:lnTo>
                <a:lnTo>
                  <a:pt x="8" y="396"/>
                </a:lnTo>
                <a:lnTo>
                  <a:pt x="6" y="403"/>
                </a:lnTo>
                <a:lnTo>
                  <a:pt x="6" y="409"/>
                </a:lnTo>
                <a:lnTo>
                  <a:pt x="6" y="415"/>
                </a:lnTo>
                <a:lnTo>
                  <a:pt x="5" y="421"/>
                </a:lnTo>
                <a:lnTo>
                  <a:pt x="5" y="427"/>
                </a:lnTo>
                <a:lnTo>
                  <a:pt x="5" y="433"/>
                </a:lnTo>
                <a:lnTo>
                  <a:pt x="4" y="445"/>
                </a:lnTo>
                <a:lnTo>
                  <a:pt x="3" y="450"/>
                </a:lnTo>
                <a:lnTo>
                  <a:pt x="3" y="455"/>
                </a:lnTo>
                <a:lnTo>
                  <a:pt x="3" y="461"/>
                </a:lnTo>
                <a:lnTo>
                  <a:pt x="2" y="467"/>
                </a:lnTo>
                <a:lnTo>
                  <a:pt x="2" y="471"/>
                </a:lnTo>
                <a:lnTo>
                  <a:pt x="2" y="477"/>
                </a:lnTo>
                <a:lnTo>
                  <a:pt x="1" y="482"/>
                </a:lnTo>
                <a:lnTo>
                  <a:pt x="1" y="486"/>
                </a:lnTo>
                <a:lnTo>
                  <a:pt x="1" y="491"/>
                </a:lnTo>
                <a:lnTo>
                  <a:pt x="1" y="497"/>
                </a:lnTo>
                <a:lnTo>
                  <a:pt x="1" y="501"/>
                </a:lnTo>
                <a:lnTo>
                  <a:pt x="0" y="505"/>
                </a:lnTo>
                <a:lnTo>
                  <a:pt x="0" y="510"/>
                </a:lnTo>
                <a:lnTo>
                  <a:pt x="1" y="514"/>
                </a:lnTo>
                <a:lnTo>
                  <a:pt x="1" y="519"/>
                </a:lnTo>
                <a:lnTo>
                  <a:pt x="1" y="522"/>
                </a:lnTo>
                <a:lnTo>
                  <a:pt x="1" y="527"/>
                </a:lnTo>
                <a:lnTo>
                  <a:pt x="1" y="530"/>
                </a:lnTo>
                <a:lnTo>
                  <a:pt x="2" y="537"/>
                </a:lnTo>
                <a:lnTo>
                  <a:pt x="3" y="541"/>
                </a:lnTo>
                <a:lnTo>
                  <a:pt x="4" y="544"/>
                </a:lnTo>
                <a:lnTo>
                  <a:pt x="5" y="548"/>
                </a:lnTo>
                <a:lnTo>
                  <a:pt x="6" y="551"/>
                </a:lnTo>
                <a:lnTo>
                  <a:pt x="8" y="555"/>
                </a:lnTo>
                <a:lnTo>
                  <a:pt x="9" y="557"/>
                </a:lnTo>
                <a:lnTo>
                  <a:pt x="10" y="559"/>
                </a:lnTo>
                <a:lnTo>
                  <a:pt x="12" y="563"/>
                </a:lnTo>
                <a:lnTo>
                  <a:pt x="13" y="565"/>
                </a:lnTo>
                <a:lnTo>
                  <a:pt x="16" y="567"/>
                </a:lnTo>
                <a:lnTo>
                  <a:pt x="18" y="569"/>
                </a:lnTo>
                <a:lnTo>
                  <a:pt x="20" y="571"/>
                </a:lnTo>
                <a:lnTo>
                  <a:pt x="23" y="572"/>
                </a:lnTo>
                <a:lnTo>
                  <a:pt x="25" y="573"/>
                </a:lnTo>
                <a:lnTo>
                  <a:pt x="28" y="576"/>
                </a:lnTo>
                <a:lnTo>
                  <a:pt x="31" y="576"/>
                </a:lnTo>
                <a:lnTo>
                  <a:pt x="34" y="577"/>
                </a:lnTo>
                <a:lnTo>
                  <a:pt x="38" y="577"/>
                </a:lnTo>
                <a:lnTo>
                  <a:pt x="46" y="578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Freeform 50"/>
          <p:cNvSpPr>
            <a:spLocks/>
          </p:cNvSpPr>
          <p:nvPr/>
        </p:nvSpPr>
        <p:spPr bwMode="auto">
          <a:xfrm>
            <a:off x="2779713" y="4259263"/>
            <a:ext cx="203200" cy="508000"/>
          </a:xfrm>
          <a:custGeom>
            <a:avLst/>
            <a:gdLst>
              <a:gd name="T0" fmla="*/ 186 w 386"/>
              <a:gd name="T1" fmla="*/ 39 h 958"/>
              <a:gd name="T2" fmla="*/ 172 w 386"/>
              <a:gd name="T3" fmla="*/ 64 h 958"/>
              <a:gd name="T4" fmla="*/ 159 w 386"/>
              <a:gd name="T5" fmla="*/ 96 h 958"/>
              <a:gd name="T6" fmla="*/ 143 w 386"/>
              <a:gd name="T7" fmla="*/ 139 h 958"/>
              <a:gd name="T8" fmla="*/ 130 w 386"/>
              <a:gd name="T9" fmla="*/ 177 h 958"/>
              <a:gd name="T10" fmla="*/ 118 w 386"/>
              <a:gd name="T11" fmla="*/ 216 h 958"/>
              <a:gd name="T12" fmla="*/ 108 w 386"/>
              <a:gd name="T13" fmla="*/ 256 h 958"/>
              <a:gd name="T14" fmla="*/ 96 w 386"/>
              <a:gd name="T15" fmla="*/ 300 h 958"/>
              <a:gd name="T16" fmla="*/ 90 w 386"/>
              <a:gd name="T17" fmla="*/ 333 h 958"/>
              <a:gd name="T18" fmla="*/ 83 w 386"/>
              <a:gd name="T19" fmla="*/ 363 h 958"/>
              <a:gd name="T20" fmla="*/ 76 w 386"/>
              <a:gd name="T21" fmla="*/ 391 h 958"/>
              <a:gd name="T22" fmla="*/ 68 w 386"/>
              <a:gd name="T23" fmla="*/ 422 h 958"/>
              <a:gd name="T24" fmla="*/ 58 w 386"/>
              <a:gd name="T25" fmla="*/ 447 h 958"/>
              <a:gd name="T26" fmla="*/ 48 w 386"/>
              <a:gd name="T27" fmla="*/ 471 h 958"/>
              <a:gd name="T28" fmla="*/ 37 w 386"/>
              <a:gd name="T29" fmla="*/ 495 h 958"/>
              <a:gd name="T30" fmla="*/ 26 w 386"/>
              <a:gd name="T31" fmla="*/ 528 h 958"/>
              <a:gd name="T32" fmla="*/ 18 w 386"/>
              <a:gd name="T33" fmla="*/ 556 h 958"/>
              <a:gd name="T34" fmla="*/ 11 w 386"/>
              <a:gd name="T35" fmla="*/ 583 h 958"/>
              <a:gd name="T36" fmla="*/ 5 w 386"/>
              <a:gd name="T37" fmla="*/ 611 h 958"/>
              <a:gd name="T38" fmla="*/ 0 w 386"/>
              <a:gd name="T39" fmla="*/ 641 h 958"/>
              <a:gd name="T40" fmla="*/ 0 w 386"/>
              <a:gd name="T41" fmla="*/ 666 h 958"/>
              <a:gd name="T42" fmla="*/ 3 w 386"/>
              <a:gd name="T43" fmla="*/ 691 h 958"/>
              <a:gd name="T44" fmla="*/ 12 w 386"/>
              <a:gd name="T45" fmla="*/ 726 h 958"/>
              <a:gd name="T46" fmla="*/ 24 w 386"/>
              <a:gd name="T47" fmla="*/ 762 h 958"/>
              <a:gd name="T48" fmla="*/ 41 w 386"/>
              <a:gd name="T49" fmla="*/ 800 h 958"/>
              <a:gd name="T50" fmla="*/ 59 w 386"/>
              <a:gd name="T51" fmla="*/ 840 h 958"/>
              <a:gd name="T52" fmla="*/ 84 w 386"/>
              <a:gd name="T53" fmla="*/ 884 h 958"/>
              <a:gd name="T54" fmla="*/ 106 w 386"/>
              <a:gd name="T55" fmla="*/ 914 h 958"/>
              <a:gd name="T56" fmla="*/ 129 w 386"/>
              <a:gd name="T57" fmla="*/ 937 h 958"/>
              <a:gd name="T58" fmla="*/ 155 w 386"/>
              <a:gd name="T59" fmla="*/ 952 h 958"/>
              <a:gd name="T60" fmla="*/ 193 w 386"/>
              <a:gd name="T61" fmla="*/ 957 h 958"/>
              <a:gd name="T62" fmla="*/ 228 w 386"/>
              <a:gd name="T63" fmla="*/ 950 h 958"/>
              <a:gd name="T64" fmla="*/ 265 w 386"/>
              <a:gd name="T65" fmla="*/ 932 h 958"/>
              <a:gd name="T66" fmla="*/ 300 w 386"/>
              <a:gd name="T67" fmla="*/ 903 h 958"/>
              <a:gd name="T68" fmla="*/ 334 w 386"/>
              <a:gd name="T69" fmla="*/ 856 h 958"/>
              <a:gd name="T70" fmla="*/ 356 w 386"/>
              <a:gd name="T71" fmla="*/ 806 h 958"/>
              <a:gd name="T72" fmla="*/ 371 w 386"/>
              <a:gd name="T73" fmla="*/ 749 h 958"/>
              <a:gd name="T74" fmla="*/ 380 w 386"/>
              <a:gd name="T75" fmla="*/ 687 h 958"/>
              <a:gd name="T76" fmla="*/ 386 w 386"/>
              <a:gd name="T77" fmla="*/ 605 h 958"/>
              <a:gd name="T78" fmla="*/ 385 w 386"/>
              <a:gd name="T79" fmla="*/ 536 h 958"/>
              <a:gd name="T80" fmla="*/ 380 w 386"/>
              <a:gd name="T81" fmla="*/ 464 h 958"/>
              <a:gd name="T82" fmla="*/ 371 w 386"/>
              <a:gd name="T83" fmla="*/ 381 h 958"/>
              <a:gd name="T84" fmla="*/ 360 w 386"/>
              <a:gd name="T85" fmla="*/ 312 h 958"/>
              <a:gd name="T86" fmla="*/ 347 w 386"/>
              <a:gd name="T87" fmla="*/ 247 h 958"/>
              <a:gd name="T88" fmla="*/ 333 w 386"/>
              <a:gd name="T89" fmla="*/ 187 h 958"/>
              <a:gd name="T90" fmla="*/ 313 w 386"/>
              <a:gd name="T91" fmla="*/ 126 h 958"/>
              <a:gd name="T92" fmla="*/ 294 w 386"/>
              <a:gd name="T93" fmla="*/ 83 h 958"/>
              <a:gd name="T94" fmla="*/ 277 w 386"/>
              <a:gd name="T95" fmla="*/ 49 h 958"/>
              <a:gd name="T96" fmla="*/ 260 w 386"/>
              <a:gd name="T97" fmla="*/ 24 h 958"/>
              <a:gd name="T98" fmla="*/ 241 w 386"/>
              <a:gd name="T99" fmla="*/ 5 h 958"/>
              <a:gd name="T100" fmla="*/ 227 w 386"/>
              <a:gd name="T101" fmla="*/ 0 h 958"/>
              <a:gd name="T102" fmla="*/ 215 w 386"/>
              <a:gd name="T103" fmla="*/ 2 h 958"/>
              <a:gd name="T104" fmla="*/ 203 w 386"/>
              <a:gd name="T105" fmla="*/ 12 h 9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86"/>
              <a:gd name="T160" fmla="*/ 0 h 958"/>
              <a:gd name="T161" fmla="*/ 386 w 386"/>
              <a:gd name="T162" fmla="*/ 958 h 9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86" h="958">
                <a:moveTo>
                  <a:pt x="195" y="22"/>
                </a:moveTo>
                <a:lnTo>
                  <a:pt x="193" y="26"/>
                </a:lnTo>
                <a:lnTo>
                  <a:pt x="190" y="30"/>
                </a:lnTo>
                <a:lnTo>
                  <a:pt x="188" y="34"/>
                </a:lnTo>
                <a:lnTo>
                  <a:pt x="186" y="39"/>
                </a:lnTo>
                <a:lnTo>
                  <a:pt x="182" y="44"/>
                </a:lnTo>
                <a:lnTo>
                  <a:pt x="180" y="48"/>
                </a:lnTo>
                <a:lnTo>
                  <a:pt x="177" y="54"/>
                </a:lnTo>
                <a:lnTo>
                  <a:pt x="175" y="59"/>
                </a:lnTo>
                <a:lnTo>
                  <a:pt x="172" y="64"/>
                </a:lnTo>
                <a:lnTo>
                  <a:pt x="169" y="70"/>
                </a:lnTo>
                <a:lnTo>
                  <a:pt x="167" y="76"/>
                </a:lnTo>
                <a:lnTo>
                  <a:pt x="165" y="83"/>
                </a:lnTo>
                <a:lnTo>
                  <a:pt x="161" y="89"/>
                </a:lnTo>
                <a:lnTo>
                  <a:pt x="159" y="96"/>
                </a:lnTo>
                <a:lnTo>
                  <a:pt x="157" y="103"/>
                </a:lnTo>
                <a:lnTo>
                  <a:pt x="154" y="110"/>
                </a:lnTo>
                <a:lnTo>
                  <a:pt x="151" y="117"/>
                </a:lnTo>
                <a:lnTo>
                  <a:pt x="149" y="124"/>
                </a:lnTo>
                <a:lnTo>
                  <a:pt x="143" y="139"/>
                </a:lnTo>
                <a:lnTo>
                  <a:pt x="140" y="146"/>
                </a:lnTo>
                <a:lnTo>
                  <a:pt x="138" y="154"/>
                </a:lnTo>
                <a:lnTo>
                  <a:pt x="136" y="161"/>
                </a:lnTo>
                <a:lnTo>
                  <a:pt x="134" y="169"/>
                </a:lnTo>
                <a:lnTo>
                  <a:pt x="130" y="177"/>
                </a:lnTo>
                <a:lnTo>
                  <a:pt x="128" y="185"/>
                </a:lnTo>
                <a:lnTo>
                  <a:pt x="125" y="192"/>
                </a:lnTo>
                <a:lnTo>
                  <a:pt x="123" y="200"/>
                </a:lnTo>
                <a:lnTo>
                  <a:pt x="121" y="208"/>
                </a:lnTo>
                <a:lnTo>
                  <a:pt x="118" y="216"/>
                </a:lnTo>
                <a:lnTo>
                  <a:pt x="116" y="224"/>
                </a:lnTo>
                <a:lnTo>
                  <a:pt x="114" y="232"/>
                </a:lnTo>
                <a:lnTo>
                  <a:pt x="112" y="241"/>
                </a:lnTo>
                <a:lnTo>
                  <a:pt x="109" y="247"/>
                </a:lnTo>
                <a:lnTo>
                  <a:pt x="108" y="256"/>
                </a:lnTo>
                <a:lnTo>
                  <a:pt x="106" y="264"/>
                </a:lnTo>
                <a:lnTo>
                  <a:pt x="103" y="271"/>
                </a:lnTo>
                <a:lnTo>
                  <a:pt x="102" y="279"/>
                </a:lnTo>
                <a:lnTo>
                  <a:pt x="98" y="293"/>
                </a:lnTo>
                <a:lnTo>
                  <a:pt x="96" y="300"/>
                </a:lnTo>
                <a:lnTo>
                  <a:pt x="95" y="307"/>
                </a:lnTo>
                <a:lnTo>
                  <a:pt x="93" y="314"/>
                </a:lnTo>
                <a:lnTo>
                  <a:pt x="92" y="320"/>
                </a:lnTo>
                <a:lnTo>
                  <a:pt x="91" y="326"/>
                </a:lnTo>
                <a:lnTo>
                  <a:pt x="90" y="333"/>
                </a:lnTo>
                <a:lnTo>
                  <a:pt x="88" y="339"/>
                </a:lnTo>
                <a:lnTo>
                  <a:pt x="86" y="346"/>
                </a:lnTo>
                <a:lnTo>
                  <a:pt x="85" y="352"/>
                </a:lnTo>
                <a:lnTo>
                  <a:pt x="84" y="358"/>
                </a:lnTo>
                <a:lnTo>
                  <a:pt x="83" y="363"/>
                </a:lnTo>
                <a:lnTo>
                  <a:pt x="81" y="369"/>
                </a:lnTo>
                <a:lnTo>
                  <a:pt x="80" y="375"/>
                </a:lnTo>
                <a:lnTo>
                  <a:pt x="79" y="380"/>
                </a:lnTo>
                <a:lnTo>
                  <a:pt x="78" y="385"/>
                </a:lnTo>
                <a:lnTo>
                  <a:pt x="76" y="391"/>
                </a:lnTo>
                <a:lnTo>
                  <a:pt x="74" y="396"/>
                </a:lnTo>
                <a:lnTo>
                  <a:pt x="73" y="402"/>
                </a:lnTo>
                <a:lnTo>
                  <a:pt x="70" y="412"/>
                </a:lnTo>
                <a:lnTo>
                  <a:pt x="69" y="417"/>
                </a:lnTo>
                <a:lnTo>
                  <a:pt x="68" y="422"/>
                </a:lnTo>
                <a:lnTo>
                  <a:pt x="65" y="427"/>
                </a:lnTo>
                <a:lnTo>
                  <a:pt x="63" y="432"/>
                </a:lnTo>
                <a:lnTo>
                  <a:pt x="62" y="436"/>
                </a:lnTo>
                <a:lnTo>
                  <a:pt x="59" y="442"/>
                </a:lnTo>
                <a:lnTo>
                  <a:pt x="58" y="447"/>
                </a:lnTo>
                <a:lnTo>
                  <a:pt x="56" y="451"/>
                </a:lnTo>
                <a:lnTo>
                  <a:pt x="54" y="456"/>
                </a:lnTo>
                <a:lnTo>
                  <a:pt x="52" y="461"/>
                </a:lnTo>
                <a:lnTo>
                  <a:pt x="50" y="466"/>
                </a:lnTo>
                <a:lnTo>
                  <a:pt x="48" y="471"/>
                </a:lnTo>
                <a:lnTo>
                  <a:pt x="46" y="476"/>
                </a:lnTo>
                <a:lnTo>
                  <a:pt x="44" y="480"/>
                </a:lnTo>
                <a:lnTo>
                  <a:pt x="42" y="486"/>
                </a:lnTo>
                <a:lnTo>
                  <a:pt x="40" y="491"/>
                </a:lnTo>
                <a:lnTo>
                  <a:pt x="37" y="495"/>
                </a:lnTo>
                <a:lnTo>
                  <a:pt x="36" y="501"/>
                </a:lnTo>
                <a:lnTo>
                  <a:pt x="32" y="512"/>
                </a:lnTo>
                <a:lnTo>
                  <a:pt x="30" y="516"/>
                </a:lnTo>
                <a:lnTo>
                  <a:pt x="28" y="522"/>
                </a:lnTo>
                <a:lnTo>
                  <a:pt x="26" y="528"/>
                </a:lnTo>
                <a:lnTo>
                  <a:pt x="25" y="534"/>
                </a:lnTo>
                <a:lnTo>
                  <a:pt x="22" y="538"/>
                </a:lnTo>
                <a:lnTo>
                  <a:pt x="21" y="544"/>
                </a:lnTo>
                <a:lnTo>
                  <a:pt x="19" y="550"/>
                </a:lnTo>
                <a:lnTo>
                  <a:pt x="18" y="556"/>
                </a:lnTo>
                <a:lnTo>
                  <a:pt x="17" y="561"/>
                </a:lnTo>
                <a:lnTo>
                  <a:pt x="14" y="567"/>
                </a:lnTo>
                <a:lnTo>
                  <a:pt x="13" y="573"/>
                </a:lnTo>
                <a:lnTo>
                  <a:pt x="12" y="578"/>
                </a:lnTo>
                <a:lnTo>
                  <a:pt x="11" y="583"/>
                </a:lnTo>
                <a:lnTo>
                  <a:pt x="10" y="589"/>
                </a:lnTo>
                <a:lnTo>
                  <a:pt x="8" y="595"/>
                </a:lnTo>
                <a:lnTo>
                  <a:pt x="7" y="601"/>
                </a:lnTo>
                <a:lnTo>
                  <a:pt x="6" y="605"/>
                </a:lnTo>
                <a:lnTo>
                  <a:pt x="5" y="611"/>
                </a:lnTo>
                <a:lnTo>
                  <a:pt x="3" y="622"/>
                </a:lnTo>
                <a:lnTo>
                  <a:pt x="3" y="626"/>
                </a:lnTo>
                <a:lnTo>
                  <a:pt x="2" y="631"/>
                </a:lnTo>
                <a:lnTo>
                  <a:pt x="2" y="637"/>
                </a:lnTo>
                <a:lnTo>
                  <a:pt x="0" y="641"/>
                </a:lnTo>
                <a:lnTo>
                  <a:pt x="0" y="646"/>
                </a:lnTo>
                <a:lnTo>
                  <a:pt x="0" y="651"/>
                </a:lnTo>
                <a:lnTo>
                  <a:pt x="0" y="655"/>
                </a:lnTo>
                <a:lnTo>
                  <a:pt x="0" y="660"/>
                </a:lnTo>
                <a:lnTo>
                  <a:pt x="0" y="666"/>
                </a:lnTo>
                <a:lnTo>
                  <a:pt x="0" y="670"/>
                </a:lnTo>
                <a:lnTo>
                  <a:pt x="0" y="675"/>
                </a:lnTo>
                <a:lnTo>
                  <a:pt x="2" y="680"/>
                </a:lnTo>
                <a:lnTo>
                  <a:pt x="2" y="685"/>
                </a:lnTo>
                <a:lnTo>
                  <a:pt x="3" y="691"/>
                </a:lnTo>
                <a:lnTo>
                  <a:pt x="4" y="696"/>
                </a:lnTo>
                <a:lnTo>
                  <a:pt x="5" y="702"/>
                </a:lnTo>
                <a:lnTo>
                  <a:pt x="6" y="707"/>
                </a:lnTo>
                <a:lnTo>
                  <a:pt x="7" y="713"/>
                </a:lnTo>
                <a:lnTo>
                  <a:pt x="12" y="726"/>
                </a:lnTo>
                <a:lnTo>
                  <a:pt x="13" y="733"/>
                </a:lnTo>
                <a:lnTo>
                  <a:pt x="15" y="740"/>
                </a:lnTo>
                <a:lnTo>
                  <a:pt x="19" y="747"/>
                </a:lnTo>
                <a:lnTo>
                  <a:pt x="21" y="754"/>
                </a:lnTo>
                <a:lnTo>
                  <a:pt x="24" y="762"/>
                </a:lnTo>
                <a:lnTo>
                  <a:pt x="27" y="769"/>
                </a:lnTo>
                <a:lnTo>
                  <a:pt x="30" y="777"/>
                </a:lnTo>
                <a:lnTo>
                  <a:pt x="34" y="785"/>
                </a:lnTo>
                <a:lnTo>
                  <a:pt x="37" y="792"/>
                </a:lnTo>
                <a:lnTo>
                  <a:pt x="41" y="800"/>
                </a:lnTo>
                <a:lnTo>
                  <a:pt x="44" y="808"/>
                </a:lnTo>
                <a:lnTo>
                  <a:pt x="48" y="816"/>
                </a:lnTo>
                <a:lnTo>
                  <a:pt x="51" y="824"/>
                </a:lnTo>
                <a:lnTo>
                  <a:pt x="56" y="831"/>
                </a:lnTo>
                <a:lnTo>
                  <a:pt x="59" y="840"/>
                </a:lnTo>
                <a:lnTo>
                  <a:pt x="64" y="848"/>
                </a:lnTo>
                <a:lnTo>
                  <a:pt x="68" y="855"/>
                </a:lnTo>
                <a:lnTo>
                  <a:pt x="72" y="862"/>
                </a:lnTo>
                <a:lnTo>
                  <a:pt x="80" y="877"/>
                </a:lnTo>
                <a:lnTo>
                  <a:pt x="84" y="884"/>
                </a:lnTo>
                <a:lnTo>
                  <a:pt x="88" y="889"/>
                </a:lnTo>
                <a:lnTo>
                  <a:pt x="93" y="896"/>
                </a:lnTo>
                <a:lnTo>
                  <a:pt x="96" y="902"/>
                </a:lnTo>
                <a:lnTo>
                  <a:pt x="101" y="908"/>
                </a:lnTo>
                <a:lnTo>
                  <a:pt x="106" y="914"/>
                </a:lnTo>
                <a:lnTo>
                  <a:pt x="110" y="918"/>
                </a:lnTo>
                <a:lnTo>
                  <a:pt x="115" y="924"/>
                </a:lnTo>
                <a:lnTo>
                  <a:pt x="120" y="929"/>
                </a:lnTo>
                <a:lnTo>
                  <a:pt x="124" y="932"/>
                </a:lnTo>
                <a:lnTo>
                  <a:pt x="129" y="937"/>
                </a:lnTo>
                <a:lnTo>
                  <a:pt x="134" y="940"/>
                </a:lnTo>
                <a:lnTo>
                  <a:pt x="139" y="944"/>
                </a:lnTo>
                <a:lnTo>
                  <a:pt x="144" y="947"/>
                </a:lnTo>
                <a:lnTo>
                  <a:pt x="150" y="950"/>
                </a:lnTo>
                <a:lnTo>
                  <a:pt x="155" y="952"/>
                </a:lnTo>
                <a:lnTo>
                  <a:pt x="161" y="954"/>
                </a:lnTo>
                <a:lnTo>
                  <a:pt x="167" y="955"/>
                </a:lnTo>
                <a:lnTo>
                  <a:pt x="180" y="957"/>
                </a:lnTo>
                <a:lnTo>
                  <a:pt x="186" y="958"/>
                </a:lnTo>
                <a:lnTo>
                  <a:pt x="193" y="957"/>
                </a:lnTo>
                <a:lnTo>
                  <a:pt x="199" y="957"/>
                </a:lnTo>
                <a:lnTo>
                  <a:pt x="206" y="955"/>
                </a:lnTo>
                <a:lnTo>
                  <a:pt x="213" y="954"/>
                </a:lnTo>
                <a:lnTo>
                  <a:pt x="221" y="952"/>
                </a:lnTo>
                <a:lnTo>
                  <a:pt x="228" y="950"/>
                </a:lnTo>
                <a:lnTo>
                  <a:pt x="235" y="947"/>
                </a:lnTo>
                <a:lnTo>
                  <a:pt x="243" y="944"/>
                </a:lnTo>
                <a:lnTo>
                  <a:pt x="250" y="940"/>
                </a:lnTo>
                <a:lnTo>
                  <a:pt x="257" y="936"/>
                </a:lnTo>
                <a:lnTo>
                  <a:pt x="265" y="932"/>
                </a:lnTo>
                <a:lnTo>
                  <a:pt x="272" y="926"/>
                </a:lnTo>
                <a:lnTo>
                  <a:pt x="279" y="922"/>
                </a:lnTo>
                <a:lnTo>
                  <a:pt x="286" y="916"/>
                </a:lnTo>
                <a:lnTo>
                  <a:pt x="293" y="910"/>
                </a:lnTo>
                <a:lnTo>
                  <a:pt x="300" y="903"/>
                </a:lnTo>
                <a:lnTo>
                  <a:pt x="306" y="896"/>
                </a:lnTo>
                <a:lnTo>
                  <a:pt x="318" y="881"/>
                </a:lnTo>
                <a:lnTo>
                  <a:pt x="323" y="873"/>
                </a:lnTo>
                <a:lnTo>
                  <a:pt x="329" y="865"/>
                </a:lnTo>
                <a:lnTo>
                  <a:pt x="334" y="856"/>
                </a:lnTo>
                <a:lnTo>
                  <a:pt x="338" y="846"/>
                </a:lnTo>
                <a:lnTo>
                  <a:pt x="343" y="837"/>
                </a:lnTo>
                <a:lnTo>
                  <a:pt x="348" y="827"/>
                </a:lnTo>
                <a:lnTo>
                  <a:pt x="352" y="816"/>
                </a:lnTo>
                <a:lnTo>
                  <a:pt x="356" y="806"/>
                </a:lnTo>
                <a:lnTo>
                  <a:pt x="359" y="795"/>
                </a:lnTo>
                <a:lnTo>
                  <a:pt x="363" y="784"/>
                </a:lnTo>
                <a:lnTo>
                  <a:pt x="365" y="772"/>
                </a:lnTo>
                <a:lnTo>
                  <a:pt x="369" y="761"/>
                </a:lnTo>
                <a:lnTo>
                  <a:pt x="371" y="749"/>
                </a:lnTo>
                <a:lnTo>
                  <a:pt x="373" y="738"/>
                </a:lnTo>
                <a:lnTo>
                  <a:pt x="375" y="725"/>
                </a:lnTo>
                <a:lnTo>
                  <a:pt x="378" y="712"/>
                </a:lnTo>
                <a:lnTo>
                  <a:pt x="379" y="699"/>
                </a:lnTo>
                <a:lnTo>
                  <a:pt x="380" y="687"/>
                </a:lnTo>
                <a:lnTo>
                  <a:pt x="382" y="660"/>
                </a:lnTo>
                <a:lnTo>
                  <a:pt x="384" y="646"/>
                </a:lnTo>
                <a:lnTo>
                  <a:pt x="385" y="633"/>
                </a:lnTo>
                <a:lnTo>
                  <a:pt x="385" y="619"/>
                </a:lnTo>
                <a:lnTo>
                  <a:pt x="386" y="605"/>
                </a:lnTo>
                <a:lnTo>
                  <a:pt x="386" y="592"/>
                </a:lnTo>
                <a:lnTo>
                  <a:pt x="386" y="578"/>
                </a:lnTo>
                <a:lnTo>
                  <a:pt x="386" y="564"/>
                </a:lnTo>
                <a:lnTo>
                  <a:pt x="385" y="550"/>
                </a:lnTo>
                <a:lnTo>
                  <a:pt x="385" y="536"/>
                </a:lnTo>
                <a:lnTo>
                  <a:pt x="385" y="521"/>
                </a:lnTo>
                <a:lnTo>
                  <a:pt x="384" y="507"/>
                </a:lnTo>
                <a:lnTo>
                  <a:pt x="382" y="493"/>
                </a:lnTo>
                <a:lnTo>
                  <a:pt x="381" y="479"/>
                </a:lnTo>
                <a:lnTo>
                  <a:pt x="380" y="464"/>
                </a:lnTo>
                <a:lnTo>
                  <a:pt x="379" y="450"/>
                </a:lnTo>
                <a:lnTo>
                  <a:pt x="378" y="436"/>
                </a:lnTo>
                <a:lnTo>
                  <a:pt x="377" y="422"/>
                </a:lnTo>
                <a:lnTo>
                  <a:pt x="374" y="409"/>
                </a:lnTo>
                <a:lnTo>
                  <a:pt x="371" y="381"/>
                </a:lnTo>
                <a:lnTo>
                  <a:pt x="369" y="367"/>
                </a:lnTo>
                <a:lnTo>
                  <a:pt x="367" y="353"/>
                </a:lnTo>
                <a:lnTo>
                  <a:pt x="365" y="339"/>
                </a:lnTo>
                <a:lnTo>
                  <a:pt x="363" y="325"/>
                </a:lnTo>
                <a:lnTo>
                  <a:pt x="360" y="312"/>
                </a:lnTo>
                <a:lnTo>
                  <a:pt x="358" y="298"/>
                </a:lnTo>
                <a:lnTo>
                  <a:pt x="355" y="286"/>
                </a:lnTo>
                <a:lnTo>
                  <a:pt x="352" y="273"/>
                </a:lnTo>
                <a:lnTo>
                  <a:pt x="350" y="260"/>
                </a:lnTo>
                <a:lnTo>
                  <a:pt x="347" y="247"/>
                </a:lnTo>
                <a:lnTo>
                  <a:pt x="344" y="235"/>
                </a:lnTo>
                <a:lnTo>
                  <a:pt x="341" y="223"/>
                </a:lnTo>
                <a:lnTo>
                  <a:pt x="338" y="210"/>
                </a:lnTo>
                <a:lnTo>
                  <a:pt x="335" y="199"/>
                </a:lnTo>
                <a:lnTo>
                  <a:pt x="333" y="187"/>
                </a:lnTo>
                <a:lnTo>
                  <a:pt x="329" y="177"/>
                </a:lnTo>
                <a:lnTo>
                  <a:pt x="326" y="165"/>
                </a:lnTo>
                <a:lnTo>
                  <a:pt x="322" y="155"/>
                </a:lnTo>
                <a:lnTo>
                  <a:pt x="316" y="135"/>
                </a:lnTo>
                <a:lnTo>
                  <a:pt x="313" y="126"/>
                </a:lnTo>
                <a:lnTo>
                  <a:pt x="309" y="117"/>
                </a:lnTo>
                <a:lnTo>
                  <a:pt x="306" y="107"/>
                </a:lnTo>
                <a:lnTo>
                  <a:pt x="303" y="99"/>
                </a:lnTo>
                <a:lnTo>
                  <a:pt x="298" y="91"/>
                </a:lnTo>
                <a:lnTo>
                  <a:pt x="294" y="83"/>
                </a:lnTo>
                <a:lnTo>
                  <a:pt x="291" y="76"/>
                </a:lnTo>
                <a:lnTo>
                  <a:pt x="287" y="68"/>
                </a:lnTo>
                <a:lnTo>
                  <a:pt x="284" y="61"/>
                </a:lnTo>
                <a:lnTo>
                  <a:pt x="281" y="55"/>
                </a:lnTo>
                <a:lnTo>
                  <a:pt x="277" y="49"/>
                </a:lnTo>
                <a:lnTo>
                  <a:pt x="274" y="44"/>
                </a:lnTo>
                <a:lnTo>
                  <a:pt x="270" y="38"/>
                </a:lnTo>
                <a:lnTo>
                  <a:pt x="267" y="33"/>
                </a:lnTo>
                <a:lnTo>
                  <a:pt x="263" y="29"/>
                </a:lnTo>
                <a:lnTo>
                  <a:pt x="260" y="24"/>
                </a:lnTo>
                <a:lnTo>
                  <a:pt x="256" y="19"/>
                </a:lnTo>
                <a:lnTo>
                  <a:pt x="254" y="16"/>
                </a:lnTo>
                <a:lnTo>
                  <a:pt x="247" y="10"/>
                </a:lnTo>
                <a:lnTo>
                  <a:pt x="245" y="8"/>
                </a:lnTo>
                <a:lnTo>
                  <a:pt x="241" y="5"/>
                </a:lnTo>
                <a:lnTo>
                  <a:pt x="239" y="3"/>
                </a:lnTo>
                <a:lnTo>
                  <a:pt x="235" y="2"/>
                </a:lnTo>
                <a:lnTo>
                  <a:pt x="233" y="1"/>
                </a:lnTo>
                <a:lnTo>
                  <a:pt x="231" y="0"/>
                </a:lnTo>
                <a:lnTo>
                  <a:pt x="227" y="0"/>
                </a:lnTo>
                <a:lnTo>
                  <a:pt x="225" y="0"/>
                </a:lnTo>
                <a:lnTo>
                  <a:pt x="223" y="0"/>
                </a:lnTo>
                <a:lnTo>
                  <a:pt x="220" y="1"/>
                </a:lnTo>
                <a:lnTo>
                  <a:pt x="217" y="1"/>
                </a:lnTo>
                <a:lnTo>
                  <a:pt x="215" y="2"/>
                </a:lnTo>
                <a:lnTo>
                  <a:pt x="212" y="4"/>
                </a:lnTo>
                <a:lnTo>
                  <a:pt x="210" y="5"/>
                </a:lnTo>
                <a:lnTo>
                  <a:pt x="208" y="8"/>
                </a:lnTo>
                <a:lnTo>
                  <a:pt x="205" y="10"/>
                </a:lnTo>
                <a:lnTo>
                  <a:pt x="203" y="12"/>
                </a:lnTo>
                <a:lnTo>
                  <a:pt x="201" y="16"/>
                </a:lnTo>
                <a:lnTo>
                  <a:pt x="195" y="2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Freeform 51"/>
          <p:cNvSpPr>
            <a:spLocks/>
          </p:cNvSpPr>
          <p:nvPr/>
        </p:nvSpPr>
        <p:spPr bwMode="auto">
          <a:xfrm>
            <a:off x="2840038" y="4503738"/>
            <a:ext cx="96837" cy="166687"/>
          </a:xfrm>
          <a:custGeom>
            <a:avLst/>
            <a:gdLst>
              <a:gd name="T0" fmla="*/ 104 w 185"/>
              <a:gd name="T1" fmla="*/ 1 h 316"/>
              <a:gd name="T2" fmla="*/ 95 w 185"/>
              <a:gd name="T3" fmla="*/ 5 h 316"/>
              <a:gd name="T4" fmla="*/ 85 w 185"/>
              <a:gd name="T5" fmla="*/ 11 h 316"/>
              <a:gd name="T6" fmla="*/ 75 w 185"/>
              <a:gd name="T7" fmla="*/ 21 h 316"/>
              <a:gd name="T8" fmla="*/ 65 w 185"/>
              <a:gd name="T9" fmla="*/ 30 h 316"/>
              <a:gd name="T10" fmla="*/ 55 w 185"/>
              <a:gd name="T11" fmla="*/ 43 h 316"/>
              <a:gd name="T12" fmla="*/ 43 w 185"/>
              <a:gd name="T13" fmla="*/ 60 h 316"/>
              <a:gd name="T14" fmla="*/ 35 w 185"/>
              <a:gd name="T15" fmla="*/ 76 h 316"/>
              <a:gd name="T16" fmla="*/ 26 w 185"/>
              <a:gd name="T17" fmla="*/ 92 h 316"/>
              <a:gd name="T18" fmla="*/ 20 w 185"/>
              <a:gd name="T19" fmla="*/ 110 h 316"/>
              <a:gd name="T20" fmla="*/ 13 w 185"/>
              <a:gd name="T21" fmla="*/ 127 h 316"/>
              <a:gd name="T22" fmla="*/ 8 w 185"/>
              <a:gd name="T23" fmla="*/ 144 h 316"/>
              <a:gd name="T24" fmla="*/ 3 w 185"/>
              <a:gd name="T25" fmla="*/ 168 h 316"/>
              <a:gd name="T26" fmla="*/ 1 w 185"/>
              <a:gd name="T27" fmla="*/ 185 h 316"/>
              <a:gd name="T28" fmla="*/ 0 w 185"/>
              <a:gd name="T29" fmla="*/ 201 h 316"/>
              <a:gd name="T30" fmla="*/ 1 w 185"/>
              <a:gd name="T31" fmla="*/ 217 h 316"/>
              <a:gd name="T32" fmla="*/ 3 w 185"/>
              <a:gd name="T33" fmla="*/ 233 h 316"/>
              <a:gd name="T34" fmla="*/ 7 w 185"/>
              <a:gd name="T35" fmla="*/ 246 h 316"/>
              <a:gd name="T36" fmla="*/ 13 w 185"/>
              <a:gd name="T37" fmla="*/ 260 h 316"/>
              <a:gd name="T38" fmla="*/ 22 w 185"/>
              <a:gd name="T39" fmla="*/ 277 h 316"/>
              <a:gd name="T40" fmla="*/ 30 w 185"/>
              <a:gd name="T41" fmla="*/ 287 h 316"/>
              <a:gd name="T42" fmla="*/ 39 w 185"/>
              <a:gd name="T43" fmla="*/ 296 h 316"/>
              <a:gd name="T44" fmla="*/ 50 w 185"/>
              <a:gd name="T45" fmla="*/ 304 h 316"/>
              <a:gd name="T46" fmla="*/ 61 w 185"/>
              <a:gd name="T47" fmla="*/ 310 h 316"/>
              <a:gd name="T48" fmla="*/ 73 w 185"/>
              <a:gd name="T49" fmla="*/ 314 h 316"/>
              <a:gd name="T50" fmla="*/ 90 w 185"/>
              <a:gd name="T51" fmla="*/ 316 h 316"/>
              <a:gd name="T52" fmla="*/ 103 w 185"/>
              <a:gd name="T53" fmla="*/ 314 h 316"/>
              <a:gd name="T54" fmla="*/ 117 w 185"/>
              <a:gd name="T55" fmla="*/ 310 h 316"/>
              <a:gd name="T56" fmla="*/ 129 w 185"/>
              <a:gd name="T57" fmla="*/ 303 h 316"/>
              <a:gd name="T58" fmla="*/ 141 w 185"/>
              <a:gd name="T59" fmla="*/ 295 h 316"/>
              <a:gd name="T60" fmla="*/ 151 w 185"/>
              <a:gd name="T61" fmla="*/ 285 h 316"/>
              <a:gd name="T62" fmla="*/ 164 w 185"/>
              <a:gd name="T63" fmla="*/ 268 h 316"/>
              <a:gd name="T64" fmla="*/ 171 w 185"/>
              <a:gd name="T65" fmla="*/ 255 h 316"/>
              <a:gd name="T66" fmla="*/ 177 w 185"/>
              <a:gd name="T67" fmla="*/ 239 h 316"/>
              <a:gd name="T68" fmla="*/ 180 w 185"/>
              <a:gd name="T69" fmla="*/ 223 h 316"/>
              <a:gd name="T70" fmla="*/ 184 w 185"/>
              <a:gd name="T71" fmla="*/ 206 h 316"/>
              <a:gd name="T72" fmla="*/ 185 w 185"/>
              <a:gd name="T73" fmla="*/ 187 h 316"/>
              <a:gd name="T74" fmla="*/ 185 w 185"/>
              <a:gd name="T75" fmla="*/ 169 h 316"/>
              <a:gd name="T76" fmla="*/ 184 w 185"/>
              <a:gd name="T77" fmla="*/ 144 h 316"/>
              <a:gd name="T78" fmla="*/ 182 w 185"/>
              <a:gd name="T79" fmla="*/ 125 h 316"/>
              <a:gd name="T80" fmla="*/ 179 w 185"/>
              <a:gd name="T81" fmla="*/ 106 h 316"/>
              <a:gd name="T82" fmla="*/ 175 w 185"/>
              <a:gd name="T83" fmla="*/ 88 h 316"/>
              <a:gd name="T84" fmla="*/ 171 w 185"/>
              <a:gd name="T85" fmla="*/ 71 h 316"/>
              <a:gd name="T86" fmla="*/ 165 w 185"/>
              <a:gd name="T87" fmla="*/ 55 h 316"/>
              <a:gd name="T88" fmla="*/ 158 w 185"/>
              <a:gd name="T89" fmla="*/ 37 h 316"/>
              <a:gd name="T90" fmla="*/ 153 w 185"/>
              <a:gd name="T91" fmla="*/ 25 h 316"/>
              <a:gd name="T92" fmla="*/ 146 w 185"/>
              <a:gd name="T93" fmla="*/ 16 h 316"/>
              <a:gd name="T94" fmla="*/ 139 w 185"/>
              <a:gd name="T95" fmla="*/ 9 h 316"/>
              <a:gd name="T96" fmla="*/ 131 w 185"/>
              <a:gd name="T97" fmla="*/ 3 h 316"/>
              <a:gd name="T98" fmla="*/ 123 w 185"/>
              <a:gd name="T99" fmla="*/ 0 h 316"/>
              <a:gd name="T100" fmla="*/ 111 w 185"/>
              <a:gd name="T101" fmla="*/ 0 h 3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5"/>
              <a:gd name="T154" fmla="*/ 0 h 316"/>
              <a:gd name="T155" fmla="*/ 185 w 185"/>
              <a:gd name="T156" fmla="*/ 316 h 3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5" h="316">
                <a:moveTo>
                  <a:pt x="111" y="0"/>
                </a:moveTo>
                <a:lnTo>
                  <a:pt x="107" y="1"/>
                </a:lnTo>
                <a:lnTo>
                  <a:pt x="104" y="1"/>
                </a:lnTo>
                <a:lnTo>
                  <a:pt x="102" y="2"/>
                </a:lnTo>
                <a:lnTo>
                  <a:pt x="98" y="4"/>
                </a:lnTo>
                <a:lnTo>
                  <a:pt x="95" y="5"/>
                </a:lnTo>
                <a:lnTo>
                  <a:pt x="91" y="8"/>
                </a:lnTo>
                <a:lnTo>
                  <a:pt x="88" y="9"/>
                </a:lnTo>
                <a:lnTo>
                  <a:pt x="85" y="11"/>
                </a:lnTo>
                <a:lnTo>
                  <a:pt x="82" y="15"/>
                </a:lnTo>
                <a:lnTo>
                  <a:pt x="79" y="17"/>
                </a:lnTo>
                <a:lnTo>
                  <a:pt x="75" y="21"/>
                </a:lnTo>
                <a:lnTo>
                  <a:pt x="72" y="23"/>
                </a:lnTo>
                <a:lnTo>
                  <a:pt x="68" y="26"/>
                </a:lnTo>
                <a:lnTo>
                  <a:pt x="65" y="30"/>
                </a:lnTo>
                <a:lnTo>
                  <a:pt x="61" y="34"/>
                </a:lnTo>
                <a:lnTo>
                  <a:pt x="59" y="38"/>
                </a:lnTo>
                <a:lnTo>
                  <a:pt x="55" y="43"/>
                </a:lnTo>
                <a:lnTo>
                  <a:pt x="52" y="46"/>
                </a:lnTo>
                <a:lnTo>
                  <a:pt x="46" y="55"/>
                </a:lnTo>
                <a:lnTo>
                  <a:pt x="43" y="60"/>
                </a:lnTo>
                <a:lnTo>
                  <a:pt x="40" y="66"/>
                </a:lnTo>
                <a:lnTo>
                  <a:pt x="37" y="70"/>
                </a:lnTo>
                <a:lnTo>
                  <a:pt x="35" y="76"/>
                </a:lnTo>
                <a:lnTo>
                  <a:pt x="31" y="81"/>
                </a:lnTo>
                <a:lnTo>
                  <a:pt x="29" y="87"/>
                </a:lnTo>
                <a:lnTo>
                  <a:pt x="26" y="92"/>
                </a:lnTo>
                <a:lnTo>
                  <a:pt x="24" y="98"/>
                </a:lnTo>
                <a:lnTo>
                  <a:pt x="22" y="104"/>
                </a:lnTo>
                <a:lnTo>
                  <a:pt x="20" y="110"/>
                </a:lnTo>
                <a:lnTo>
                  <a:pt x="17" y="116"/>
                </a:lnTo>
                <a:lnTo>
                  <a:pt x="15" y="121"/>
                </a:lnTo>
                <a:lnTo>
                  <a:pt x="13" y="127"/>
                </a:lnTo>
                <a:lnTo>
                  <a:pt x="11" y="133"/>
                </a:lnTo>
                <a:lnTo>
                  <a:pt x="9" y="139"/>
                </a:lnTo>
                <a:lnTo>
                  <a:pt x="8" y="144"/>
                </a:lnTo>
                <a:lnTo>
                  <a:pt x="7" y="150"/>
                </a:lnTo>
                <a:lnTo>
                  <a:pt x="6" y="156"/>
                </a:lnTo>
                <a:lnTo>
                  <a:pt x="3" y="168"/>
                </a:lnTo>
                <a:lnTo>
                  <a:pt x="2" y="173"/>
                </a:lnTo>
                <a:lnTo>
                  <a:pt x="1" y="179"/>
                </a:lnTo>
                <a:lnTo>
                  <a:pt x="1" y="185"/>
                </a:lnTo>
                <a:lnTo>
                  <a:pt x="1" y="191"/>
                </a:lnTo>
                <a:lnTo>
                  <a:pt x="1" y="195"/>
                </a:lnTo>
                <a:lnTo>
                  <a:pt x="0" y="201"/>
                </a:lnTo>
                <a:lnTo>
                  <a:pt x="1" y="207"/>
                </a:lnTo>
                <a:lnTo>
                  <a:pt x="1" y="212"/>
                </a:lnTo>
                <a:lnTo>
                  <a:pt x="1" y="217"/>
                </a:lnTo>
                <a:lnTo>
                  <a:pt x="2" y="222"/>
                </a:lnTo>
                <a:lnTo>
                  <a:pt x="2" y="228"/>
                </a:lnTo>
                <a:lnTo>
                  <a:pt x="3" y="233"/>
                </a:lnTo>
                <a:lnTo>
                  <a:pt x="4" y="237"/>
                </a:lnTo>
                <a:lnTo>
                  <a:pt x="6" y="242"/>
                </a:lnTo>
                <a:lnTo>
                  <a:pt x="7" y="246"/>
                </a:lnTo>
                <a:lnTo>
                  <a:pt x="9" y="251"/>
                </a:lnTo>
                <a:lnTo>
                  <a:pt x="10" y="256"/>
                </a:lnTo>
                <a:lnTo>
                  <a:pt x="13" y="260"/>
                </a:lnTo>
                <a:lnTo>
                  <a:pt x="16" y="268"/>
                </a:lnTo>
                <a:lnTo>
                  <a:pt x="18" y="272"/>
                </a:lnTo>
                <a:lnTo>
                  <a:pt x="22" y="277"/>
                </a:lnTo>
                <a:lnTo>
                  <a:pt x="24" y="280"/>
                </a:lnTo>
                <a:lnTo>
                  <a:pt x="26" y="284"/>
                </a:lnTo>
                <a:lnTo>
                  <a:pt x="30" y="287"/>
                </a:lnTo>
                <a:lnTo>
                  <a:pt x="32" y="290"/>
                </a:lnTo>
                <a:lnTo>
                  <a:pt x="36" y="294"/>
                </a:lnTo>
                <a:lnTo>
                  <a:pt x="39" y="296"/>
                </a:lnTo>
                <a:lnTo>
                  <a:pt x="43" y="300"/>
                </a:lnTo>
                <a:lnTo>
                  <a:pt x="46" y="302"/>
                </a:lnTo>
                <a:lnTo>
                  <a:pt x="50" y="304"/>
                </a:lnTo>
                <a:lnTo>
                  <a:pt x="53" y="307"/>
                </a:lnTo>
                <a:lnTo>
                  <a:pt x="58" y="309"/>
                </a:lnTo>
                <a:lnTo>
                  <a:pt x="61" y="310"/>
                </a:lnTo>
                <a:lnTo>
                  <a:pt x="65" y="311"/>
                </a:lnTo>
                <a:lnTo>
                  <a:pt x="69" y="314"/>
                </a:lnTo>
                <a:lnTo>
                  <a:pt x="73" y="314"/>
                </a:lnTo>
                <a:lnTo>
                  <a:pt x="77" y="315"/>
                </a:lnTo>
                <a:lnTo>
                  <a:pt x="85" y="316"/>
                </a:lnTo>
                <a:lnTo>
                  <a:pt x="90" y="316"/>
                </a:lnTo>
                <a:lnTo>
                  <a:pt x="95" y="316"/>
                </a:lnTo>
                <a:lnTo>
                  <a:pt x="99" y="315"/>
                </a:lnTo>
                <a:lnTo>
                  <a:pt x="103" y="314"/>
                </a:lnTo>
                <a:lnTo>
                  <a:pt x="107" y="312"/>
                </a:lnTo>
                <a:lnTo>
                  <a:pt x="112" y="311"/>
                </a:lnTo>
                <a:lnTo>
                  <a:pt x="117" y="310"/>
                </a:lnTo>
                <a:lnTo>
                  <a:pt x="120" y="308"/>
                </a:lnTo>
                <a:lnTo>
                  <a:pt x="125" y="306"/>
                </a:lnTo>
                <a:lnTo>
                  <a:pt x="129" y="303"/>
                </a:lnTo>
                <a:lnTo>
                  <a:pt x="133" y="301"/>
                </a:lnTo>
                <a:lnTo>
                  <a:pt x="138" y="299"/>
                </a:lnTo>
                <a:lnTo>
                  <a:pt x="141" y="295"/>
                </a:lnTo>
                <a:lnTo>
                  <a:pt x="145" y="292"/>
                </a:lnTo>
                <a:lnTo>
                  <a:pt x="148" y="289"/>
                </a:lnTo>
                <a:lnTo>
                  <a:pt x="151" y="285"/>
                </a:lnTo>
                <a:lnTo>
                  <a:pt x="155" y="281"/>
                </a:lnTo>
                <a:lnTo>
                  <a:pt x="158" y="278"/>
                </a:lnTo>
                <a:lnTo>
                  <a:pt x="164" y="268"/>
                </a:lnTo>
                <a:lnTo>
                  <a:pt x="167" y="265"/>
                </a:lnTo>
                <a:lnTo>
                  <a:pt x="169" y="260"/>
                </a:lnTo>
                <a:lnTo>
                  <a:pt x="171" y="255"/>
                </a:lnTo>
                <a:lnTo>
                  <a:pt x="173" y="250"/>
                </a:lnTo>
                <a:lnTo>
                  <a:pt x="176" y="245"/>
                </a:lnTo>
                <a:lnTo>
                  <a:pt x="177" y="239"/>
                </a:lnTo>
                <a:lnTo>
                  <a:pt x="178" y="235"/>
                </a:lnTo>
                <a:lnTo>
                  <a:pt x="179" y="229"/>
                </a:lnTo>
                <a:lnTo>
                  <a:pt x="180" y="223"/>
                </a:lnTo>
                <a:lnTo>
                  <a:pt x="182" y="217"/>
                </a:lnTo>
                <a:lnTo>
                  <a:pt x="183" y="212"/>
                </a:lnTo>
                <a:lnTo>
                  <a:pt x="184" y="206"/>
                </a:lnTo>
                <a:lnTo>
                  <a:pt x="184" y="200"/>
                </a:lnTo>
                <a:lnTo>
                  <a:pt x="185" y="194"/>
                </a:lnTo>
                <a:lnTo>
                  <a:pt x="185" y="187"/>
                </a:lnTo>
                <a:lnTo>
                  <a:pt x="185" y="182"/>
                </a:lnTo>
                <a:lnTo>
                  <a:pt x="185" y="176"/>
                </a:lnTo>
                <a:lnTo>
                  <a:pt x="185" y="169"/>
                </a:lnTo>
                <a:lnTo>
                  <a:pt x="185" y="157"/>
                </a:lnTo>
                <a:lnTo>
                  <a:pt x="184" y="150"/>
                </a:lnTo>
                <a:lnTo>
                  <a:pt x="184" y="144"/>
                </a:lnTo>
                <a:lnTo>
                  <a:pt x="183" y="138"/>
                </a:lnTo>
                <a:lnTo>
                  <a:pt x="183" y="132"/>
                </a:lnTo>
                <a:lnTo>
                  <a:pt x="182" y="125"/>
                </a:lnTo>
                <a:lnTo>
                  <a:pt x="180" y="119"/>
                </a:lnTo>
                <a:lnTo>
                  <a:pt x="179" y="112"/>
                </a:lnTo>
                <a:lnTo>
                  <a:pt x="179" y="106"/>
                </a:lnTo>
                <a:lnTo>
                  <a:pt x="178" y="100"/>
                </a:lnTo>
                <a:lnTo>
                  <a:pt x="177" y="95"/>
                </a:lnTo>
                <a:lnTo>
                  <a:pt x="175" y="88"/>
                </a:lnTo>
                <a:lnTo>
                  <a:pt x="173" y="82"/>
                </a:lnTo>
                <a:lnTo>
                  <a:pt x="172" y="77"/>
                </a:lnTo>
                <a:lnTo>
                  <a:pt x="171" y="71"/>
                </a:lnTo>
                <a:lnTo>
                  <a:pt x="169" y="66"/>
                </a:lnTo>
                <a:lnTo>
                  <a:pt x="168" y="61"/>
                </a:lnTo>
                <a:lnTo>
                  <a:pt x="165" y="55"/>
                </a:lnTo>
                <a:lnTo>
                  <a:pt x="164" y="51"/>
                </a:lnTo>
                <a:lnTo>
                  <a:pt x="161" y="41"/>
                </a:lnTo>
                <a:lnTo>
                  <a:pt x="158" y="37"/>
                </a:lnTo>
                <a:lnTo>
                  <a:pt x="156" y="33"/>
                </a:lnTo>
                <a:lnTo>
                  <a:pt x="155" y="29"/>
                </a:lnTo>
                <a:lnTo>
                  <a:pt x="153" y="25"/>
                </a:lnTo>
                <a:lnTo>
                  <a:pt x="150" y="22"/>
                </a:lnTo>
                <a:lnTo>
                  <a:pt x="148" y="19"/>
                </a:lnTo>
                <a:lnTo>
                  <a:pt x="146" y="16"/>
                </a:lnTo>
                <a:lnTo>
                  <a:pt x="143" y="14"/>
                </a:lnTo>
                <a:lnTo>
                  <a:pt x="141" y="10"/>
                </a:lnTo>
                <a:lnTo>
                  <a:pt x="139" y="9"/>
                </a:lnTo>
                <a:lnTo>
                  <a:pt x="136" y="7"/>
                </a:lnTo>
                <a:lnTo>
                  <a:pt x="133" y="4"/>
                </a:lnTo>
                <a:lnTo>
                  <a:pt x="131" y="3"/>
                </a:lnTo>
                <a:lnTo>
                  <a:pt x="128" y="2"/>
                </a:lnTo>
                <a:lnTo>
                  <a:pt x="125" y="1"/>
                </a:lnTo>
                <a:lnTo>
                  <a:pt x="123" y="0"/>
                </a:lnTo>
                <a:lnTo>
                  <a:pt x="119" y="0"/>
                </a:lnTo>
                <a:lnTo>
                  <a:pt x="117" y="0"/>
                </a:lnTo>
                <a:lnTo>
                  <a:pt x="111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Freeform 52"/>
          <p:cNvSpPr>
            <a:spLocks/>
          </p:cNvSpPr>
          <p:nvPr/>
        </p:nvSpPr>
        <p:spPr bwMode="auto">
          <a:xfrm>
            <a:off x="3113088" y="3668713"/>
            <a:ext cx="1138237" cy="1206500"/>
          </a:xfrm>
          <a:custGeom>
            <a:avLst/>
            <a:gdLst>
              <a:gd name="T0" fmla="*/ 7 w 2152"/>
              <a:gd name="T1" fmla="*/ 150 h 2278"/>
              <a:gd name="T2" fmla="*/ 14 w 2152"/>
              <a:gd name="T3" fmla="*/ 317 h 2278"/>
              <a:gd name="T4" fmla="*/ 21 w 2152"/>
              <a:gd name="T5" fmla="*/ 495 h 2278"/>
              <a:gd name="T6" fmla="*/ 26 w 2152"/>
              <a:gd name="T7" fmla="*/ 642 h 2278"/>
              <a:gd name="T8" fmla="*/ 35 w 2152"/>
              <a:gd name="T9" fmla="*/ 785 h 2278"/>
              <a:gd name="T10" fmla="*/ 47 w 2152"/>
              <a:gd name="T11" fmla="*/ 894 h 2278"/>
              <a:gd name="T12" fmla="*/ 69 w 2152"/>
              <a:gd name="T13" fmla="*/ 993 h 2278"/>
              <a:gd name="T14" fmla="*/ 98 w 2152"/>
              <a:gd name="T15" fmla="*/ 1063 h 2278"/>
              <a:gd name="T16" fmla="*/ 140 w 2152"/>
              <a:gd name="T17" fmla="*/ 1127 h 2278"/>
              <a:gd name="T18" fmla="*/ 188 w 2152"/>
              <a:gd name="T19" fmla="*/ 1175 h 2278"/>
              <a:gd name="T20" fmla="*/ 238 w 2152"/>
              <a:gd name="T21" fmla="*/ 1219 h 2278"/>
              <a:gd name="T22" fmla="*/ 275 w 2152"/>
              <a:gd name="T23" fmla="*/ 1260 h 2278"/>
              <a:gd name="T24" fmla="*/ 310 w 2152"/>
              <a:gd name="T25" fmla="*/ 1328 h 2278"/>
              <a:gd name="T26" fmla="*/ 337 w 2152"/>
              <a:gd name="T27" fmla="*/ 1424 h 2278"/>
              <a:gd name="T28" fmla="*/ 369 w 2152"/>
              <a:gd name="T29" fmla="*/ 1578 h 2278"/>
              <a:gd name="T30" fmla="*/ 401 w 2152"/>
              <a:gd name="T31" fmla="*/ 1755 h 2278"/>
              <a:gd name="T32" fmla="*/ 439 w 2152"/>
              <a:gd name="T33" fmla="*/ 1954 h 2278"/>
              <a:gd name="T34" fmla="*/ 475 w 2152"/>
              <a:gd name="T35" fmla="*/ 2102 h 2278"/>
              <a:gd name="T36" fmla="*/ 510 w 2152"/>
              <a:gd name="T37" fmla="*/ 2206 h 2278"/>
              <a:gd name="T38" fmla="*/ 547 w 2152"/>
              <a:gd name="T39" fmla="*/ 2266 h 2278"/>
              <a:gd name="T40" fmla="*/ 583 w 2152"/>
              <a:gd name="T41" fmla="*/ 2278 h 2278"/>
              <a:gd name="T42" fmla="*/ 635 w 2152"/>
              <a:gd name="T43" fmla="*/ 2260 h 2278"/>
              <a:gd name="T44" fmla="*/ 687 w 2152"/>
              <a:gd name="T45" fmla="*/ 2230 h 2278"/>
              <a:gd name="T46" fmla="*/ 744 w 2152"/>
              <a:gd name="T47" fmla="*/ 2192 h 2278"/>
              <a:gd name="T48" fmla="*/ 789 w 2152"/>
              <a:gd name="T49" fmla="*/ 2144 h 2278"/>
              <a:gd name="T50" fmla="*/ 829 w 2152"/>
              <a:gd name="T51" fmla="*/ 2059 h 2278"/>
              <a:gd name="T52" fmla="*/ 856 w 2152"/>
              <a:gd name="T53" fmla="*/ 1952 h 2278"/>
              <a:gd name="T54" fmla="*/ 876 w 2152"/>
              <a:gd name="T55" fmla="*/ 1823 h 2278"/>
              <a:gd name="T56" fmla="*/ 887 w 2152"/>
              <a:gd name="T57" fmla="*/ 1713 h 2278"/>
              <a:gd name="T58" fmla="*/ 903 w 2152"/>
              <a:gd name="T59" fmla="*/ 1602 h 2278"/>
              <a:gd name="T60" fmla="*/ 925 w 2152"/>
              <a:gd name="T61" fmla="*/ 1520 h 2278"/>
              <a:gd name="T62" fmla="*/ 952 w 2152"/>
              <a:gd name="T63" fmla="*/ 1454 h 2278"/>
              <a:gd name="T64" fmla="*/ 976 w 2152"/>
              <a:gd name="T65" fmla="*/ 1421 h 2278"/>
              <a:gd name="T66" fmla="*/ 1015 w 2152"/>
              <a:gd name="T67" fmla="*/ 1414 h 2278"/>
              <a:gd name="T68" fmla="*/ 1067 w 2152"/>
              <a:gd name="T69" fmla="*/ 1434 h 2278"/>
              <a:gd name="T70" fmla="*/ 1135 w 2152"/>
              <a:gd name="T71" fmla="*/ 1503 h 2278"/>
              <a:gd name="T72" fmla="*/ 1199 w 2152"/>
              <a:gd name="T73" fmla="*/ 1611 h 2278"/>
              <a:gd name="T74" fmla="*/ 1260 w 2152"/>
              <a:gd name="T75" fmla="*/ 1723 h 2278"/>
              <a:gd name="T76" fmla="*/ 1320 w 2152"/>
              <a:gd name="T77" fmla="*/ 1791 h 2278"/>
              <a:gd name="T78" fmla="*/ 1367 w 2152"/>
              <a:gd name="T79" fmla="*/ 1806 h 2278"/>
              <a:gd name="T80" fmla="*/ 1406 w 2152"/>
              <a:gd name="T81" fmla="*/ 1796 h 2278"/>
              <a:gd name="T82" fmla="*/ 1434 w 2152"/>
              <a:gd name="T83" fmla="*/ 1769 h 2278"/>
              <a:gd name="T84" fmla="*/ 1459 w 2152"/>
              <a:gd name="T85" fmla="*/ 1720 h 2278"/>
              <a:gd name="T86" fmla="*/ 1482 w 2152"/>
              <a:gd name="T87" fmla="*/ 1671 h 2278"/>
              <a:gd name="T88" fmla="*/ 1512 w 2152"/>
              <a:gd name="T89" fmla="*/ 1630 h 2278"/>
              <a:gd name="T90" fmla="*/ 1545 w 2152"/>
              <a:gd name="T91" fmla="*/ 1610 h 2278"/>
              <a:gd name="T92" fmla="*/ 1582 w 2152"/>
              <a:gd name="T93" fmla="*/ 1592 h 2278"/>
              <a:gd name="T94" fmla="*/ 1625 w 2152"/>
              <a:gd name="T95" fmla="*/ 1553 h 2278"/>
              <a:gd name="T96" fmla="*/ 1713 w 2152"/>
              <a:gd name="T97" fmla="*/ 1445 h 2278"/>
              <a:gd name="T98" fmla="*/ 1826 w 2152"/>
              <a:gd name="T99" fmla="*/ 1287 h 2278"/>
              <a:gd name="T100" fmla="*/ 1935 w 2152"/>
              <a:gd name="T101" fmla="*/ 1118 h 2278"/>
              <a:gd name="T102" fmla="*/ 1986 w 2152"/>
              <a:gd name="T103" fmla="*/ 1003 h 2278"/>
              <a:gd name="T104" fmla="*/ 2018 w 2152"/>
              <a:gd name="T105" fmla="*/ 847 h 2278"/>
              <a:gd name="T106" fmla="*/ 2052 w 2152"/>
              <a:gd name="T107" fmla="*/ 639 h 2278"/>
              <a:gd name="T108" fmla="*/ 2088 w 2152"/>
              <a:gd name="T109" fmla="*/ 398 h 2278"/>
              <a:gd name="T110" fmla="*/ 2112 w 2152"/>
              <a:gd name="T111" fmla="*/ 236 h 2278"/>
              <a:gd name="T112" fmla="*/ 2127 w 2152"/>
              <a:gd name="T113" fmla="*/ 128 h 2278"/>
              <a:gd name="T114" fmla="*/ 2140 w 2152"/>
              <a:gd name="T115" fmla="*/ 54 h 2278"/>
              <a:gd name="T116" fmla="*/ 2149 w 2152"/>
              <a:gd name="T117" fmla="*/ 11 h 22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52"/>
              <a:gd name="T178" fmla="*/ 0 h 2278"/>
              <a:gd name="T179" fmla="*/ 2152 w 2152"/>
              <a:gd name="T180" fmla="*/ 2278 h 22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52" h="2278">
                <a:moveTo>
                  <a:pt x="0" y="0"/>
                </a:moveTo>
                <a:lnTo>
                  <a:pt x="0" y="18"/>
                </a:lnTo>
                <a:lnTo>
                  <a:pt x="2" y="38"/>
                </a:lnTo>
                <a:lnTo>
                  <a:pt x="3" y="57"/>
                </a:lnTo>
                <a:lnTo>
                  <a:pt x="4" y="75"/>
                </a:lnTo>
                <a:lnTo>
                  <a:pt x="4" y="95"/>
                </a:lnTo>
                <a:lnTo>
                  <a:pt x="5" y="113"/>
                </a:lnTo>
                <a:lnTo>
                  <a:pt x="6" y="132"/>
                </a:lnTo>
                <a:lnTo>
                  <a:pt x="7" y="150"/>
                </a:lnTo>
                <a:lnTo>
                  <a:pt x="7" y="170"/>
                </a:lnTo>
                <a:lnTo>
                  <a:pt x="8" y="189"/>
                </a:lnTo>
                <a:lnTo>
                  <a:pt x="10" y="207"/>
                </a:lnTo>
                <a:lnTo>
                  <a:pt x="11" y="226"/>
                </a:lnTo>
                <a:lnTo>
                  <a:pt x="11" y="244"/>
                </a:lnTo>
                <a:lnTo>
                  <a:pt x="12" y="263"/>
                </a:lnTo>
                <a:lnTo>
                  <a:pt x="13" y="281"/>
                </a:lnTo>
                <a:lnTo>
                  <a:pt x="13" y="300"/>
                </a:lnTo>
                <a:lnTo>
                  <a:pt x="14" y="317"/>
                </a:lnTo>
                <a:lnTo>
                  <a:pt x="15" y="336"/>
                </a:lnTo>
                <a:lnTo>
                  <a:pt x="17" y="372"/>
                </a:lnTo>
                <a:lnTo>
                  <a:pt x="17" y="390"/>
                </a:lnTo>
                <a:lnTo>
                  <a:pt x="18" y="408"/>
                </a:lnTo>
                <a:lnTo>
                  <a:pt x="19" y="425"/>
                </a:lnTo>
                <a:lnTo>
                  <a:pt x="19" y="444"/>
                </a:lnTo>
                <a:lnTo>
                  <a:pt x="20" y="461"/>
                </a:lnTo>
                <a:lnTo>
                  <a:pt x="20" y="478"/>
                </a:lnTo>
                <a:lnTo>
                  <a:pt x="21" y="495"/>
                </a:lnTo>
                <a:lnTo>
                  <a:pt x="21" y="512"/>
                </a:lnTo>
                <a:lnTo>
                  <a:pt x="22" y="529"/>
                </a:lnTo>
                <a:lnTo>
                  <a:pt x="22" y="546"/>
                </a:lnTo>
                <a:lnTo>
                  <a:pt x="24" y="562"/>
                </a:lnTo>
                <a:lnTo>
                  <a:pt x="24" y="578"/>
                </a:lnTo>
                <a:lnTo>
                  <a:pt x="25" y="594"/>
                </a:lnTo>
                <a:lnTo>
                  <a:pt x="25" y="610"/>
                </a:lnTo>
                <a:lnTo>
                  <a:pt x="26" y="627"/>
                </a:lnTo>
                <a:lnTo>
                  <a:pt x="26" y="642"/>
                </a:lnTo>
                <a:lnTo>
                  <a:pt x="27" y="657"/>
                </a:lnTo>
                <a:lnTo>
                  <a:pt x="28" y="673"/>
                </a:lnTo>
                <a:lnTo>
                  <a:pt x="29" y="702"/>
                </a:lnTo>
                <a:lnTo>
                  <a:pt x="30" y="717"/>
                </a:lnTo>
                <a:lnTo>
                  <a:pt x="30" y="731"/>
                </a:lnTo>
                <a:lnTo>
                  <a:pt x="32" y="745"/>
                </a:lnTo>
                <a:lnTo>
                  <a:pt x="33" y="759"/>
                </a:lnTo>
                <a:lnTo>
                  <a:pt x="34" y="773"/>
                </a:lnTo>
                <a:lnTo>
                  <a:pt x="35" y="785"/>
                </a:lnTo>
                <a:lnTo>
                  <a:pt x="36" y="798"/>
                </a:lnTo>
                <a:lnTo>
                  <a:pt x="37" y="811"/>
                </a:lnTo>
                <a:lnTo>
                  <a:pt x="39" y="824"/>
                </a:lnTo>
                <a:lnTo>
                  <a:pt x="40" y="836"/>
                </a:lnTo>
                <a:lnTo>
                  <a:pt x="41" y="848"/>
                </a:lnTo>
                <a:lnTo>
                  <a:pt x="42" y="860"/>
                </a:lnTo>
                <a:lnTo>
                  <a:pt x="43" y="872"/>
                </a:lnTo>
                <a:lnTo>
                  <a:pt x="46" y="883"/>
                </a:lnTo>
                <a:lnTo>
                  <a:pt x="47" y="894"/>
                </a:lnTo>
                <a:lnTo>
                  <a:pt x="49" y="905"/>
                </a:lnTo>
                <a:lnTo>
                  <a:pt x="50" y="916"/>
                </a:lnTo>
                <a:lnTo>
                  <a:pt x="52" y="927"/>
                </a:lnTo>
                <a:lnTo>
                  <a:pt x="56" y="946"/>
                </a:lnTo>
                <a:lnTo>
                  <a:pt x="58" y="956"/>
                </a:lnTo>
                <a:lnTo>
                  <a:pt x="61" y="966"/>
                </a:lnTo>
                <a:lnTo>
                  <a:pt x="63" y="975"/>
                </a:lnTo>
                <a:lnTo>
                  <a:pt x="65" y="983"/>
                </a:lnTo>
                <a:lnTo>
                  <a:pt x="69" y="993"/>
                </a:lnTo>
                <a:lnTo>
                  <a:pt x="71" y="1001"/>
                </a:lnTo>
                <a:lnTo>
                  <a:pt x="74" y="1010"/>
                </a:lnTo>
                <a:lnTo>
                  <a:pt x="77" y="1018"/>
                </a:lnTo>
                <a:lnTo>
                  <a:pt x="80" y="1026"/>
                </a:lnTo>
                <a:lnTo>
                  <a:pt x="84" y="1033"/>
                </a:lnTo>
                <a:lnTo>
                  <a:pt x="86" y="1041"/>
                </a:lnTo>
                <a:lnTo>
                  <a:pt x="90" y="1050"/>
                </a:lnTo>
                <a:lnTo>
                  <a:pt x="93" y="1056"/>
                </a:lnTo>
                <a:lnTo>
                  <a:pt x="98" y="1063"/>
                </a:lnTo>
                <a:lnTo>
                  <a:pt x="101" y="1070"/>
                </a:lnTo>
                <a:lnTo>
                  <a:pt x="105" y="1077"/>
                </a:lnTo>
                <a:lnTo>
                  <a:pt x="109" y="1084"/>
                </a:lnTo>
                <a:lnTo>
                  <a:pt x="113" y="1090"/>
                </a:lnTo>
                <a:lnTo>
                  <a:pt x="122" y="1103"/>
                </a:lnTo>
                <a:lnTo>
                  <a:pt x="127" y="1110"/>
                </a:lnTo>
                <a:lnTo>
                  <a:pt x="131" y="1116"/>
                </a:lnTo>
                <a:lnTo>
                  <a:pt x="136" y="1121"/>
                </a:lnTo>
                <a:lnTo>
                  <a:pt x="140" y="1127"/>
                </a:lnTo>
                <a:lnTo>
                  <a:pt x="146" y="1133"/>
                </a:lnTo>
                <a:lnTo>
                  <a:pt x="151" y="1139"/>
                </a:lnTo>
                <a:lnTo>
                  <a:pt x="157" y="1143"/>
                </a:lnTo>
                <a:lnTo>
                  <a:pt x="161" y="1149"/>
                </a:lnTo>
                <a:lnTo>
                  <a:pt x="167" y="1155"/>
                </a:lnTo>
                <a:lnTo>
                  <a:pt x="172" y="1160"/>
                </a:lnTo>
                <a:lnTo>
                  <a:pt x="178" y="1164"/>
                </a:lnTo>
                <a:lnTo>
                  <a:pt x="182" y="1170"/>
                </a:lnTo>
                <a:lnTo>
                  <a:pt x="188" y="1175"/>
                </a:lnTo>
                <a:lnTo>
                  <a:pt x="193" y="1179"/>
                </a:lnTo>
                <a:lnTo>
                  <a:pt x="198" y="1184"/>
                </a:lnTo>
                <a:lnTo>
                  <a:pt x="203" y="1189"/>
                </a:lnTo>
                <a:lnTo>
                  <a:pt x="209" y="1193"/>
                </a:lnTo>
                <a:lnTo>
                  <a:pt x="213" y="1198"/>
                </a:lnTo>
                <a:lnTo>
                  <a:pt x="224" y="1206"/>
                </a:lnTo>
                <a:lnTo>
                  <a:pt x="228" y="1211"/>
                </a:lnTo>
                <a:lnTo>
                  <a:pt x="233" y="1215"/>
                </a:lnTo>
                <a:lnTo>
                  <a:pt x="238" y="1219"/>
                </a:lnTo>
                <a:lnTo>
                  <a:pt x="242" y="1223"/>
                </a:lnTo>
                <a:lnTo>
                  <a:pt x="247" y="1228"/>
                </a:lnTo>
                <a:lnTo>
                  <a:pt x="250" y="1231"/>
                </a:lnTo>
                <a:lnTo>
                  <a:pt x="255" y="1236"/>
                </a:lnTo>
                <a:lnTo>
                  <a:pt x="260" y="1241"/>
                </a:lnTo>
                <a:lnTo>
                  <a:pt x="263" y="1245"/>
                </a:lnTo>
                <a:lnTo>
                  <a:pt x="268" y="1250"/>
                </a:lnTo>
                <a:lnTo>
                  <a:pt x="271" y="1255"/>
                </a:lnTo>
                <a:lnTo>
                  <a:pt x="275" y="1260"/>
                </a:lnTo>
                <a:lnTo>
                  <a:pt x="279" y="1265"/>
                </a:lnTo>
                <a:lnTo>
                  <a:pt x="283" y="1271"/>
                </a:lnTo>
                <a:lnTo>
                  <a:pt x="286" y="1277"/>
                </a:lnTo>
                <a:lnTo>
                  <a:pt x="290" y="1284"/>
                </a:lnTo>
                <a:lnTo>
                  <a:pt x="293" y="1289"/>
                </a:lnTo>
                <a:lnTo>
                  <a:pt x="297" y="1296"/>
                </a:lnTo>
                <a:lnTo>
                  <a:pt x="304" y="1311"/>
                </a:lnTo>
                <a:lnTo>
                  <a:pt x="307" y="1319"/>
                </a:lnTo>
                <a:lnTo>
                  <a:pt x="310" y="1328"/>
                </a:lnTo>
                <a:lnTo>
                  <a:pt x="313" y="1337"/>
                </a:lnTo>
                <a:lnTo>
                  <a:pt x="316" y="1346"/>
                </a:lnTo>
                <a:lnTo>
                  <a:pt x="319" y="1355"/>
                </a:lnTo>
                <a:lnTo>
                  <a:pt x="322" y="1366"/>
                </a:lnTo>
                <a:lnTo>
                  <a:pt x="326" y="1376"/>
                </a:lnTo>
                <a:lnTo>
                  <a:pt x="328" y="1388"/>
                </a:lnTo>
                <a:lnTo>
                  <a:pt x="332" y="1399"/>
                </a:lnTo>
                <a:lnTo>
                  <a:pt x="334" y="1411"/>
                </a:lnTo>
                <a:lnTo>
                  <a:pt x="337" y="1424"/>
                </a:lnTo>
                <a:lnTo>
                  <a:pt x="341" y="1436"/>
                </a:lnTo>
                <a:lnTo>
                  <a:pt x="343" y="1450"/>
                </a:lnTo>
                <a:lnTo>
                  <a:pt x="347" y="1464"/>
                </a:lnTo>
                <a:lnTo>
                  <a:pt x="349" y="1479"/>
                </a:lnTo>
                <a:lnTo>
                  <a:pt x="352" y="1494"/>
                </a:lnTo>
                <a:lnTo>
                  <a:pt x="356" y="1509"/>
                </a:lnTo>
                <a:lnTo>
                  <a:pt x="359" y="1526"/>
                </a:lnTo>
                <a:lnTo>
                  <a:pt x="365" y="1560"/>
                </a:lnTo>
                <a:lnTo>
                  <a:pt x="369" y="1578"/>
                </a:lnTo>
                <a:lnTo>
                  <a:pt x="372" y="1596"/>
                </a:lnTo>
                <a:lnTo>
                  <a:pt x="376" y="1615"/>
                </a:lnTo>
                <a:lnTo>
                  <a:pt x="379" y="1635"/>
                </a:lnTo>
                <a:lnTo>
                  <a:pt x="382" y="1653"/>
                </a:lnTo>
                <a:lnTo>
                  <a:pt x="386" y="1673"/>
                </a:lnTo>
                <a:lnTo>
                  <a:pt x="389" y="1694"/>
                </a:lnTo>
                <a:lnTo>
                  <a:pt x="393" y="1713"/>
                </a:lnTo>
                <a:lnTo>
                  <a:pt x="396" y="1734"/>
                </a:lnTo>
                <a:lnTo>
                  <a:pt x="401" y="1755"/>
                </a:lnTo>
                <a:lnTo>
                  <a:pt x="404" y="1775"/>
                </a:lnTo>
                <a:lnTo>
                  <a:pt x="408" y="1796"/>
                </a:lnTo>
                <a:lnTo>
                  <a:pt x="411" y="1816"/>
                </a:lnTo>
                <a:lnTo>
                  <a:pt x="416" y="1836"/>
                </a:lnTo>
                <a:lnTo>
                  <a:pt x="420" y="1857"/>
                </a:lnTo>
                <a:lnTo>
                  <a:pt x="423" y="1877"/>
                </a:lnTo>
                <a:lnTo>
                  <a:pt x="428" y="1896"/>
                </a:lnTo>
                <a:lnTo>
                  <a:pt x="431" y="1916"/>
                </a:lnTo>
                <a:lnTo>
                  <a:pt x="439" y="1954"/>
                </a:lnTo>
                <a:lnTo>
                  <a:pt x="443" y="1973"/>
                </a:lnTo>
                <a:lnTo>
                  <a:pt x="447" y="1990"/>
                </a:lnTo>
                <a:lnTo>
                  <a:pt x="451" y="2008"/>
                </a:lnTo>
                <a:lnTo>
                  <a:pt x="455" y="2025"/>
                </a:lnTo>
                <a:lnTo>
                  <a:pt x="459" y="2041"/>
                </a:lnTo>
                <a:lnTo>
                  <a:pt x="462" y="2057"/>
                </a:lnTo>
                <a:lnTo>
                  <a:pt x="467" y="2073"/>
                </a:lnTo>
                <a:lnTo>
                  <a:pt x="470" y="2088"/>
                </a:lnTo>
                <a:lnTo>
                  <a:pt x="475" y="2102"/>
                </a:lnTo>
                <a:lnTo>
                  <a:pt x="479" y="2115"/>
                </a:lnTo>
                <a:lnTo>
                  <a:pt x="483" y="2129"/>
                </a:lnTo>
                <a:lnTo>
                  <a:pt x="487" y="2142"/>
                </a:lnTo>
                <a:lnTo>
                  <a:pt x="490" y="2154"/>
                </a:lnTo>
                <a:lnTo>
                  <a:pt x="495" y="2165"/>
                </a:lnTo>
                <a:lnTo>
                  <a:pt x="498" y="2177"/>
                </a:lnTo>
                <a:lnTo>
                  <a:pt x="502" y="2187"/>
                </a:lnTo>
                <a:lnTo>
                  <a:pt x="506" y="2197"/>
                </a:lnTo>
                <a:lnTo>
                  <a:pt x="510" y="2206"/>
                </a:lnTo>
                <a:lnTo>
                  <a:pt x="518" y="2223"/>
                </a:lnTo>
                <a:lnTo>
                  <a:pt x="521" y="2230"/>
                </a:lnTo>
                <a:lnTo>
                  <a:pt x="525" y="2237"/>
                </a:lnTo>
                <a:lnTo>
                  <a:pt x="528" y="2243"/>
                </a:lnTo>
                <a:lnTo>
                  <a:pt x="532" y="2249"/>
                </a:lnTo>
                <a:lnTo>
                  <a:pt x="535" y="2253"/>
                </a:lnTo>
                <a:lnTo>
                  <a:pt x="540" y="2258"/>
                </a:lnTo>
                <a:lnTo>
                  <a:pt x="543" y="2263"/>
                </a:lnTo>
                <a:lnTo>
                  <a:pt x="547" y="2266"/>
                </a:lnTo>
                <a:lnTo>
                  <a:pt x="550" y="2268"/>
                </a:lnTo>
                <a:lnTo>
                  <a:pt x="555" y="2271"/>
                </a:lnTo>
                <a:lnTo>
                  <a:pt x="558" y="2273"/>
                </a:lnTo>
                <a:lnTo>
                  <a:pt x="562" y="2275"/>
                </a:lnTo>
                <a:lnTo>
                  <a:pt x="567" y="2276"/>
                </a:lnTo>
                <a:lnTo>
                  <a:pt x="570" y="2276"/>
                </a:lnTo>
                <a:lnTo>
                  <a:pt x="575" y="2278"/>
                </a:lnTo>
                <a:lnTo>
                  <a:pt x="579" y="2278"/>
                </a:lnTo>
                <a:lnTo>
                  <a:pt x="583" y="2278"/>
                </a:lnTo>
                <a:lnTo>
                  <a:pt x="587" y="2276"/>
                </a:lnTo>
                <a:lnTo>
                  <a:pt x="598" y="2275"/>
                </a:lnTo>
                <a:lnTo>
                  <a:pt x="602" y="2273"/>
                </a:lnTo>
                <a:lnTo>
                  <a:pt x="607" y="2272"/>
                </a:lnTo>
                <a:lnTo>
                  <a:pt x="613" y="2270"/>
                </a:lnTo>
                <a:lnTo>
                  <a:pt x="617" y="2268"/>
                </a:lnTo>
                <a:lnTo>
                  <a:pt x="623" y="2266"/>
                </a:lnTo>
                <a:lnTo>
                  <a:pt x="629" y="2263"/>
                </a:lnTo>
                <a:lnTo>
                  <a:pt x="635" y="2260"/>
                </a:lnTo>
                <a:lnTo>
                  <a:pt x="639" y="2258"/>
                </a:lnTo>
                <a:lnTo>
                  <a:pt x="645" y="2254"/>
                </a:lnTo>
                <a:lnTo>
                  <a:pt x="651" y="2251"/>
                </a:lnTo>
                <a:lnTo>
                  <a:pt x="657" y="2249"/>
                </a:lnTo>
                <a:lnTo>
                  <a:pt x="664" y="2245"/>
                </a:lnTo>
                <a:lnTo>
                  <a:pt x="670" y="2242"/>
                </a:lnTo>
                <a:lnTo>
                  <a:pt x="675" y="2238"/>
                </a:lnTo>
                <a:lnTo>
                  <a:pt x="681" y="2235"/>
                </a:lnTo>
                <a:lnTo>
                  <a:pt x="687" y="2230"/>
                </a:lnTo>
                <a:lnTo>
                  <a:pt x="693" y="2227"/>
                </a:lnTo>
                <a:lnTo>
                  <a:pt x="699" y="2223"/>
                </a:lnTo>
                <a:lnTo>
                  <a:pt x="710" y="2215"/>
                </a:lnTo>
                <a:lnTo>
                  <a:pt x="716" y="2212"/>
                </a:lnTo>
                <a:lnTo>
                  <a:pt x="722" y="2207"/>
                </a:lnTo>
                <a:lnTo>
                  <a:pt x="727" y="2203"/>
                </a:lnTo>
                <a:lnTo>
                  <a:pt x="733" y="2200"/>
                </a:lnTo>
                <a:lnTo>
                  <a:pt x="738" y="2195"/>
                </a:lnTo>
                <a:lnTo>
                  <a:pt x="744" y="2192"/>
                </a:lnTo>
                <a:lnTo>
                  <a:pt x="749" y="2187"/>
                </a:lnTo>
                <a:lnTo>
                  <a:pt x="754" y="2183"/>
                </a:lnTo>
                <a:lnTo>
                  <a:pt x="760" y="2178"/>
                </a:lnTo>
                <a:lnTo>
                  <a:pt x="765" y="2173"/>
                </a:lnTo>
                <a:lnTo>
                  <a:pt x="769" y="2168"/>
                </a:lnTo>
                <a:lnTo>
                  <a:pt x="775" y="2162"/>
                </a:lnTo>
                <a:lnTo>
                  <a:pt x="780" y="2157"/>
                </a:lnTo>
                <a:lnTo>
                  <a:pt x="784" y="2150"/>
                </a:lnTo>
                <a:lnTo>
                  <a:pt x="789" y="2144"/>
                </a:lnTo>
                <a:lnTo>
                  <a:pt x="793" y="2137"/>
                </a:lnTo>
                <a:lnTo>
                  <a:pt x="798" y="2130"/>
                </a:lnTo>
                <a:lnTo>
                  <a:pt x="802" y="2122"/>
                </a:lnTo>
                <a:lnTo>
                  <a:pt x="811" y="2106"/>
                </a:lnTo>
                <a:lnTo>
                  <a:pt x="814" y="2098"/>
                </a:lnTo>
                <a:lnTo>
                  <a:pt x="819" y="2089"/>
                </a:lnTo>
                <a:lnTo>
                  <a:pt x="822" y="2078"/>
                </a:lnTo>
                <a:lnTo>
                  <a:pt x="826" y="2069"/>
                </a:lnTo>
                <a:lnTo>
                  <a:pt x="829" y="2059"/>
                </a:lnTo>
                <a:lnTo>
                  <a:pt x="833" y="2047"/>
                </a:lnTo>
                <a:lnTo>
                  <a:pt x="836" y="2037"/>
                </a:lnTo>
                <a:lnTo>
                  <a:pt x="840" y="2025"/>
                </a:lnTo>
                <a:lnTo>
                  <a:pt x="842" y="2013"/>
                </a:lnTo>
                <a:lnTo>
                  <a:pt x="846" y="2002"/>
                </a:lnTo>
                <a:lnTo>
                  <a:pt x="848" y="1989"/>
                </a:lnTo>
                <a:lnTo>
                  <a:pt x="851" y="1976"/>
                </a:lnTo>
                <a:lnTo>
                  <a:pt x="854" y="1965"/>
                </a:lnTo>
                <a:lnTo>
                  <a:pt x="856" y="1952"/>
                </a:lnTo>
                <a:lnTo>
                  <a:pt x="858" y="1939"/>
                </a:lnTo>
                <a:lnTo>
                  <a:pt x="861" y="1927"/>
                </a:lnTo>
                <a:lnTo>
                  <a:pt x="863" y="1913"/>
                </a:lnTo>
                <a:lnTo>
                  <a:pt x="865" y="1900"/>
                </a:lnTo>
                <a:lnTo>
                  <a:pt x="869" y="1874"/>
                </a:lnTo>
                <a:lnTo>
                  <a:pt x="871" y="1862"/>
                </a:lnTo>
                <a:lnTo>
                  <a:pt x="872" y="1849"/>
                </a:lnTo>
                <a:lnTo>
                  <a:pt x="875" y="1836"/>
                </a:lnTo>
                <a:lnTo>
                  <a:pt x="876" y="1823"/>
                </a:lnTo>
                <a:lnTo>
                  <a:pt x="877" y="1811"/>
                </a:lnTo>
                <a:lnTo>
                  <a:pt x="878" y="1798"/>
                </a:lnTo>
                <a:lnTo>
                  <a:pt x="880" y="1785"/>
                </a:lnTo>
                <a:lnTo>
                  <a:pt x="881" y="1774"/>
                </a:lnTo>
                <a:lnTo>
                  <a:pt x="883" y="1761"/>
                </a:lnTo>
                <a:lnTo>
                  <a:pt x="884" y="1749"/>
                </a:lnTo>
                <a:lnTo>
                  <a:pt x="885" y="1737"/>
                </a:lnTo>
                <a:lnTo>
                  <a:pt x="886" y="1725"/>
                </a:lnTo>
                <a:lnTo>
                  <a:pt x="887" y="1713"/>
                </a:lnTo>
                <a:lnTo>
                  <a:pt x="888" y="1702"/>
                </a:lnTo>
                <a:lnTo>
                  <a:pt x="890" y="1690"/>
                </a:lnTo>
                <a:lnTo>
                  <a:pt x="892" y="1679"/>
                </a:lnTo>
                <a:lnTo>
                  <a:pt x="893" y="1667"/>
                </a:lnTo>
                <a:lnTo>
                  <a:pt x="894" y="1655"/>
                </a:lnTo>
                <a:lnTo>
                  <a:pt x="898" y="1633"/>
                </a:lnTo>
                <a:lnTo>
                  <a:pt x="900" y="1623"/>
                </a:lnTo>
                <a:lnTo>
                  <a:pt x="901" y="1613"/>
                </a:lnTo>
                <a:lnTo>
                  <a:pt x="903" y="1602"/>
                </a:lnTo>
                <a:lnTo>
                  <a:pt x="906" y="1593"/>
                </a:lnTo>
                <a:lnTo>
                  <a:pt x="908" y="1582"/>
                </a:lnTo>
                <a:lnTo>
                  <a:pt x="910" y="1573"/>
                </a:lnTo>
                <a:lnTo>
                  <a:pt x="913" y="1564"/>
                </a:lnTo>
                <a:lnTo>
                  <a:pt x="915" y="1555"/>
                </a:lnTo>
                <a:lnTo>
                  <a:pt x="917" y="1545"/>
                </a:lnTo>
                <a:lnTo>
                  <a:pt x="921" y="1536"/>
                </a:lnTo>
                <a:lnTo>
                  <a:pt x="923" y="1528"/>
                </a:lnTo>
                <a:lnTo>
                  <a:pt x="925" y="1520"/>
                </a:lnTo>
                <a:lnTo>
                  <a:pt x="928" y="1512"/>
                </a:lnTo>
                <a:lnTo>
                  <a:pt x="931" y="1504"/>
                </a:lnTo>
                <a:lnTo>
                  <a:pt x="934" y="1497"/>
                </a:lnTo>
                <a:lnTo>
                  <a:pt x="936" y="1490"/>
                </a:lnTo>
                <a:lnTo>
                  <a:pt x="939" y="1483"/>
                </a:lnTo>
                <a:lnTo>
                  <a:pt x="942" y="1476"/>
                </a:lnTo>
                <a:lnTo>
                  <a:pt x="946" y="1464"/>
                </a:lnTo>
                <a:lnTo>
                  <a:pt x="950" y="1458"/>
                </a:lnTo>
                <a:lnTo>
                  <a:pt x="952" y="1454"/>
                </a:lnTo>
                <a:lnTo>
                  <a:pt x="954" y="1449"/>
                </a:lnTo>
                <a:lnTo>
                  <a:pt x="957" y="1445"/>
                </a:lnTo>
                <a:lnTo>
                  <a:pt x="960" y="1440"/>
                </a:lnTo>
                <a:lnTo>
                  <a:pt x="963" y="1436"/>
                </a:lnTo>
                <a:lnTo>
                  <a:pt x="965" y="1433"/>
                </a:lnTo>
                <a:lnTo>
                  <a:pt x="968" y="1430"/>
                </a:lnTo>
                <a:lnTo>
                  <a:pt x="971" y="1427"/>
                </a:lnTo>
                <a:lnTo>
                  <a:pt x="973" y="1424"/>
                </a:lnTo>
                <a:lnTo>
                  <a:pt x="976" y="1421"/>
                </a:lnTo>
                <a:lnTo>
                  <a:pt x="980" y="1420"/>
                </a:lnTo>
                <a:lnTo>
                  <a:pt x="982" y="1418"/>
                </a:lnTo>
                <a:lnTo>
                  <a:pt x="986" y="1417"/>
                </a:lnTo>
                <a:lnTo>
                  <a:pt x="989" y="1416"/>
                </a:lnTo>
                <a:lnTo>
                  <a:pt x="994" y="1414"/>
                </a:lnTo>
                <a:lnTo>
                  <a:pt x="997" y="1414"/>
                </a:lnTo>
                <a:lnTo>
                  <a:pt x="1002" y="1413"/>
                </a:lnTo>
                <a:lnTo>
                  <a:pt x="1010" y="1413"/>
                </a:lnTo>
                <a:lnTo>
                  <a:pt x="1015" y="1414"/>
                </a:lnTo>
                <a:lnTo>
                  <a:pt x="1020" y="1414"/>
                </a:lnTo>
                <a:lnTo>
                  <a:pt x="1025" y="1416"/>
                </a:lnTo>
                <a:lnTo>
                  <a:pt x="1031" y="1418"/>
                </a:lnTo>
                <a:lnTo>
                  <a:pt x="1037" y="1419"/>
                </a:lnTo>
                <a:lnTo>
                  <a:pt x="1041" y="1421"/>
                </a:lnTo>
                <a:lnTo>
                  <a:pt x="1048" y="1424"/>
                </a:lnTo>
                <a:lnTo>
                  <a:pt x="1054" y="1427"/>
                </a:lnTo>
                <a:lnTo>
                  <a:pt x="1060" y="1430"/>
                </a:lnTo>
                <a:lnTo>
                  <a:pt x="1067" y="1434"/>
                </a:lnTo>
                <a:lnTo>
                  <a:pt x="1073" y="1438"/>
                </a:lnTo>
                <a:lnTo>
                  <a:pt x="1079" y="1443"/>
                </a:lnTo>
                <a:lnTo>
                  <a:pt x="1086" y="1448"/>
                </a:lnTo>
                <a:lnTo>
                  <a:pt x="1093" y="1454"/>
                </a:lnTo>
                <a:lnTo>
                  <a:pt x="1100" y="1461"/>
                </a:lnTo>
                <a:lnTo>
                  <a:pt x="1107" y="1468"/>
                </a:lnTo>
                <a:lnTo>
                  <a:pt x="1114" y="1475"/>
                </a:lnTo>
                <a:lnTo>
                  <a:pt x="1121" y="1484"/>
                </a:lnTo>
                <a:lnTo>
                  <a:pt x="1135" y="1503"/>
                </a:lnTo>
                <a:lnTo>
                  <a:pt x="1142" y="1512"/>
                </a:lnTo>
                <a:lnTo>
                  <a:pt x="1149" y="1523"/>
                </a:lnTo>
                <a:lnTo>
                  <a:pt x="1157" y="1535"/>
                </a:lnTo>
                <a:lnTo>
                  <a:pt x="1164" y="1547"/>
                </a:lnTo>
                <a:lnTo>
                  <a:pt x="1171" y="1559"/>
                </a:lnTo>
                <a:lnTo>
                  <a:pt x="1178" y="1572"/>
                </a:lnTo>
                <a:lnTo>
                  <a:pt x="1185" y="1585"/>
                </a:lnTo>
                <a:lnTo>
                  <a:pt x="1192" y="1598"/>
                </a:lnTo>
                <a:lnTo>
                  <a:pt x="1199" y="1611"/>
                </a:lnTo>
                <a:lnTo>
                  <a:pt x="1206" y="1624"/>
                </a:lnTo>
                <a:lnTo>
                  <a:pt x="1213" y="1637"/>
                </a:lnTo>
                <a:lnTo>
                  <a:pt x="1220" y="1651"/>
                </a:lnTo>
                <a:lnTo>
                  <a:pt x="1227" y="1664"/>
                </a:lnTo>
                <a:lnTo>
                  <a:pt x="1233" y="1676"/>
                </a:lnTo>
                <a:lnTo>
                  <a:pt x="1240" y="1688"/>
                </a:lnTo>
                <a:lnTo>
                  <a:pt x="1247" y="1699"/>
                </a:lnTo>
                <a:lnTo>
                  <a:pt x="1254" y="1711"/>
                </a:lnTo>
                <a:lnTo>
                  <a:pt x="1260" y="1723"/>
                </a:lnTo>
                <a:lnTo>
                  <a:pt x="1273" y="1741"/>
                </a:lnTo>
                <a:lnTo>
                  <a:pt x="1280" y="1750"/>
                </a:lnTo>
                <a:lnTo>
                  <a:pt x="1286" y="1759"/>
                </a:lnTo>
                <a:lnTo>
                  <a:pt x="1291" y="1766"/>
                </a:lnTo>
                <a:lnTo>
                  <a:pt x="1297" y="1772"/>
                </a:lnTo>
                <a:lnTo>
                  <a:pt x="1304" y="1778"/>
                </a:lnTo>
                <a:lnTo>
                  <a:pt x="1310" y="1783"/>
                </a:lnTo>
                <a:lnTo>
                  <a:pt x="1316" y="1788"/>
                </a:lnTo>
                <a:lnTo>
                  <a:pt x="1320" y="1791"/>
                </a:lnTo>
                <a:lnTo>
                  <a:pt x="1326" y="1794"/>
                </a:lnTo>
                <a:lnTo>
                  <a:pt x="1332" y="1798"/>
                </a:lnTo>
                <a:lnTo>
                  <a:pt x="1337" y="1800"/>
                </a:lnTo>
                <a:lnTo>
                  <a:pt x="1342" y="1803"/>
                </a:lnTo>
                <a:lnTo>
                  <a:pt x="1347" y="1804"/>
                </a:lnTo>
                <a:lnTo>
                  <a:pt x="1352" y="1805"/>
                </a:lnTo>
                <a:lnTo>
                  <a:pt x="1357" y="1806"/>
                </a:lnTo>
                <a:lnTo>
                  <a:pt x="1362" y="1806"/>
                </a:lnTo>
                <a:lnTo>
                  <a:pt x="1367" y="1806"/>
                </a:lnTo>
                <a:lnTo>
                  <a:pt x="1371" y="1806"/>
                </a:lnTo>
                <a:lnTo>
                  <a:pt x="1379" y="1805"/>
                </a:lnTo>
                <a:lnTo>
                  <a:pt x="1384" y="1804"/>
                </a:lnTo>
                <a:lnTo>
                  <a:pt x="1387" y="1804"/>
                </a:lnTo>
                <a:lnTo>
                  <a:pt x="1391" y="1803"/>
                </a:lnTo>
                <a:lnTo>
                  <a:pt x="1396" y="1801"/>
                </a:lnTo>
                <a:lnTo>
                  <a:pt x="1399" y="1799"/>
                </a:lnTo>
                <a:lnTo>
                  <a:pt x="1402" y="1798"/>
                </a:lnTo>
                <a:lnTo>
                  <a:pt x="1406" y="1796"/>
                </a:lnTo>
                <a:lnTo>
                  <a:pt x="1409" y="1793"/>
                </a:lnTo>
                <a:lnTo>
                  <a:pt x="1413" y="1791"/>
                </a:lnTo>
                <a:lnTo>
                  <a:pt x="1415" y="1789"/>
                </a:lnTo>
                <a:lnTo>
                  <a:pt x="1419" y="1786"/>
                </a:lnTo>
                <a:lnTo>
                  <a:pt x="1422" y="1783"/>
                </a:lnTo>
                <a:lnTo>
                  <a:pt x="1424" y="1781"/>
                </a:lnTo>
                <a:lnTo>
                  <a:pt x="1428" y="1777"/>
                </a:lnTo>
                <a:lnTo>
                  <a:pt x="1430" y="1774"/>
                </a:lnTo>
                <a:lnTo>
                  <a:pt x="1434" y="1769"/>
                </a:lnTo>
                <a:lnTo>
                  <a:pt x="1436" y="1766"/>
                </a:lnTo>
                <a:lnTo>
                  <a:pt x="1438" y="1761"/>
                </a:lnTo>
                <a:lnTo>
                  <a:pt x="1444" y="1753"/>
                </a:lnTo>
                <a:lnTo>
                  <a:pt x="1446" y="1747"/>
                </a:lnTo>
                <a:lnTo>
                  <a:pt x="1449" y="1742"/>
                </a:lnTo>
                <a:lnTo>
                  <a:pt x="1452" y="1738"/>
                </a:lnTo>
                <a:lnTo>
                  <a:pt x="1455" y="1732"/>
                </a:lnTo>
                <a:lnTo>
                  <a:pt x="1457" y="1726"/>
                </a:lnTo>
                <a:lnTo>
                  <a:pt x="1459" y="1720"/>
                </a:lnTo>
                <a:lnTo>
                  <a:pt x="1462" y="1715"/>
                </a:lnTo>
                <a:lnTo>
                  <a:pt x="1464" y="1709"/>
                </a:lnTo>
                <a:lnTo>
                  <a:pt x="1467" y="1704"/>
                </a:lnTo>
                <a:lnTo>
                  <a:pt x="1470" y="1698"/>
                </a:lnTo>
                <a:lnTo>
                  <a:pt x="1472" y="1693"/>
                </a:lnTo>
                <a:lnTo>
                  <a:pt x="1474" y="1687"/>
                </a:lnTo>
                <a:lnTo>
                  <a:pt x="1477" y="1681"/>
                </a:lnTo>
                <a:lnTo>
                  <a:pt x="1480" y="1675"/>
                </a:lnTo>
                <a:lnTo>
                  <a:pt x="1482" y="1671"/>
                </a:lnTo>
                <a:lnTo>
                  <a:pt x="1485" y="1665"/>
                </a:lnTo>
                <a:lnTo>
                  <a:pt x="1488" y="1660"/>
                </a:lnTo>
                <a:lnTo>
                  <a:pt x="1490" y="1655"/>
                </a:lnTo>
                <a:lnTo>
                  <a:pt x="1497" y="1647"/>
                </a:lnTo>
                <a:lnTo>
                  <a:pt x="1500" y="1643"/>
                </a:lnTo>
                <a:lnTo>
                  <a:pt x="1503" y="1639"/>
                </a:lnTo>
                <a:lnTo>
                  <a:pt x="1507" y="1636"/>
                </a:lnTo>
                <a:lnTo>
                  <a:pt x="1510" y="1632"/>
                </a:lnTo>
                <a:lnTo>
                  <a:pt x="1512" y="1630"/>
                </a:lnTo>
                <a:lnTo>
                  <a:pt x="1516" y="1626"/>
                </a:lnTo>
                <a:lnTo>
                  <a:pt x="1519" y="1624"/>
                </a:lnTo>
                <a:lnTo>
                  <a:pt x="1523" y="1622"/>
                </a:lnTo>
                <a:lnTo>
                  <a:pt x="1526" y="1620"/>
                </a:lnTo>
                <a:lnTo>
                  <a:pt x="1531" y="1617"/>
                </a:lnTo>
                <a:lnTo>
                  <a:pt x="1534" y="1616"/>
                </a:lnTo>
                <a:lnTo>
                  <a:pt x="1538" y="1614"/>
                </a:lnTo>
                <a:lnTo>
                  <a:pt x="1541" y="1613"/>
                </a:lnTo>
                <a:lnTo>
                  <a:pt x="1545" y="1610"/>
                </a:lnTo>
                <a:lnTo>
                  <a:pt x="1548" y="1609"/>
                </a:lnTo>
                <a:lnTo>
                  <a:pt x="1552" y="1607"/>
                </a:lnTo>
                <a:lnTo>
                  <a:pt x="1556" y="1606"/>
                </a:lnTo>
                <a:lnTo>
                  <a:pt x="1560" y="1603"/>
                </a:lnTo>
                <a:lnTo>
                  <a:pt x="1567" y="1600"/>
                </a:lnTo>
                <a:lnTo>
                  <a:pt x="1570" y="1599"/>
                </a:lnTo>
                <a:lnTo>
                  <a:pt x="1574" y="1596"/>
                </a:lnTo>
                <a:lnTo>
                  <a:pt x="1577" y="1594"/>
                </a:lnTo>
                <a:lnTo>
                  <a:pt x="1582" y="1592"/>
                </a:lnTo>
                <a:lnTo>
                  <a:pt x="1585" y="1589"/>
                </a:lnTo>
                <a:lnTo>
                  <a:pt x="1589" y="1586"/>
                </a:lnTo>
                <a:lnTo>
                  <a:pt x="1594" y="1582"/>
                </a:lnTo>
                <a:lnTo>
                  <a:pt x="1598" y="1579"/>
                </a:lnTo>
                <a:lnTo>
                  <a:pt x="1603" y="1576"/>
                </a:lnTo>
                <a:lnTo>
                  <a:pt x="1607" y="1571"/>
                </a:lnTo>
                <a:lnTo>
                  <a:pt x="1613" y="1565"/>
                </a:lnTo>
                <a:lnTo>
                  <a:pt x="1619" y="1559"/>
                </a:lnTo>
                <a:lnTo>
                  <a:pt x="1625" y="1553"/>
                </a:lnTo>
                <a:lnTo>
                  <a:pt x="1631" y="1547"/>
                </a:lnTo>
                <a:lnTo>
                  <a:pt x="1638" y="1538"/>
                </a:lnTo>
                <a:lnTo>
                  <a:pt x="1644" y="1530"/>
                </a:lnTo>
                <a:lnTo>
                  <a:pt x="1653" y="1521"/>
                </a:lnTo>
                <a:lnTo>
                  <a:pt x="1662" y="1511"/>
                </a:lnTo>
                <a:lnTo>
                  <a:pt x="1680" y="1487"/>
                </a:lnTo>
                <a:lnTo>
                  <a:pt x="1690" y="1474"/>
                </a:lnTo>
                <a:lnTo>
                  <a:pt x="1701" y="1460"/>
                </a:lnTo>
                <a:lnTo>
                  <a:pt x="1713" y="1445"/>
                </a:lnTo>
                <a:lnTo>
                  <a:pt x="1724" y="1430"/>
                </a:lnTo>
                <a:lnTo>
                  <a:pt x="1736" y="1412"/>
                </a:lnTo>
                <a:lnTo>
                  <a:pt x="1749" y="1396"/>
                </a:lnTo>
                <a:lnTo>
                  <a:pt x="1761" y="1379"/>
                </a:lnTo>
                <a:lnTo>
                  <a:pt x="1774" y="1360"/>
                </a:lnTo>
                <a:lnTo>
                  <a:pt x="1788" y="1343"/>
                </a:lnTo>
                <a:lnTo>
                  <a:pt x="1801" y="1324"/>
                </a:lnTo>
                <a:lnTo>
                  <a:pt x="1814" y="1306"/>
                </a:lnTo>
                <a:lnTo>
                  <a:pt x="1826" y="1287"/>
                </a:lnTo>
                <a:lnTo>
                  <a:pt x="1839" y="1268"/>
                </a:lnTo>
                <a:lnTo>
                  <a:pt x="1852" y="1250"/>
                </a:lnTo>
                <a:lnTo>
                  <a:pt x="1864" y="1233"/>
                </a:lnTo>
                <a:lnTo>
                  <a:pt x="1876" y="1214"/>
                </a:lnTo>
                <a:lnTo>
                  <a:pt x="1888" y="1197"/>
                </a:lnTo>
                <a:lnTo>
                  <a:pt x="1898" y="1179"/>
                </a:lnTo>
                <a:lnTo>
                  <a:pt x="1918" y="1148"/>
                </a:lnTo>
                <a:lnTo>
                  <a:pt x="1927" y="1133"/>
                </a:lnTo>
                <a:lnTo>
                  <a:pt x="1935" y="1118"/>
                </a:lnTo>
                <a:lnTo>
                  <a:pt x="1943" y="1104"/>
                </a:lnTo>
                <a:lnTo>
                  <a:pt x="1950" y="1091"/>
                </a:lnTo>
                <a:lnTo>
                  <a:pt x="1956" y="1078"/>
                </a:lnTo>
                <a:lnTo>
                  <a:pt x="1962" y="1066"/>
                </a:lnTo>
                <a:lnTo>
                  <a:pt x="1968" y="1053"/>
                </a:lnTo>
                <a:lnTo>
                  <a:pt x="1972" y="1040"/>
                </a:lnTo>
                <a:lnTo>
                  <a:pt x="1977" y="1029"/>
                </a:lnTo>
                <a:lnTo>
                  <a:pt x="1981" y="1016"/>
                </a:lnTo>
                <a:lnTo>
                  <a:pt x="1986" y="1003"/>
                </a:lnTo>
                <a:lnTo>
                  <a:pt x="1990" y="990"/>
                </a:lnTo>
                <a:lnTo>
                  <a:pt x="1993" y="977"/>
                </a:lnTo>
                <a:lnTo>
                  <a:pt x="1996" y="964"/>
                </a:lnTo>
                <a:lnTo>
                  <a:pt x="2000" y="949"/>
                </a:lnTo>
                <a:lnTo>
                  <a:pt x="2002" y="934"/>
                </a:lnTo>
                <a:lnTo>
                  <a:pt x="2006" y="919"/>
                </a:lnTo>
                <a:lnTo>
                  <a:pt x="2009" y="902"/>
                </a:lnTo>
                <a:lnTo>
                  <a:pt x="2015" y="866"/>
                </a:lnTo>
                <a:lnTo>
                  <a:pt x="2018" y="847"/>
                </a:lnTo>
                <a:lnTo>
                  <a:pt x="2022" y="827"/>
                </a:lnTo>
                <a:lnTo>
                  <a:pt x="2025" y="805"/>
                </a:lnTo>
                <a:lnTo>
                  <a:pt x="2029" y="783"/>
                </a:lnTo>
                <a:lnTo>
                  <a:pt x="2032" y="760"/>
                </a:lnTo>
                <a:lnTo>
                  <a:pt x="2037" y="737"/>
                </a:lnTo>
                <a:lnTo>
                  <a:pt x="2040" y="712"/>
                </a:lnTo>
                <a:lnTo>
                  <a:pt x="2044" y="688"/>
                </a:lnTo>
                <a:lnTo>
                  <a:pt x="2049" y="664"/>
                </a:lnTo>
                <a:lnTo>
                  <a:pt x="2052" y="639"/>
                </a:lnTo>
                <a:lnTo>
                  <a:pt x="2056" y="614"/>
                </a:lnTo>
                <a:lnTo>
                  <a:pt x="2060" y="588"/>
                </a:lnTo>
                <a:lnTo>
                  <a:pt x="2064" y="564"/>
                </a:lnTo>
                <a:lnTo>
                  <a:pt x="2067" y="539"/>
                </a:lnTo>
                <a:lnTo>
                  <a:pt x="2071" y="514"/>
                </a:lnTo>
                <a:lnTo>
                  <a:pt x="2075" y="490"/>
                </a:lnTo>
                <a:lnTo>
                  <a:pt x="2079" y="466"/>
                </a:lnTo>
                <a:lnTo>
                  <a:pt x="2082" y="442"/>
                </a:lnTo>
                <a:lnTo>
                  <a:pt x="2088" y="398"/>
                </a:lnTo>
                <a:lnTo>
                  <a:pt x="2091" y="378"/>
                </a:lnTo>
                <a:lnTo>
                  <a:pt x="2095" y="357"/>
                </a:lnTo>
                <a:lnTo>
                  <a:pt x="2097" y="337"/>
                </a:lnTo>
                <a:lnTo>
                  <a:pt x="2100" y="318"/>
                </a:lnTo>
                <a:lnTo>
                  <a:pt x="2103" y="301"/>
                </a:lnTo>
                <a:lnTo>
                  <a:pt x="2105" y="284"/>
                </a:lnTo>
                <a:lnTo>
                  <a:pt x="2108" y="267"/>
                </a:lnTo>
                <a:lnTo>
                  <a:pt x="2110" y="251"/>
                </a:lnTo>
                <a:lnTo>
                  <a:pt x="2112" y="236"/>
                </a:lnTo>
                <a:lnTo>
                  <a:pt x="2113" y="222"/>
                </a:lnTo>
                <a:lnTo>
                  <a:pt x="2116" y="208"/>
                </a:lnTo>
                <a:lnTo>
                  <a:pt x="2118" y="196"/>
                </a:lnTo>
                <a:lnTo>
                  <a:pt x="2119" y="183"/>
                </a:lnTo>
                <a:lnTo>
                  <a:pt x="2122" y="171"/>
                </a:lnTo>
                <a:lnTo>
                  <a:pt x="2123" y="160"/>
                </a:lnTo>
                <a:lnTo>
                  <a:pt x="2125" y="148"/>
                </a:lnTo>
                <a:lnTo>
                  <a:pt x="2126" y="139"/>
                </a:lnTo>
                <a:lnTo>
                  <a:pt x="2127" y="128"/>
                </a:lnTo>
                <a:lnTo>
                  <a:pt x="2131" y="110"/>
                </a:lnTo>
                <a:lnTo>
                  <a:pt x="2132" y="102"/>
                </a:lnTo>
                <a:lnTo>
                  <a:pt x="2133" y="94"/>
                </a:lnTo>
                <a:lnTo>
                  <a:pt x="2134" y="87"/>
                </a:lnTo>
                <a:lnTo>
                  <a:pt x="2135" y="80"/>
                </a:lnTo>
                <a:lnTo>
                  <a:pt x="2137" y="73"/>
                </a:lnTo>
                <a:lnTo>
                  <a:pt x="2138" y="66"/>
                </a:lnTo>
                <a:lnTo>
                  <a:pt x="2139" y="60"/>
                </a:lnTo>
                <a:lnTo>
                  <a:pt x="2140" y="54"/>
                </a:lnTo>
                <a:lnTo>
                  <a:pt x="2141" y="48"/>
                </a:lnTo>
                <a:lnTo>
                  <a:pt x="2142" y="44"/>
                </a:lnTo>
                <a:lnTo>
                  <a:pt x="2144" y="39"/>
                </a:lnTo>
                <a:lnTo>
                  <a:pt x="2145" y="33"/>
                </a:lnTo>
                <a:lnTo>
                  <a:pt x="2145" y="29"/>
                </a:lnTo>
                <a:lnTo>
                  <a:pt x="2146" y="24"/>
                </a:lnTo>
                <a:lnTo>
                  <a:pt x="2147" y="21"/>
                </a:lnTo>
                <a:lnTo>
                  <a:pt x="2148" y="16"/>
                </a:lnTo>
                <a:lnTo>
                  <a:pt x="2149" y="11"/>
                </a:lnTo>
                <a:lnTo>
                  <a:pt x="2149" y="8"/>
                </a:lnTo>
                <a:lnTo>
                  <a:pt x="2152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Freeform 53"/>
          <p:cNvSpPr>
            <a:spLocks/>
          </p:cNvSpPr>
          <p:nvPr/>
        </p:nvSpPr>
        <p:spPr bwMode="auto">
          <a:xfrm>
            <a:off x="3319463" y="3925888"/>
            <a:ext cx="100012" cy="711200"/>
          </a:xfrm>
          <a:custGeom>
            <a:avLst/>
            <a:gdLst>
              <a:gd name="T0" fmla="*/ 34 w 189"/>
              <a:gd name="T1" fmla="*/ 81 h 1345"/>
              <a:gd name="T2" fmla="*/ 26 w 189"/>
              <a:gd name="T3" fmla="*/ 130 h 1345"/>
              <a:gd name="T4" fmla="*/ 19 w 189"/>
              <a:gd name="T5" fmla="*/ 184 h 1345"/>
              <a:gd name="T6" fmla="*/ 12 w 189"/>
              <a:gd name="T7" fmla="*/ 241 h 1345"/>
              <a:gd name="T8" fmla="*/ 5 w 189"/>
              <a:gd name="T9" fmla="*/ 310 h 1345"/>
              <a:gd name="T10" fmla="*/ 2 w 189"/>
              <a:gd name="T11" fmla="*/ 356 h 1345"/>
              <a:gd name="T12" fmla="*/ 0 w 189"/>
              <a:gd name="T13" fmla="*/ 397 h 1345"/>
              <a:gd name="T14" fmla="*/ 0 w 189"/>
              <a:gd name="T15" fmla="*/ 435 h 1345"/>
              <a:gd name="T16" fmla="*/ 1 w 189"/>
              <a:gd name="T17" fmla="*/ 471 h 1345"/>
              <a:gd name="T18" fmla="*/ 5 w 189"/>
              <a:gd name="T19" fmla="*/ 518 h 1345"/>
              <a:gd name="T20" fmla="*/ 11 w 189"/>
              <a:gd name="T21" fmla="*/ 560 h 1345"/>
              <a:gd name="T22" fmla="*/ 17 w 189"/>
              <a:gd name="T23" fmla="*/ 604 h 1345"/>
              <a:gd name="T24" fmla="*/ 24 w 189"/>
              <a:gd name="T25" fmla="*/ 651 h 1345"/>
              <a:gd name="T26" fmla="*/ 32 w 189"/>
              <a:gd name="T27" fmla="*/ 700 h 1345"/>
              <a:gd name="T28" fmla="*/ 42 w 189"/>
              <a:gd name="T29" fmla="*/ 765 h 1345"/>
              <a:gd name="T30" fmla="*/ 50 w 189"/>
              <a:gd name="T31" fmla="*/ 818 h 1345"/>
              <a:gd name="T32" fmla="*/ 59 w 189"/>
              <a:gd name="T33" fmla="*/ 874 h 1345"/>
              <a:gd name="T34" fmla="*/ 67 w 189"/>
              <a:gd name="T35" fmla="*/ 929 h 1345"/>
              <a:gd name="T36" fmla="*/ 75 w 189"/>
              <a:gd name="T37" fmla="*/ 985 h 1345"/>
              <a:gd name="T38" fmla="*/ 85 w 189"/>
              <a:gd name="T39" fmla="*/ 1053 h 1345"/>
              <a:gd name="T40" fmla="*/ 93 w 189"/>
              <a:gd name="T41" fmla="*/ 1107 h 1345"/>
              <a:gd name="T42" fmla="*/ 101 w 189"/>
              <a:gd name="T43" fmla="*/ 1157 h 1345"/>
              <a:gd name="T44" fmla="*/ 111 w 189"/>
              <a:gd name="T45" fmla="*/ 1203 h 1345"/>
              <a:gd name="T46" fmla="*/ 122 w 189"/>
              <a:gd name="T47" fmla="*/ 1253 h 1345"/>
              <a:gd name="T48" fmla="*/ 132 w 189"/>
              <a:gd name="T49" fmla="*/ 1284 h 1345"/>
              <a:gd name="T50" fmla="*/ 142 w 189"/>
              <a:gd name="T51" fmla="*/ 1308 h 1345"/>
              <a:gd name="T52" fmla="*/ 151 w 189"/>
              <a:gd name="T53" fmla="*/ 1327 h 1345"/>
              <a:gd name="T54" fmla="*/ 160 w 189"/>
              <a:gd name="T55" fmla="*/ 1338 h 1345"/>
              <a:gd name="T56" fmla="*/ 171 w 189"/>
              <a:gd name="T57" fmla="*/ 1345 h 1345"/>
              <a:gd name="T58" fmla="*/ 177 w 189"/>
              <a:gd name="T59" fmla="*/ 1344 h 1345"/>
              <a:gd name="T60" fmla="*/ 182 w 189"/>
              <a:gd name="T61" fmla="*/ 1334 h 1345"/>
              <a:gd name="T62" fmla="*/ 186 w 189"/>
              <a:gd name="T63" fmla="*/ 1315 h 1345"/>
              <a:gd name="T64" fmla="*/ 188 w 189"/>
              <a:gd name="T65" fmla="*/ 1284 h 1345"/>
              <a:gd name="T66" fmla="*/ 188 w 189"/>
              <a:gd name="T67" fmla="*/ 1225 h 1345"/>
              <a:gd name="T68" fmla="*/ 187 w 189"/>
              <a:gd name="T69" fmla="*/ 1163 h 1345"/>
              <a:gd name="T70" fmla="*/ 185 w 189"/>
              <a:gd name="T71" fmla="*/ 1092 h 1345"/>
              <a:gd name="T72" fmla="*/ 181 w 189"/>
              <a:gd name="T73" fmla="*/ 1013 h 1345"/>
              <a:gd name="T74" fmla="*/ 179 w 189"/>
              <a:gd name="T75" fmla="*/ 931 h 1345"/>
              <a:gd name="T76" fmla="*/ 177 w 189"/>
              <a:gd name="T77" fmla="*/ 826 h 1345"/>
              <a:gd name="T78" fmla="*/ 174 w 189"/>
              <a:gd name="T79" fmla="*/ 746 h 1345"/>
              <a:gd name="T80" fmla="*/ 173 w 189"/>
              <a:gd name="T81" fmla="*/ 670 h 1345"/>
              <a:gd name="T82" fmla="*/ 172 w 189"/>
              <a:gd name="T83" fmla="*/ 598 h 1345"/>
              <a:gd name="T84" fmla="*/ 170 w 189"/>
              <a:gd name="T85" fmla="*/ 518 h 1345"/>
              <a:gd name="T86" fmla="*/ 166 w 189"/>
              <a:gd name="T87" fmla="*/ 465 h 1345"/>
              <a:gd name="T88" fmla="*/ 162 w 189"/>
              <a:gd name="T89" fmla="*/ 417 h 1345"/>
              <a:gd name="T90" fmla="*/ 156 w 189"/>
              <a:gd name="T91" fmla="*/ 375 h 1345"/>
              <a:gd name="T92" fmla="*/ 150 w 189"/>
              <a:gd name="T93" fmla="*/ 334 h 1345"/>
              <a:gd name="T94" fmla="*/ 140 w 189"/>
              <a:gd name="T95" fmla="*/ 285 h 1345"/>
              <a:gd name="T96" fmla="*/ 132 w 189"/>
              <a:gd name="T97" fmla="*/ 245 h 1345"/>
              <a:gd name="T98" fmla="*/ 122 w 189"/>
              <a:gd name="T99" fmla="*/ 204 h 1345"/>
              <a:gd name="T100" fmla="*/ 113 w 189"/>
              <a:gd name="T101" fmla="*/ 165 h 1345"/>
              <a:gd name="T102" fmla="*/ 104 w 189"/>
              <a:gd name="T103" fmla="*/ 129 h 1345"/>
              <a:gd name="T104" fmla="*/ 93 w 189"/>
              <a:gd name="T105" fmla="*/ 89 h 1345"/>
              <a:gd name="T106" fmla="*/ 86 w 189"/>
              <a:gd name="T107" fmla="*/ 64 h 1345"/>
              <a:gd name="T108" fmla="*/ 79 w 189"/>
              <a:gd name="T109" fmla="*/ 43 h 1345"/>
              <a:gd name="T110" fmla="*/ 74 w 189"/>
              <a:gd name="T111" fmla="*/ 26 h 1345"/>
              <a:gd name="T112" fmla="*/ 69 w 189"/>
              <a:gd name="T113" fmla="*/ 13 h 1345"/>
              <a:gd name="T114" fmla="*/ 62 w 189"/>
              <a:gd name="T115" fmla="*/ 3 h 1345"/>
              <a:gd name="T116" fmla="*/ 57 w 189"/>
              <a:gd name="T117" fmla="*/ 0 h 1345"/>
              <a:gd name="T118" fmla="*/ 53 w 189"/>
              <a:gd name="T119" fmla="*/ 4 h 1345"/>
              <a:gd name="T120" fmla="*/ 47 w 189"/>
              <a:gd name="T121" fmla="*/ 18 h 1345"/>
              <a:gd name="T122" fmla="*/ 39 w 189"/>
              <a:gd name="T123" fmla="*/ 51 h 13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9"/>
              <a:gd name="T187" fmla="*/ 0 h 1345"/>
              <a:gd name="T188" fmla="*/ 189 w 189"/>
              <a:gd name="T189" fmla="*/ 1345 h 13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9" h="1345">
                <a:moveTo>
                  <a:pt x="39" y="51"/>
                </a:moveTo>
                <a:lnTo>
                  <a:pt x="38" y="61"/>
                </a:lnTo>
                <a:lnTo>
                  <a:pt x="35" y="70"/>
                </a:lnTo>
                <a:lnTo>
                  <a:pt x="34" y="81"/>
                </a:lnTo>
                <a:lnTo>
                  <a:pt x="32" y="92"/>
                </a:lnTo>
                <a:lnTo>
                  <a:pt x="30" y="105"/>
                </a:lnTo>
                <a:lnTo>
                  <a:pt x="29" y="116"/>
                </a:lnTo>
                <a:lnTo>
                  <a:pt x="26" y="130"/>
                </a:lnTo>
                <a:lnTo>
                  <a:pt x="24" y="143"/>
                </a:lnTo>
                <a:lnTo>
                  <a:pt x="23" y="157"/>
                </a:lnTo>
                <a:lnTo>
                  <a:pt x="20" y="171"/>
                </a:lnTo>
                <a:lnTo>
                  <a:pt x="19" y="184"/>
                </a:lnTo>
                <a:lnTo>
                  <a:pt x="17" y="198"/>
                </a:lnTo>
                <a:lnTo>
                  <a:pt x="16" y="213"/>
                </a:lnTo>
                <a:lnTo>
                  <a:pt x="13" y="227"/>
                </a:lnTo>
                <a:lnTo>
                  <a:pt x="12" y="241"/>
                </a:lnTo>
                <a:lnTo>
                  <a:pt x="10" y="255"/>
                </a:lnTo>
                <a:lnTo>
                  <a:pt x="9" y="269"/>
                </a:lnTo>
                <a:lnTo>
                  <a:pt x="8" y="283"/>
                </a:lnTo>
                <a:lnTo>
                  <a:pt x="5" y="310"/>
                </a:lnTo>
                <a:lnTo>
                  <a:pt x="4" y="321"/>
                </a:lnTo>
                <a:lnTo>
                  <a:pt x="3" y="333"/>
                </a:lnTo>
                <a:lnTo>
                  <a:pt x="2" y="344"/>
                </a:lnTo>
                <a:lnTo>
                  <a:pt x="2" y="356"/>
                </a:lnTo>
                <a:lnTo>
                  <a:pt x="1" y="366"/>
                </a:lnTo>
                <a:lnTo>
                  <a:pt x="1" y="377"/>
                </a:lnTo>
                <a:lnTo>
                  <a:pt x="0" y="387"/>
                </a:lnTo>
                <a:lnTo>
                  <a:pt x="0" y="397"/>
                </a:lnTo>
                <a:lnTo>
                  <a:pt x="0" y="407"/>
                </a:lnTo>
                <a:lnTo>
                  <a:pt x="0" y="416"/>
                </a:lnTo>
                <a:lnTo>
                  <a:pt x="0" y="425"/>
                </a:lnTo>
                <a:lnTo>
                  <a:pt x="0" y="435"/>
                </a:lnTo>
                <a:lnTo>
                  <a:pt x="0" y="444"/>
                </a:lnTo>
                <a:lnTo>
                  <a:pt x="0" y="453"/>
                </a:lnTo>
                <a:lnTo>
                  <a:pt x="1" y="463"/>
                </a:lnTo>
                <a:lnTo>
                  <a:pt x="1" y="471"/>
                </a:lnTo>
                <a:lnTo>
                  <a:pt x="2" y="480"/>
                </a:lnTo>
                <a:lnTo>
                  <a:pt x="3" y="489"/>
                </a:lnTo>
                <a:lnTo>
                  <a:pt x="4" y="509"/>
                </a:lnTo>
                <a:lnTo>
                  <a:pt x="5" y="518"/>
                </a:lnTo>
                <a:lnTo>
                  <a:pt x="7" y="529"/>
                </a:lnTo>
                <a:lnTo>
                  <a:pt x="8" y="539"/>
                </a:lnTo>
                <a:lnTo>
                  <a:pt x="9" y="549"/>
                </a:lnTo>
                <a:lnTo>
                  <a:pt x="11" y="560"/>
                </a:lnTo>
                <a:lnTo>
                  <a:pt x="12" y="570"/>
                </a:lnTo>
                <a:lnTo>
                  <a:pt x="13" y="582"/>
                </a:lnTo>
                <a:lnTo>
                  <a:pt x="16" y="592"/>
                </a:lnTo>
                <a:lnTo>
                  <a:pt x="17" y="604"/>
                </a:lnTo>
                <a:lnTo>
                  <a:pt x="19" y="615"/>
                </a:lnTo>
                <a:lnTo>
                  <a:pt x="20" y="627"/>
                </a:lnTo>
                <a:lnTo>
                  <a:pt x="23" y="639"/>
                </a:lnTo>
                <a:lnTo>
                  <a:pt x="24" y="651"/>
                </a:lnTo>
                <a:lnTo>
                  <a:pt x="26" y="663"/>
                </a:lnTo>
                <a:lnTo>
                  <a:pt x="29" y="676"/>
                </a:lnTo>
                <a:lnTo>
                  <a:pt x="30" y="687"/>
                </a:lnTo>
                <a:lnTo>
                  <a:pt x="32" y="700"/>
                </a:lnTo>
                <a:lnTo>
                  <a:pt x="34" y="713"/>
                </a:lnTo>
                <a:lnTo>
                  <a:pt x="38" y="738"/>
                </a:lnTo>
                <a:lnTo>
                  <a:pt x="40" y="752"/>
                </a:lnTo>
                <a:lnTo>
                  <a:pt x="42" y="765"/>
                </a:lnTo>
                <a:lnTo>
                  <a:pt x="45" y="779"/>
                </a:lnTo>
                <a:lnTo>
                  <a:pt x="46" y="792"/>
                </a:lnTo>
                <a:lnTo>
                  <a:pt x="48" y="805"/>
                </a:lnTo>
                <a:lnTo>
                  <a:pt x="50" y="818"/>
                </a:lnTo>
                <a:lnTo>
                  <a:pt x="53" y="832"/>
                </a:lnTo>
                <a:lnTo>
                  <a:pt x="54" y="846"/>
                </a:lnTo>
                <a:lnTo>
                  <a:pt x="56" y="860"/>
                </a:lnTo>
                <a:lnTo>
                  <a:pt x="59" y="874"/>
                </a:lnTo>
                <a:lnTo>
                  <a:pt x="61" y="888"/>
                </a:lnTo>
                <a:lnTo>
                  <a:pt x="63" y="902"/>
                </a:lnTo>
                <a:lnTo>
                  <a:pt x="64" y="916"/>
                </a:lnTo>
                <a:lnTo>
                  <a:pt x="67" y="929"/>
                </a:lnTo>
                <a:lnTo>
                  <a:pt x="69" y="943"/>
                </a:lnTo>
                <a:lnTo>
                  <a:pt x="71" y="957"/>
                </a:lnTo>
                <a:lnTo>
                  <a:pt x="72" y="971"/>
                </a:lnTo>
                <a:lnTo>
                  <a:pt x="75" y="985"/>
                </a:lnTo>
                <a:lnTo>
                  <a:pt x="79" y="1013"/>
                </a:lnTo>
                <a:lnTo>
                  <a:pt x="81" y="1027"/>
                </a:lnTo>
                <a:lnTo>
                  <a:pt x="83" y="1040"/>
                </a:lnTo>
                <a:lnTo>
                  <a:pt x="85" y="1053"/>
                </a:lnTo>
                <a:lnTo>
                  <a:pt x="88" y="1067"/>
                </a:lnTo>
                <a:lnTo>
                  <a:pt x="89" y="1080"/>
                </a:lnTo>
                <a:lnTo>
                  <a:pt x="91" y="1094"/>
                </a:lnTo>
                <a:lnTo>
                  <a:pt x="93" y="1107"/>
                </a:lnTo>
                <a:lnTo>
                  <a:pt x="96" y="1119"/>
                </a:lnTo>
                <a:lnTo>
                  <a:pt x="98" y="1132"/>
                </a:lnTo>
                <a:lnTo>
                  <a:pt x="99" y="1145"/>
                </a:lnTo>
                <a:lnTo>
                  <a:pt x="101" y="1157"/>
                </a:lnTo>
                <a:lnTo>
                  <a:pt x="104" y="1169"/>
                </a:lnTo>
                <a:lnTo>
                  <a:pt x="106" y="1181"/>
                </a:lnTo>
                <a:lnTo>
                  <a:pt x="108" y="1192"/>
                </a:lnTo>
                <a:lnTo>
                  <a:pt x="111" y="1203"/>
                </a:lnTo>
                <a:lnTo>
                  <a:pt x="113" y="1213"/>
                </a:lnTo>
                <a:lnTo>
                  <a:pt x="115" y="1224"/>
                </a:lnTo>
                <a:lnTo>
                  <a:pt x="118" y="1234"/>
                </a:lnTo>
                <a:lnTo>
                  <a:pt x="122" y="1253"/>
                </a:lnTo>
                <a:lnTo>
                  <a:pt x="125" y="1261"/>
                </a:lnTo>
                <a:lnTo>
                  <a:pt x="127" y="1269"/>
                </a:lnTo>
                <a:lnTo>
                  <a:pt x="129" y="1277"/>
                </a:lnTo>
                <a:lnTo>
                  <a:pt x="132" y="1284"/>
                </a:lnTo>
                <a:lnTo>
                  <a:pt x="134" y="1291"/>
                </a:lnTo>
                <a:lnTo>
                  <a:pt x="136" y="1297"/>
                </a:lnTo>
                <a:lnTo>
                  <a:pt x="138" y="1304"/>
                </a:lnTo>
                <a:lnTo>
                  <a:pt x="142" y="1308"/>
                </a:lnTo>
                <a:lnTo>
                  <a:pt x="144" y="1314"/>
                </a:lnTo>
                <a:lnTo>
                  <a:pt x="147" y="1319"/>
                </a:lnTo>
                <a:lnTo>
                  <a:pt x="149" y="1323"/>
                </a:lnTo>
                <a:lnTo>
                  <a:pt x="151" y="1327"/>
                </a:lnTo>
                <a:lnTo>
                  <a:pt x="154" y="1330"/>
                </a:lnTo>
                <a:lnTo>
                  <a:pt x="156" y="1334"/>
                </a:lnTo>
                <a:lnTo>
                  <a:pt x="158" y="1336"/>
                </a:lnTo>
                <a:lnTo>
                  <a:pt x="160" y="1338"/>
                </a:lnTo>
                <a:lnTo>
                  <a:pt x="163" y="1341"/>
                </a:lnTo>
                <a:lnTo>
                  <a:pt x="165" y="1343"/>
                </a:lnTo>
                <a:lnTo>
                  <a:pt x="169" y="1345"/>
                </a:lnTo>
                <a:lnTo>
                  <a:pt x="171" y="1345"/>
                </a:lnTo>
                <a:lnTo>
                  <a:pt x="172" y="1345"/>
                </a:lnTo>
                <a:lnTo>
                  <a:pt x="174" y="1345"/>
                </a:lnTo>
                <a:lnTo>
                  <a:pt x="176" y="1345"/>
                </a:lnTo>
                <a:lnTo>
                  <a:pt x="177" y="1344"/>
                </a:lnTo>
                <a:lnTo>
                  <a:pt x="179" y="1342"/>
                </a:lnTo>
                <a:lnTo>
                  <a:pt x="180" y="1341"/>
                </a:lnTo>
                <a:lnTo>
                  <a:pt x="181" y="1337"/>
                </a:lnTo>
                <a:lnTo>
                  <a:pt x="182" y="1334"/>
                </a:lnTo>
                <a:lnTo>
                  <a:pt x="184" y="1330"/>
                </a:lnTo>
                <a:lnTo>
                  <a:pt x="185" y="1326"/>
                </a:lnTo>
                <a:lnTo>
                  <a:pt x="186" y="1321"/>
                </a:lnTo>
                <a:lnTo>
                  <a:pt x="186" y="1315"/>
                </a:lnTo>
                <a:lnTo>
                  <a:pt x="187" y="1308"/>
                </a:lnTo>
                <a:lnTo>
                  <a:pt x="187" y="1301"/>
                </a:lnTo>
                <a:lnTo>
                  <a:pt x="188" y="1293"/>
                </a:lnTo>
                <a:lnTo>
                  <a:pt x="188" y="1284"/>
                </a:lnTo>
                <a:lnTo>
                  <a:pt x="188" y="1274"/>
                </a:lnTo>
                <a:lnTo>
                  <a:pt x="189" y="1252"/>
                </a:lnTo>
                <a:lnTo>
                  <a:pt x="189" y="1239"/>
                </a:lnTo>
                <a:lnTo>
                  <a:pt x="188" y="1225"/>
                </a:lnTo>
                <a:lnTo>
                  <a:pt x="188" y="1211"/>
                </a:lnTo>
                <a:lnTo>
                  <a:pt x="188" y="1196"/>
                </a:lnTo>
                <a:lnTo>
                  <a:pt x="188" y="1180"/>
                </a:lnTo>
                <a:lnTo>
                  <a:pt x="187" y="1163"/>
                </a:lnTo>
                <a:lnTo>
                  <a:pt x="187" y="1146"/>
                </a:lnTo>
                <a:lnTo>
                  <a:pt x="186" y="1129"/>
                </a:lnTo>
                <a:lnTo>
                  <a:pt x="186" y="1110"/>
                </a:lnTo>
                <a:lnTo>
                  <a:pt x="185" y="1092"/>
                </a:lnTo>
                <a:lnTo>
                  <a:pt x="184" y="1073"/>
                </a:lnTo>
                <a:lnTo>
                  <a:pt x="184" y="1053"/>
                </a:lnTo>
                <a:lnTo>
                  <a:pt x="182" y="1034"/>
                </a:lnTo>
                <a:lnTo>
                  <a:pt x="181" y="1013"/>
                </a:lnTo>
                <a:lnTo>
                  <a:pt x="181" y="993"/>
                </a:lnTo>
                <a:lnTo>
                  <a:pt x="180" y="972"/>
                </a:lnTo>
                <a:lnTo>
                  <a:pt x="179" y="951"/>
                </a:lnTo>
                <a:lnTo>
                  <a:pt x="179" y="931"/>
                </a:lnTo>
                <a:lnTo>
                  <a:pt x="178" y="889"/>
                </a:lnTo>
                <a:lnTo>
                  <a:pt x="177" y="868"/>
                </a:lnTo>
                <a:lnTo>
                  <a:pt x="177" y="847"/>
                </a:lnTo>
                <a:lnTo>
                  <a:pt x="177" y="826"/>
                </a:lnTo>
                <a:lnTo>
                  <a:pt x="176" y="807"/>
                </a:lnTo>
                <a:lnTo>
                  <a:pt x="176" y="786"/>
                </a:lnTo>
                <a:lnTo>
                  <a:pt x="176" y="766"/>
                </a:lnTo>
                <a:lnTo>
                  <a:pt x="174" y="746"/>
                </a:lnTo>
                <a:lnTo>
                  <a:pt x="174" y="727"/>
                </a:lnTo>
                <a:lnTo>
                  <a:pt x="174" y="707"/>
                </a:lnTo>
                <a:lnTo>
                  <a:pt x="173" y="688"/>
                </a:lnTo>
                <a:lnTo>
                  <a:pt x="173" y="670"/>
                </a:lnTo>
                <a:lnTo>
                  <a:pt x="173" y="651"/>
                </a:lnTo>
                <a:lnTo>
                  <a:pt x="173" y="633"/>
                </a:lnTo>
                <a:lnTo>
                  <a:pt x="172" y="615"/>
                </a:lnTo>
                <a:lnTo>
                  <a:pt x="172" y="598"/>
                </a:lnTo>
                <a:lnTo>
                  <a:pt x="172" y="581"/>
                </a:lnTo>
                <a:lnTo>
                  <a:pt x="171" y="565"/>
                </a:lnTo>
                <a:lnTo>
                  <a:pt x="171" y="549"/>
                </a:lnTo>
                <a:lnTo>
                  <a:pt x="170" y="518"/>
                </a:lnTo>
                <a:lnTo>
                  <a:pt x="169" y="504"/>
                </a:lnTo>
                <a:lnTo>
                  <a:pt x="167" y="490"/>
                </a:lnTo>
                <a:lnTo>
                  <a:pt x="167" y="478"/>
                </a:lnTo>
                <a:lnTo>
                  <a:pt x="166" y="465"/>
                </a:lnTo>
                <a:lnTo>
                  <a:pt x="165" y="452"/>
                </a:lnTo>
                <a:lnTo>
                  <a:pt x="164" y="439"/>
                </a:lnTo>
                <a:lnTo>
                  <a:pt x="163" y="428"/>
                </a:lnTo>
                <a:lnTo>
                  <a:pt x="162" y="417"/>
                </a:lnTo>
                <a:lnTo>
                  <a:pt x="160" y="406"/>
                </a:lnTo>
                <a:lnTo>
                  <a:pt x="159" y="395"/>
                </a:lnTo>
                <a:lnTo>
                  <a:pt x="158" y="385"/>
                </a:lnTo>
                <a:lnTo>
                  <a:pt x="156" y="375"/>
                </a:lnTo>
                <a:lnTo>
                  <a:pt x="155" y="364"/>
                </a:lnTo>
                <a:lnTo>
                  <a:pt x="154" y="354"/>
                </a:lnTo>
                <a:lnTo>
                  <a:pt x="151" y="344"/>
                </a:lnTo>
                <a:lnTo>
                  <a:pt x="150" y="334"/>
                </a:lnTo>
                <a:lnTo>
                  <a:pt x="148" y="325"/>
                </a:lnTo>
                <a:lnTo>
                  <a:pt x="147" y="314"/>
                </a:lnTo>
                <a:lnTo>
                  <a:pt x="142" y="295"/>
                </a:lnTo>
                <a:lnTo>
                  <a:pt x="140" y="285"/>
                </a:lnTo>
                <a:lnTo>
                  <a:pt x="138" y="275"/>
                </a:lnTo>
                <a:lnTo>
                  <a:pt x="136" y="264"/>
                </a:lnTo>
                <a:lnTo>
                  <a:pt x="134" y="254"/>
                </a:lnTo>
                <a:lnTo>
                  <a:pt x="132" y="245"/>
                </a:lnTo>
                <a:lnTo>
                  <a:pt x="129" y="234"/>
                </a:lnTo>
                <a:lnTo>
                  <a:pt x="127" y="224"/>
                </a:lnTo>
                <a:lnTo>
                  <a:pt x="125" y="213"/>
                </a:lnTo>
                <a:lnTo>
                  <a:pt x="122" y="204"/>
                </a:lnTo>
                <a:lnTo>
                  <a:pt x="120" y="194"/>
                </a:lnTo>
                <a:lnTo>
                  <a:pt x="118" y="184"/>
                </a:lnTo>
                <a:lnTo>
                  <a:pt x="115" y="175"/>
                </a:lnTo>
                <a:lnTo>
                  <a:pt x="113" y="165"/>
                </a:lnTo>
                <a:lnTo>
                  <a:pt x="111" y="156"/>
                </a:lnTo>
                <a:lnTo>
                  <a:pt x="108" y="146"/>
                </a:lnTo>
                <a:lnTo>
                  <a:pt x="106" y="138"/>
                </a:lnTo>
                <a:lnTo>
                  <a:pt x="104" y="129"/>
                </a:lnTo>
                <a:lnTo>
                  <a:pt x="101" y="121"/>
                </a:lnTo>
                <a:lnTo>
                  <a:pt x="97" y="105"/>
                </a:lnTo>
                <a:lnTo>
                  <a:pt x="94" y="98"/>
                </a:lnTo>
                <a:lnTo>
                  <a:pt x="93" y="89"/>
                </a:lnTo>
                <a:lnTo>
                  <a:pt x="91" y="83"/>
                </a:lnTo>
                <a:lnTo>
                  <a:pt x="90" y="77"/>
                </a:lnTo>
                <a:lnTo>
                  <a:pt x="88" y="70"/>
                </a:lnTo>
                <a:lnTo>
                  <a:pt x="86" y="64"/>
                </a:lnTo>
                <a:lnTo>
                  <a:pt x="84" y="58"/>
                </a:lnTo>
                <a:lnTo>
                  <a:pt x="83" y="52"/>
                </a:lnTo>
                <a:lnTo>
                  <a:pt x="81" y="48"/>
                </a:lnTo>
                <a:lnTo>
                  <a:pt x="79" y="43"/>
                </a:lnTo>
                <a:lnTo>
                  <a:pt x="78" y="39"/>
                </a:lnTo>
                <a:lnTo>
                  <a:pt x="77" y="34"/>
                </a:lnTo>
                <a:lnTo>
                  <a:pt x="75" y="30"/>
                </a:lnTo>
                <a:lnTo>
                  <a:pt x="74" y="26"/>
                </a:lnTo>
                <a:lnTo>
                  <a:pt x="72" y="22"/>
                </a:lnTo>
                <a:lnTo>
                  <a:pt x="71" y="19"/>
                </a:lnTo>
                <a:lnTo>
                  <a:pt x="70" y="17"/>
                </a:lnTo>
                <a:lnTo>
                  <a:pt x="69" y="13"/>
                </a:lnTo>
                <a:lnTo>
                  <a:pt x="67" y="8"/>
                </a:lnTo>
                <a:lnTo>
                  <a:pt x="64" y="6"/>
                </a:lnTo>
                <a:lnTo>
                  <a:pt x="63" y="4"/>
                </a:lnTo>
                <a:lnTo>
                  <a:pt x="62" y="3"/>
                </a:lnTo>
                <a:lnTo>
                  <a:pt x="61" y="1"/>
                </a:lnTo>
                <a:lnTo>
                  <a:pt x="60" y="0"/>
                </a:lnTo>
                <a:lnTo>
                  <a:pt x="59" y="0"/>
                </a:lnTo>
                <a:lnTo>
                  <a:pt x="57" y="0"/>
                </a:lnTo>
                <a:lnTo>
                  <a:pt x="56" y="0"/>
                </a:lnTo>
                <a:lnTo>
                  <a:pt x="55" y="1"/>
                </a:lnTo>
                <a:lnTo>
                  <a:pt x="54" y="3"/>
                </a:lnTo>
                <a:lnTo>
                  <a:pt x="53" y="4"/>
                </a:lnTo>
                <a:lnTo>
                  <a:pt x="50" y="7"/>
                </a:lnTo>
                <a:lnTo>
                  <a:pt x="49" y="10"/>
                </a:lnTo>
                <a:lnTo>
                  <a:pt x="48" y="13"/>
                </a:lnTo>
                <a:lnTo>
                  <a:pt x="47" y="18"/>
                </a:lnTo>
                <a:lnTo>
                  <a:pt x="46" y="23"/>
                </a:lnTo>
                <a:lnTo>
                  <a:pt x="44" y="29"/>
                </a:lnTo>
                <a:lnTo>
                  <a:pt x="42" y="35"/>
                </a:lnTo>
                <a:lnTo>
                  <a:pt x="39" y="51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Text Box 54"/>
          <p:cNvSpPr txBox="1">
            <a:spLocks noChangeArrowheads="1"/>
          </p:cNvSpPr>
          <p:nvPr/>
        </p:nvSpPr>
        <p:spPr bwMode="auto">
          <a:xfrm>
            <a:off x="2894013" y="513397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2</a:t>
            </a:r>
          </a:p>
        </p:txBody>
      </p:sp>
      <p:sp>
        <p:nvSpPr>
          <p:cNvPr id="15394" name="Freeform 55"/>
          <p:cNvSpPr>
            <a:spLocks/>
          </p:cNvSpPr>
          <p:nvPr/>
        </p:nvSpPr>
        <p:spPr bwMode="auto">
          <a:xfrm>
            <a:off x="2720975" y="5308600"/>
            <a:ext cx="261938" cy="274638"/>
          </a:xfrm>
          <a:custGeom>
            <a:avLst/>
            <a:gdLst>
              <a:gd name="T0" fmla="*/ 52 w 495"/>
              <a:gd name="T1" fmla="*/ 506 h 520"/>
              <a:gd name="T2" fmla="*/ 43 w 495"/>
              <a:gd name="T3" fmla="*/ 498 h 520"/>
              <a:gd name="T4" fmla="*/ 35 w 495"/>
              <a:gd name="T5" fmla="*/ 490 h 520"/>
              <a:gd name="T6" fmla="*/ 27 w 495"/>
              <a:gd name="T7" fmla="*/ 482 h 520"/>
              <a:gd name="T8" fmla="*/ 20 w 495"/>
              <a:gd name="T9" fmla="*/ 473 h 520"/>
              <a:gd name="T10" fmla="*/ 13 w 495"/>
              <a:gd name="T11" fmla="*/ 462 h 520"/>
              <a:gd name="T12" fmla="*/ 6 w 495"/>
              <a:gd name="T13" fmla="*/ 448 h 520"/>
              <a:gd name="T14" fmla="*/ 3 w 495"/>
              <a:gd name="T15" fmla="*/ 437 h 520"/>
              <a:gd name="T16" fmla="*/ 2 w 495"/>
              <a:gd name="T17" fmla="*/ 424 h 520"/>
              <a:gd name="T18" fmla="*/ 0 w 495"/>
              <a:gd name="T19" fmla="*/ 411 h 520"/>
              <a:gd name="T20" fmla="*/ 3 w 495"/>
              <a:gd name="T21" fmla="*/ 396 h 520"/>
              <a:gd name="T22" fmla="*/ 5 w 495"/>
              <a:gd name="T23" fmla="*/ 380 h 520"/>
              <a:gd name="T24" fmla="*/ 12 w 495"/>
              <a:gd name="T25" fmla="*/ 358 h 520"/>
              <a:gd name="T26" fmla="*/ 19 w 495"/>
              <a:gd name="T27" fmla="*/ 339 h 520"/>
              <a:gd name="T28" fmla="*/ 28 w 495"/>
              <a:gd name="T29" fmla="*/ 320 h 520"/>
              <a:gd name="T30" fmla="*/ 39 w 495"/>
              <a:gd name="T31" fmla="*/ 300 h 520"/>
              <a:gd name="T32" fmla="*/ 50 w 495"/>
              <a:gd name="T33" fmla="*/ 280 h 520"/>
              <a:gd name="T34" fmla="*/ 63 w 495"/>
              <a:gd name="T35" fmla="*/ 261 h 520"/>
              <a:gd name="T36" fmla="*/ 76 w 495"/>
              <a:gd name="T37" fmla="*/ 243 h 520"/>
              <a:gd name="T38" fmla="*/ 94 w 495"/>
              <a:gd name="T39" fmla="*/ 221 h 520"/>
              <a:gd name="T40" fmla="*/ 108 w 495"/>
              <a:gd name="T41" fmla="*/ 207 h 520"/>
              <a:gd name="T42" fmla="*/ 122 w 495"/>
              <a:gd name="T43" fmla="*/ 193 h 520"/>
              <a:gd name="T44" fmla="*/ 135 w 495"/>
              <a:gd name="T45" fmla="*/ 181 h 520"/>
              <a:gd name="T46" fmla="*/ 147 w 495"/>
              <a:gd name="T47" fmla="*/ 168 h 520"/>
              <a:gd name="T48" fmla="*/ 159 w 495"/>
              <a:gd name="T49" fmla="*/ 156 h 520"/>
              <a:gd name="T50" fmla="*/ 174 w 495"/>
              <a:gd name="T51" fmla="*/ 138 h 520"/>
              <a:gd name="T52" fmla="*/ 183 w 495"/>
              <a:gd name="T53" fmla="*/ 124 h 520"/>
              <a:gd name="T54" fmla="*/ 193 w 495"/>
              <a:gd name="T55" fmla="*/ 109 h 520"/>
              <a:gd name="T56" fmla="*/ 201 w 495"/>
              <a:gd name="T57" fmla="*/ 94 h 520"/>
              <a:gd name="T58" fmla="*/ 210 w 495"/>
              <a:gd name="T59" fmla="*/ 79 h 520"/>
              <a:gd name="T60" fmla="*/ 218 w 495"/>
              <a:gd name="T61" fmla="*/ 65 h 520"/>
              <a:gd name="T62" fmla="*/ 231 w 495"/>
              <a:gd name="T63" fmla="*/ 46 h 520"/>
              <a:gd name="T64" fmla="*/ 242 w 495"/>
              <a:gd name="T65" fmla="*/ 33 h 520"/>
              <a:gd name="T66" fmla="*/ 254 w 495"/>
              <a:gd name="T67" fmla="*/ 23 h 520"/>
              <a:gd name="T68" fmla="*/ 265 w 495"/>
              <a:gd name="T69" fmla="*/ 14 h 520"/>
              <a:gd name="T70" fmla="*/ 278 w 495"/>
              <a:gd name="T71" fmla="*/ 7 h 520"/>
              <a:gd name="T72" fmla="*/ 292 w 495"/>
              <a:gd name="T73" fmla="*/ 2 h 520"/>
              <a:gd name="T74" fmla="*/ 305 w 495"/>
              <a:gd name="T75" fmla="*/ 0 h 520"/>
              <a:gd name="T76" fmla="*/ 323 w 495"/>
              <a:gd name="T77" fmla="*/ 1 h 520"/>
              <a:gd name="T78" fmla="*/ 336 w 495"/>
              <a:gd name="T79" fmla="*/ 6 h 520"/>
              <a:gd name="T80" fmla="*/ 350 w 495"/>
              <a:gd name="T81" fmla="*/ 14 h 520"/>
              <a:gd name="T82" fmla="*/ 363 w 495"/>
              <a:gd name="T83" fmla="*/ 25 h 520"/>
              <a:gd name="T84" fmla="*/ 375 w 495"/>
              <a:gd name="T85" fmla="*/ 39 h 520"/>
              <a:gd name="T86" fmla="*/ 388 w 495"/>
              <a:gd name="T87" fmla="*/ 58 h 520"/>
              <a:gd name="T88" fmla="*/ 403 w 495"/>
              <a:gd name="T89" fmla="*/ 88 h 520"/>
              <a:gd name="T90" fmla="*/ 414 w 495"/>
              <a:gd name="T91" fmla="*/ 116 h 520"/>
              <a:gd name="T92" fmla="*/ 423 w 495"/>
              <a:gd name="T93" fmla="*/ 145 h 520"/>
              <a:gd name="T94" fmla="*/ 432 w 495"/>
              <a:gd name="T95" fmla="*/ 177 h 520"/>
              <a:gd name="T96" fmla="*/ 440 w 495"/>
              <a:gd name="T97" fmla="*/ 210 h 520"/>
              <a:gd name="T98" fmla="*/ 448 w 495"/>
              <a:gd name="T99" fmla="*/ 242 h 520"/>
              <a:gd name="T100" fmla="*/ 458 w 495"/>
              <a:gd name="T101" fmla="*/ 284 h 520"/>
              <a:gd name="T102" fmla="*/ 463 w 495"/>
              <a:gd name="T103" fmla="*/ 313 h 520"/>
              <a:gd name="T104" fmla="*/ 468 w 495"/>
              <a:gd name="T105" fmla="*/ 339 h 520"/>
              <a:gd name="T106" fmla="*/ 473 w 495"/>
              <a:gd name="T107" fmla="*/ 365 h 520"/>
              <a:gd name="T108" fmla="*/ 476 w 495"/>
              <a:gd name="T109" fmla="*/ 388 h 520"/>
              <a:gd name="T110" fmla="*/ 480 w 495"/>
              <a:gd name="T111" fmla="*/ 409 h 520"/>
              <a:gd name="T112" fmla="*/ 482 w 495"/>
              <a:gd name="T113" fmla="*/ 427 h 520"/>
              <a:gd name="T114" fmla="*/ 485 w 495"/>
              <a:gd name="T115" fmla="*/ 449 h 520"/>
              <a:gd name="T116" fmla="*/ 488 w 495"/>
              <a:gd name="T117" fmla="*/ 464 h 520"/>
              <a:gd name="T118" fmla="*/ 489 w 495"/>
              <a:gd name="T119" fmla="*/ 477 h 520"/>
              <a:gd name="T120" fmla="*/ 491 w 495"/>
              <a:gd name="T121" fmla="*/ 489 h 520"/>
              <a:gd name="T122" fmla="*/ 492 w 495"/>
              <a:gd name="T123" fmla="*/ 500 h 520"/>
              <a:gd name="T124" fmla="*/ 494 w 495"/>
              <a:gd name="T125" fmla="*/ 511 h 5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95"/>
              <a:gd name="T190" fmla="*/ 0 h 520"/>
              <a:gd name="T191" fmla="*/ 495 w 495"/>
              <a:gd name="T192" fmla="*/ 520 h 5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95" h="520">
                <a:moveTo>
                  <a:pt x="58" y="512"/>
                </a:moveTo>
                <a:lnTo>
                  <a:pt x="56" y="510"/>
                </a:lnTo>
                <a:lnTo>
                  <a:pt x="52" y="506"/>
                </a:lnTo>
                <a:lnTo>
                  <a:pt x="50" y="504"/>
                </a:lnTo>
                <a:lnTo>
                  <a:pt x="47" y="502"/>
                </a:lnTo>
                <a:lnTo>
                  <a:pt x="43" y="498"/>
                </a:lnTo>
                <a:lnTo>
                  <a:pt x="41" y="496"/>
                </a:lnTo>
                <a:lnTo>
                  <a:pt x="37" y="493"/>
                </a:lnTo>
                <a:lnTo>
                  <a:pt x="35" y="490"/>
                </a:lnTo>
                <a:lnTo>
                  <a:pt x="33" y="488"/>
                </a:lnTo>
                <a:lnTo>
                  <a:pt x="29" y="484"/>
                </a:lnTo>
                <a:lnTo>
                  <a:pt x="27" y="482"/>
                </a:lnTo>
                <a:lnTo>
                  <a:pt x="25" y="478"/>
                </a:lnTo>
                <a:lnTo>
                  <a:pt x="22" y="475"/>
                </a:lnTo>
                <a:lnTo>
                  <a:pt x="20" y="473"/>
                </a:lnTo>
                <a:lnTo>
                  <a:pt x="18" y="469"/>
                </a:lnTo>
                <a:lnTo>
                  <a:pt x="15" y="466"/>
                </a:lnTo>
                <a:lnTo>
                  <a:pt x="13" y="462"/>
                </a:lnTo>
                <a:lnTo>
                  <a:pt x="11" y="459"/>
                </a:lnTo>
                <a:lnTo>
                  <a:pt x="8" y="452"/>
                </a:lnTo>
                <a:lnTo>
                  <a:pt x="6" y="448"/>
                </a:lnTo>
                <a:lnTo>
                  <a:pt x="5" y="445"/>
                </a:lnTo>
                <a:lnTo>
                  <a:pt x="4" y="440"/>
                </a:lnTo>
                <a:lnTo>
                  <a:pt x="3" y="437"/>
                </a:lnTo>
                <a:lnTo>
                  <a:pt x="3" y="432"/>
                </a:lnTo>
                <a:lnTo>
                  <a:pt x="2" y="429"/>
                </a:lnTo>
                <a:lnTo>
                  <a:pt x="2" y="424"/>
                </a:lnTo>
                <a:lnTo>
                  <a:pt x="0" y="419"/>
                </a:lnTo>
                <a:lnTo>
                  <a:pt x="0" y="416"/>
                </a:lnTo>
                <a:lnTo>
                  <a:pt x="0" y="411"/>
                </a:lnTo>
                <a:lnTo>
                  <a:pt x="2" y="405"/>
                </a:lnTo>
                <a:lnTo>
                  <a:pt x="2" y="401"/>
                </a:lnTo>
                <a:lnTo>
                  <a:pt x="3" y="396"/>
                </a:lnTo>
                <a:lnTo>
                  <a:pt x="3" y="391"/>
                </a:lnTo>
                <a:lnTo>
                  <a:pt x="4" y="386"/>
                </a:lnTo>
                <a:lnTo>
                  <a:pt x="5" y="380"/>
                </a:lnTo>
                <a:lnTo>
                  <a:pt x="6" y="375"/>
                </a:lnTo>
                <a:lnTo>
                  <a:pt x="8" y="369"/>
                </a:lnTo>
                <a:lnTo>
                  <a:pt x="12" y="358"/>
                </a:lnTo>
                <a:lnTo>
                  <a:pt x="14" y="352"/>
                </a:lnTo>
                <a:lnTo>
                  <a:pt x="17" y="345"/>
                </a:lnTo>
                <a:lnTo>
                  <a:pt x="19" y="339"/>
                </a:lnTo>
                <a:lnTo>
                  <a:pt x="22" y="332"/>
                </a:lnTo>
                <a:lnTo>
                  <a:pt x="26" y="327"/>
                </a:lnTo>
                <a:lnTo>
                  <a:pt x="28" y="320"/>
                </a:lnTo>
                <a:lnTo>
                  <a:pt x="32" y="313"/>
                </a:lnTo>
                <a:lnTo>
                  <a:pt x="35" y="307"/>
                </a:lnTo>
                <a:lnTo>
                  <a:pt x="39" y="300"/>
                </a:lnTo>
                <a:lnTo>
                  <a:pt x="43" y="293"/>
                </a:lnTo>
                <a:lnTo>
                  <a:pt x="47" y="287"/>
                </a:lnTo>
                <a:lnTo>
                  <a:pt x="50" y="280"/>
                </a:lnTo>
                <a:lnTo>
                  <a:pt x="55" y="273"/>
                </a:lnTo>
                <a:lnTo>
                  <a:pt x="58" y="268"/>
                </a:lnTo>
                <a:lnTo>
                  <a:pt x="63" y="261"/>
                </a:lnTo>
                <a:lnTo>
                  <a:pt x="68" y="255"/>
                </a:lnTo>
                <a:lnTo>
                  <a:pt x="72" y="249"/>
                </a:lnTo>
                <a:lnTo>
                  <a:pt x="76" y="243"/>
                </a:lnTo>
                <a:lnTo>
                  <a:pt x="85" y="232"/>
                </a:lnTo>
                <a:lnTo>
                  <a:pt x="90" y="226"/>
                </a:lnTo>
                <a:lnTo>
                  <a:pt x="94" y="221"/>
                </a:lnTo>
                <a:lnTo>
                  <a:pt x="99" y="217"/>
                </a:lnTo>
                <a:lnTo>
                  <a:pt x="103" y="212"/>
                </a:lnTo>
                <a:lnTo>
                  <a:pt x="108" y="207"/>
                </a:lnTo>
                <a:lnTo>
                  <a:pt x="113" y="203"/>
                </a:lnTo>
                <a:lnTo>
                  <a:pt x="117" y="198"/>
                </a:lnTo>
                <a:lnTo>
                  <a:pt x="122" y="193"/>
                </a:lnTo>
                <a:lnTo>
                  <a:pt x="125" y="189"/>
                </a:lnTo>
                <a:lnTo>
                  <a:pt x="130" y="185"/>
                </a:lnTo>
                <a:lnTo>
                  <a:pt x="135" y="181"/>
                </a:lnTo>
                <a:lnTo>
                  <a:pt x="139" y="177"/>
                </a:lnTo>
                <a:lnTo>
                  <a:pt x="143" y="173"/>
                </a:lnTo>
                <a:lnTo>
                  <a:pt x="147" y="168"/>
                </a:lnTo>
                <a:lnTo>
                  <a:pt x="151" y="164"/>
                </a:lnTo>
                <a:lnTo>
                  <a:pt x="156" y="160"/>
                </a:lnTo>
                <a:lnTo>
                  <a:pt x="159" y="156"/>
                </a:lnTo>
                <a:lnTo>
                  <a:pt x="162" y="152"/>
                </a:lnTo>
                <a:lnTo>
                  <a:pt x="171" y="142"/>
                </a:lnTo>
                <a:lnTo>
                  <a:pt x="174" y="138"/>
                </a:lnTo>
                <a:lnTo>
                  <a:pt x="178" y="133"/>
                </a:lnTo>
                <a:lnTo>
                  <a:pt x="180" y="128"/>
                </a:lnTo>
                <a:lnTo>
                  <a:pt x="183" y="124"/>
                </a:lnTo>
                <a:lnTo>
                  <a:pt x="187" y="119"/>
                </a:lnTo>
                <a:lnTo>
                  <a:pt x="189" y="115"/>
                </a:lnTo>
                <a:lnTo>
                  <a:pt x="193" y="109"/>
                </a:lnTo>
                <a:lnTo>
                  <a:pt x="195" y="104"/>
                </a:lnTo>
                <a:lnTo>
                  <a:pt x="198" y="100"/>
                </a:lnTo>
                <a:lnTo>
                  <a:pt x="201" y="94"/>
                </a:lnTo>
                <a:lnTo>
                  <a:pt x="204" y="89"/>
                </a:lnTo>
                <a:lnTo>
                  <a:pt x="206" y="84"/>
                </a:lnTo>
                <a:lnTo>
                  <a:pt x="210" y="79"/>
                </a:lnTo>
                <a:lnTo>
                  <a:pt x="212" y="74"/>
                </a:lnTo>
                <a:lnTo>
                  <a:pt x="216" y="69"/>
                </a:lnTo>
                <a:lnTo>
                  <a:pt x="218" y="65"/>
                </a:lnTo>
                <a:lnTo>
                  <a:pt x="222" y="60"/>
                </a:lnTo>
                <a:lnTo>
                  <a:pt x="225" y="56"/>
                </a:lnTo>
                <a:lnTo>
                  <a:pt x="231" y="46"/>
                </a:lnTo>
                <a:lnTo>
                  <a:pt x="234" y="42"/>
                </a:lnTo>
                <a:lnTo>
                  <a:pt x="239" y="38"/>
                </a:lnTo>
                <a:lnTo>
                  <a:pt x="242" y="33"/>
                </a:lnTo>
                <a:lnTo>
                  <a:pt x="246" y="30"/>
                </a:lnTo>
                <a:lnTo>
                  <a:pt x="249" y="27"/>
                </a:lnTo>
                <a:lnTo>
                  <a:pt x="254" y="23"/>
                </a:lnTo>
                <a:lnTo>
                  <a:pt x="257" y="20"/>
                </a:lnTo>
                <a:lnTo>
                  <a:pt x="262" y="17"/>
                </a:lnTo>
                <a:lnTo>
                  <a:pt x="265" y="14"/>
                </a:lnTo>
                <a:lnTo>
                  <a:pt x="270" y="11"/>
                </a:lnTo>
                <a:lnTo>
                  <a:pt x="274" y="9"/>
                </a:lnTo>
                <a:lnTo>
                  <a:pt x="278" y="7"/>
                </a:lnTo>
                <a:lnTo>
                  <a:pt x="283" y="6"/>
                </a:lnTo>
                <a:lnTo>
                  <a:pt x="287" y="3"/>
                </a:lnTo>
                <a:lnTo>
                  <a:pt x="292" y="2"/>
                </a:lnTo>
                <a:lnTo>
                  <a:pt x="296" y="1"/>
                </a:lnTo>
                <a:lnTo>
                  <a:pt x="300" y="1"/>
                </a:lnTo>
                <a:lnTo>
                  <a:pt x="305" y="0"/>
                </a:lnTo>
                <a:lnTo>
                  <a:pt x="314" y="0"/>
                </a:lnTo>
                <a:lnTo>
                  <a:pt x="319" y="1"/>
                </a:lnTo>
                <a:lnTo>
                  <a:pt x="323" y="1"/>
                </a:lnTo>
                <a:lnTo>
                  <a:pt x="328" y="2"/>
                </a:lnTo>
                <a:lnTo>
                  <a:pt x="333" y="5"/>
                </a:lnTo>
                <a:lnTo>
                  <a:pt x="336" y="6"/>
                </a:lnTo>
                <a:lnTo>
                  <a:pt x="341" y="8"/>
                </a:lnTo>
                <a:lnTo>
                  <a:pt x="345" y="11"/>
                </a:lnTo>
                <a:lnTo>
                  <a:pt x="350" y="14"/>
                </a:lnTo>
                <a:lnTo>
                  <a:pt x="355" y="17"/>
                </a:lnTo>
                <a:lnTo>
                  <a:pt x="359" y="21"/>
                </a:lnTo>
                <a:lnTo>
                  <a:pt x="363" y="25"/>
                </a:lnTo>
                <a:lnTo>
                  <a:pt x="367" y="30"/>
                </a:lnTo>
                <a:lnTo>
                  <a:pt x="372" y="35"/>
                </a:lnTo>
                <a:lnTo>
                  <a:pt x="375" y="39"/>
                </a:lnTo>
                <a:lnTo>
                  <a:pt x="380" y="45"/>
                </a:lnTo>
                <a:lnTo>
                  <a:pt x="384" y="52"/>
                </a:lnTo>
                <a:lnTo>
                  <a:pt x="388" y="58"/>
                </a:lnTo>
                <a:lnTo>
                  <a:pt x="392" y="65"/>
                </a:lnTo>
                <a:lnTo>
                  <a:pt x="400" y="80"/>
                </a:lnTo>
                <a:lnTo>
                  <a:pt x="403" y="88"/>
                </a:lnTo>
                <a:lnTo>
                  <a:pt x="407" y="97"/>
                </a:lnTo>
                <a:lnTo>
                  <a:pt x="410" y="106"/>
                </a:lnTo>
                <a:lnTo>
                  <a:pt x="414" y="116"/>
                </a:lnTo>
                <a:lnTo>
                  <a:pt x="417" y="125"/>
                </a:lnTo>
                <a:lnTo>
                  <a:pt x="421" y="135"/>
                </a:lnTo>
                <a:lnTo>
                  <a:pt x="423" y="145"/>
                </a:lnTo>
                <a:lnTo>
                  <a:pt x="426" y="155"/>
                </a:lnTo>
                <a:lnTo>
                  <a:pt x="430" y="167"/>
                </a:lnTo>
                <a:lnTo>
                  <a:pt x="432" y="177"/>
                </a:lnTo>
                <a:lnTo>
                  <a:pt x="436" y="188"/>
                </a:lnTo>
                <a:lnTo>
                  <a:pt x="438" y="198"/>
                </a:lnTo>
                <a:lnTo>
                  <a:pt x="440" y="210"/>
                </a:lnTo>
                <a:lnTo>
                  <a:pt x="444" y="220"/>
                </a:lnTo>
                <a:lnTo>
                  <a:pt x="446" y="232"/>
                </a:lnTo>
                <a:lnTo>
                  <a:pt x="448" y="242"/>
                </a:lnTo>
                <a:lnTo>
                  <a:pt x="451" y="252"/>
                </a:lnTo>
                <a:lnTo>
                  <a:pt x="453" y="263"/>
                </a:lnTo>
                <a:lnTo>
                  <a:pt x="458" y="284"/>
                </a:lnTo>
                <a:lnTo>
                  <a:pt x="459" y="294"/>
                </a:lnTo>
                <a:lnTo>
                  <a:pt x="461" y="303"/>
                </a:lnTo>
                <a:lnTo>
                  <a:pt x="463" y="313"/>
                </a:lnTo>
                <a:lnTo>
                  <a:pt x="465" y="322"/>
                </a:lnTo>
                <a:lnTo>
                  <a:pt x="467" y="331"/>
                </a:lnTo>
                <a:lnTo>
                  <a:pt x="468" y="339"/>
                </a:lnTo>
                <a:lnTo>
                  <a:pt x="469" y="349"/>
                </a:lnTo>
                <a:lnTo>
                  <a:pt x="470" y="357"/>
                </a:lnTo>
                <a:lnTo>
                  <a:pt x="473" y="365"/>
                </a:lnTo>
                <a:lnTo>
                  <a:pt x="474" y="373"/>
                </a:lnTo>
                <a:lnTo>
                  <a:pt x="475" y="380"/>
                </a:lnTo>
                <a:lnTo>
                  <a:pt x="476" y="388"/>
                </a:lnTo>
                <a:lnTo>
                  <a:pt x="477" y="395"/>
                </a:lnTo>
                <a:lnTo>
                  <a:pt x="479" y="402"/>
                </a:lnTo>
                <a:lnTo>
                  <a:pt x="480" y="409"/>
                </a:lnTo>
                <a:lnTo>
                  <a:pt x="480" y="415"/>
                </a:lnTo>
                <a:lnTo>
                  <a:pt x="481" y="422"/>
                </a:lnTo>
                <a:lnTo>
                  <a:pt x="482" y="427"/>
                </a:lnTo>
                <a:lnTo>
                  <a:pt x="483" y="439"/>
                </a:lnTo>
                <a:lnTo>
                  <a:pt x="484" y="445"/>
                </a:lnTo>
                <a:lnTo>
                  <a:pt x="485" y="449"/>
                </a:lnTo>
                <a:lnTo>
                  <a:pt x="485" y="454"/>
                </a:lnTo>
                <a:lnTo>
                  <a:pt x="487" y="460"/>
                </a:lnTo>
                <a:lnTo>
                  <a:pt x="488" y="464"/>
                </a:lnTo>
                <a:lnTo>
                  <a:pt x="488" y="469"/>
                </a:lnTo>
                <a:lnTo>
                  <a:pt x="489" y="473"/>
                </a:lnTo>
                <a:lnTo>
                  <a:pt x="489" y="477"/>
                </a:lnTo>
                <a:lnTo>
                  <a:pt x="490" y="481"/>
                </a:lnTo>
                <a:lnTo>
                  <a:pt x="490" y="485"/>
                </a:lnTo>
                <a:lnTo>
                  <a:pt x="491" y="489"/>
                </a:lnTo>
                <a:lnTo>
                  <a:pt x="491" y="492"/>
                </a:lnTo>
                <a:lnTo>
                  <a:pt x="491" y="497"/>
                </a:lnTo>
                <a:lnTo>
                  <a:pt x="492" y="500"/>
                </a:lnTo>
                <a:lnTo>
                  <a:pt x="492" y="504"/>
                </a:lnTo>
                <a:lnTo>
                  <a:pt x="494" y="507"/>
                </a:lnTo>
                <a:lnTo>
                  <a:pt x="494" y="511"/>
                </a:lnTo>
                <a:lnTo>
                  <a:pt x="494" y="514"/>
                </a:lnTo>
                <a:lnTo>
                  <a:pt x="495" y="52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Text Box 56"/>
          <p:cNvSpPr txBox="1">
            <a:spLocks noChangeArrowheads="1"/>
          </p:cNvSpPr>
          <p:nvPr/>
        </p:nvSpPr>
        <p:spPr bwMode="auto">
          <a:xfrm>
            <a:off x="2843213" y="535622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4</a:t>
            </a:r>
          </a:p>
        </p:txBody>
      </p:sp>
      <p:sp>
        <p:nvSpPr>
          <p:cNvPr id="15396" name="Text Box 57"/>
          <p:cNvSpPr txBox="1">
            <a:spLocks noChangeArrowheads="1"/>
          </p:cNvSpPr>
          <p:nvPr/>
        </p:nvSpPr>
        <p:spPr bwMode="auto">
          <a:xfrm>
            <a:off x="2824163" y="493077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397" name="Text Box 58"/>
          <p:cNvSpPr txBox="1">
            <a:spLocks noChangeArrowheads="1"/>
          </p:cNvSpPr>
          <p:nvPr/>
        </p:nvSpPr>
        <p:spPr bwMode="auto">
          <a:xfrm>
            <a:off x="2779713" y="4289425"/>
            <a:ext cx="90487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-2</a:t>
            </a:r>
          </a:p>
        </p:txBody>
      </p:sp>
      <p:sp>
        <p:nvSpPr>
          <p:cNvPr id="15398" name="Text Box 59"/>
          <p:cNvSpPr txBox="1">
            <a:spLocks noChangeArrowheads="1"/>
          </p:cNvSpPr>
          <p:nvPr/>
        </p:nvSpPr>
        <p:spPr bwMode="auto">
          <a:xfrm>
            <a:off x="3421063" y="5343525"/>
            <a:ext cx="90487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-2</a:t>
            </a:r>
          </a:p>
        </p:txBody>
      </p:sp>
      <p:sp>
        <p:nvSpPr>
          <p:cNvPr id="15399" name="Text Box 60"/>
          <p:cNvSpPr txBox="1">
            <a:spLocks noChangeArrowheads="1"/>
          </p:cNvSpPr>
          <p:nvPr/>
        </p:nvSpPr>
        <p:spPr bwMode="auto">
          <a:xfrm>
            <a:off x="3103563" y="380682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400" name="Text Box 61"/>
          <p:cNvSpPr txBox="1">
            <a:spLocks noChangeArrowheads="1"/>
          </p:cNvSpPr>
          <p:nvPr/>
        </p:nvSpPr>
        <p:spPr bwMode="auto">
          <a:xfrm>
            <a:off x="4049713" y="427037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401" name="Text Box 62"/>
          <p:cNvSpPr txBox="1">
            <a:spLocks noChangeArrowheads="1"/>
          </p:cNvSpPr>
          <p:nvPr/>
        </p:nvSpPr>
        <p:spPr bwMode="auto">
          <a:xfrm>
            <a:off x="3382963" y="417512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2</a:t>
            </a:r>
          </a:p>
        </p:txBody>
      </p:sp>
      <p:sp>
        <p:nvSpPr>
          <p:cNvPr id="15402" name="Text Box 63"/>
          <p:cNvSpPr txBox="1">
            <a:spLocks noChangeArrowheads="1"/>
          </p:cNvSpPr>
          <p:nvPr/>
        </p:nvSpPr>
        <p:spPr bwMode="auto">
          <a:xfrm>
            <a:off x="1890713" y="3436938"/>
            <a:ext cx="168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Horizontal Wind Difference</a:t>
            </a:r>
          </a:p>
        </p:txBody>
      </p:sp>
      <p:sp>
        <p:nvSpPr>
          <p:cNvPr id="15403" name="Text Box 64"/>
          <p:cNvSpPr txBox="1">
            <a:spLocks noChangeArrowheads="1"/>
          </p:cNvSpPr>
          <p:nvPr/>
        </p:nvSpPr>
        <p:spPr bwMode="auto">
          <a:xfrm>
            <a:off x="3843338" y="3436938"/>
            <a:ext cx="554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(m</a:t>
            </a:r>
            <a:r>
              <a:rPr lang="en-US" sz="1000">
                <a:sym typeface="Symbol" pitchFamily="18" charset="2"/>
              </a:rPr>
              <a:t> s</a:t>
            </a:r>
            <a:r>
              <a:rPr lang="en-US" sz="1000" baseline="30000">
                <a:sym typeface="Symbol" pitchFamily="18" charset="2"/>
              </a:rPr>
              <a:t>-1</a:t>
            </a:r>
            <a:r>
              <a:rPr lang="en-US" sz="1000">
                <a:sym typeface="Symbol" pitchFamily="18" charset="2"/>
              </a:rPr>
              <a:t>)</a:t>
            </a:r>
            <a:endParaRPr lang="en-US" sz="1000"/>
          </a:p>
        </p:txBody>
      </p:sp>
      <p:sp>
        <p:nvSpPr>
          <p:cNvPr id="15404" name="Text Box 65"/>
          <p:cNvSpPr txBox="1">
            <a:spLocks noChangeArrowheads="1"/>
          </p:cNvSpPr>
          <p:nvPr/>
        </p:nvSpPr>
        <p:spPr bwMode="auto">
          <a:xfrm>
            <a:off x="2524125" y="5997575"/>
            <a:ext cx="13985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Contour From -3 To 4 By 1</a:t>
            </a:r>
          </a:p>
        </p:txBody>
      </p:sp>
      <p:sp>
        <p:nvSpPr>
          <p:cNvPr id="15405" name="Freeform 66" descr="20%"/>
          <p:cNvSpPr>
            <a:spLocks/>
          </p:cNvSpPr>
          <p:nvPr/>
        </p:nvSpPr>
        <p:spPr bwMode="auto">
          <a:xfrm>
            <a:off x="5995988" y="3895725"/>
            <a:ext cx="511175" cy="1625600"/>
          </a:xfrm>
          <a:custGeom>
            <a:avLst/>
            <a:gdLst>
              <a:gd name="T0" fmla="*/ 57 w 967"/>
              <a:gd name="T1" fmla="*/ 791 h 3070"/>
              <a:gd name="T2" fmla="*/ 43 w 967"/>
              <a:gd name="T3" fmla="*/ 995 h 3070"/>
              <a:gd name="T4" fmla="*/ 34 w 967"/>
              <a:gd name="T5" fmla="*/ 1210 h 3070"/>
              <a:gd name="T6" fmla="*/ 19 w 967"/>
              <a:gd name="T7" fmla="*/ 1404 h 3070"/>
              <a:gd name="T8" fmla="*/ 6 w 967"/>
              <a:gd name="T9" fmla="*/ 1647 h 3070"/>
              <a:gd name="T10" fmla="*/ 4 w 967"/>
              <a:gd name="T11" fmla="*/ 1919 h 3070"/>
              <a:gd name="T12" fmla="*/ 5 w 967"/>
              <a:gd name="T13" fmla="*/ 2188 h 3070"/>
              <a:gd name="T14" fmla="*/ 0 w 967"/>
              <a:gd name="T15" fmla="*/ 2414 h 3070"/>
              <a:gd name="T16" fmla="*/ 9 w 967"/>
              <a:gd name="T17" fmla="*/ 2633 h 3070"/>
              <a:gd name="T18" fmla="*/ 44 w 967"/>
              <a:gd name="T19" fmla="*/ 2810 h 3070"/>
              <a:gd name="T20" fmla="*/ 105 w 967"/>
              <a:gd name="T21" fmla="*/ 2924 h 3070"/>
              <a:gd name="T22" fmla="*/ 180 w 967"/>
              <a:gd name="T23" fmla="*/ 2973 h 3070"/>
              <a:gd name="T24" fmla="*/ 268 w 967"/>
              <a:gd name="T25" fmla="*/ 2962 h 3070"/>
              <a:gd name="T26" fmla="*/ 339 w 967"/>
              <a:gd name="T27" fmla="*/ 2894 h 3070"/>
              <a:gd name="T28" fmla="*/ 387 w 967"/>
              <a:gd name="T29" fmla="*/ 2781 h 3070"/>
              <a:gd name="T30" fmla="*/ 425 w 967"/>
              <a:gd name="T31" fmla="*/ 2666 h 3070"/>
              <a:gd name="T32" fmla="*/ 478 w 967"/>
              <a:gd name="T33" fmla="*/ 2584 h 3070"/>
              <a:gd name="T34" fmla="*/ 527 w 967"/>
              <a:gd name="T35" fmla="*/ 2520 h 3070"/>
              <a:gd name="T36" fmla="*/ 555 w 967"/>
              <a:gd name="T37" fmla="*/ 2437 h 3070"/>
              <a:gd name="T38" fmla="*/ 599 w 967"/>
              <a:gd name="T39" fmla="*/ 2368 h 3070"/>
              <a:gd name="T40" fmla="*/ 632 w 967"/>
              <a:gd name="T41" fmla="*/ 2265 h 3070"/>
              <a:gd name="T42" fmla="*/ 646 w 967"/>
              <a:gd name="T43" fmla="*/ 2153 h 3070"/>
              <a:gd name="T44" fmla="*/ 657 w 967"/>
              <a:gd name="T45" fmla="*/ 2136 h 3070"/>
              <a:gd name="T46" fmla="*/ 675 w 967"/>
              <a:gd name="T47" fmla="*/ 2236 h 3070"/>
              <a:gd name="T48" fmla="*/ 691 w 967"/>
              <a:gd name="T49" fmla="*/ 2425 h 3070"/>
              <a:gd name="T50" fmla="*/ 708 w 967"/>
              <a:gd name="T51" fmla="*/ 2657 h 3070"/>
              <a:gd name="T52" fmla="*/ 733 w 967"/>
              <a:gd name="T53" fmla="*/ 2865 h 3070"/>
              <a:gd name="T54" fmla="*/ 770 w 967"/>
              <a:gd name="T55" fmla="*/ 3002 h 3070"/>
              <a:gd name="T56" fmla="*/ 820 w 967"/>
              <a:gd name="T57" fmla="*/ 3061 h 3070"/>
              <a:gd name="T58" fmla="*/ 874 w 967"/>
              <a:gd name="T59" fmla="*/ 3065 h 3070"/>
              <a:gd name="T60" fmla="*/ 914 w 967"/>
              <a:gd name="T61" fmla="*/ 3018 h 3070"/>
              <a:gd name="T62" fmla="*/ 947 w 967"/>
              <a:gd name="T63" fmla="*/ 2916 h 3070"/>
              <a:gd name="T64" fmla="*/ 966 w 967"/>
              <a:gd name="T65" fmla="*/ 2704 h 3070"/>
              <a:gd name="T66" fmla="*/ 955 w 967"/>
              <a:gd name="T67" fmla="*/ 2254 h 3070"/>
              <a:gd name="T68" fmla="*/ 914 w 967"/>
              <a:gd name="T69" fmla="*/ 1556 h 3070"/>
              <a:gd name="T70" fmla="*/ 857 w 967"/>
              <a:gd name="T71" fmla="*/ 800 h 3070"/>
              <a:gd name="T72" fmla="*/ 813 w 967"/>
              <a:gd name="T73" fmla="*/ 309 h 3070"/>
              <a:gd name="T74" fmla="*/ 784 w 967"/>
              <a:gd name="T75" fmla="*/ 119 h 3070"/>
              <a:gd name="T76" fmla="*/ 754 w 967"/>
              <a:gd name="T77" fmla="*/ 41 h 3070"/>
              <a:gd name="T78" fmla="*/ 714 w 967"/>
              <a:gd name="T79" fmla="*/ 16 h 3070"/>
              <a:gd name="T80" fmla="*/ 673 w 967"/>
              <a:gd name="T81" fmla="*/ 16 h 3070"/>
              <a:gd name="T82" fmla="*/ 640 w 967"/>
              <a:gd name="T83" fmla="*/ 9 h 3070"/>
              <a:gd name="T84" fmla="*/ 617 w 967"/>
              <a:gd name="T85" fmla="*/ 0 h 3070"/>
              <a:gd name="T86" fmla="*/ 593 w 967"/>
              <a:gd name="T87" fmla="*/ 20 h 3070"/>
              <a:gd name="T88" fmla="*/ 558 w 967"/>
              <a:gd name="T89" fmla="*/ 75 h 3070"/>
              <a:gd name="T90" fmla="*/ 521 w 967"/>
              <a:gd name="T91" fmla="*/ 134 h 3070"/>
              <a:gd name="T92" fmla="*/ 485 w 967"/>
              <a:gd name="T93" fmla="*/ 166 h 3070"/>
              <a:gd name="T94" fmla="*/ 452 w 967"/>
              <a:gd name="T95" fmla="*/ 172 h 3070"/>
              <a:gd name="T96" fmla="*/ 416 w 967"/>
              <a:gd name="T97" fmla="*/ 164 h 3070"/>
              <a:gd name="T98" fmla="*/ 386 w 967"/>
              <a:gd name="T99" fmla="*/ 149 h 3070"/>
              <a:gd name="T100" fmla="*/ 365 w 967"/>
              <a:gd name="T101" fmla="*/ 153 h 3070"/>
              <a:gd name="T102" fmla="*/ 343 w 967"/>
              <a:gd name="T103" fmla="*/ 224 h 3070"/>
              <a:gd name="T104" fmla="*/ 312 w 967"/>
              <a:gd name="T105" fmla="*/ 368 h 3070"/>
              <a:gd name="T106" fmla="*/ 279 w 967"/>
              <a:gd name="T107" fmla="*/ 506 h 3070"/>
              <a:gd name="T108" fmla="*/ 244 w 967"/>
              <a:gd name="T109" fmla="*/ 606 h 3070"/>
              <a:gd name="T110" fmla="*/ 214 w 967"/>
              <a:gd name="T111" fmla="*/ 654 h 3070"/>
              <a:gd name="T112" fmla="*/ 184 w 967"/>
              <a:gd name="T113" fmla="*/ 670 h 3070"/>
              <a:gd name="T114" fmla="*/ 149 w 967"/>
              <a:gd name="T115" fmla="*/ 658 h 3070"/>
              <a:gd name="T116" fmla="*/ 114 w 967"/>
              <a:gd name="T117" fmla="*/ 640 h 3070"/>
              <a:gd name="T118" fmla="*/ 89 w 967"/>
              <a:gd name="T119" fmla="*/ 633 h 3070"/>
              <a:gd name="T120" fmla="*/ 73 w 967"/>
              <a:gd name="T121" fmla="*/ 670 h 30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67"/>
              <a:gd name="T184" fmla="*/ 0 h 3070"/>
              <a:gd name="T185" fmla="*/ 967 w 967"/>
              <a:gd name="T186" fmla="*/ 3070 h 30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67" h="3070">
                <a:moveTo>
                  <a:pt x="73" y="670"/>
                </a:moveTo>
                <a:lnTo>
                  <a:pt x="72" y="676"/>
                </a:lnTo>
                <a:lnTo>
                  <a:pt x="71" y="683"/>
                </a:lnTo>
                <a:lnTo>
                  <a:pt x="70" y="691"/>
                </a:lnTo>
                <a:lnTo>
                  <a:pt x="68" y="698"/>
                </a:lnTo>
                <a:lnTo>
                  <a:pt x="67" y="708"/>
                </a:lnTo>
                <a:lnTo>
                  <a:pt x="66" y="716"/>
                </a:lnTo>
                <a:lnTo>
                  <a:pt x="65" y="726"/>
                </a:lnTo>
                <a:lnTo>
                  <a:pt x="63" y="735"/>
                </a:lnTo>
                <a:lnTo>
                  <a:pt x="61" y="746"/>
                </a:lnTo>
                <a:lnTo>
                  <a:pt x="60" y="756"/>
                </a:lnTo>
                <a:lnTo>
                  <a:pt x="59" y="768"/>
                </a:lnTo>
                <a:lnTo>
                  <a:pt x="58" y="779"/>
                </a:lnTo>
                <a:lnTo>
                  <a:pt x="57" y="791"/>
                </a:lnTo>
                <a:lnTo>
                  <a:pt x="56" y="803"/>
                </a:lnTo>
                <a:lnTo>
                  <a:pt x="55" y="815"/>
                </a:lnTo>
                <a:lnTo>
                  <a:pt x="53" y="828"/>
                </a:lnTo>
                <a:lnTo>
                  <a:pt x="52" y="841"/>
                </a:lnTo>
                <a:lnTo>
                  <a:pt x="51" y="855"/>
                </a:lnTo>
                <a:lnTo>
                  <a:pt x="49" y="881"/>
                </a:lnTo>
                <a:lnTo>
                  <a:pt x="49" y="895"/>
                </a:lnTo>
                <a:lnTo>
                  <a:pt x="48" y="909"/>
                </a:lnTo>
                <a:lnTo>
                  <a:pt x="46" y="923"/>
                </a:lnTo>
                <a:lnTo>
                  <a:pt x="46" y="937"/>
                </a:lnTo>
                <a:lnTo>
                  <a:pt x="45" y="952"/>
                </a:lnTo>
                <a:lnTo>
                  <a:pt x="44" y="966"/>
                </a:lnTo>
                <a:lnTo>
                  <a:pt x="44" y="980"/>
                </a:lnTo>
                <a:lnTo>
                  <a:pt x="43" y="995"/>
                </a:lnTo>
                <a:lnTo>
                  <a:pt x="43" y="1010"/>
                </a:lnTo>
                <a:lnTo>
                  <a:pt x="43" y="1024"/>
                </a:lnTo>
                <a:lnTo>
                  <a:pt x="42" y="1039"/>
                </a:lnTo>
                <a:lnTo>
                  <a:pt x="42" y="1053"/>
                </a:lnTo>
                <a:lnTo>
                  <a:pt x="41" y="1068"/>
                </a:lnTo>
                <a:lnTo>
                  <a:pt x="41" y="1083"/>
                </a:lnTo>
                <a:lnTo>
                  <a:pt x="39" y="1097"/>
                </a:lnTo>
                <a:lnTo>
                  <a:pt x="39" y="1112"/>
                </a:lnTo>
                <a:lnTo>
                  <a:pt x="38" y="1126"/>
                </a:lnTo>
                <a:lnTo>
                  <a:pt x="38" y="1140"/>
                </a:lnTo>
                <a:lnTo>
                  <a:pt x="36" y="1169"/>
                </a:lnTo>
                <a:lnTo>
                  <a:pt x="36" y="1183"/>
                </a:lnTo>
                <a:lnTo>
                  <a:pt x="35" y="1196"/>
                </a:lnTo>
                <a:lnTo>
                  <a:pt x="34" y="1210"/>
                </a:lnTo>
                <a:lnTo>
                  <a:pt x="33" y="1223"/>
                </a:lnTo>
                <a:lnTo>
                  <a:pt x="31" y="1237"/>
                </a:lnTo>
                <a:lnTo>
                  <a:pt x="30" y="1251"/>
                </a:lnTo>
                <a:lnTo>
                  <a:pt x="29" y="1265"/>
                </a:lnTo>
                <a:lnTo>
                  <a:pt x="29" y="1278"/>
                </a:lnTo>
                <a:lnTo>
                  <a:pt x="28" y="1291"/>
                </a:lnTo>
                <a:lnTo>
                  <a:pt x="27" y="1305"/>
                </a:lnTo>
                <a:lnTo>
                  <a:pt x="26" y="1319"/>
                </a:lnTo>
                <a:lnTo>
                  <a:pt x="24" y="1333"/>
                </a:lnTo>
                <a:lnTo>
                  <a:pt x="23" y="1347"/>
                </a:lnTo>
                <a:lnTo>
                  <a:pt x="22" y="1361"/>
                </a:lnTo>
                <a:lnTo>
                  <a:pt x="21" y="1375"/>
                </a:lnTo>
                <a:lnTo>
                  <a:pt x="20" y="1389"/>
                </a:lnTo>
                <a:lnTo>
                  <a:pt x="19" y="1404"/>
                </a:lnTo>
                <a:lnTo>
                  <a:pt x="17" y="1418"/>
                </a:lnTo>
                <a:lnTo>
                  <a:pt x="15" y="1448"/>
                </a:lnTo>
                <a:lnTo>
                  <a:pt x="14" y="1464"/>
                </a:lnTo>
                <a:lnTo>
                  <a:pt x="13" y="1479"/>
                </a:lnTo>
                <a:lnTo>
                  <a:pt x="13" y="1495"/>
                </a:lnTo>
                <a:lnTo>
                  <a:pt x="12" y="1512"/>
                </a:lnTo>
                <a:lnTo>
                  <a:pt x="11" y="1528"/>
                </a:lnTo>
                <a:lnTo>
                  <a:pt x="9" y="1544"/>
                </a:lnTo>
                <a:lnTo>
                  <a:pt x="9" y="1560"/>
                </a:lnTo>
                <a:lnTo>
                  <a:pt x="8" y="1578"/>
                </a:lnTo>
                <a:lnTo>
                  <a:pt x="7" y="1595"/>
                </a:lnTo>
                <a:lnTo>
                  <a:pt x="7" y="1612"/>
                </a:lnTo>
                <a:lnTo>
                  <a:pt x="6" y="1630"/>
                </a:lnTo>
                <a:lnTo>
                  <a:pt x="6" y="1647"/>
                </a:lnTo>
                <a:lnTo>
                  <a:pt x="5" y="1665"/>
                </a:lnTo>
                <a:lnTo>
                  <a:pt x="5" y="1682"/>
                </a:lnTo>
                <a:lnTo>
                  <a:pt x="5" y="1700"/>
                </a:lnTo>
                <a:lnTo>
                  <a:pt x="4" y="1718"/>
                </a:lnTo>
                <a:lnTo>
                  <a:pt x="4" y="1736"/>
                </a:lnTo>
                <a:lnTo>
                  <a:pt x="4" y="1755"/>
                </a:lnTo>
                <a:lnTo>
                  <a:pt x="4" y="1791"/>
                </a:lnTo>
                <a:lnTo>
                  <a:pt x="4" y="1809"/>
                </a:lnTo>
                <a:lnTo>
                  <a:pt x="4" y="1828"/>
                </a:lnTo>
                <a:lnTo>
                  <a:pt x="4" y="1846"/>
                </a:lnTo>
                <a:lnTo>
                  <a:pt x="4" y="1865"/>
                </a:lnTo>
                <a:lnTo>
                  <a:pt x="4" y="1883"/>
                </a:lnTo>
                <a:lnTo>
                  <a:pt x="4" y="1902"/>
                </a:lnTo>
                <a:lnTo>
                  <a:pt x="4" y="1919"/>
                </a:lnTo>
                <a:lnTo>
                  <a:pt x="4" y="1938"/>
                </a:lnTo>
                <a:lnTo>
                  <a:pt x="4" y="1956"/>
                </a:lnTo>
                <a:lnTo>
                  <a:pt x="4" y="1975"/>
                </a:lnTo>
                <a:lnTo>
                  <a:pt x="4" y="1994"/>
                </a:lnTo>
                <a:lnTo>
                  <a:pt x="5" y="2011"/>
                </a:lnTo>
                <a:lnTo>
                  <a:pt x="5" y="2029"/>
                </a:lnTo>
                <a:lnTo>
                  <a:pt x="5" y="2048"/>
                </a:lnTo>
                <a:lnTo>
                  <a:pt x="5" y="2065"/>
                </a:lnTo>
                <a:lnTo>
                  <a:pt x="5" y="2084"/>
                </a:lnTo>
                <a:lnTo>
                  <a:pt x="5" y="2101"/>
                </a:lnTo>
                <a:lnTo>
                  <a:pt x="5" y="2119"/>
                </a:lnTo>
                <a:lnTo>
                  <a:pt x="5" y="2153"/>
                </a:lnTo>
                <a:lnTo>
                  <a:pt x="5" y="2171"/>
                </a:lnTo>
                <a:lnTo>
                  <a:pt x="5" y="2188"/>
                </a:lnTo>
                <a:lnTo>
                  <a:pt x="4" y="2206"/>
                </a:lnTo>
                <a:lnTo>
                  <a:pt x="4" y="2222"/>
                </a:lnTo>
                <a:lnTo>
                  <a:pt x="4" y="2238"/>
                </a:lnTo>
                <a:lnTo>
                  <a:pt x="4" y="2255"/>
                </a:lnTo>
                <a:lnTo>
                  <a:pt x="2" y="2272"/>
                </a:lnTo>
                <a:lnTo>
                  <a:pt x="2" y="2288"/>
                </a:lnTo>
                <a:lnTo>
                  <a:pt x="2" y="2304"/>
                </a:lnTo>
                <a:lnTo>
                  <a:pt x="2" y="2320"/>
                </a:lnTo>
                <a:lnTo>
                  <a:pt x="1" y="2336"/>
                </a:lnTo>
                <a:lnTo>
                  <a:pt x="1" y="2352"/>
                </a:lnTo>
                <a:lnTo>
                  <a:pt x="1" y="2368"/>
                </a:lnTo>
                <a:lnTo>
                  <a:pt x="1" y="2383"/>
                </a:lnTo>
                <a:lnTo>
                  <a:pt x="1" y="2399"/>
                </a:lnTo>
                <a:lnTo>
                  <a:pt x="0" y="2414"/>
                </a:lnTo>
                <a:lnTo>
                  <a:pt x="0" y="2429"/>
                </a:lnTo>
                <a:lnTo>
                  <a:pt x="0" y="2444"/>
                </a:lnTo>
                <a:lnTo>
                  <a:pt x="1" y="2476"/>
                </a:lnTo>
                <a:lnTo>
                  <a:pt x="1" y="2489"/>
                </a:lnTo>
                <a:lnTo>
                  <a:pt x="1" y="2504"/>
                </a:lnTo>
                <a:lnTo>
                  <a:pt x="2" y="2520"/>
                </a:lnTo>
                <a:lnTo>
                  <a:pt x="2" y="2535"/>
                </a:lnTo>
                <a:lnTo>
                  <a:pt x="4" y="2549"/>
                </a:lnTo>
                <a:lnTo>
                  <a:pt x="4" y="2564"/>
                </a:lnTo>
                <a:lnTo>
                  <a:pt x="5" y="2577"/>
                </a:lnTo>
                <a:lnTo>
                  <a:pt x="6" y="2591"/>
                </a:lnTo>
                <a:lnTo>
                  <a:pt x="7" y="2606"/>
                </a:lnTo>
                <a:lnTo>
                  <a:pt x="8" y="2619"/>
                </a:lnTo>
                <a:lnTo>
                  <a:pt x="9" y="2633"/>
                </a:lnTo>
                <a:lnTo>
                  <a:pt x="11" y="2647"/>
                </a:lnTo>
                <a:lnTo>
                  <a:pt x="13" y="2660"/>
                </a:lnTo>
                <a:lnTo>
                  <a:pt x="14" y="2674"/>
                </a:lnTo>
                <a:lnTo>
                  <a:pt x="15" y="2686"/>
                </a:lnTo>
                <a:lnTo>
                  <a:pt x="17" y="2698"/>
                </a:lnTo>
                <a:lnTo>
                  <a:pt x="20" y="2711"/>
                </a:lnTo>
                <a:lnTo>
                  <a:pt x="22" y="2723"/>
                </a:lnTo>
                <a:lnTo>
                  <a:pt x="27" y="2747"/>
                </a:lnTo>
                <a:lnTo>
                  <a:pt x="29" y="2758"/>
                </a:lnTo>
                <a:lnTo>
                  <a:pt x="31" y="2769"/>
                </a:lnTo>
                <a:lnTo>
                  <a:pt x="35" y="2779"/>
                </a:lnTo>
                <a:lnTo>
                  <a:pt x="37" y="2790"/>
                </a:lnTo>
                <a:lnTo>
                  <a:pt x="41" y="2800"/>
                </a:lnTo>
                <a:lnTo>
                  <a:pt x="44" y="2810"/>
                </a:lnTo>
                <a:lnTo>
                  <a:pt x="48" y="2820"/>
                </a:lnTo>
                <a:lnTo>
                  <a:pt x="51" y="2829"/>
                </a:lnTo>
                <a:lnTo>
                  <a:pt x="55" y="2838"/>
                </a:lnTo>
                <a:lnTo>
                  <a:pt x="58" y="2846"/>
                </a:lnTo>
                <a:lnTo>
                  <a:pt x="61" y="2854"/>
                </a:lnTo>
                <a:lnTo>
                  <a:pt x="65" y="2864"/>
                </a:lnTo>
                <a:lnTo>
                  <a:pt x="70" y="2871"/>
                </a:lnTo>
                <a:lnTo>
                  <a:pt x="73" y="2879"/>
                </a:lnTo>
                <a:lnTo>
                  <a:pt x="78" y="2886"/>
                </a:lnTo>
                <a:lnTo>
                  <a:pt x="82" y="2893"/>
                </a:lnTo>
                <a:lnTo>
                  <a:pt x="87" y="2900"/>
                </a:lnTo>
                <a:lnTo>
                  <a:pt x="92" y="2907"/>
                </a:lnTo>
                <a:lnTo>
                  <a:pt x="101" y="2918"/>
                </a:lnTo>
                <a:lnTo>
                  <a:pt x="105" y="2924"/>
                </a:lnTo>
                <a:lnTo>
                  <a:pt x="110" y="2930"/>
                </a:lnTo>
                <a:lnTo>
                  <a:pt x="115" y="2934"/>
                </a:lnTo>
                <a:lnTo>
                  <a:pt x="121" y="2939"/>
                </a:lnTo>
                <a:lnTo>
                  <a:pt x="125" y="2944"/>
                </a:lnTo>
                <a:lnTo>
                  <a:pt x="130" y="2948"/>
                </a:lnTo>
                <a:lnTo>
                  <a:pt x="136" y="2952"/>
                </a:lnTo>
                <a:lnTo>
                  <a:pt x="141" y="2955"/>
                </a:lnTo>
                <a:lnTo>
                  <a:pt x="146" y="2959"/>
                </a:lnTo>
                <a:lnTo>
                  <a:pt x="152" y="2962"/>
                </a:lnTo>
                <a:lnTo>
                  <a:pt x="158" y="2964"/>
                </a:lnTo>
                <a:lnTo>
                  <a:pt x="163" y="2967"/>
                </a:lnTo>
                <a:lnTo>
                  <a:pt x="168" y="2969"/>
                </a:lnTo>
                <a:lnTo>
                  <a:pt x="174" y="2971"/>
                </a:lnTo>
                <a:lnTo>
                  <a:pt x="180" y="2973"/>
                </a:lnTo>
                <a:lnTo>
                  <a:pt x="185" y="2974"/>
                </a:lnTo>
                <a:lnTo>
                  <a:pt x="191" y="2975"/>
                </a:lnTo>
                <a:lnTo>
                  <a:pt x="197" y="2976"/>
                </a:lnTo>
                <a:lnTo>
                  <a:pt x="209" y="2976"/>
                </a:lnTo>
                <a:lnTo>
                  <a:pt x="214" y="2976"/>
                </a:lnTo>
                <a:lnTo>
                  <a:pt x="220" y="2976"/>
                </a:lnTo>
                <a:lnTo>
                  <a:pt x="227" y="2975"/>
                </a:lnTo>
                <a:lnTo>
                  <a:pt x="233" y="2974"/>
                </a:lnTo>
                <a:lnTo>
                  <a:pt x="239" y="2973"/>
                </a:lnTo>
                <a:lnTo>
                  <a:pt x="244" y="2971"/>
                </a:lnTo>
                <a:lnTo>
                  <a:pt x="250" y="2969"/>
                </a:lnTo>
                <a:lnTo>
                  <a:pt x="256" y="2967"/>
                </a:lnTo>
                <a:lnTo>
                  <a:pt x="262" y="2964"/>
                </a:lnTo>
                <a:lnTo>
                  <a:pt x="268" y="2962"/>
                </a:lnTo>
                <a:lnTo>
                  <a:pt x="273" y="2960"/>
                </a:lnTo>
                <a:lnTo>
                  <a:pt x="278" y="2956"/>
                </a:lnTo>
                <a:lnTo>
                  <a:pt x="284" y="2953"/>
                </a:lnTo>
                <a:lnTo>
                  <a:pt x="290" y="2949"/>
                </a:lnTo>
                <a:lnTo>
                  <a:pt x="294" y="2945"/>
                </a:lnTo>
                <a:lnTo>
                  <a:pt x="300" y="2941"/>
                </a:lnTo>
                <a:lnTo>
                  <a:pt x="305" y="2937"/>
                </a:lnTo>
                <a:lnTo>
                  <a:pt x="309" y="2932"/>
                </a:lnTo>
                <a:lnTo>
                  <a:pt x="319" y="2922"/>
                </a:lnTo>
                <a:lnTo>
                  <a:pt x="323" y="2917"/>
                </a:lnTo>
                <a:lnTo>
                  <a:pt x="328" y="2911"/>
                </a:lnTo>
                <a:lnTo>
                  <a:pt x="331" y="2905"/>
                </a:lnTo>
                <a:lnTo>
                  <a:pt x="336" y="2900"/>
                </a:lnTo>
                <a:lnTo>
                  <a:pt x="339" y="2894"/>
                </a:lnTo>
                <a:lnTo>
                  <a:pt x="343" y="2887"/>
                </a:lnTo>
                <a:lnTo>
                  <a:pt x="347" y="2881"/>
                </a:lnTo>
                <a:lnTo>
                  <a:pt x="351" y="2874"/>
                </a:lnTo>
                <a:lnTo>
                  <a:pt x="354" y="2867"/>
                </a:lnTo>
                <a:lnTo>
                  <a:pt x="357" y="2860"/>
                </a:lnTo>
                <a:lnTo>
                  <a:pt x="360" y="2853"/>
                </a:lnTo>
                <a:lnTo>
                  <a:pt x="364" y="2845"/>
                </a:lnTo>
                <a:lnTo>
                  <a:pt x="367" y="2838"/>
                </a:lnTo>
                <a:lnTo>
                  <a:pt x="369" y="2830"/>
                </a:lnTo>
                <a:lnTo>
                  <a:pt x="373" y="2822"/>
                </a:lnTo>
                <a:lnTo>
                  <a:pt x="375" y="2815"/>
                </a:lnTo>
                <a:lnTo>
                  <a:pt x="379" y="2807"/>
                </a:lnTo>
                <a:lnTo>
                  <a:pt x="381" y="2799"/>
                </a:lnTo>
                <a:lnTo>
                  <a:pt x="387" y="2781"/>
                </a:lnTo>
                <a:lnTo>
                  <a:pt x="389" y="2773"/>
                </a:lnTo>
                <a:lnTo>
                  <a:pt x="391" y="2765"/>
                </a:lnTo>
                <a:lnTo>
                  <a:pt x="395" y="2756"/>
                </a:lnTo>
                <a:lnTo>
                  <a:pt x="397" y="2748"/>
                </a:lnTo>
                <a:lnTo>
                  <a:pt x="400" y="2740"/>
                </a:lnTo>
                <a:lnTo>
                  <a:pt x="403" y="2730"/>
                </a:lnTo>
                <a:lnTo>
                  <a:pt x="405" y="2722"/>
                </a:lnTo>
                <a:lnTo>
                  <a:pt x="408" y="2714"/>
                </a:lnTo>
                <a:lnTo>
                  <a:pt x="411" y="2706"/>
                </a:lnTo>
                <a:lnTo>
                  <a:pt x="413" y="2697"/>
                </a:lnTo>
                <a:lnTo>
                  <a:pt x="417" y="2689"/>
                </a:lnTo>
                <a:lnTo>
                  <a:pt x="419" y="2682"/>
                </a:lnTo>
                <a:lnTo>
                  <a:pt x="423" y="2674"/>
                </a:lnTo>
                <a:lnTo>
                  <a:pt x="425" y="2666"/>
                </a:lnTo>
                <a:lnTo>
                  <a:pt x="428" y="2659"/>
                </a:lnTo>
                <a:lnTo>
                  <a:pt x="431" y="2652"/>
                </a:lnTo>
                <a:lnTo>
                  <a:pt x="434" y="2645"/>
                </a:lnTo>
                <a:lnTo>
                  <a:pt x="438" y="2638"/>
                </a:lnTo>
                <a:lnTo>
                  <a:pt x="445" y="2626"/>
                </a:lnTo>
                <a:lnTo>
                  <a:pt x="448" y="2620"/>
                </a:lnTo>
                <a:lnTo>
                  <a:pt x="452" y="2615"/>
                </a:lnTo>
                <a:lnTo>
                  <a:pt x="455" y="2610"/>
                </a:lnTo>
                <a:lnTo>
                  <a:pt x="460" y="2605"/>
                </a:lnTo>
                <a:lnTo>
                  <a:pt x="463" y="2601"/>
                </a:lnTo>
                <a:lnTo>
                  <a:pt x="467" y="2596"/>
                </a:lnTo>
                <a:lnTo>
                  <a:pt x="471" y="2593"/>
                </a:lnTo>
                <a:lnTo>
                  <a:pt x="475" y="2588"/>
                </a:lnTo>
                <a:lnTo>
                  <a:pt x="478" y="2584"/>
                </a:lnTo>
                <a:lnTo>
                  <a:pt x="483" y="2581"/>
                </a:lnTo>
                <a:lnTo>
                  <a:pt x="486" y="2576"/>
                </a:lnTo>
                <a:lnTo>
                  <a:pt x="490" y="2573"/>
                </a:lnTo>
                <a:lnTo>
                  <a:pt x="493" y="2569"/>
                </a:lnTo>
                <a:lnTo>
                  <a:pt x="498" y="2566"/>
                </a:lnTo>
                <a:lnTo>
                  <a:pt x="501" y="2561"/>
                </a:lnTo>
                <a:lnTo>
                  <a:pt x="505" y="2558"/>
                </a:lnTo>
                <a:lnTo>
                  <a:pt x="507" y="2554"/>
                </a:lnTo>
                <a:lnTo>
                  <a:pt x="511" y="2550"/>
                </a:lnTo>
                <a:lnTo>
                  <a:pt x="516" y="2540"/>
                </a:lnTo>
                <a:lnTo>
                  <a:pt x="520" y="2536"/>
                </a:lnTo>
                <a:lnTo>
                  <a:pt x="522" y="2531"/>
                </a:lnTo>
                <a:lnTo>
                  <a:pt x="525" y="2525"/>
                </a:lnTo>
                <a:lnTo>
                  <a:pt x="527" y="2520"/>
                </a:lnTo>
                <a:lnTo>
                  <a:pt x="529" y="2514"/>
                </a:lnTo>
                <a:lnTo>
                  <a:pt x="532" y="2508"/>
                </a:lnTo>
                <a:lnTo>
                  <a:pt x="534" y="2502"/>
                </a:lnTo>
                <a:lnTo>
                  <a:pt x="535" y="2496"/>
                </a:lnTo>
                <a:lnTo>
                  <a:pt x="537" y="2491"/>
                </a:lnTo>
                <a:lnTo>
                  <a:pt x="540" y="2485"/>
                </a:lnTo>
                <a:lnTo>
                  <a:pt x="541" y="2478"/>
                </a:lnTo>
                <a:lnTo>
                  <a:pt x="543" y="2472"/>
                </a:lnTo>
                <a:lnTo>
                  <a:pt x="545" y="2466"/>
                </a:lnTo>
                <a:lnTo>
                  <a:pt x="547" y="2460"/>
                </a:lnTo>
                <a:lnTo>
                  <a:pt x="549" y="2455"/>
                </a:lnTo>
                <a:lnTo>
                  <a:pt x="551" y="2449"/>
                </a:lnTo>
                <a:lnTo>
                  <a:pt x="554" y="2443"/>
                </a:lnTo>
                <a:lnTo>
                  <a:pt x="555" y="2437"/>
                </a:lnTo>
                <a:lnTo>
                  <a:pt x="559" y="2427"/>
                </a:lnTo>
                <a:lnTo>
                  <a:pt x="563" y="2422"/>
                </a:lnTo>
                <a:lnTo>
                  <a:pt x="565" y="2416"/>
                </a:lnTo>
                <a:lnTo>
                  <a:pt x="567" y="2412"/>
                </a:lnTo>
                <a:lnTo>
                  <a:pt x="571" y="2408"/>
                </a:lnTo>
                <a:lnTo>
                  <a:pt x="573" y="2404"/>
                </a:lnTo>
                <a:lnTo>
                  <a:pt x="577" y="2399"/>
                </a:lnTo>
                <a:lnTo>
                  <a:pt x="580" y="2394"/>
                </a:lnTo>
                <a:lnTo>
                  <a:pt x="582" y="2390"/>
                </a:lnTo>
                <a:lnTo>
                  <a:pt x="586" y="2386"/>
                </a:lnTo>
                <a:lnTo>
                  <a:pt x="589" y="2382"/>
                </a:lnTo>
                <a:lnTo>
                  <a:pt x="592" y="2377"/>
                </a:lnTo>
                <a:lnTo>
                  <a:pt x="595" y="2372"/>
                </a:lnTo>
                <a:lnTo>
                  <a:pt x="599" y="2368"/>
                </a:lnTo>
                <a:lnTo>
                  <a:pt x="601" y="2363"/>
                </a:lnTo>
                <a:lnTo>
                  <a:pt x="604" y="2357"/>
                </a:lnTo>
                <a:lnTo>
                  <a:pt x="608" y="2353"/>
                </a:lnTo>
                <a:lnTo>
                  <a:pt x="610" y="2347"/>
                </a:lnTo>
                <a:lnTo>
                  <a:pt x="613" y="2341"/>
                </a:lnTo>
                <a:lnTo>
                  <a:pt x="618" y="2328"/>
                </a:lnTo>
                <a:lnTo>
                  <a:pt x="621" y="2321"/>
                </a:lnTo>
                <a:lnTo>
                  <a:pt x="622" y="2313"/>
                </a:lnTo>
                <a:lnTo>
                  <a:pt x="624" y="2306"/>
                </a:lnTo>
                <a:lnTo>
                  <a:pt x="626" y="2298"/>
                </a:lnTo>
                <a:lnTo>
                  <a:pt x="628" y="2290"/>
                </a:lnTo>
                <a:lnTo>
                  <a:pt x="630" y="2282"/>
                </a:lnTo>
                <a:lnTo>
                  <a:pt x="631" y="2274"/>
                </a:lnTo>
                <a:lnTo>
                  <a:pt x="632" y="2265"/>
                </a:lnTo>
                <a:lnTo>
                  <a:pt x="635" y="2257"/>
                </a:lnTo>
                <a:lnTo>
                  <a:pt x="636" y="2247"/>
                </a:lnTo>
                <a:lnTo>
                  <a:pt x="637" y="2239"/>
                </a:lnTo>
                <a:lnTo>
                  <a:pt x="638" y="2231"/>
                </a:lnTo>
                <a:lnTo>
                  <a:pt x="638" y="2223"/>
                </a:lnTo>
                <a:lnTo>
                  <a:pt x="639" y="2214"/>
                </a:lnTo>
                <a:lnTo>
                  <a:pt x="640" y="2206"/>
                </a:lnTo>
                <a:lnTo>
                  <a:pt x="642" y="2199"/>
                </a:lnTo>
                <a:lnTo>
                  <a:pt x="643" y="2191"/>
                </a:lnTo>
                <a:lnTo>
                  <a:pt x="643" y="2184"/>
                </a:lnTo>
                <a:lnTo>
                  <a:pt x="644" y="2171"/>
                </a:lnTo>
                <a:lnTo>
                  <a:pt x="645" y="2164"/>
                </a:lnTo>
                <a:lnTo>
                  <a:pt x="646" y="2159"/>
                </a:lnTo>
                <a:lnTo>
                  <a:pt x="646" y="2153"/>
                </a:lnTo>
                <a:lnTo>
                  <a:pt x="647" y="2149"/>
                </a:lnTo>
                <a:lnTo>
                  <a:pt x="647" y="2145"/>
                </a:lnTo>
                <a:lnTo>
                  <a:pt x="648" y="2141"/>
                </a:lnTo>
                <a:lnTo>
                  <a:pt x="648" y="2138"/>
                </a:lnTo>
                <a:lnTo>
                  <a:pt x="650" y="2135"/>
                </a:lnTo>
                <a:lnTo>
                  <a:pt x="650" y="2133"/>
                </a:lnTo>
                <a:lnTo>
                  <a:pt x="651" y="2131"/>
                </a:lnTo>
                <a:lnTo>
                  <a:pt x="651" y="2130"/>
                </a:lnTo>
                <a:lnTo>
                  <a:pt x="652" y="2129"/>
                </a:lnTo>
                <a:lnTo>
                  <a:pt x="653" y="2129"/>
                </a:lnTo>
                <a:lnTo>
                  <a:pt x="654" y="2130"/>
                </a:lnTo>
                <a:lnTo>
                  <a:pt x="655" y="2131"/>
                </a:lnTo>
                <a:lnTo>
                  <a:pt x="655" y="2134"/>
                </a:lnTo>
                <a:lnTo>
                  <a:pt x="657" y="2136"/>
                </a:lnTo>
                <a:lnTo>
                  <a:pt x="659" y="2143"/>
                </a:lnTo>
                <a:lnTo>
                  <a:pt x="660" y="2146"/>
                </a:lnTo>
                <a:lnTo>
                  <a:pt x="661" y="2151"/>
                </a:lnTo>
                <a:lnTo>
                  <a:pt x="662" y="2157"/>
                </a:lnTo>
                <a:lnTo>
                  <a:pt x="664" y="2163"/>
                </a:lnTo>
                <a:lnTo>
                  <a:pt x="665" y="2169"/>
                </a:lnTo>
                <a:lnTo>
                  <a:pt x="666" y="2175"/>
                </a:lnTo>
                <a:lnTo>
                  <a:pt x="667" y="2182"/>
                </a:lnTo>
                <a:lnTo>
                  <a:pt x="668" y="2191"/>
                </a:lnTo>
                <a:lnTo>
                  <a:pt x="669" y="2199"/>
                </a:lnTo>
                <a:lnTo>
                  <a:pt x="670" y="2207"/>
                </a:lnTo>
                <a:lnTo>
                  <a:pt x="672" y="2216"/>
                </a:lnTo>
                <a:lnTo>
                  <a:pt x="674" y="2225"/>
                </a:lnTo>
                <a:lnTo>
                  <a:pt x="675" y="2236"/>
                </a:lnTo>
                <a:lnTo>
                  <a:pt x="676" y="2246"/>
                </a:lnTo>
                <a:lnTo>
                  <a:pt x="677" y="2257"/>
                </a:lnTo>
                <a:lnTo>
                  <a:pt x="679" y="2267"/>
                </a:lnTo>
                <a:lnTo>
                  <a:pt x="680" y="2279"/>
                </a:lnTo>
                <a:lnTo>
                  <a:pt x="681" y="2290"/>
                </a:lnTo>
                <a:lnTo>
                  <a:pt x="683" y="2314"/>
                </a:lnTo>
                <a:lnTo>
                  <a:pt x="684" y="2327"/>
                </a:lnTo>
                <a:lnTo>
                  <a:pt x="686" y="2341"/>
                </a:lnTo>
                <a:lnTo>
                  <a:pt x="687" y="2354"/>
                </a:lnTo>
                <a:lnTo>
                  <a:pt x="688" y="2368"/>
                </a:lnTo>
                <a:lnTo>
                  <a:pt x="689" y="2382"/>
                </a:lnTo>
                <a:lnTo>
                  <a:pt x="690" y="2396"/>
                </a:lnTo>
                <a:lnTo>
                  <a:pt x="690" y="2409"/>
                </a:lnTo>
                <a:lnTo>
                  <a:pt x="691" y="2425"/>
                </a:lnTo>
                <a:lnTo>
                  <a:pt x="692" y="2438"/>
                </a:lnTo>
                <a:lnTo>
                  <a:pt x="694" y="2454"/>
                </a:lnTo>
                <a:lnTo>
                  <a:pt x="695" y="2469"/>
                </a:lnTo>
                <a:lnTo>
                  <a:pt x="695" y="2484"/>
                </a:lnTo>
                <a:lnTo>
                  <a:pt x="696" y="2499"/>
                </a:lnTo>
                <a:lnTo>
                  <a:pt x="697" y="2515"/>
                </a:lnTo>
                <a:lnTo>
                  <a:pt x="698" y="2530"/>
                </a:lnTo>
                <a:lnTo>
                  <a:pt x="699" y="2546"/>
                </a:lnTo>
                <a:lnTo>
                  <a:pt x="701" y="2561"/>
                </a:lnTo>
                <a:lnTo>
                  <a:pt x="702" y="2577"/>
                </a:lnTo>
                <a:lnTo>
                  <a:pt x="704" y="2610"/>
                </a:lnTo>
                <a:lnTo>
                  <a:pt x="705" y="2625"/>
                </a:lnTo>
                <a:lnTo>
                  <a:pt x="706" y="2641"/>
                </a:lnTo>
                <a:lnTo>
                  <a:pt x="708" y="2657"/>
                </a:lnTo>
                <a:lnTo>
                  <a:pt x="709" y="2674"/>
                </a:lnTo>
                <a:lnTo>
                  <a:pt x="711" y="2690"/>
                </a:lnTo>
                <a:lnTo>
                  <a:pt x="712" y="2706"/>
                </a:lnTo>
                <a:lnTo>
                  <a:pt x="713" y="2721"/>
                </a:lnTo>
                <a:lnTo>
                  <a:pt x="716" y="2737"/>
                </a:lnTo>
                <a:lnTo>
                  <a:pt x="717" y="2752"/>
                </a:lnTo>
                <a:lnTo>
                  <a:pt x="719" y="2767"/>
                </a:lnTo>
                <a:lnTo>
                  <a:pt x="720" y="2783"/>
                </a:lnTo>
                <a:lnTo>
                  <a:pt x="723" y="2796"/>
                </a:lnTo>
                <a:lnTo>
                  <a:pt x="725" y="2812"/>
                </a:lnTo>
                <a:lnTo>
                  <a:pt x="726" y="2825"/>
                </a:lnTo>
                <a:lnTo>
                  <a:pt x="728" y="2839"/>
                </a:lnTo>
                <a:lnTo>
                  <a:pt x="731" y="2852"/>
                </a:lnTo>
                <a:lnTo>
                  <a:pt x="733" y="2865"/>
                </a:lnTo>
                <a:lnTo>
                  <a:pt x="735" y="2878"/>
                </a:lnTo>
                <a:lnTo>
                  <a:pt x="739" y="2901"/>
                </a:lnTo>
                <a:lnTo>
                  <a:pt x="741" y="2912"/>
                </a:lnTo>
                <a:lnTo>
                  <a:pt x="743" y="2923"/>
                </a:lnTo>
                <a:lnTo>
                  <a:pt x="746" y="2932"/>
                </a:lnTo>
                <a:lnTo>
                  <a:pt x="749" y="2941"/>
                </a:lnTo>
                <a:lnTo>
                  <a:pt x="752" y="2951"/>
                </a:lnTo>
                <a:lnTo>
                  <a:pt x="754" y="2960"/>
                </a:lnTo>
                <a:lnTo>
                  <a:pt x="756" y="2968"/>
                </a:lnTo>
                <a:lnTo>
                  <a:pt x="758" y="2975"/>
                </a:lnTo>
                <a:lnTo>
                  <a:pt x="762" y="2982"/>
                </a:lnTo>
                <a:lnTo>
                  <a:pt x="764" y="2989"/>
                </a:lnTo>
                <a:lnTo>
                  <a:pt x="767" y="2996"/>
                </a:lnTo>
                <a:lnTo>
                  <a:pt x="770" y="3002"/>
                </a:lnTo>
                <a:lnTo>
                  <a:pt x="772" y="3007"/>
                </a:lnTo>
                <a:lnTo>
                  <a:pt x="776" y="3013"/>
                </a:lnTo>
                <a:lnTo>
                  <a:pt x="779" y="3018"/>
                </a:lnTo>
                <a:lnTo>
                  <a:pt x="782" y="3024"/>
                </a:lnTo>
                <a:lnTo>
                  <a:pt x="785" y="3028"/>
                </a:lnTo>
                <a:lnTo>
                  <a:pt x="789" y="3032"/>
                </a:lnTo>
                <a:lnTo>
                  <a:pt x="796" y="3040"/>
                </a:lnTo>
                <a:lnTo>
                  <a:pt x="798" y="3043"/>
                </a:lnTo>
                <a:lnTo>
                  <a:pt x="801" y="3047"/>
                </a:lnTo>
                <a:lnTo>
                  <a:pt x="806" y="3050"/>
                </a:lnTo>
                <a:lnTo>
                  <a:pt x="809" y="3053"/>
                </a:lnTo>
                <a:lnTo>
                  <a:pt x="813" y="3056"/>
                </a:lnTo>
                <a:lnTo>
                  <a:pt x="816" y="3058"/>
                </a:lnTo>
                <a:lnTo>
                  <a:pt x="820" y="3061"/>
                </a:lnTo>
                <a:lnTo>
                  <a:pt x="823" y="3063"/>
                </a:lnTo>
                <a:lnTo>
                  <a:pt x="828" y="3064"/>
                </a:lnTo>
                <a:lnTo>
                  <a:pt x="831" y="3066"/>
                </a:lnTo>
                <a:lnTo>
                  <a:pt x="835" y="3068"/>
                </a:lnTo>
                <a:lnTo>
                  <a:pt x="838" y="3069"/>
                </a:lnTo>
                <a:lnTo>
                  <a:pt x="842" y="3069"/>
                </a:lnTo>
                <a:lnTo>
                  <a:pt x="846" y="3070"/>
                </a:lnTo>
                <a:lnTo>
                  <a:pt x="850" y="3070"/>
                </a:lnTo>
                <a:lnTo>
                  <a:pt x="853" y="3070"/>
                </a:lnTo>
                <a:lnTo>
                  <a:pt x="857" y="3070"/>
                </a:lnTo>
                <a:lnTo>
                  <a:pt x="860" y="3070"/>
                </a:lnTo>
                <a:lnTo>
                  <a:pt x="867" y="3068"/>
                </a:lnTo>
                <a:lnTo>
                  <a:pt x="871" y="3066"/>
                </a:lnTo>
                <a:lnTo>
                  <a:pt x="874" y="3065"/>
                </a:lnTo>
                <a:lnTo>
                  <a:pt x="878" y="3063"/>
                </a:lnTo>
                <a:lnTo>
                  <a:pt x="880" y="3061"/>
                </a:lnTo>
                <a:lnTo>
                  <a:pt x="884" y="3058"/>
                </a:lnTo>
                <a:lnTo>
                  <a:pt x="887" y="3056"/>
                </a:lnTo>
                <a:lnTo>
                  <a:pt x="889" y="3054"/>
                </a:lnTo>
                <a:lnTo>
                  <a:pt x="893" y="3050"/>
                </a:lnTo>
                <a:lnTo>
                  <a:pt x="895" y="3047"/>
                </a:lnTo>
                <a:lnTo>
                  <a:pt x="899" y="3043"/>
                </a:lnTo>
                <a:lnTo>
                  <a:pt x="901" y="3040"/>
                </a:lnTo>
                <a:lnTo>
                  <a:pt x="903" y="3036"/>
                </a:lnTo>
                <a:lnTo>
                  <a:pt x="907" y="3032"/>
                </a:lnTo>
                <a:lnTo>
                  <a:pt x="909" y="3027"/>
                </a:lnTo>
                <a:lnTo>
                  <a:pt x="911" y="3022"/>
                </a:lnTo>
                <a:lnTo>
                  <a:pt x="914" y="3018"/>
                </a:lnTo>
                <a:lnTo>
                  <a:pt x="917" y="3013"/>
                </a:lnTo>
                <a:lnTo>
                  <a:pt x="919" y="3007"/>
                </a:lnTo>
                <a:lnTo>
                  <a:pt x="924" y="2996"/>
                </a:lnTo>
                <a:lnTo>
                  <a:pt x="926" y="2990"/>
                </a:lnTo>
                <a:lnTo>
                  <a:pt x="929" y="2984"/>
                </a:lnTo>
                <a:lnTo>
                  <a:pt x="931" y="2978"/>
                </a:lnTo>
                <a:lnTo>
                  <a:pt x="933" y="2971"/>
                </a:lnTo>
                <a:lnTo>
                  <a:pt x="936" y="2964"/>
                </a:lnTo>
                <a:lnTo>
                  <a:pt x="937" y="2957"/>
                </a:lnTo>
                <a:lnTo>
                  <a:pt x="939" y="2949"/>
                </a:lnTo>
                <a:lnTo>
                  <a:pt x="941" y="2941"/>
                </a:lnTo>
                <a:lnTo>
                  <a:pt x="944" y="2933"/>
                </a:lnTo>
                <a:lnTo>
                  <a:pt x="945" y="2925"/>
                </a:lnTo>
                <a:lnTo>
                  <a:pt x="947" y="2916"/>
                </a:lnTo>
                <a:lnTo>
                  <a:pt x="950" y="2905"/>
                </a:lnTo>
                <a:lnTo>
                  <a:pt x="951" y="2895"/>
                </a:lnTo>
                <a:lnTo>
                  <a:pt x="953" y="2885"/>
                </a:lnTo>
                <a:lnTo>
                  <a:pt x="954" y="2873"/>
                </a:lnTo>
                <a:lnTo>
                  <a:pt x="955" y="2861"/>
                </a:lnTo>
                <a:lnTo>
                  <a:pt x="956" y="2849"/>
                </a:lnTo>
                <a:lnTo>
                  <a:pt x="959" y="2836"/>
                </a:lnTo>
                <a:lnTo>
                  <a:pt x="961" y="2808"/>
                </a:lnTo>
                <a:lnTo>
                  <a:pt x="962" y="2793"/>
                </a:lnTo>
                <a:lnTo>
                  <a:pt x="962" y="2777"/>
                </a:lnTo>
                <a:lnTo>
                  <a:pt x="963" y="2759"/>
                </a:lnTo>
                <a:lnTo>
                  <a:pt x="965" y="2742"/>
                </a:lnTo>
                <a:lnTo>
                  <a:pt x="965" y="2723"/>
                </a:lnTo>
                <a:lnTo>
                  <a:pt x="966" y="2704"/>
                </a:lnTo>
                <a:lnTo>
                  <a:pt x="966" y="2683"/>
                </a:lnTo>
                <a:lnTo>
                  <a:pt x="967" y="2662"/>
                </a:lnTo>
                <a:lnTo>
                  <a:pt x="967" y="2639"/>
                </a:lnTo>
                <a:lnTo>
                  <a:pt x="967" y="2615"/>
                </a:lnTo>
                <a:lnTo>
                  <a:pt x="967" y="2589"/>
                </a:lnTo>
                <a:lnTo>
                  <a:pt x="966" y="2562"/>
                </a:lnTo>
                <a:lnTo>
                  <a:pt x="966" y="2535"/>
                </a:lnTo>
                <a:lnTo>
                  <a:pt x="965" y="2506"/>
                </a:lnTo>
                <a:lnTo>
                  <a:pt x="965" y="2474"/>
                </a:lnTo>
                <a:lnTo>
                  <a:pt x="963" y="2442"/>
                </a:lnTo>
                <a:lnTo>
                  <a:pt x="962" y="2407"/>
                </a:lnTo>
                <a:lnTo>
                  <a:pt x="961" y="2372"/>
                </a:lnTo>
                <a:lnTo>
                  <a:pt x="958" y="2295"/>
                </a:lnTo>
                <a:lnTo>
                  <a:pt x="955" y="2254"/>
                </a:lnTo>
                <a:lnTo>
                  <a:pt x="954" y="2211"/>
                </a:lnTo>
                <a:lnTo>
                  <a:pt x="952" y="2167"/>
                </a:lnTo>
                <a:lnTo>
                  <a:pt x="950" y="2121"/>
                </a:lnTo>
                <a:lnTo>
                  <a:pt x="946" y="2075"/>
                </a:lnTo>
                <a:lnTo>
                  <a:pt x="944" y="2026"/>
                </a:lnTo>
                <a:lnTo>
                  <a:pt x="940" y="1976"/>
                </a:lnTo>
                <a:lnTo>
                  <a:pt x="938" y="1926"/>
                </a:lnTo>
                <a:lnTo>
                  <a:pt x="934" y="1875"/>
                </a:lnTo>
                <a:lnTo>
                  <a:pt x="931" y="1823"/>
                </a:lnTo>
                <a:lnTo>
                  <a:pt x="928" y="1770"/>
                </a:lnTo>
                <a:lnTo>
                  <a:pt x="924" y="1717"/>
                </a:lnTo>
                <a:lnTo>
                  <a:pt x="921" y="1663"/>
                </a:lnTo>
                <a:lnTo>
                  <a:pt x="917" y="1610"/>
                </a:lnTo>
                <a:lnTo>
                  <a:pt x="914" y="1556"/>
                </a:lnTo>
                <a:lnTo>
                  <a:pt x="910" y="1502"/>
                </a:lnTo>
                <a:lnTo>
                  <a:pt x="906" y="1448"/>
                </a:lnTo>
                <a:lnTo>
                  <a:pt x="902" y="1395"/>
                </a:lnTo>
                <a:lnTo>
                  <a:pt x="894" y="1288"/>
                </a:lnTo>
                <a:lnTo>
                  <a:pt x="890" y="1236"/>
                </a:lnTo>
                <a:lnTo>
                  <a:pt x="887" y="1184"/>
                </a:lnTo>
                <a:lnTo>
                  <a:pt x="882" y="1133"/>
                </a:lnTo>
                <a:lnTo>
                  <a:pt x="879" y="1083"/>
                </a:lnTo>
                <a:lnTo>
                  <a:pt x="875" y="1033"/>
                </a:lnTo>
                <a:lnTo>
                  <a:pt x="872" y="984"/>
                </a:lnTo>
                <a:lnTo>
                  <a:pt x="867" y="937"/>
                </a:lnTo>
                <a:lnTo>
                  <a:pt x="864" y="891"/>
                </a:lnTo>
                <a:lnTo>
                  <a:pt x="860" y="845"/>
                </a:lnTo>
                <a:lnTo>
                  <a:pt x="857" y="800"/>
                </a:lnTo>
                <a:lnTo>
                  <a:pt x="853" y="757"/>
                </a:lnTo>
                <a:lnTo>
                  <a:pt x="850" y="716"/>
                </a:lnTo>
                <a:lnTo>
                  <a:pt x="846" y="674"/>
                </a:lnTo>
                <a:lnTo>
                  <a:pt x="843" y="636"/>
                </a:lnTo>
                <a:lnTo>
                  <a:pt x="840" y="597"/>
                </a:lnTo>
                <a:lnTo>
                  <a:pt x="837" y="562"/>
                </a:lnTo>
                <a:lnTo>
                  <a:pt x="834" y="526"/>
                </a:lnTo>
                <a:lnTo>
                  <a:pt x="830" y="493"/>
                </a:lnTo>
                <a:lnTo>
                  <a:pt x="826" y="432"/>
                </a:lnTo>
                <a:lnTo>
                  <a:pt x="822" y="404"/>
                </a:lnTo>
                <a:lnTo>
                  <a:pt x="820" y="377"/>
                </a:lnTo>
                <a:lnTo>
                  <a:pt x="818" y="353"/>
                </a:lnTo>
                <a:lnTo>
                  <a:pt x="815" y="330"/>
                </a:lnTo>
                <a:lnTo>
                  <a:pt x="813" y="309"/>
                </a:lnTo>
                <a:lnTo>
                  <a:pt x="811" y="289"/>
                </a:lnTo>
                <a:lnTo>
                  <a:pt x="808" y="271"/>
                </a:lnTo>
                <a:lnTo>
                  <a:pt x="806" y="253"/>
                </a:lnTo>
                <a:lnTo>
                  <a:pt x="805" y="237"/>
                </a:lnTo>
                <a:lnTo>
                  <a:pt x="802" y="222"/>
                </a:lnTo>
                <a:lnTo>
                  <a:pt x="800" y="208"/>
                </a:lnTo>
                <a:lnTo>
                  <a:pt x="799" y="195"/>
                </a:lnTo>
                <a:lnTo>
                  <a:pt x="797" y="183"/>
                </a:lnTo>
                <a:lnTo>
                  <a:pt x="794" y="172"/>
                </a:lnTo>
                <a:lnTo>
                  <a:pt x="793" y="162"/>
                </a:lnTo>
                <a:lnTo>
                  <a:pt x="791" y="151"/>
                </a:lnTo>
                <a:lnTo>
                  <a:pt x="790" y="143"/>
                </a:lnTo>
                <a:lnTo>
                  <a:pt x="787" y="134"/>
                </a:lnTo>
                <a:lnTo>
                  <a:pt x="784" y="119"/>
                </a:lnTo>
                <a:lnTo>
                  <a:pt x="782" y="111"/>
                </a:lnTo>
                <a:lnTo>
                  <a:pt x="779" y="104"/>
                </a:lnTo>
                <a:lnTo>
                  <a:pt x="778" y="97"/>
                </a:lnTo>
                <a:lnTo>
                  <a:pt x="776" y="90"/>
                </a:lnTo>
                <a:lnTo>
                  <a:pt x="774" y="84"/>
                </a:lnTo>
                <a:lnTo>
                  <a:pt x="771" y="78"/>
                </a:lnTo>
                <a:lnTo>
                  <a:pt x="769" y="73"/>
                </a:lnTo>
                <a:lnTo>
                  <a:pt x="768" y="67"/>
                </a:lnTo>
                <a:lnTo>
                  <a:pt x="765" y="62"/>
                </a:lnTo>
                <a:lnTo>
                  <a:pt x="763" y="58"/>
                </a:lnTo>
                <a:lnTo>
                  <a:pt x="761" y="53"/>
                </a:lnTo>
                <a:lnTo>
                  <a:pt x="758" y="48"/>
                </a:lnTo>
                <a:lnTo>
                  <a:pt x="756" y="45"/>
                </a:lnTo>
                <a:lnTo>
                  <a:pt x="754" y="41"/>
                </a:lnTo>
                <a:lnTo>
                  <a:pt x="752" y="38"/>
                </a:lnTo>
                <a:lnTo>
                  <a:pt x="748" y="34"/>
                </a:lnTo>
                <a:lnTo>
                  <a:pt x="746" y="32"/>
                </a:lnTo>
                <a:lnTo>
                  <a:pt x="743" y="30"/>
                </a:lnTo>
                <a:lnTo>
                  <a:pt x="739" y="25"/>
                </a:lnTo>
                <a:lnTo>
                  <a:pt x="735" y="23"/>
                </a:lnTo>
                <a:lnTo>
                  <a:pt x="733" y="22"/>
                </a:lnTo>
                <a:lnTo>
                  <a:pt x="731" y="20"/>
                </a:lnTo>
                <a:lnTo>
                  <a:pt x="728" y="19"/>
                </a:lnTo>
                <a:lnTo>
                  <a:pt x="725" y="18"/>
                </a:lnTo>
                <a:lnTo>
                  <a:pt x="723" y="17"/>
                </a:lnTo>
                <a:lnTo>
                  <a:pt x="719" y="17"/>
                </a:lnTo>
                <a:lnTo>
                  <a:pt x="717" y="17"/>
                </a:lnTo>
                <a:lnTo>
                  <a:pt x="714" y="16"/>
                </a:lnTo>
                <a:lnTo>
                  <a:pt x="711" y="16"/>
                </a:lnTo>
                <a:lnTo>
                  <a:pt x="709" y="16"/>
                </a:lnTo>
                <a:lnTo>
                  <a:pt x="705" y="16"/>
                </a:lnTo>
                <a:lnTo>
                  <a:pt x="703" y="16"/>
                </a:lnTo>
                <a:lnTo>
                  <a:pt x="701" y="16"/>
                </a:lnTo>
                <a:lnTo>
                  <a:pt x="697" y="16"/>
                </a:lnTo>
                <a:lnTo>
                  <a:pt x="695" y="16"/>
                </a:lnTo>
                <a:lnTo>
                  <a:pt x="691" y="16"/>
                </a:lnTo>
                <a:lnTo>
                  <a:pt x="689" y="17"/>
                </a:lnTo>
                <a:lnTo>
                  <a:pt x="683" y="17"/>
                </a:lnTo>
                <a:lnTo>
                  <a:pt x="681" y="17"/>
                </a:lnTo>
                <a:lnTo>
                  <a:pt x="679" y="17"/>
                </a:lnTo>
                <a:lnTo>
                  <a:pt x="675" y="16"/>
                </a:lnTo>
                <a:lnTo>
                  <a:pt x="673" y="16"/>
                </a:lnTo>
                <a:lnTo>
                  <a:pt x="670" y="16"/>
                </a:lnTo>
                <a:lnTo>
                  <a:pt x="668" y="16"/>
                </a:lnTo>
                <a:lnTo>
                  <a:pt x="665" y="15"/>
                </a:lnTo>
                <a:lnTo>
                  <a:pt x="662" y="15"/>
                </a:lnTo>
                <a:lnTo>
                  <a:pt x="660" y="15"/>
                </a:lnTo>
                <a:lnTo>
                  <a:pt x="658" y="14"/>
                </a:lnTo>
                <a:lnTo>
                  <a:pt x="655" y="14"/>
                </a:lnTo>
                <a:lnTo>
                  <a:pt x="653" y="12"/>
                </a:lnTo>
                <a:lnTo>
                  <a:pt x="651" y="12"/>
                </a:lnTo>
                <a:lnTo>
                  <a:pt x="648" y="11"/>
                </a:lnTo>
                <a:lnTo>
                  <a:pt x="646" y="10"/>
                </a:lnTo>
                <a:lnTo>
                  <a:pt x="645" y="10"/>
                </a:lnTo>
                <a:lnTo>
                  <a:pt x="643" y="9"/>
                </a:lnTo>
                <a:lnTo>
                  <a:pt x="640" y="9"/>
                </a:lnTo>
                <a:lnTo>
                  <a:pt x="637" y="7"/>
                </a:lnTo>
                <a:lnTo>
                  <a:pt x="635" y="7"/>
                </a:lnTo>
                <a:lnTo>
                  <a:pt x="633" y="5"/>
                </a:lnTo>
                <a:lnTo>
                  <a:pt x="631" y="4"/>
                </a:lnTo>
                <a:lnTo>
                  <a:pt x="630" y="4"/>
                </a:lnTo>
                <a:lnTo>
                  <a:pt x="629" y="3"/>
                </a:lnTo>
                <a:lnTo>
                  <a:pt x="626" y="2"/>
                </a:lnTo>
                <a:lnTo>
                  <a:pt x="625" y="2"/>
                </a:lnTo>
                <a:lnTo>
                  <a:pt x="624" y="1"/>
                </a:lnTo>
                <a:lnTo>
                  <a:pt x="623" y="1"/>
                </a:lnTo>
                <a:lnTo>
                  <a:pt x="621" y="1"/>
                </a:lnTo>
                <a:lnTo>
                  <a:pt x="620" y="0"/>
                </a:lnTo>
                <a:lnTo>
                  <a:pt x="618" y="0"/>
                </a:lnTo>
                <a:lnTo>
                  <a:pt x="617" y="0"/>
                </a:lnTo>
                <a:lnTo>
                  <a:pt x="616" y="0"/>
                </a:lnTo>
                <a:lnTo>
                  <a:pt x="614" y="0"/>
                </a:lnTo>
                <a:lnTo>
                  <a:pt x="613" y="1"/>
                </a:lnTo>
                <a:lnTo>
                  <a:pt x="611" y="1"/>
                </a:lnTo>
                <a:lnTo>
                  <a:pt x="610" y="2"/>
                </a:lnTo>
                <a:lnTo>
                  <a:pt x="607" y="4"/>
                </a:lnTo>
                <a:lnTo>
                  <a:pt x="604" y="5"/>
                </a:lnTo>
                <a:lnTo>
                  <a:pt x="603" y="7"/>
                </a:lnTo>
                <a:lnTo>
                  <a:pt x="602" y="9"/>
                </a:lnTo>
                <a:lnTo>
                  <a:pt x="600" y="10"/>
                </a:lnTo>
                <a:lnTo>
                  <a:pt x="599" y="12"/>
                </a:lnTo>
                <a:lnTo>
                  <a:pt x="596" y="15"/>
                </a:lnTo>
                <a:lnTo>
                  <a:pt x="594" y="17"/>
                </a:lnTo>
                <a:lnTo>
                  <a:pt x="593" y="20"/>
                </a:lnTo>
                <a:lnTo>
                  <a:pt x="591" y="23"/>
                </a:lnTo>
                <a:lnTo>
                  <a:pt x="588" y="26"/>
                </a:lnTo>
                <a:lnTo>
                  <a:pt x="586" y="29"/>
                </a:lnTo>
                <a:lnTo>
                  <a:pt x="585" y="32"/>
                </a:lnTo>
                <a:lnTo>
                  <a:pt x="582" y="36"/>
                </a:lnTo>
                <a:lnTo>
                  <a:pt x="580" y="39"/>
                </a:lnTo>
                <a:lnTo>
                  <a:pt x="578" y="43"/>
                </a:lnTo>
                <a:lnTo>
                  <a:pt x="576" y="47"/>
                </a:lnTo>
                <a:lnTo>
                  <a:pt x="573" y="51"/>
                </a:lnTo>
                <a:lnTo>
                  <a:pt x="571" y="54"/>
                </a:lnTo>
                <a:lnTo>
                  <a:pt x="566" y="62"/>
                </a:lnTo>
                <a:lnTo>
                  <a:pt x="564" y="67"/>
                </a:lnTo>
                <a:lnTo>
                  <a:pt x="560" y="71"/>
                </a:lnTo>
                <a:lnTo>
                  <a:pt x="558" y="75"/>
                </a:lnTo>
                <a:lnTo>
                  <a:pt x="556" y="80"/>
                </a:lnTo>
                <a:lnTo>
                  <a:pt x="554" y="84"/>
                </a:lnTo>
                <a:lnTo>
                  <a:pt x="550" y="89"/>
                </a:lnTo>
                <a:lnTo>
                  <a:pt x="548" y="93"/>
                </a:lnTo>
                <a:lnTo>
                  <a:pt x="545" y="97"/>
                </a:lnTo>
                <a:lnTo>
                  <a:pt x="542" y="102"/>
                </a:lnTo>
                <a:lnTo>
                  <a:pt x="540" y="106"/>
                </a:lnTo>
                <a:lnTo>
                  <a:pt x="537" y="111"/>
                </a:lnTo>
                <a:lnTo>
                  <a:pt x="534" y="114"/>
                </a:lnTo>
                <a:lnTo>
                  <a:pt x="532" y="119"/>
                </a:lnTo>
                <a:lnTo>
                  <a:pt x="529" y="122"/>
                </a:lnTo>
                <a:lnTo>
                  <a:pt x="526" y="126"/>
                </a:lnTo>
                <a:lnTo>
                  <a:pt x="523" y="131"/>
                </a:lnTo>
                <a:lnTo>
                  <a:pt x="521" y="134"/>
                </a:lnTo>
                <a:lnTo>
                  <a:pt x="519" y="138"/>
                </a:lnTo>
                <a:lnTo>
                  <a:pt x="513" y="143"/>
                </a:lnTo>
                <a:lnTo>
                  <a:pt x="511" y="146"/>
                </a:lnTo>
                <a:lnTo>
                  <a:pt x="508" y="149"/>
                </a:lnTo>
                <a:lnTo>
                  <a:pt x="506" y="151"/>
                </a:lnTo>
                <a:lnTo>
                  <a:pt x="504" y="154"/>
                </a:lnTo>
                <a:lnTo>
                  <a:pt x="501" y="156"/>
                </a:lnTo>
                <a:lnTo>
                  <a:pt x="499" y="157"/>
                </a:lnTo>
                <a:lnTo>
                  <a:pt x="497" y="160"/>
                </a:lnTo>
                <a:lnTo>
                  <a:pt x="494" y="161"/>
                </a:lnTo>
                <a:lnTo>
                  <a:pt x="492" y="162"/>
                </a:lnTo>
                <a:lnTo>
                  <a:pt x="490" y="164"/>
                </a:lnTo>
                <a:lnTo>
                  <a:pt x="488" y="165"/>
                </a:lnTo>
                <a:lnTo>
                  <a:pt x="485" y="166"/>
                </a:lnTo>
                <a:lnTo>
                  <a:pt x="483" y="166"/>
                </a:lnTo>
                <a:lnTo>
                  <a:pt x="482" y="168"/>
                </a:lnTo>
                <a:lnTo>
                  <a:pt x="479" y="169"/>
                </a:lnTo>
                <a:lnTo>
                  <a:pt x="477" y="169"/>
                </a:lnTo>
                <a:lnTo>
                  <a:pt x="475" y="170"/>
                </a:lnTo>
                <a:lnTo>
                  <a:pt x="472" y="170"/>
                </a:lnTo>
                <a:lnTo>
                  <a:pt x="468" y="171"/>
                </a:lnTo>
                <a:lnTo>
                  <a:pt x="466" y="171"/>
                </a:lnTo>
                <a:lnTo>
                  <a:pt x="463" y="172"/>
                </a:lnTo>
                <a:lnTo>
                  <a:pt x="461" y="172"/>
                </a:lnTo>
                <a:lnTo>
                  <a:pt x="459" y="172"/>
                </a:lnTo>
                <a:lnTo>
                  <a:pt x="456" y="172"/>
                </a:lnTo>
                <a:lnTo>
                  <a:pt x="454" y="172"/>
                </a:lnTo>
                <a:lnTo>
                  <a:pt x="452" y="172"/>
                </a:lnTo>
                <a:lnTo>
                  <a:pt x="449" y="172"/>
                </a:lnTo>
                <a:lnTo>
                  <a:pt x="447" y="172"/>
                </a:lnTo>
                <a:lnTo>
                  <a:pt x="445" y="171"/>
                </a:lnTo>
                <a:lnTo>
                  <a:pt x="442" y="171"/>
                </a:lnTo>
                <a:lnTo>
                  <a:pt x="440" y="171"/>
                </a:lnTo>
                <a:lnTo>
                  <a:pt x="438" y="171"/>
                </a:lnTo>
                <a:lnTo>
                  <a:pt x="435" y="170"/>
                </a:lnTo>
                <a:lnTo>
                  <a:pt x="432" y="170"/>
                </a:lnTo>
                <a:lnTo>
                  <a:pt x="430" y="169"/>
                </a:lnTo>
                <a:lnTo>
                  <a:pt x="427" y="169"/>
                </a:lnTo>
                <a:lnTo>
                  <a:pt x="425" y="168"/>
                </a:lnTo>
                <a:lnTo>
                  <a:pt x="420" y="166"/>
                </a:lnTo>
                <a:lnTo>
                  <a:pt x="418" y="165"/>
                </a:lnTo>
                <a:lnTo>
                  <a:pt x="416" y="164"/>
                </a:lnTo>
                <a:lnTo>
                  <a:pt x="413" y="163"/>
                </a:lnTo>
                <a:lnTo>
                  <a:pt x="411" y="162"/>
                </a:lnTo>
                <a:lnTo>
                  <a:pt x="409" y="161"/>
                </a:lnTo>
                <a:lnTo>
                  <a:pt x="406" y="160"/>
                </a:lnTo>
                <a:lnTo>
                  <a:pt x="404" y="158"/>
                </a:lnTo>
                <a:lnTo>
                  <a:pt x="402" y="157"/>
                </a:lnTo>
                <a:lnTo>
                  <a:pt x="400" y="156"/>
                </a:lnTo>
                <a:lnTo>
                  <a:pt x="398" y="155"/>
                </a:lnTo>
                <a:lnTo>
                  <a:pt x="396" y="154"/>
                </a:lnTo>
                <a:lnTo>
                  <a:pt x="394" y="153"/>
                </a:lnTo>
                <a:lnTo>
                  <a:pt x="391" y="151"/>
                </a:lnTo>
                <a:lnTo>
                  <a:pt x="389" y="150"/>
                </a:lnTo>
                <a:lnTo>
                  <a:pt x="388" y="150"/>
                </a:lnTo>
                <a:lnTo>
                  <a:pt x="386" y="149"/>
                </a:lnTo>
                <a:lnTo>
                  <a:pt x="384" y="148"/>
                </a:lnTo>
                <a:lnTo>
                  <a:pt x="382" y="148"/>
                </a:lnTo>
                <a:lnTo>
                  <a:pt x="379" y="147"/>
                </a:lnTo>
                <a:lnTo>
                  <a:pt x="378" y="146"/>
                </a:lnTo>
                <a:lnTo>
                  <a:pt x="376" y="146"/>
                </a:lnTo>
                <a:lnTo>
                  <a:pt x="374" y="146"/>
                </a:lnTo>
                <a:lnTo>
                  <a:pt x="373" y="146"/>
                </a:lnTo>
                <a:lnTo>
                  <a:pt x="372" y="146"/>
                </a:lnTo>
                <a:lnTo>
                  <a:pt x="371" y="147"/>
                </a:lnTo>
                <a:lnTo>
                  <a:pt x="369" y="147"/>
                </a:lnTo>
                <a:lnTo>
                  <a:pt x="368" y="148"/>
                </a:lnTo>
                <a:lnTo>
                  <a:pt x="367" y="149"/>
                </a:lnTo>
                <a:lnTo>
                  <a:pt x="366" y="150"/>
                </a:lnTo>
                <a:lnTo>
                  <a:pt x="365" y="153"/>
                </a:lnTo>
                <a:lnTo>
                  <a:pt x="364" y="154"/>
                </a:lnTo>
                <a:lnTo>
                  <a:pt x="362" y="156"/>
                </a:lnTo>
                <a:lnTo>
                  <a:pt x="360" y="160"/>
                </a:lnTo>
                <a:lnTo>
                  <a:pt x="359" y="163"/>
                </a:lnTo>
                <a:lnTo>
                  <a:pt x="358" y="166"/>
                </a:lnTo>
                <a:lnTo>
                  <a:pt x="357" y="170"/>
                </a:lnTo>
                <a:lnTo>
                  <a:pt x="356" y="175"/>
                </a:lnTo>
                <a:lnTo>
                  <a:pt x="353" y="184"/>
                </a:lnTo>
                <a:lnTo>
                  <a:pt x="351" y="190"/>
                </a:lnTo>
                <a:lnTo>
                  <a:pt x="350" y="195"/>
                </a:lnTo>
                <a:lnTo>
                  <a:pt x="349" y="202"/>
                </a:lnTo>
                <a:lnTo>
                  <a:pt x="346" y="209"/>
                </a:lnTo>
                <a:lnTo>
                  <a:pt x="345" y="216"/>
                </a:lnTo>
                <a:lnTo>
                  <a:pt x="343" y="224"/>
                </a:lnTo>
                <a:lnTo>
                  <a:pt x="342" y="233"/>
                </a:lnTo>
                <a:lnTo>
                  <a:pt x="339" y="241"/>
                </a:lnTo>
                <a:lnTo>
                  <a:pt x="337" y="250"/>
                </a:lnTo>
                <a:lnTo>
                  <a:pt x="336" y="258"/>
                </a:lnTo>
                <a:lnTo>
                  <a:pt x="334" y="267"/>
                </a:lnTo>
                <a:lnTo>
                  <a:pt x="331" y="277"/>
                </a:lnTo>
                <a:lnTo>
                  <a:pt x="329" y="287"/>
                </a:lnTo>
                <a:lnTo>
                  <a:pt x="328" y="296"/>
                </a:lnTo>
                <a:lnTo>
                  <a:pt x="325" y="307"/>
                </a:lnTo>
                <a:lnTo>
                  <a:pt x="323" y="316"/>
                </a:lnTo>
                <a:lnTo>
                  <a:pt x="321" y="326"/>
                </a:lnTo>
                <a:lnTo>
                  <a:pt x="319" y="337"/>
                </a:lnTo>
                <a:lnTo>
                  <a:pt x="314" y="358"/>
                </a:lnTo>
                <a:lnTo>
                  <a:pt x="312" y="368"/>
                </a:lnTo>
                <a:lnTo>
                  <a:pt x="309" y="378"/>
                </a:lnTo>
                <a:lnTo>
                  <a:pt x="307" y="389"/>
                </a:lnTo>
                <a:lnTo>
                  <a:pt x="305" y="399"/>
                </a:lnTo>
                <a:lnTo>
                  <a:pt x="302" y="410"/>
                </a:lnTo>
                <a:lnTo>
                  <a:pt x="300" y="419"/>
                </a:lnTo>
                <a:lnTo>
                  <a:pt x="298" y="429"/>
                </a:lnTo>
                <a:lnTo>
                  <a:pt x="295" y="440"/>
                </a:lnTo>
                <a:lnTo>
                  <a:pt x="293" y="450"/>
                </a:lnTo>
                <a:lnTo>
                  <a:pt x="291" y="460"/>
                </a:lnTo>
                <a:lnTo>
                  <a:pt x="288" y="469"/>
                </a:lnTo>
                <a:lnTo>
                  <a:pt x="286" y="479"/>
                </a:lnTo>
                <a:lnTo>
                  <a:pt x="284" y="489"/>
                </a:lnTo>
                <a:lnTo>
                  <a:pt x="281" y="498"/>
                </a:lnTo>
                <a:lnTo>
                  <a:pt x="279" y="506"/>
                </a:lnTo>
                <a:lnTo>
                  <a:pt x="277" y="515"/>
                </a:lnTo>
                <a:lnTo>
                  <a:pt x="275" y="523"/>
                </a:lnTo>
                <a:lnTo>
                  <a:pt x="271" y="531"/>
                </a:lnTo>
                <a:lnTo>
                  <a:pt x="266" y="546"/>
                </a:lnTo>
                <a:lnTo>
                  <a:pt x="264" y="553"/>
                </a:lnTo>
                <a:lnTo>
                  <a:pt x="262" y="560"/>
                </a:lnTo>
                <a:lnTo>
                  <a:pt x="259" y="567"/>
                </a:lnTo>
                <a:lnTo>
                  <a:pt x="257" y="573"/>
                </a:lnTo>
                <a:lnTo>
                  <a:pt x="255" y="580"/>
                </a:lnTo>
                <a:lnTo>
                  <a:pt x="253" y="585"/>
                </a:lnTo>
                <a:lnTo>
                  <a:pt x="250" y="591"/>
                </a:lnTo>
                <a:lnTo>
                  <a:pt x="248" y="596"/>
                </a:lnTo>
                <a:lnTo>
                  <a:pt x="246" y="601"/>
                </a:lnTo>
                <a:lnTo>
                  <a:pt x="244" y="606"/>
                </a:lnTo>
                <a:lnTo>
                  <a:pt x="242" y="610"/>
                </a:lnTo>
                <a:lnTo>
                  <a:pt x="240" y="614"/>
                </a:lnTo>
                <a:lnTo>
                  <a:pt x="237" y="618"/>
                </a:lnTo>
                <a:lnTo>
                  <a:pt x="235" y="622"/>
                </a:lnTo>
                <a:lnTo>
                  <a:pt x="233" y="625"/>
                </a:lnTo>
                <a:lnTo>
                  <a:pt x="231" y="629"/>
                </a:lnTo>
                <a:lnTo>
                  <a:pt x="229" y="632"/>
                </a:lnTo>
                <a:lnTo>
                  <a:pt x="227" y="636"/>
                </a:lnTo>
                <a:lnTo>
                  <a:pt x="224" y="641"/>
                </a:lnTo>
                <a:lnTo>
                  <a:pt x="221" y="645"/>
                </a:lnTo>
                <a:lnTo>
                  <a:pt x="219" y="647"/>
                </a:lnTo>
                <a:lnTo>
                  <a:pt x="218" y="650"/>
                </a:lnTo>
                <a:lnTo>
                  <a:pt x="215" y="652"/>
                </a:lnTo>
                <a:lnTo>
                  <a:pt x="214" y="654"/>
                </a:lnTo>
                <a:lnTo>
                  <a:pt x="212" y="657"/>
                </a:lnTo>
                <a:lnTo>
                  <a:pt x="210" y="658"/>
                </a:lnTo>
                <a:lnTo>
                  <a:pt x="209" y="660"/>
                </a:lnTo>
                <a:lnTo>
                  <a:pt x="206" y="662"/>
                </a:lnTo>
                <a:lnTo>
                  <a:pt x="205" y="664"/>
                </a:lnTo>
                <a:lnTo>
                  <a:pt x="203" y="665"/>
                </a:lnTo>
                <a:lnTo>
                  <a:pt x="202" y="666"/>
                </a:lnTo>
                <a:lnTo>
                  <a:pt x="199" y="667"/>
                </a:lnTo>
                <a:lnTo>
                  <a:pt x="197" y="668"/>
                </a:lnTo>
                <a:lnTo>
                  <a:pt x="196" y="669"/>
                </a:lnTo>
                <a:lnTo>
                  <a:pt x="193" y="669"/>
                </a:lnTo>
                <a:lnTo>
                  <a:pt x="191" y="669"/>
                </a:lnTo>
                <a:lnTo>
                  <a:pt x="189" y="670"/>
                </a:lnTo>
                <a:lnTo>
                  <a:pt x="184" y="670"/>
                </a:lnTo>
                <a:lnTo>
                  <a:pt x="182" y="670"/>
                </a:lnTo>
                <a:lnTo>
                  <a:pt x="180" y="669"/>
                </a:lnTo>
                <a:lnTo>
                  <a:pt x="177" y="669"/>
                </a:lnTo>
                <a:lnTo>
                  <a:pt x="175" y="668"/>
                </a:lnTo>
                <a:lnTo>
                  <a:pt x="173" y="668"/>
                </a:lnTo>
                <a:lnTo>
                  <a:pt x="170" y="667"/>
                </a:lnTo>
                <a:lnTo>
                  <a:pt x="168" y="666"/>
                </a:lnTo>
                <a:lnTo>
                  <a:pt x="165" y="665"/>
                </a:lnTo>
                <a:lnTo>
                  <a:pt x="162" y="664"/>
                </a:lnTo>
                <a:lnTo>
                  <a:pt x="160" y="662"/>
                </a:lnTo>
                <a:lnTo>
                  <a:pt x="158" y="661"/>
                </a:lnTo>
                <a:lnTo>
                  <a:pt x="154" y="660"/>
                </a:lnTo>
                <a:lnTo>
                  <a:pt x="152" y="659"/>
                </a:lnTo>
                <a:lnTo>
                  <a:pt x="149" y="658"/>
                </a:lnTo>
                <a:lnTo>
                  <a:pt x="146" y="655"/>
                </a:lnTo>
                <a:lnTo>
                  <a:pt x="144" y="654"/>
                </a:lnTo>
                <a:lnTo>
                  <a:pt x="141" y="653"/>
                </a:lnTo>
                <a:lnTo>
                  <a:pt x="139" y="652"/>
                </a:lnTo>
                <a:lnTo>
                  <a:pt x="133" y="650"/>
                </a:lnTo>
                <a:lnTo>
                  <a:pt x="131" y="648"/>
                </a:lnTo>
                <a:lnTo>
                  <a:pt x="129" y="647"/>
                </a:lnTo>
                <a:lnTo>
                  <a:pt x="126" y="646"/>
                </a:lnTo>
                <a:lnTo>
                  <a:pt x="124" y="645"/>
                </a:lnTo>
                <a:lnTo>
                  <a:pt x="122" y="644"/>
                </a:lnTo>
                <a:lnTo>
                  <a:pt x="119" y="643"/>
                </a:lnTo>
                <a:lnTo>
                  <a:pt x="117" y="641"/>
                </a:lnTo>
                <a:lnTo>
                  <a:pt x="115" y="641"/>
                </a:lnTo>
                <a:lnTo>
                  <a:pt x="114" y="640"/>
                </a:lnTo>
                <a:lnTo>
                  <a:pt x="111" y="639"/>
                </a:lnTo>
                <a:lnTo>
                  <a:pt x="109" y="639"/>
                </a:lnTo>
                <a:lnTo>
                  <a:pt x="108" y="638"/>
                </a:lnTo>
                <a:lnTo>
                  <a:pt x="105" y="637"/>
                </a:lnTo>
                <a:lnTo>
                  <a:pt x="103" y="637"/>
                </a:lnTo>
                <a:lnTo>
                  <a:pt x="102" y="636"/>
                </a:lnTo>
                <a:lnTo>
                  <a:pt x="100" y="636"/>
                </a:lnTo>
                <a:lnTo>
                  <a:pt x="99" y="635"/>
                </a:lnTo>
                <a:lnTo>
                  <a:pt x="97" y="635"/>
                </a:lnTo>
                <a:lnTo>
                  <a:pt x="94" y="633"/>
                </a:lnTo>
                <a:lnTo>
                  <a:pt x="93" y="633"/>
                </a:lnTo>
                <a:lnTo>
                  <a:pt x="92" y="633"/>
                </a:lnTo>
                <a:lnTo>
                  <a:pt x="90" y="633"/>
                </a:lnTo>
                <a:lnTo>
                  <a:pt x="89" y="633"/>
                </a:lnTo>
                <a:lnTo>
                  <a:pt x="88" y="633"/>
                </a:lnTo>
                <a:lnTo>
                  <a:pt x="87" y="633"/>
                </a:lnTo>
                <a:lnTo>
                  <a:pt x="86" y="633"/>
                </a:lnTo>
                <a:lnTo>
                  <a:pt x="85" y="635"/>
                </a:lnTo>
                <a:lnTo>
                  <a:pt x="83" y="636"/>
                </a:lnTo>
                <a:lnTo>
                  <a:pt x="82" y="638"/>
                </a:lnTo>
                <a:lnTo>
                  <a:pt x="81" y="639"/>
                </a:lnTo>
                <a:lnTo>
                  <a:pt x="80" y="641"/>
                </a:lnTo>
                <a:lnTo>
                  <a:pt x="79" y="645"/>
                </a:lnTo>
                <a:lnTo>
                  <a:pt x="79" y="647"/>
                </a:lnTo>
                <a:lnTo>
                  <a:pt x="78" y="651"/>
                </a:lnTo>
                <a:lnTo>
                  <a:pt x="77" y="655"/>
                </a:lnTo>
                <a:lnTo>
                  <a:pt x="75" y="660"/>
                </a:lnTo>
                <a:lnTo>
                  <a:pt x="73" y="670"/>
                </a:lnTo>
              </a:path>
            </a:pathLst>
          </a:custGeom>
          <a:pattFill prst="pct2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6" name="Freeform 67"/>
          <p:cNvSpPr>
            <a:spLocks/>
          </p:cNvSpPr>
          <p:nvPr/>
        </p:nvSpPr>
        <p:spPr bwMode="auto">
          <a:xfrm>
            <a:off x="5662613" y="4359275"/>
            <a:ext cx="179387" cy="1131888"/>
          </a:xfrm>
          <a:custGeom>
            <a:avLst/>
            <a:gdLst>
              <a:gd name="T0" fmla="*/ 171 w 338"/>
              <a:gd name="T1" fmla="*/ 34 h 2141"/>
              <a:gd name="T2" fmla="*/ 154 w 338"/>
              <a:gd name="T3" fmla="*/ 64 h 2141"/>
              <a:gd name="T4" fmla="*/ 136 w 338"/>
              <a:gd name="T5" fmla="*/ 101 h 2141"/>
              <a:gd name="T6" fmla="*/ 115 w 338"/>
              <a:gd name="T7" fmla="*/ 153 h 2141"/>
              <a:gd name="T8" fmla="*/ 96 w 338"/>
              <a:gd name="T9" fmla="*/ 201 h 2141"/>
              <a:gd name="T10" fmla="*/ 79 w 338"/>
              <a:gd name="T11" fmla="*/ 252 h 2141"/>
              <a:gd name="T12" fmla="*/ 63 w 338"/>
              <a:gd name="T13" fmla="*/ 306 h 2141"/>
              <a:gd name="T14" fmla="*/ 46 w 338"/>
              <a:gd name="T15" fmla="*/ 378 h 2141"/>
              <a:gd name="T16" fmla="*/ 32 w 338"/>
              <a:gd name="T17" fmla="*/ 444 h 2141"/>
              <a:gd name="T18" fmla="*/ 20 w 338"/>
              <a:gd name="T19" fmla="*/ 514 h 2141"/>
              <a:gd name="T20" fmla="*/ 10 w 338"/>
              <a:gd name="T21" fmla="*/ 590 h 2141"/>
              <a:gd name="T22" fmla="*/ 3 w 338"/>
              <a:gd name="T23" fmla="*/ 691 h 2141"/>
              <a:gd name="T24" fmla="*/ 0 w 338"/>
              <a:gd name="T25" fmla="*/ 784 h 2141"/>
              <a:gd name="T26" fmla="*/ 0 w 338"/>
              <a:gd name="T27" fmla="*/ 887 h 2141"/>
              <a:gd name="T28" fmla="*/ 5 w 338"/>
              <a:gd name="T29" fmla="*/ 1004 h 2141"/>
              <a:gd name="T30" fmla="*/ 15 w 338"/>
              <a:gd name="T31" fmla="*/ 1166 h 2141"/>
              <a:gd name="T32" fmla="*/ 27 w 338"/>
              <a:gd name="T33" fmla="*/ 1317 h 2141"/>
              <a:gd name="T34" fmla="*/ 42 w 338"/>
              <a:gd name="T35" fmla="*/ 1469 h 2141"/>
              <a:gd name="T36" fmla="*/ 58 w 338"/>
              <a:gd name="T37" fmla="*/ 1617 h 2141"/>
              <a:gd name="T38" fmla="*/ 78 w 338"/>
              <a:gd name="T39" fmla="*/ 1772 h 2141"/>
              <a:gd name="T40" fmla="*/ 95 w 338"/>
              <a:gd name="T41" fmla="*/ 1880 h 2141"/>
              <a:gd name="T42" fmla="*/ 114 w 338"/>
              <a:gd name="T43" fmla="*/ 1966 h 2141"/>
              <a:gd name="T44" fmla="*/ 134 w 338"/>
              <a:gd name="T45" fmla="*/ 2045 h 2141"/>
              <a:gd name="T46" fmla="*/ 150 w 338"/>
              <a:gd name="T47" fmla="*/ 2088 h 2141"/>
              <a:gd name="T48" fmla="*/ 166 w 338"/>
              <a:gd name="T49" fmla="*/ 2116 h 2141"/>
              <a:gd name="T50" fmla="*/ 182 w 338"/>
              <a:gd name="T51" fmla="*/ 2131 h 2141"/>
              <a:gd name="T52" fmla="*/ 201 w 338"/>
              <a:gd name="T53" fmla="*/ 2140 h 2141"/>
              <a:gd name="T54" fmla="*/ 217 w 338"/>
              <a:gd name="T55" fmla="*/ 2141 h 2141"/>
              <a:gd name="T56" fmla="*/ 234 w 338"/>
              <a:gd name="T57" fmla="*/ 2139 h 2141"/>
              <a:gd name="T58" fmla="*/ 252 w 338"/>
              <a:gd name="T59" fmla="*/ 2130 h 2141"/>
              <a:gd name="T60" fmla="*/ 272 w 338"/>
              <a:gd name="T61" fmla="*/ 2109 h 2141"/>
              <a:gd name="T62" fmla="*/ 290 w 338"/>
              <a:gd name="T63" fmla="*/ 2082 h 2141"/>
              <a:gd name="T64" fmla="*/ 306 w 338"/>
              <a:gd name="T65" fmla="*/ 2041 h 2141"/>
              <a:gd name="T66" fmla="*/ 320 w 338"/>
              <a:gd name="T67" fmla="*/ 1983 h 2141"/>
              <a:gd name="T68" fmla="*/ 332 w 338"/>
              <a:gd name="T69" fmla="*/ 1887 h 2141"/>
              <a:gd name="T70" fmla="*/ 337 w 338"/>
              <a:gd name="T71" fmla="*/ 1778 h 2141"/>
              <a:gd name="T72" fmla="*/ 338 w 338"/>
              <a:gd name="T73" fmla="*/ 1639 h 2141"/>
              <a:gd name="T74" fmla="*/ 335 w 338"/>
              <a:gd name="T75" fmla="*/ 1465 h 2141"/>
              <a:gd name="T76" fmla="*/ 326 w 338"/>
              <a:gd name="T77" fmla="*/ 1203 h 2141"/>
              <a:gd name="T78" fmla="*/ 313 w 338"/>
              <a:gd name="T79" fmla="*/ 959 h 2141"/>
              <a:gd name="T80" fmla="*/ 299 w 338"/>
              <a:gd name="T81" fmla="*/ 718 h 2141"/>
              <a:gd name="T82" fmla="*/ 283 w 338"/>
              <a:gd name="T83" fmla="*/ 465 h 2141"/>
              <a:gd name="T84" fmla="*/ 270 w 338"/>
              <a:gd name="T85" fmla="*/ 311 h 2141"/>
              <a:gd name="T86" fmla="*/ 259 w 338"/>
              <a:gd name="T87" fmla="*/ 203 h 2141"/>
              <a:gd name="T88" fmla="*/ 249 w 338"/>
              <a:gd name="T89" fmla="*/ 130 h 2141"/>
              <a:gd name="T90" fmla="*/ 240 w 338"/>
              <a:gd name="T91" fmla="*/ 76 h 2141"/>
              <a:gd name="T92" fmla="*/ 234 w 338"/>
              <a:gd name="T93" fmla="*/ 47 h 2141"/>
              <a:gd name="T94" fmla="*/ 230 w 338"/>
              <a:gd name="T95" fmla="*/ 27 h 2141"/>
              <a:gd name="T96" fmla="*/ 225 w 338"/>
              <a:gd name="T97" fmla="*/ 15 h 2141"/>
              <a:gd name="T98" fmla="*/ 218 w 338"/>
              <a:gd name="T99" fmla="*/ 6 h 2141"/>
              <a:gd name="T100" fmla="*/ 211 w 338"/>
              <a:gd name="T101" fmla="*/ 0 h 2141"/>
              <a:gd name="T102" fmla="*/ 202 w 338"/>
              <a:gd name="T103" fmla="*/ 0 h 2141"/>
              <a:gd name="T104" fmla="*/ 190 w 338"/>
              <a:gd name="T105" fmla="*/ 7 h 214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8"/>
              <a:gd name="T160" fmla="*/ 0 h 2141"/>
              <a:gd name="T161" fmla="*/ 338 w 338"/>
              <a:gd name="T162" fmla="*/ 2141 h 214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8" h="2141">
                <a:moveTo>
                  <a:pt x="182" y="17"/>
                </a:moveTo>
                <a:lnTo>
                  <a:pt x="180" y="20"/>
                </a:lnTo>
                <a:lnTo>
                  <a:pt x="176" y="24"/>
                </a:lnTo>
                <a:lnTo>
                  <a:pt x="174" y="28"/>
                </a:lnTo>
                <a:lnTo>
                  <a:pt x="171" y="34"/>
                </a:lnTo>
                <a:lnTo>
                  <a:pt x="167" y="39"/>
                </a:lnTo>
                <a:lnTo>
                  <a:pt x="165" y="44"/>
                </a:lnTo>
                <a:lnTo>
                  <a:pt x="161" y="50"/>
                </a:lnTo>
                <a:lnTo>
                  <a:pt x="158" y="57"/>
                </a:lnTo>
                <a:lnTo>
                  <a:pt x="154" y="64"/>
                </a:lnTo>
                <a:lnTo>
                  <a:pt x="151" y="71"/>
                </a:lnTo>
                <a:lnTo>
                  <a:pt x="147" y="78"/>
                </a:lnTo>
                <a:lnTo>
                  <a:pt x="144" y="85"/>
                </a:lnTo>
                <a:lnTo>
                  <a:pt x="140" y="93"/>
                </a:lnTo>
                <a:lnTo>
                  <a:pt x="136" y="101"/>
                </a:lnTo>
                <a:lnTo>
                  <a:pt x="132" y="109"/>
                </a:lnTo>
                <a:lnTo>
                  <a:pt x="129" y="119"/>
                </a:lnTo>
                <a:lnTo>
                  <a:pt x="125" y="127"/>
                </a:lnTo>
                <a:lnTo>
                  <a:pt x="122" y="136"/>
                </a:lnTo>
                <a:lnTo>
                  <a:pt x="115" y="153"/>
                </a:lnTo>
                <a:lnTo>
                  <a:pt x="110" y="163"/>
                </a:lnTo>
                <a:lnTo>
                  <a:pt x="107" y="172"/>
                </a:lnTo>
                <a:lnTo>
                  <a:pt x="103" y="181"/>
                </a:lnTo>
                <a:lnTo>
                  <a:pt x="100" y="192"/>
                </a:lnTo>
                <a:lnTo>
                  <a:pt x="96" y="201"/>
                </a:lnTo>
                <a:lnTo>
                  <a:pt x="93" y="211"/>
                </a:lnTo>
                <a:lnTo>
                  <a:pt x="90" y="220"/>
                </a:lnTo>
                <a:lnTo>
                  <a:pt x="86" y="231"/>
                </a:lnTo>
                <a:lnTo>
                  <a:pt x="83" y="241"/>
                </a:lnTo>
                <a:lnTo>
                  <a:pt x="79" y="252"/>
                </a:lnTo>
                <a:lnTo>
                  <a:pt x="77" y="262"/>
                </a:lnTo>
                <a:lnTo>
                  <a:pt x="73" y="274"/>
                </a:lnTo>
                <a:lnTo>
                  <a:pt x="70" y="284"/>
                </a:lnTo>
                <a:lnTo>
                  <a:pt x="66" y="296"/>
                </a:lnTo>
                <a:lnTo>
                  <a:pt x="63" y="306"/>
                </a:lnTo>
                <a:lnTo>
                  <a:pt x="61" y="318"/>
                </a:lnTo>
                <a:lnTo>
                  <a:pt x="57" y="329"/>
                </a:lnTo>
                <a:lnTo>
                  <a:pt x="54" y="342"/>
                </a:lnTo>
                <a:lnTo>
                  <a:pt x="48" y="366"/>
                </a:lnTo>
                <a:lnTo>
                  <a:pt x="46" y="378"/>
                </a:lnTo>
                <a:lnTo>
                  <a:pt x="42" y="391"/>
                </a:lnTo>
                <a:lnTo>
                  <a:pt x="40" y="404"/>
                </a:lnTo>
                <a:lnTo>
                  <a:pt x="37" y="417"/>
                </a:lnTo>
                <a:lnTo>
                  <a:pt x="34" y="430"/>
                </a:lnTo>
                <a:lnTo>
                  <a:pt x="32" y="444"/>
                </a:lnTo>
                <a:lnTo>
                  <a:pt x="29" y="457"/>
                </a:lnTo>
                <a:lnTo>
                  <a:pt x="27" y="471"/>
                </a:lnTo>
                <a:lnTo>
                  <a:pt x="25" y="486"/>
                </a:lnTo>
                <a:lnTo>
                  <a:pt x="22" y="500"/>
                </a:lnTo>
                <a:lnTo>
                  <a:pt x="20" y="514"/>
                </a:lnTo>
                <a:lnTo>
                  <a:pt x="18" y="529"/>
                </a:lnTo>
                <a:lnTo>
                  <a:pt x="15" y="544"/>
                </a:lnTo>
                <a:lnTo>
                  <a:pt x="13" y="559"/>
                </a:lnTo>
                <a:lnTo>
                  <a:pt x="12" y="575"/>
                </a:lnTo>
                <a:lnTo>
                  <a:pt x="10" y="590"/>
                </a:lnTo>
                <a:lnTo>
                  <a:pt x="9" y="606"/>
                </a:lnTo>
                <a:lnTo>
                  <a:pt x="7" y="623"/>
                </a:lnTo>
                <a:lnTo>
                  <a:pt x="5" y="656"/>
                </a:lnTo>
                <a:lnTo>
                  <a:pt x="4" y="674"/>
                </a:lnTo>
                <a:lnTo>
                  <a:pt x="3" y="691"/>
                </a:lnTo>
                <a:lnTo>
                  <a:pt x="2" y="708"/>
                </a:lnTo>
                <a:lnTo>
                  <a:pt x="2" y="727"/>
                </a:lnTo>
                <a:lnTo>
                  <a:pt x="0" y="745"/>
                </a:lnTo>
                <a:lnTo>
                  <a:pt x="0" y="764"/>
                </a:lnTo>
                <a:lnTo>
                  <a:pt x="0" y="784"/>
                </a:lnTo>
                <a:lnTo>
                  <a:pt x="0" y="803"/>
                </a:lnTo>
                <a:lnTo>
                  <a:pt x="0" y="823"/>
                </a:lnTo>
                <a:lnTo>
                  <a:pt x="0" y="844"/>
                </a:lnTo>
                <a:lnTo>
                  <a:pt x="0" y="865"/>
                </a:lnTo>
                <a:lnTo>
                  <a:pt x="0" y="887"/>
                </a:lnTo>
                <a:lnTo>
                  <a:pt x="2" y="909"/>
                </a:lnTo>
                <a:lnTo>
                  <a:pt x="3" y="931"/>
                </a:lnTo>
                <a:lnTo>
                  <a:pt x="3" y="955"/>
                </a:lnTo>
                <a:lnTo>
                  <a:pt x="4" y="978"/>
                </a:lnTo>
                <a:lnTo>
                  <a:pt x="5" y="1004"/>
                </a:lnTo>
                <a:lnTo>
                  <a:pt x="6" y="1029"/>
                </a:lnTo>
                <a:lnTo>
                  <a:pt x="10" y="1081"/>
                </a:lnTo>
                <a:lnTo>
                  <a:pt x="12" y="1109"/>
                </a:lnTo>
                <a:lnTo>
                  <a:pt x="13" y="1137"/>
                </a:lnTo>
                <a:lnTo>
                  <a:pt x="15" y="1166"/>
                </a:lnTo>
                <a:lnTo>
                  <a:pt x="18" y="1195"/>
                </a:lnTo>
                <a:lnTo>
                  <a:pt x="20" y="1225"/>
                </a:lnTo>
                <a:lnTo>
                  <a:pt x="22" y="1255"/>
                </a:lnTo>
                <a:lnTo>
                  <a:pt x="25" y="1285"/>
                </a:lnTo>
                <a:lnTo>
                  <a:pt x="27" y="1317"/>
                </a:lnTo>
                <a:lnTo>
                  <a:pt x="31" y="1347"/>
                </a:lnTo>
                <a:lnTo>
                  <a:pt x="33" y="1378"/>
                </a:lnTo>
                <a:lnTo>
                  <a:pt x="36" y="1408"/>
                </a:lnTo>
                <a:lnTo>
                  <a:pt x="39" y="1439"/>
                </a:lnTo>
                <a:lnTo>
                  <a:pt x="42" y="1469"/>
                </a:lnTo>
                <a:lnTo>
                  <a:pt x="46" y="1500"/>
                </a:lnTo>
                <a:lnTo>
                  <a:pt x="48" y="1530"/>
                </a:lnTo>
                <a:lnTo>
                  <a:pt x="51" y="1559"/>
                </a:lnTo>
                <a:lnTo>
                  <a:pt x="55" y="1588"/>
                </a:lnTo>
                <a:lnTo>
                  <a:pt x="58" y="1617"/>
                </a:lnTo>
                <a:lnTo>
                  <a:pt x="65" y="1671"/>
                </a:lnTo>
                <a:lnTo>
                  <a:pt x="69" y="1698"/>
                </a:lnTo>
                <a:lnTo>
                  <a:pt x="72" y="1723"/>
                </a:lnTo>
                <a:lnTo>
                  <a:pt x="74" y="1748"/>
                </a:lnTo>
                <a:lnTo>
                  <a:pt x="78" y="1772"/>
                </a:lnTo>
                <a:lnTo>
                  <a:pt x="81" y="1795"/>
                </a:lnTo>
                <a:lnTo>
                  <a:pt x="85" y="1817"/>
                </a:lnTo>
                <a:lnTo>
                  <a:pt x="88" y="1838"/>
                </a:lnTo>
                <a:lnTo>
                  <a:pt x="92" y="1859"/>
                </a:lnTo>
                <a:lnTo>
                  <a:pt x="95" y="1880"/>
                </a:lnTo>
                <a:lnTo>
                  <a:pt x="100" y="1898"/>
                </a:lnTo>
                <a:lnTo>
                  <a:pt x="103" y="1917"/>
                </a:lnTo>
                <a:lnTo>
                  <a:pt x="107" y="1934"/>
                </a:lnTo>
                <a:lnTo>
                  <a:pt x="110" y="1950"/>
                </a:lnTo>
                <a:lnTo>
                  <a:pt x="114" y="1966"/>
                </a:lnTo>
                <a:lnTo>
                  <a:pt x="116" y="1982"/>
                </a:lnTo>
                <a:lnTo>
                  <a:pt x="120" y="1995"/>
                </a:lnTo>
                <a:lnTo>
                  <a:pt x="123" y="2009"/>
                </a:lnTo>
                <a:lnTo>
                  <a:pt x="127" y="2022"/>
                </a:lnTo>
                <a:lnTo>
                  <a:pt x="134" y="2045"/>
                </a:lnTo>
                <a:lnTo>
                  <a:pt x="137" y="2056"/>
                </a:lnTo>
                <a:lnTo>
                  <a:pt x="140" y="2065"/>
                </a:lnTo>
                <a:lnTo>
                  <a:pt x="144" y="2073"/>
                </a:lnTo>
                <a:lnTo>
                  <a:pt x="146" y="2081"/>
                </a:lnTo>
                <a:lnTo>
                  <a:pt x="150" y="2088"/>
                </a:lnTo>
                <a:lnTo>
                  <a:pt x="153" y="2095"/>
                </a:lnTo>
                <a:lnTo>
                  <a:pt x="157" y="2101"/>
                </a:lnTo>
                <a:lnTo>
                  <a:pt x="160" y="2107"/>
                </a:lnTo>
                <a:lnTo>
                  <a:pt x="162" y="2111"/>
                </a:lnTo>
                <a:lnTo>
                  <a:pt x="166" y="2116"/>
                </a:lnTo>
                <a:lnTo>
                  <a:pt x="169" y="2119"/>
                </a:lnTo>
                <a:lnTo>
                  <a:pt x="173" y="2123"/>
                </a:lnTo>
                <a:lnTo>
                  <a:pt x="175" y="2126"/>
                </a:lnTo>
                <a:lnTo>
                  <a:pt x="179" y="2129"/>
                </a:lnTo>
                <a:lnTo>
                  <a:pt x="182" y="2131"/>
                </a:lnTo>
                <a:lnTo>
                  <a:pt x="184" y="2133"/>
                </a:lnTo>
                <a:lnTo>
                  <a:pt x="188" y="2134"/>
                </a:lnTo>
                <a:lnTo>
                  <a:pt x="191" y="2137"/>
                </a:lnTo>
                <a:lnTo>
                  <a:pt x="197" y="2139"/>
                </a:lnTo>
                <a:lnTo>
                  <a:pt x="201" y="2140"/>
                </a:lnTo>
                <a:lnTo>
                  <a:pt x="204" y="2140"/>
                </a:lnTo>
                <a:lnTo>
                  <a:pt x="208" y="2141"/>
                </a:lnTo>
                <a:lnTo>
                  <a:pt x="211" y="2141"/>
                </a:lnTo>
                <a:lnTo>
                  <a:pt x="215" y="2141"/>
                </a:lnTo>
                <a:lnTo>
                  <a:pt x="217" y="2141"/>
                </a:lnTo>
                <a:lnTo>
                  <a:pt x="220" y="2141"/>
                </a:lnTo>
                <a:lnTo>
                  <a:pt x="224" y="2141"/>
                </a:lnTo>
                <a:lnTo>
                  <a:pt x="227" y="2140"/>
                </a:lnTo>
                <a:lnTo>
                  <a:pt x="231" y="2140"/>
                </a:lnTo>
                <a:lnTo>
                  <a:pt x="234" y="2139"/>
                </a:lnTo>
                <a:lnTo>
                  <a:pt x="238" y="2138"/>
                </a:lnTo>
                <a:lnTo>
                  <a:pt x="241" y="2137"/>
                </a:lnTo>
                <a:lnTo>
                  <a:pt x="245" y="2134"/>
                </a:lnTo>
                <a:lnTo>
                  <a:pt x="248" y="2132"/>
                </a:lnTo>
                <a:lnTo>
                  <a:pt x="252" y="2130"/>
                </a:lnTo>
                <a:lnTo>
                  <a:pt x="255" y="2128"/>
                </a:lnTo>
                <a:lnTo>
                  <a:pt x="259" y="2124"/>
                </a:lnTo>
                <a:lnTo>
                  <a:pt x="266" y="2117"/>
                </a:lnTo>
                <a:lnTo>
                  <a:pt x="269" y="2114"/>
                </a:lnTo>
                <a:lnTo>
                  <a:pt x="272" y="2109"/>
                </a:lnTo>
                <a:lnTo>
                  <a:pt x="276" y="2104"/>
                </a:lnTo>
                <a:lnTo>
                  <a:pt x="279" y="2100"/>
                </a:lnTo>
                <a:lnTo>
                  <a:pt x="283" y="2094"/>
                </a:lnTo>
                <a:lnTo>
                  <a:pt x="286" y="2088"/>
                </a:lnTo>
                <a:lnTo>
                  <a:pt x="290" y="2082"/>
                </a:lnTo>
                <a:lnTo>
                  <a:pt x="293" y="2074"/>
                </a:lnTo>
                <a:lnTo>
                  <a:pt x="296" y="2067"/>
                </a:lnTo>
                <a:lnTo>
                  <a:pt x="299" y="2059"/>
                </a:lnTo>
                <a:lnTo>
                  <a:pt x="303" y="2050"/>
                </a:lnTo>
                <a:lnTo>
                  <a:pt x="306" y="2041"/>
                </a:lnTo>
                <a:lnTo>
                  <a:pt x="308" y="2031"/>
                </a:lnTo>
                <a:lnTo>
                  <a:pt x="312" y="2020"/>
                </a:lnTo>
                <a:lnTo>
                  <a:pt x="314" y="2008"/>
                </a:lnTo>
                <a:lnTo>
                  <a:pt x="316" y="1997"/>
                </a:lnTo>
                <a:lnTo>
                  <a:pt x="320" y="1983"/>
                </a:lnTo>
                <a:lnTo>
                  <a:pt x="322" y="1969"/>
                </a:lnTo>
                <a:lnTo>
                  <a:pt x="326" y="1939"/>
                </a:lnTo>
                <a:lnTo>
                  <a:pt x="328" y="1922"/>
                </a:lnTo>
                <a:lnTo>
                  <a:pt x="330" y="1905"/>
                </a:lnTo>
                <a:lnTo>
                  <a:pt x="332" y="1887"/>
                </a:lnTo>
                <a:lnTo>
                  <a:pt x="333" y="1867"/>
                </a:lnTo>
                <a:lnTo>
                  <a:pt x="334" y="1846"/>
                </a:lnTo>
                <a:lnTo>
                  <a:pt x="335" y="1825"/>
                </a:lnTo>
                <a:lnTo>
                  <a:pt x="336" y="1802"/>
                </a:lnTo>
                <a:lnTo>
                  <a:pt x="337" y="1778"/>
                </a:lnTo>
                <a:lnTo>
                  <a:pt x="338" y="1753"/>
                </a:lnTo>
                <a:lnTo>
                  <a:pt x="338" y="1727"/>
                </a:lnTo>
                <a:lnTo>
                  <a:pt x="338" y="1699"/>
                </a:lnTo>
                <a:lnTo>
                  <a:pt x="338" y="1670"/>
                </a:lnTo>
                <a:lnTo>
                  <a:pt x="338" y="1639"/>
                </a:lnTo>
                <a:lnTo>
                  <a:pt x="338" y="1607"/>
                </a:lnTo>
                <a:lnTo>
                  <a:pt x="338" y="1574"/>
                </a:lnTo>
                <a:lnTo>
                  <a:pt x="337" y="1539"/>
                </a:lnTo>
                <a:lnTo>
                  <a:pt x="336" y="1502"/>
                </a:lnTo>
                <a:lnTo>
                  <a:pt x="335" y="1465"/>
                </a:lnTo>
                <a:lnTo>
                  <a:pt x="333" y="1384"/>
                </a:lnTo>
                <a:lnTo>
                  <a:pt x="332" y="1341"/>
                </a:lnTo>
                <a:lnTo>
                  <a:pt x="329" y="1296"/>
                </a:lnTo>
                <a:lnTo>
                  <a:pt x="328" y="1250"/>
                </a:lnTo>
                <a:lnTo>
                  <a:pt x="326" y="1203"/>
                </a:lnTo>
                <a:lnTo>
                  <a:pt x="323" y="1155"/>
                </a:lnTo>
                <a:lnTo>
                  <a:pt x="321" y="1107"/>
                </a:lnTo>
                <a:lnTo>
                  <a:pt x="319" y="1058"/>
                </a:lnTo>
                <a:lnTo>
                  <a:pt x="316" y="1008"/>
                </a:lnTo>
                <a:lnTo>
                  <a:pt x="313" y="959"/>
                </a:lnTo>
                <a:lnTo>
                  <a:pt x="311" y="910"/>
                </a:lnTo>
                <a:lnTo>
                  <a:pt x="308" y="861"/>
                </a:lnTo>
                <a:lnTo>
                  <a:pt x="305" y="813"/>
                </a:lnTo>
                <a:lnTo>
                  <a:pt x="303" y="764"/>
                </a:lnTo>
                <a:lnTo>
                  <a:pt x="299" y="718"/>
                </a:lnTo>
                <a:lnTo>
                  <a:pt x="297" y="671"/>
                </a:lnTo>
                <a:lnTo>
                  <a:pt x="293" y="627"/>
                </a:lnTo>
                <a:lnTo>
                  <a:pt x="291" y="584"/>
                </a:lnTo>
                <a:lnTo>
                  <a:pt x="288" y="543"/>
                </a:lnTo>
                <a:lnTo>
                  <a:pt x="283" y="465"/>
                </a:lnTo>
                <a:lnTo>
                  <a:pt x="279" y="430"/>
                </a:lnTo>
                <a:lnTo>
                  <a:pt x="277" y="398"/>
                </a:lnTo>
                <a:lnTo>
                  <a:pt x="275" y="366"/>
                </a:lnTo>
                <a:lnTo>
                  <a:pt x="272" y="338"/>
                </a:lnTo>
                <a:lnTo>
                  <a:pt x="270" y="311"/>
                </a:lnTo>
                <a:lnTo>
                  <a:pt x="268" y="285"/>
                </a:lnTo>
                <a:lnTo>
                  <a:pt x="266" y="262"/>
                </a:lnTo>
                <a:lnTo>
                  <a:pt x="263" y="241"/>
                </a:lnTo>
                <a:lnTo>
                  <a:pt x="261" y="222"/>
                </a:lnTo>
                <a:lnTo>
                  <a:pt x="259" y="203"/>
                </a:lnTo>
                <a:lnTo>
                  <a:pt x="256" y="186"/>
                </a:lnTo>
                <a:lnTo>
                  <a:pt x="255" y="171"/>
                </a:lnTo>
                <a:lnTo>
                  <a:pt x="253" y="156"/>
                </a:lnTo>
                <a:lnTo>
                  <a:pt x="252" y="143"/>
                </a:lnTo>
                <a:lnTo>
                  <a:pt x="249" y="130"/>
                </a:lnTo>
                <a:lnTo>
                  <a:pt x="248" y="120"/>
                </a:lnTo>
                <a:lnTo>
                  <a:pt x="246" y="109"/>
                </a:lnTo>
                <a:lnTo>
                  <a:pt x="245" y="100"/>
                </a:lnTo>
                <a:lnTo>
                  <a:pt x="242" y="84"/>
                </a:lnTo>
                <a:lnTo>
                  <a:pt x="240" y="76"/>
                </a:lnTo>
                <a:lnTo>
                  <a:pt x="239" y="69"/>
                </a:lnTo>
                <a:lnTo>
                  <a:pt x="238" y="63"/>
                </a:lnTo>
                <a:lnTo>
                  <a:pt x="237" y="57"/>
                </a:lnTo>
                <a:lnTo>
                  <a:pt x="235" y="51"/>
                </a:lnTo>
                <a:lnTo>
                  <a:pt x="234" y="47"/>
                </a:lnTo>
                <a:lnTo>
                  <a:pt x="233" y="42"/>
                </a:lnTo>
                <a:lnTo>
                  <a:pt x="233" y="37"/>
                </a:lnTo>
                <a:lnTo>
                  <a:pt x="232" y="34"/>
                </a:lnTo>
                <a:lnTo>
                  <a:pt x="231" y="30"/>
                </a:lnTo>
                <a:lnTo>
                  <a:pt x="230" y="27"/>
                </a:lnTo>
                <a:lnTo>
                  <a:pt x="228" y="25"/>
                </a:lnTo>
                <a:lnTo>
                  <a:pt x="227" y="22"/>
                </a:lnTo>
                <a:lnTo>
                  <a:pt x="227" y="19"/>
                </a:lnTo>
                <a:lnTo>
                  <a:pt x="226" y="18"/>
                </a:lnTo>
                <a:lnTo>
                  <a:pt x="225" y="15"/>
                </a:lnTo>
                <a:lnTo>
                  <a:pt x="224" y="13"/>
                </a:lnTo>
                <a:lnTo>
                  <a:pt x="223" y="12"/>
                </a:lnTo>
                <a:lnTo>
                  <a:pt x="220" y="8"/>
                </a:lnTo>
                <a:lnTo>
                  <a:pt x="219" y="7"/>
                </a:lnTo>
                <a:lnTo>
                  <a:pt x="218" y="6"/>
                </a:lnTo>
                <a:lnTo>
                  <a:pt x="217" y="5"/>
                </a:lnTo>
                <a:lnTo>
                  <a:pt x="216" y="4"/>
                </a:lnTo>
                <a:lnTo>
                  <a:pt x="213" y="3"/>
                </a:lnTo>
                <a:lnTo>
                  <a:pt x="212" y="2"/>
                </a:lnTo>
                <a:lnTo>
                  <a:pt x="211" y="0"/>
                </a:lnTo>
                <a:lnTo>
                  <a:pt x="209" y="0"/>
                </a:lnTo>
                <a:lnTo>
                  <a:pt x="208" y="0"/>
                </a:lnTo>
                <a:lnTo>
                  <a:pt x="205" y="0"/>
                </a:lnTo>
                <a:lnTo>
                  <a:pt x="204" y="0"/>
                </a:lnTo>
                <a:lnTo>
                  <a:pt x="202" y="0"/>
                </a:lnTo>
                <a:lnTo>
                  <a:pt x="200" y="2"/>
                </a:lnTo>
                <a:lnTo>
                  <a:pt x="197" y="3"/>
                </a:lnTo>
                <a:lnTo>
                  <a:pt x="195" y="4"/>
                </a:lnTo>
                <a:lnTo>
                  <a:pt x="193" y="5"/>
                </a:lnTo>
                <a:lnTo>
                  <a:pt x="190" y="7"/>
                </a:lnTo>
                <a:lnTo>
                  <a:pt x="188" y="10"/>
                </a:lnTo>
                <a:lnTo>
                  <a:pt x="182" y="17"/>
                </a:ln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7" name="Freeform 68"/>
          <p:cNvSpPr>
            <a:spLocks/>
          </p:cNvSpPr>
          <p:nvPr/>
        </p:nvSpPr>
        <p:spPr bwMode="auto">
          <a:xfrm>
            <a:off x="5732463" y="4581525"/>
            <a:ext cx="95250" cy="812800"/>
          </a:xfrm>
          <a:custGeom>
            <a:avLst/>
            <a:gdLst>
              <a:gd name="T0" fmla="*/ 74 w 178"/>
              <a:gd name="T1" fmla="*/ 24 h 1537"/>
              <a:gd name="T2" fmla="*/ 64 w 178"/>
              <a:gd name="T3" fmla="*/ 50 h 1537"/>
              <a:gd name="T4" fmla="*/ 52 w 178"/>
              <a:gd name="T5" fmla="*/ 83 h 1537"/>
              <a:gd name="T6" fmla="*/ 42 w 178"/>
              <a:gd name="T7" fmla="*/ 126 h 1537"/>
              <a:gd name="T8" fmla="*/ 30 w 178"/>
              <a:gd name="T9" fmla="*/ 193 h 1537"/>
              <a:gd name="T10" fmla="*/ 21 w 178"/>
              <a:gd name="T11" fmla="*/ 257 h 1537"/>
              <a:gd name="T12" fmla="*/ 14 w 178"/>
              <a:gd name="T13" fmla="*/ 328 h 1537"/>
              <a:gd name="T14" fmla="*/ 10 w 178"/>
              <a:gd name="T15" fmla="*/ 404 h 1537"/>
              <a:gd name="T16" fmla="*/ 5 w 178"/>
              <a:gd name="T17" fmla="*/ 483 h 1537"/>
              <a:gd name="T18" fmla="*/ 2 w 178"/>
              <a:gd name="T19" fmla="*/ 584 h 1537"/>
              <a:gd name="T20" fmla="*/ 0 w 178"/>
              <a:gd name="T21" fmla="*/ 664 h 1537"/>
              <a:gd name="T22" fmla="*/ 0 w 178"/>
              <a:gd name="T23" fmla="*/ 742 h 1537"/>
              <a:gd name="T24" fmla="*/ 0 w 178"/>
              <a:gd name="T25" fmla="*/ 821 h 1537"/>
              <a:gd name="T26" fmla="*/ 2 w 178"/>
              <a:gd name="T27" fmla="*/ 899 h 1537"/>
              <a:gd name="T28" fmla="*/ 4 w 178"/>
              <a:gd name="T29" fmla="*/ 994 h 1537"/>
              <a:gd name="T30" fmla="*/ 6 w 178"/>
              <a:gd name="T31" fmla="*/ 1069 h 1537"/>
              <a:gd name="T32" fmla="*/ 8 w 178"/>
              <a:gd name="T33" fmla="*/ 1141 h 1537"/>
              <a:gd name="T34" fmla="*/ 13 w 178"/>
              <a:gd name="T35" fmla="*/ 1209 h 1537"/>
              <a:gd name="T36" fmla="*/ 18 w 178"/>
              <a:gd name="T37" fmla="*/ 1272 h 1537"/>
              <a:gd name="T38" fmla="*/ 25 w 178"/>
              <a:gd name="T39" fmla="*/ 1341 h 1537"/>
              <a:gd name="T40" fmla="*/ 32 w 178"/>
              <a:gd name="T41" fmla="*/ 1388 h 1537"/>
              <a:gd name="T42" fmla="*/ 40 w 178"/>
              <a:gd name="T43" fmla="*/ 1428 h 1537"/>
              <a:gd name="T44" fmla="*/ 49 w 178"/>
              <a:gd name="T45" fmla="*/ 1463 h 1537"/>
              <a:gd name="T46" fmla="*/ 59 w 178"/>
              <a:gd name="T47" fmla="*/ 1497 h 1537"/>
              <a:gd name="T48" fmla="*/ 68 w 178"/>
              <a:gd name="T49" fmla="*/ 1518 h 1537"/>
              <a:gd name="T50" fmla="*/ 77 w 178"/>
              <a:gd name="T51" fmla="*/ 1531 h 1537"/>
              <a:gd name="T52" fmla="*/ 86 w 178"/>
              <a:gd name="T53" fmla="*/ 1537 h 1537"/>
              <a:gd name="T54" fmla="*/ 96 w 178"/>
              <a:gd name="T55" fmla="*/ 1534 h 1537"/>
              <a:gd name="T56" fmla="*/ 112 w 178"/>
              <a:gd name="T57" fmla="*/ 1515 h 1537"/>
              <a:gd name="T58" fmla="*/ 125 w 178"/>
              <a:gd name="T59" fmla="*/ 1489 h 1537"/>
              <a:gd name="T60" fmla="*/ 139 w 178"/>
              <a:gd name="T61" fmla="*/ 1454 h 1537"/>
              <a:gd name="T62" fmla="*/ 152 w 178"/>
              <a:gd name="T63" fmla="*/ 1411 h 1537"/>
              <a:gd name="T64" fmla="*/ 164 w 178"/>
              <a:gd name="T65" fmla="*/ 1362 h 1537"/>
              <a:gd name="T66" fmla="*/ 173 w 178"/>
              <a:gd name="T67" fmla="*/ 1296 h 1537"/>
              <a:gd name="T68" fmla="*/ 178 w 178"/>
              <a:gd name="T69" fmla="*/ 1241 h 1537"/>
              <a:gd name="T70" fmla="*/ 178 w 178"/>
              <a:gd name="T71" fmla="*/ 1182 h 1537"/>
              <a:gd name="T72" fmla="*/ 178 w 178"/>
              <a:gd name="T73" fmla="*/ 1120 h 1537"/>
              <a:gd name="T74" fmla="*/ 175 w 178"/>
              <a:gd name="T75" fmla="*/ 1056 h 1537"/>
              <a:gd name="T76" fmla="*/ 172 w 178"/>
              <a:gd name="T77" fmla="*/ 974 h 1537"/>
              <a:gd name="T78" fmla="*/ 171 w 178"/>
              <a:gd name="T79" fmla="*/ 907 h 1537"/>
              <a:gd name="T80" fmla="*/ 168 w 178"/>
              <a:gd name="T81" fmla="*/ 837 h 1537"/>
              <a:gd name="T82" fmla="*/ 166 w 178"/>
              <a:gd name="T83" fmla="*/ 768 h 1537"/>
              <a:gd name="T84" fmla="*/ 162 w 178"/>
              <a:gd name="T85" fmla="*/ 681 h 1537"/>
              <a:gd name="T86" fmla="*/ 160 w 178"/>
              <a:gd name="T87" fmla="*/ 612 h 1537"/>
              <a:gd name="T88" fmla="*/ 157 w 178"/>
              <a:gd name="T89" fmla="*/ 543 h 1537"/>
              <a:gd name="T90" fmla="*/ 153 w 178"/>
              <a:gd name="T91" fmla="*/ 475 h 1537"/>
              <a:gd name="T92" fmla="*/ 149 w 178"/>
              <a:gd name="T93" fmla="*/ 406 h 1537"/>
              <a:gd name="T94" fmla="*/ 143 w 178"/>
              <a:gd name="T95" fmla="*/ 323 h 1537"/>
              <a:gd name="T96" fmla="*/ 137 w 178"/>
              <a:gd name="T97" fmla="*/ 258 h 1537"/>
              <a:gd name="T98" fmla="*/ 131 w 178"/>
              <a:gd name="T99" fmla="*/ 197 h 1537"/>
              <a:gd name="T100" fmla="*/ 125 w 178"/>
              <a:gd name="T101" fmla="*/ 140 h 1537"/>
              <a:gd name="T102" fmla="*/ 120 w 178"/>
              <a:gd name="T103" fmla="*/ 91 h 1537"/>
              <a:gd name="T104" fmla="*/ 113 w 178"/>
              <a:gd name="T105" fmla="*/ 45 h 1537"/>
              <a:gd name="T106" fmla="*/ 106 w 178"/>
              <a:gd name="T107" fmla="*/ 19 h 1537"/>
              <a:gd name="T108" fmla="*/ 100 w 178"/>
              <a:gd name="T109" fmla="*/ 4 h 1537"/>
              <a:gd name="T110" fmla="*/ 93 w 178"/>
              <a:gd name="T111" fmla="*/ 0 h 1537"/>
              <a:gd name="T112" fmla="*/ 86 w 178"/>
              <a:gd name="T113" fmla="*/ 6 h 153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8"/>
              <a:gd name="T172" fmla="*/ 0 h 1537"/>
              <a:gd name="T173" fmla="*/ 178 w 178"/>
              <a:gd name="T174" fmla="*/ 1537 h 153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8" h="1537">
                <a:moveTo>
                  <a:pt x="81" y="11"/>
                </a:moveTo>
                <a:lnTo>
                  <a:pt x="79" y="15"/>
                </a:lnTo>
                <a:lnTo>
                  <a:pt x="77" y="19"/>
                </a:lnTo>
                <a:lnTo>
                  <a:pt x="74" y="24"/>
                </a:lnTo>
                <a:lnTo>
                  <a:pt x="71" y="30"/>
                </a:lnTo>
                <a:lnTo>
                  <a:pt x="69" y="36"/>
                </a:lnTo>
                <a:lnTo>
                  <a:pt x="66" y="41"/>
                </a:lnTo>
                <a:lnTo>
                  <a:pt x="64" y="50"/>
                </a:lnTo>
                <a:lnTo>
                  <a:pt x="61" y="57"/>
                </a:lnTo>
                <a:lnTo>
                  <a:pt x="58" y="65"/>
                </a:lnTo>
                <a:lnTo>
                  <a:pt x="56" y="74"/>
                </a:lnTo>
                <a:lnTo>
                  <a:pt x="52" y="83"/>
                </a:lnTo>
                <a:lnTo>
                  <a:pt x="50" y="94"/>
                </a:lnTo>
                <a:lnTo>
                  <a:pt x="48" y="104"/>
                </a:lnTo>
                <a:lnTo>
                  <a:pt x="44" y="114"/>
                </a:lnTo>
                <a:lnTo>
                  <a:pt x="42" y="126"/>
                </a:lnTo>
                <a:lnTo>
                  <a:pt x="40" y="139"/>
                </a:lnTo>
                <a:lnTo>
                  <a:pt x="37" y="152"/>
                </a:lnTo>
                <a:lnTo>
                  <a:pt x="35" y="164"/>
                </a:lnTo>
                <a:lnTo>
                  <a:pt x="30" y="193"/>
                </a:lnTo>
                <a:lnTo>
                  <a:pt x="28" y="208"/>
                </a:lnTo>
                <a:lnTo>
                  <a:pt x="26" y="225"/>
                </a:lnTo>
                <a:lnTo>
                  <a:pt x="24" y="241"/>
                </a:lnTo>
                <a:lnTo>
                  <a:pt x="21" y="257"/>
                </a:lnTo>
                <a:lnTo>
                  <a:pt x="20" y="274"/>
                </a:lnTo>
                <a:lnTo>
                  <a:pt x="18" y="292"/>
                </a:lnTo>
                <a:lnTo>
                  <a:pt x="17" y="309"/>
                </a:lnTo>
                <a:lnTo>
                  <a:pt x="14" y="328"/>
                </a:lnTo>
                <a:lnTo>
                  <a:pt x="13" y="346"/>
                </a:lnTo>
                <a:lnTo>
                  <a:pt x="12" y="365"/>
                </a:lnTo>
                <a:lnTo>
                  <a:pt x="11" y="384"/>
                </a:lnTo>
                <a:lnTo>
                  <a:pt x="10" y="404"/>
                </a:lnTo>
                <a:lnTo>
                  <a:pt x="8" y="424"/>
                </a:lnTo>
                <a:lnTo>
                  <a:pt x="7" y="444"/>
                </a:lnTo>
                <a:lnTo>
                  <a:pt x="6" y="463"/>
                </a:lnTo>
                <a:lnTo>
                  <a:pt x="5" y="483"/>
                </a:lnTo>
                <a:lnTo>
                  <a:pt x="4" y="503"/>
                </a:lnTo>
                <a:lnTo>
                  <a:pt x="4" y="523"/>
                </a:lnTo>
                <a:lnTo>
                  <a:pt x="2" y="564"/>
                </a:lnTo>
                <a:lnTo>
                  <a:pt x="2" y="584"/>
                </a:lnTo>
                <a:lnTo>
                  <a:pt x="2" y="603"/>
                </a:lnTo>
                <a:lnTo>
                  <a:pt x="0" y="624"/>
                </a:lnTo>
                <a:lnTo>
                  <a:pt x="0" y="644"/>
                </a:lnTo>
                <a:lnTo>
                  <a:pt x="0" y="664"/>
                </a:lnTo>
                <a:lnTo>
                  <a:pt x="0" y="683"/>
                </a:lnTo>
                <a:lnTo>
                  <a:pt x="0" y="703"/>
                </a:lnTo>
                <a:lnTo>
                  <a:pt x="0" y="723"/>
                </a:lnTo>
                <a:lnTo>
                  <a:pt x="0" y="742"/>
                </a:lnTo>
                <a:lnTo>
                  <a:pt x="0" y="762"/>
                </a:lnTo>
                <a:lnTo>
                  <a:pt x="0" y="782"/>
                </a:lnTo>
                <a:lnTo>
                  <a:pt x="0" y="802"/>
                </a:lnTo>
                <a:lnTo>
                  <a:pt x="0" y="821"/>
                </a:lnTo>
                <a:lnTo>
                  <a:pt x="0" y="841"/>
                </a:lnTo>
                <a:lnTo>
                  <a:pt x="0" y="861"/>
                </a:lnTo>
                <a:lnTo>
                  <a:pt x="2" y="879"/>
                </a:lnTo>
                <a:lnTo>
                  <a:pt x="2" y="899"/>
                </a:lnTo>
                <a:lnTo>
                  <a:pt x="2" y="919"/>
                </a:lnTo>
                <a:lnTo>
                  <a:pt x="3" y="957"/>
                </a:lnTo>
                <a:lnTo>
                  <a:pt x="4" y="975"/>
                </a:lnTo>
                <a:lnTo>
                  <a:pt x="4" y="994"/>
                </a:lnTo>
                <a:lnTo>
                  <a:pt x="4" y="1014"/>
                </a:lnTo>
                <a:lnTo>
                  <a:pt x="5" y="1032"/>
                </a:lnTo>
                <a:lnTo>
                  <a:pt x="5" y="1051"/>
                </a:lnTo>
                <a:lnTo>
                  <a:pt x="6" y="1069"/>
                </a:lnTo>
                <a:lnTo>
                  <a:pt x="6" y="1088"/>
                </a:lnTo>
                <a:lnTo>
                  <a:pt x="7" y="1106"/>
                </a:lnTo>
                <a:lnTo>
                  <a:pt x="8" y="1124"/>
                </a:lnTo>
                <a:lnTo>
                  <a:pt x="8" y="1141"/>
                </a:lnTo>
                <a:lnTo>
                  <a:pt x="10" y="1158"/>
                </a:lnTo>
                <a:lnTo>
                  <a:pt x="11" y="1176"/>
                </a:lnTo>
                <a:lnTo>
                  <a:pt x="12" y="1193"/>
                </a:lnTo>
                <a:lnTo>
                  <a:pt x="13" y="1209"/>
                </a:lnTo>
                <a:lnTo>
                  <a:pt x="14" y="1226"/>
                </a:lnTo>
                <a:lnTo>
                  <a:pt x="15" y="1242"/>
                </a:lnTo>
                <a:lnTo>
                  <a:pt x="17" y="1257"/>
                </a:lnTo>
                <a:lnTo>
                  <a:pt x="18" y="1272"/>
                </a:lnTo>
                <a:lnTo>
                  <a:pt x="20" y="1301"/>
                </a:lnTo>
                <a:lnTo>
                  <a:pt x="21" y="1315"/>
                </a:lnTo>
                <a:lnTo>
                  <a:pt x="24" y="1328"/>
                </a:lnTo>
                <a:lnTo>
                  <a:pt x="25" y="1341"/>
                </a:lnTo>
                <a:lnTo>
                  <a:pt x="27" y="1353"/>
                </a:lnTo>
                <a:lnTo>
                  <a:pt x="28" y="1366"/>
                </a:lnTo>
                <a:lnTo>
                  <a:pt x="30" y="1377"/>
                </a:lnTo>
                <a:lnTo>
                  <a:pt x="32" y="1388"/>
                </a:lnTo>
                <a:lnTo>
                  <a:pt x="34" y="1399"/>
                </a:lnTo>
                <a:lnTo>
                  <a:pt x="36" y="1410"/>
                </a:lnTo>
                <a:lnTo>
                  <a:pt x="39" y="1419"/>
                </a:lnTo>
                <a:lnTo>
                  <a:pt x="40" y="1428"/>
                </a:lnTo>
                <a:lnTo>
                  <a:pt x="42" y="1438"/>
                </a:lnTo>
                <a:lnTo>
                  <a:pt x="44" y="1447"/>
                </a:lnTo>
                <a:lnTo>
                  <a:pt x="47" y="1455"/>
                </a:lnTo>
                <a:lnTo>
                  <a:pt x="49" y="1463"/>
                </a:lnTo>
                <a:lnTo>
                  <a:pt x="50" y="1470"/>
                </a:lnTo>
                <a:lnTo>
                  <a:pt x="52" y="1478"/>
                </a:lnTo>
                <a:lnTo>
                  <a:pt x="55" y="1484"/>
                </a:lnTo>
                <a:lnTo>
                  <a:pt x="59" y="1497"/>
                </a:lnTo>
                <a:lnTo>
                  <a:pt x="62" y="1502"/>
                </a:lnTo>
                <a:lnTo>
                  <a:pt x="64" y="1508"/>
                </a:lnTo>
                <a:lnTo>
                  <a:pt x="65" y="1513"/>
                </a:lnTo>
                <a:lnTo>
                  <a:pt x="68" y="1518"/>
                </a:lnTo>
                <a:lnTo>
                  <a:pt x="70" y="1521"/>
                </a:lnTo>
                <a:lnTo>
                  <a:pt x="72" y="1526"/>
                </a:lnTo>
                <a:lnTo>
                  <a:pt x="74" y="1528"/>
                </a:lnTo>
                <a:lnTo>
                  <a:pt x="77" y="1531"/>
                </a:lnTo>
                <a:lnTo>
                  <a:pt x="79" y="1533"/>
                </a:lnTo>
                <a:lnTo>
                  <a:pt x="81" y="1535"/>
                </a:lnTo>
                <a:lnTo>
                  <a:pt x="84" y="1536"/>
                </a:lnTo>
                <a:lnTo>
                  <a:pt x="86" y="1537"/>
                </a:lnTo>
                <a:lnTo>
                  <a:pt x="88" y="1537"/>
                </a:lnTo>
                <a:lnTo>
                  <a:pt x="91" y="1536"/>
                </a:lnTo>
                <a:lnTo>
                  <a:pt x="94" y="1535"/>
                </a:lnTo>
                <a:lnTo>
                  <a:pt x="96" y="1534"/>
                </a:lnTo>
                <a:lnTo>
                  <a:pt x="99" y="1531"/>
                </a:lnTo>
                <a:lnTo>
                  <a:pt x="102" y="1528"/>
                </a:lnTo>
                <a:lnTo>
                  <a:pt x="108" y="1520"/>
                </a:lnTo>
                <a:lnTo>
                  <a:pt x="112" y="1515"/>
                </a:lnTo>
                <a:lnTo>
                  <a:pt x="115" y="1509"/>
                </a:lnTo>
                <a:lnTo>
                  <a:pt x="118" y="1504"/>
                </a:lnTo>
                <a:lnTo>
                  <a:pt x="122" y="1497"/>
                </a:lnTo>
                <a:lnTo>
                  <a:pt x="125" y="1489"/>
                </a:lnTo>
                <a:lnTo>
                  <a:pt x="129" y="1480"/>
                </a:lnTo>
                <a:lnTo>
                  <a:pt x="132" y="1472"/>
                </a:lnTo>
                <a:lnTo>
                  <a:pt x="136" y="1463"/>
                </a:lnTo>
                <a:lnTo>
                  <a:pt x="139" y="1454"/>
                </a:lnTo>
                <a:lnTo>
                  <a:pt x="143" y="1443"/>
                </a:lnTo>
                <a:lnTo>
                  <a:pt x="146" y="1433"/>
                </a:lnTo>
                <a:lnTo>
                  <a:pt x="150" y="1423"/>
                </a:lnTo>
                <a:lnTo>
                  <a:pt x="152" y="1411"/>
                </a:lnTo>
                <a:lnTo>
                  <a:pt x="156" y="1399"/>
                </a:lnTo>
                <a:lnTo>
                  <a:pt x="158" y="1388"/>
                </a:lnTo>
                <a:lnTo>
                  <a:pt x="161" y="1375"/>
                </a:lnTo>
                <a:lnTo>
                  <a:pt x="164" y="1362"/>
                </a:lnTo>
                <a:lnTo>
                  <a:pt x="166" y="1350"/>
                </a:lnTo>
                <a:lnTo>
                  <a:pt x="171" y="1324"/>
                </a:lnTo>
                <a:lnTo>
                  <a:pt x="172" y="1310"/>
                </a:lnTo>
                <a:lnTo>
                  <a:pt x="173" y="1296"/>
                </a:lnTo>
                <a:lnTo>
                  <a:pt x="174" y="1282"/>
                </a:lnTo>
                <a:lnTo>
                  <a:pt x="175" y="1268"/>
                </a:lnTo>
                <a:lnTo>
                  <a:pt x="176" y="1255"/>
                </a:lnTo>
                <a:lnTo>
                  <a:pt x="178" y="1241"/>
                </a:lnTo>
                <a:lnTo>
                  <a:pt x="178" y="1226"/>
                </a:lnTo>
                <a:lnTo>
                  <a:pt x="178" y="1212"/>
                </a:lnTo>
                <a:lnTo>
                  <a:pt x="178" y="1197"/>
                </a:lnTo>
                <a:lnTo>
                  <a:pt x="178" y="1182"/>
                </a:lnTo>
                <a:lnTo>
                  <a:pt x="178" y="1166"/>
                </a:lnTo>
                <a:lnTo>
                  <a:pt x="178" y="1151"/>
                </a:lnTo>
                <a:lnTo>
                  <a:pt x="178" y="1135"/>
                </a:lnTo>
                <a:lnTo>
                  <a:pt x="178" y="1120"/>
                </a:lnTo>
                <a:lnTo>
                  <a:pt x="176" y="1105"/>
                </a:lnTo>
                <a:lnTo>
                  <a:pt x="176" y="1089"/>
                </a:lnTo>
                <a:lnTo>
                  <a:pt x="175" y="1073"/>
                </a:lnTo>
                <a:lnTo>
                  <a:pt x="175" y="1056"/>
                </a:lnTo>
                <a:lnTo>
                  <a:pt x="174" y="1024"/>
                </a:lnTo>
                <a:lnTo>
                  <a:pt x="173" y="1008"/>
                </a:lnTo>
                <a:lnTo>
                  <a:pt x="173" y="992"/>
                </a:lnTo>
                <a:lnTo>
                  <a:pt x="172" y="974"/>
                </a:lnTo>
                <a:lnTo>
                  <a:pt x="172" y="958"/>
                </a:lnTo>
                <a:lnTo>
                  <a:pt x="171" y="941"/>
                </a:lnTo>
                <a:lnTo>
                  <a:pt x="171" y="924"/>
                </a:lnTo>
                <a:lnTo>
                  <a:pt x="171" y="907"/>
                </a:lnTo>
                <a:lnTo>
                  <a:pt x="169" y="890"/>
                </a:lnTo>
                <a:lnTo>
                  <a:pt x="169" y="872"/>
                </a:lnTo>
                <a:lnTo>
                  <a:pt x="168" y="855"/>
                </a:lnTo>
                <a:lnTo>
                  <a:pt x="168" y="837"/>
                </a:lnTo>
                <a:lnTo>
                  <a:pt x="167" y="820"/>
                </a:lnTo>
                <a:lnTo>
                  <a:pt x="167" y="803"/>
                </a:lnTo>
                <a:lnTo>
                  <a:pt x="166" y="785"/>
                </a:lnTo>
                <a:lnTo>
                  <a:pt x="166" y="768"/>
                </a:lnTo>
                <a:lnTo>
                  <a:pt x="165" y="751"/>
                </a:lnTo>
                <a:lnTo>
                  <a:pt x="165" y="733"/>
                </a:lnTo>
                <a:lnTo>
                  <a:pt x="164" y="716"/>
                </a:lnTo>
                <a:lnTo>
                  <a:pt x="162" y="681"/>
                </a:lnTo>
                <a:lnTo>
                  <a:pt x="161" y="664"/>
                </a:lnTo>
                <a:lnTo>
                  <a:pt x="161" y="646"/>
                </a:lnTo>
                <a:lnTo>
                  <a:pt x="160" y="629"/>
                </a:lnTo>
                <a:lnTo>
                  <a:pt x="160" y="612"/>
                </a:lnTo>
                <a:lnTo>
                  <a:pt x="159" y="594"/>
                </a:lnTo>
                <a:lnTo>
                  <a:pt x="158" y="577"/>
                </a:lnTo>
                <a:lnTo>
                  <a:pt x="157" y="559"/>
                </a:lnTo>
                <a:lnTo>
                  <a:pt x="157" y="543"/>
                </a:lnTo>
                <a:lnTo>
                  <a:pt x="156" y="526"/>
                </a:lnTo>
                <a:lnTo>
                  <a:pt x="154" y="508"/>
                </a:lnTo>
                <a:lnTo>
                  <a:pt x="153" y="491"/>
                </a:lnTo>
                <a:lnTo>
                  <a:pt x="153" y="475"/>
                </a:lnTo>
                <a:lnTo>
                  <a:pt x="152" y="457"/>
                </a:lnTo>
                <a:lnTo>
                  <a:pt x="151" y="440"/>
                </a:lnTo>
                <a:lnTo>
                  <a:pt x="150" y="424"/>
                </a:lnTo>
                <a:lnTo>
                  <a:pt x="149" y="406"/>
                </a:lnTo>
                <a:lnTo>
                  <a:pt x="147" y="390"/>
                </a:lnTo>
                <a:lnTo>
                  <a:pt x="146" y="373"/>
                </a:lnTo>
                <a:lnTo>
                  <a:pt x="144" y="339"/>
                </a:lnTo>
                <a:lnTo>
                  <a:pt x="143" y="323"/>
                </a:lnTo>
                <a:lnTo>
                  <a:pt x="142" y="307"/>
                </a:lnTo>
                <a:lnTo>
                  <a:pt x="139" y="291"/>
                </a:lnTo>
                <a:lnTo>
                  <a:pt x="138" y="274"/>
                </a:lnTo>
                <a:lnTo>
                  <a:pt x="137" y="258"/>
                </a:lnTo>
                <a:lnTo>
                  <a:pt x="136" y="242"/>
                </a:lnTo>
                <a:lnTo>
                  <a:pt x="135" y="227"/>
                </a:lnTo>
                <a:lnTo>
                  <a:pt x="132" y="211"/>
                </a:lnTo>
                <a:lnTo>
                  <a:pt x="131" y="197"/>
                </a:lnTo>
                <a:lnTo>
                  <a:pt x="130" y="182"/>
                </a:lnTo>
                <a:lnTo>
                  <a:pt x="129" y="168"/>
                </a:lnTo>
                <a:lnTo>
                  <a:pt x="127" y="154"/>
                </a:lnTo>
                <a:lnTo>
                  <a:pt x="125" y="140"/>
                </a:lnTo>
                <a:lnTo>
                  <a:pt x="124" y="127"/>
                </a:lnTo>
                <a:lnTo>
                  <a:pt x="123" y="114"/>
                </a:lnTo>
                <a:lnTo>
                  <a:pt x="121" y="103"/>
                </a:lnTo>
                <a:lnTo>
                  <a:pt x="120" y="91"/>
                </a:lnTo>
                <a:lnTo>
                  <a:pt x="118" y="81"/>
                </a:lnTo>
                <a:lnTo>
                  <a:pt x="115" y="61"/>
                </a:lnTo>
                <a:lnTo>
                  <a:pt x="114" y="53"/>
                </a:lnTo>
                <a:lnTo>
                  <a:pt x="113" y="45"/>
                </a:lnTo>
                <a:lnTo>
                  <a:pt x="110" y="37"/>
                </a:lnTo>
                <a:lnTo>
                  <a:pt x="109" y="31"/>
                </a:lnTo>
                <a:lnTo>
                  <a:pt x="108" y="25"/>
                </a:lnTo>
                <a:lnTo>
                  <a:pt x="106" y="19"/>
                </a:lnTo>
                <a:lnTo>
                  <a:pt x="105" y="15"/>
                </a:lnTo>
                <a:lnTo>
                  <a:pt x="103" y="11"/>
                </a:lnTo>
                <a:lnTo>
                  <a:pt x="102" y="8"/>
                </a:lnTo>
                <a:lnTo>
                  <a:pt x="100" y="4"/>
                </a:lnTo>
                <a:lnTo>
                  <a:pt x="99" y="3"/>
                </a:lnTo>
                <a:lnTo>
                  <a:pt x="96" y="1"/>
                </a:lnTo>
                <a:lnTo>
                  <a:pt x="95" y="1"/>
                </a:lnTo>
                <a:lnTo>
                  <a:pt x="93" y="0"/>
                </a:lnTo>
                <a:lnTo>
                  <a:pt x="92" y="1"/>
                </a:lnTo>
                <a:lnTo>
                  <a:pt x="90" y="1"/>
                </a:lnTo>
                <a:lnTo>
                  <a:pt x="87" y="3"/>
                </a:lnTo>
                <a:lnTo>
                  <a:pt x="86" y="6"/>
                </a:lnTo>
                <a:lnTo>
                  <a:pt x="81" y="11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8" name="Freeform 69"/>
          <p:cNvSpPr>
            <a:spLocks/>
          </p:cNvSpPr>
          <p:nvPr/>
        </p:nvSpPr>
        <p:spPr bwMode="auto">
          <a:xfrm>
            <a:off x="5762625" y="4814888"/>
            <a:ext cx="39688" cy="446087"/>
          </a:xfrm>
          <a:custGeom>
            <a:avLst/>
            <a:gdLst>
              <a:gd name="T0" fmla="*/ 26 w 77"/>
              <a:gd name="T1" fmla="*/ 55 h 844"/>
              <a:gd name="T2" fmla="*/ 22 w 77"/>
              <a:gd name="T3" fmla="*/ 80 h 844"/>
              <a:gd name="T4" fmla="*/ 17 w 77"/>
              <a:gd name="T5" fmla="*/ 110 h 844"/>
              <a:gd name="T6" fmla="*/ 14 w 77"/>
              <a:gd name="T7" fmla="*/ 145 h 844"/>
              <a:gd name="T8" fmla="*/ 9 w 77"/>
              <a:gd name="T9" fmla="*/ 182 h 844"/>
              <a:gd name="T10" fmla="*/ 6 w 77"/>
              <a:gd name="T11" fmla="*/ 222 h 844"/>
              <a:gd name="T12" fmla="*/ 2 w 77"/>
              <a:gd name="T13" fmla="*/ 277 h 844"/>
              <a:gd name="T14" fmla="*/ 1 w 77"/>
              <a:gd name="T15" fmla="*/ 320 h 844"/>
              <a:gd name="T16" fmla="*/ 0 w 77"/>
              <a:gd name="T17" fmla="*/ 364 h 844"/>
              <a:gd name="T18" fmla="*/ 0 w 77"/>
              <a:gd name="T19" fmla="*/ 407 h 844"/>
              <a:gd name="T20" fmla="*/ 0 w 77"/>
              <a:gd name="T21" fmla="*/ 451 h 844"/>
              <a:gd name="T22" fmla="*/ 1 w 77"/>
              <a:gd name="T23" fmla="*/ 495 h 844"/>
              <a:gd name="T24" fmla="*/ 3 w 77"/>
              <a:gd name="T25" fmla="*/ 553 h 844"/>
              <a:gd name="T26" fmla="*/ 4 w 77"/>
              <a:gd name="T27" fmla="*/ 595 h 844"/>
              <a:gd name="T28" fmla="*/ 7 w 77"/>
              <a:gd name="T29" fmla="*/ 635 h 844"/>
              <a:gd name="T30" fmla="*/ 9 w 77"/>
              <a:gd name="T31" fmla="*/ 675 h 844"/>
              <a:gd name="T32" fmla="*/ 11 w 77"/>
              <a:gd name="T33" fmla="*/ 711 h 844"/>
              <a:gd name="T34" fmla="*/ 14 w 77"/>
              <a:gd name="T35" fmla="*/ 744 h 844"/>
              <a:gd name="T36" fmla="*/ 17 w 77"/>
              <a:gd name="T37" fmla="*/ 773 h 844"/>
              <a:gd name="T38" fmla="*/ 21 w 77"/>
              <a:gd name="T39" fmla="*/ 804 h 844"/>
              <a:gd name="T40" fmla="*/ 23 w 77"/>
              <a:gd name="T41" fmla="*/ 822 h 844"/>
              <a:gd name="T42" fmla="*/ 26 w 77"/>
              <a:gd name="T43" fmla="*/ 835 h 844"/>
              <a:gd name="T44" fmla="*/ 29 w 77"/>
              <a:gd name="T45" fmla="*/ 841 h 844"/>
              <a:gd name="T46" fmla="*/ 32 w 77"/>
              <a:gd name="T47" fmla="*/ 843 h 844"/>
              <a:gd name="T48" fmla="*/ 36 w 77"/>
              <a:gd name="T49" fmla="*/ 838 h 844"/>
              <a:gd name="T50" fmla="*/ 41 w 77"/>
              <a:gd name="T51" fmla="*/ 822 h 844"/>
              <a:gd name="T52" fmla="*/ 45 w 77"/>
              <a:gd name="T53" fmla="*/ 803 h 844"/>
              <a:gd name="T54" fmla="*/ 50 w 77"/>
              <a:gd name="T55" fmla="*/ 778 h 844"/>
              <a:gd name="T56" fmla="*/ 54 w 77"/>
              <a:gd name="T57" fmla="*/ 749 h 844"/>
              <a:gd name="T58" fmla="*/ 59 w 77"/>
              <a:gd name="T59" fmla="*/ 716 h 844"/>
              <a:gd name="T60" fmla="*/ 63 w 77"/>
              <a:gd name="T61" fmla="*/ 682 h 844"/>
              <a:gd name="T62" fmla="*/ 68 w 77"/>
              <a:gd name="T63" fmla="*/ 633 h 844"/>
              <a:gd name="T64" fmla="*/ 72 w 77"/>
              <a:gd name="T65" fmla="*/ 595 h 844"/>
              <a:gd name="T66" fmla="*/ 74 w 77"/>
              <a:gd name="T67" fmla="*/ 558 h 844"/>
              <a:gd name="T68" fmla="*/ 76 w 77"/>
              <a:gd name="T69" fmla="*/ 518 h 844"/>
              <a:gd name="T70" fmla="*/ 77 w 77"/>
              <a:gd name="T71" fmla="*/ 479 h 844"/>
              <a:gd name="T72" fmla="*/ 77 w 77"/>
              <a:gd name="T73" fmla="*/ 439 h 844"/>
              <a:gd name="T74" fmla="*/ 77 w 77"/>
              <a:gd name="T75" fmla="*/ 399 h 844"/>
              <a:gd name="T76" fmla="*/ 77 w 77"/>
              <a:gd name="T77" fmla="*/ 343 h 844"/>
              <a:gd name="T78" fmla="*/ 75 w 77"/>
              <a:gd name="T79" fmla="*/ 300 h 844"/>
              <a:gd name="T80" fmla="*/ 74 w 77"/>
              <a:gd name="T81" fmla="*/ 259 h 844"/>
              <a:gd name="T82" fmla="*/ 72 w 77"/>
              <a:gd name="T83" fmla="*/ 219 h 844"/>
              <a:gd name="T84" fmla="*/ 69 w 77"/>
              <a:gd name="T85" fmla="*/ 181 h 844"/>
              <a:gd name="T86" fmla="*/ 67 w 77"/>
              <a:gd name="T87" fmla="*/ 146 h 844"/>
              <a:gd name="T88" fmla="*/ 65 w 77"/>
              <a:gd name="T89" fmla="*/ 106 h 844"/>
              <a:gd name="T90" fmla="*/ 62 w 77"/>
              <a:gd name="T91" fmla="*/ 80 h 844"/>
              <a:gd name="T92" fmla="*/ 61 w 77"/>
              <a:gd name="T93" fmla="*/ 59 h 844"/>
              <a:gd name="T94" fmla="*/ 59 w 77"/>
              <a:gd name="T95" fmla="*/ 43 h 844"/>
              <a:gd name="T96" fmla="*/ 58 w 77"/>
              <a:gd name="T97" fmla="*/ 29 h 844"/>
              <a:gd name="T98" fmla="*/ 55 w 77"/>
              <a:gd name="T99" fmla="*/ 19 h 844"/>
              <a:gd name="T100" fmla="*/ 53 w 77"/>
              <a:gd name="T101" fmla="*/ 8 h 844"/>
              <a:gd name="T102" fmla="*/ 50 w 77"/>
              <a:gd name="T103" fmla="*/ 4 h 844"/>
              <a:gd name="T104" fmla="*/ 47 w 77"/>
              <a:gd name="T105" fmla="*/ 2 h 844"/>
              <a:gd name="T106" fmla="*/ 44 w 77"/>
              <a:gd name="T107" fmla="*/ 2 h 844"/>
              <a:gd name="T108" fmla="*/ 40 w 77"/>
              <a:gd name="T109" fmla="*/ 6 h 844"/>
              <a:gd name="T110" fmla="*/ 37 w 77"/>
              <a:gd name="T111" fmla="*/ 14 h 844"/>
              <a:gd name="T112" fmla="*/ 33 w 77"/>
              <a:gd name="T113" fmla="*/ 28 h 8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7"/>
              <a:gd name="T172" fmla="*/ 0 h 844"/>
              <a:gd name="T173" fmla="*/ 77 w 77"/>
              <a:gd name="T174" fmla="*/ 844 h 8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7" h="844">
                <a:moveTo>
                  <a:pt x="30" y="40"/>
                </a:moveTo>
                <a:lnTo>
                  <a:pt x="29" y="47"/>
                </a:lnTo>
                <a:lnTo>
                  <a:pt x="26" y="55"/>
                </a:lnTo>
                <a:lnTo>
                  <a:pt x="25" y="63"/>
                </a:lnTo>
                <a:lnTo>
                  <a:pt x="24" y="71"/>
                </a:lnTo>
                <a:lnTo>
                  <a:pt x="22" y="80"/>
                </a:lnTo>
                <a:lnTo>
                  <a:pt x="21" y="90"/>
                </a:lnTo>
                <a:lnTo>
                  <a:pt x="19" y="100"/>
                </a:lnTo>
                <a:lnTo>
                  <a:pt x="17" y="110"/>
                </a:lnTo>
                <a:lnTo>
                  <a:pt x="16" y="122"/>
                </a:lnTo>
                <a:lnTo>
                  <a:pt x="15" y="134"/>
                </a:lnTo>
                <a:lnTo>
                  <a:pt x="14" y="145"/>
                </a:lnTo>
                <a:lnTo>
                  <a:pt x="11" y="157"/>
                </a:lnTo>
                <a:lnTo>
                  <a:pt x="10" y="170"/>
                </a:lnTo>
                <a:lnTo>
                  <a:pt x="9" y="182"/>
                </a:lnTo>
                <a:lnTo>
                  <a:pt x="8" y="195"/>
                </a:lnTo>
                <a:lnTo>
                  <a:pt x="7" y="209"/>
                </a:lnTo>
                <a:lnTo>
                  <a:pt x="6" y="222"/>
                </a:lnTo>
                <a:lnTo>
                  <a:pt x="4" y="236"/>
                </a:lnTo>
                <a:lnTo>
                  <a:pt x="3" y="263"/>
                </a:lnTo>
                <a:lnTo>
                  <a:pt x="2" y="277"/>
                </a:lnTo>
                <a:lnTo>
                  <a:pt x="1" y="291"/>
                </a:lnTo>
                <a:lnTo>
                  <a:pt x="1" y="306"/>
                </a:lnTo>
                <a:lnTo>
                  <a:pt x="1" y="320"/>
                </a:lnTo>
                <a:lnTo>
                  <a:pt x="0" y="334"/>
                </a:lnTo>
                <a:lnTo>
                  <a:pt x="0" y="349"/>
                </a:lnTo>
                <a:lnTo>
                  <a:pt x="0" y="364"/>
                </a:lnTo>
                <a:lnTo>
                  <a:pt x="0" y="378"/>
                </a:lnTo>
                <a:lnTo>
                  <a:pt x="0" y="393"/>
                </a:lnTo>
                <a:lnTo>
                  <a:pt x="0" y="407"/>
                </a:lnTo>
                <a:lnTo>
                  <a:pt x="0" y="422"/>
                </a:lnTo>
                <a:lnTo>
                  <a:pt x="0" y="437"/>
                </a:lnTo>
                <a:lnTo>
                  <a:pt x="0" y="451"/>
                </a:lnTo>
                <a:lnTo>
                  <a:pt x="0" y="466"/>
                </a:lnTo>
                <a:lnTo>
                  <a:pt x="1" y="481"/>
                </a:lnTo>
                <a:lnTo>
                  <a:pt x="1" y="495"/>
                </a:lnTo>
                <a:lnTo>
                  <a:pt x="1" y="510"/>
                </a:lnTo>
                <a:lnTo>
                  <a:pt x="2" y="524"/>
                </a:lnTo>
                <a:lnTo>
                  <a:pt x="3" y="553"/>
                </a:lnTo>
                <a:lnTo>
                  <a:pt x="3" y="567"/>
                </a:lnTo>
                <a:lnTo>
                  <a:pt x="4" y="581"/>
                </a:lnTo>
                <a:lnTo>
                  <a:pt x="4" y="595"/>
                </a:lnTo>
                <a:lnTo>
                  <a:pt x="6" y="609"/>
                </a:lnTo>
                <a:lnTo>
                  <a:pt x="6" y="623"/>
                </a:lnTo>
                <a:lnTo>
                  <a:pt x="7" y="635"/>
                </a:lnTo>
                <a:lnTo>
                  <a:pt x="8" y="649"/>
                </a:lnTo>
                <a:lnTo>
                  <a:pt x="8" y="662"/>
                </a:lnTo>
                <a:lnTo>
                  <a:pt x="9" y="675"/>
                </a:lnTo>
                <a:lnTo>
                  <a:pt x="10" y="687"/>
                </a:lnTo>
                <a:lnTo>
                  <a:pt x="10" y="699"/>
                </a:lnTo>
                <a:lnTo>
                  <a:pt x="11" y="711"/>
                </a:lnTo>
                <a:lnTo>
                  <a:pt x="13" y="722"/>
                </a:lnTo>
                <a:lnTo>
                  <a:pt x="14" y="733"/>
                </a:lnTo>
                <a:lnTo>
                  <a:pt x="14" y="744"/>
                </a:lnTo>
                <a:lnTo>
                  <a:pt x="15" y="753"/>
                </a:lnTo>
                <a:lnTo>
                  <a:pt x="16" y="764"/>
                </a:lnTo>
                <a:lnTo>
                  <a:pt x="17" y="773"/>
                </a:lnTo>
                <a:lnTo>
                  <a:pt x="18" y="789"/>
                </a:lnTo>
                <a:lnTo>
                  <a:pt x="19" y="797"/>
                </a:lnTo>
                <a:lnTo>
                  <a:pt x="21" y="804"/>
                </a:lnTo>
                <a:lnTo>
                  <a:pt x="22" y="810"/>
                </a:lnTo>
                <a:lnTo>
                  <a:pt x="22" y="817"/>
                </a:lnTo>
                <a:lnTo>
                  <a:pt x="23" y="822"/>
                </a:lnTo>
                <a:lnTo>
                  <a:pt x="24" y="826"/>
                </a:lnTo>
                <a:lnTo>
                  <a:pt x="25" y="831"/>
                </a:lnTo>
                <a:lnTo>
                  <a:pt x="26" y="835"/>
                </a:lnTo>
                <a:lnTo>
                  <a:pt x="28" y="838"/>
                </a:lnTo>
                <a:lnTo>
                  <a:pt x="28" y="840"/>
                </a:lnTo>
                <a:lnTo>
                  <a:pt x="29" y="841"/>
                </a:lnTo>
                <a:lnTo>
                  <a:pt x="30" y="843"/>
                </a:lnTo>
                <a:lnTo>
                  <a:pt x="31" y="844"/>
                </a:lnTo>
                <a:lnTo>
                  <a:pt x="32" y="843"/>
                </a:lnTo>
                <a:lnTo>
                  <a:pt x="33" y="843"/>
                </a:lnTo>
                <a:lnTo>
                  <a:pt x="35" y="840"/>
                </a:lnTo>
                <a:lnTo>
                  <a:pt x="36" y="838"/>
                </a:lnTo>
                <a:lnTo>
                  <a:pt x="37" y="836"/>
                </a:lnTo>
                <a:lnTo>
                  <a:pt x="40" y="828"/>
                </a:lnTo>
                <a:lnTo>
                  <a:pt x="41" y="822"/>
                </a:lnTo>
                <a:lnTo>
                  <a:pt x="43" y="816"/>
                </a:lnTo>
                <a:lnTo>
                  <a:pt x="44" y="810"/>
                </a:lnTo>
                <a:lnTo>
                  <a:pt x="45" y="803"/>
                </a:lnTo>
                <a:lnTo>
                  <a:pt x="47" y="795"/>
                </a:lnTo>
                <a:lnTo>
                  <a:pt x="48" y="787"/>
                </a:lnTo>
                <a:lnTo>
                  <a:pt x="50" y="778"/>
                </a:lnTo>
                <a:lnTo>
                  <a:pt x="52" y="768"/>
                </a:lnTo>
                <a:lnTo>
                  <a:pt x="53" y="759"/>
                </a:lnTo>
                <a:lnTo>
                  <a:pt x="54" y="749"/>
                </a:lnTo>
                <a:lnTo>
                  <a:pt x="57" y="738"/>
                </a:lnTo>
                <a:lnTo>
                  <a:pt x="58" y="728"/>
                </a:lnTo>
                <a:lnTo>
                  <a:pt x="59" y="716"/>
                </a:lnTo>
                <a:lnTo>
                  <a:pt x="61" y="705"/>
                </a:lnTo>
                <a:lnTo>
                  <a:pt x="62" y="693"/>
                </a:lnTo>
                <a:lnTo>
                  <a:pt x="63" y="682"/>
                </a:lnTo>
                <a:lnTo>
                  <a:pt x="65" y="670"/>
                </a:lnTo>
                <a:lnTo>
                  <a:pt x="66" y="657"/>
                </a:lnTo>
                <a:lnTo>
                  <a:pt x="68" y="633"/>
                </a:lnTo>
                <a:lnTo>
                  <a:pt x="69" y="620"/>
                </a:lnTo>
                <a:lnTo>
                  <a:pt x="70" y="607"/>
                </a:lnTo>
                <a:lnTo>
                  <a:pt x="72" y="595"/>
                </a:lnTo>
                <a:lnTo>
                  <a:pt x="73" y="582"/>
                </a:lnTo>
                <a:lnTo>
                  <a:pt x="73" y="570"/>
                </a:lnTo>
                <a:lnTo>
                  <a:pt x="74" y="558"/>
                </a:lnTo>
                <a:lnTo>
                  <a:pt x="75" y="545"/>
                </a:lnTo>
                <a:lnTo>
                  <a:pt x="75" y="531"/>
                </a:lnTo>
                <a:lnTo>
                  <a:pt x="76" y="518"/>
                </a:lnTo>
                <a:lnTo>
                  <a:pt x="76" y="505"/>
                </a:lnTo>
                <a:lnTo>
                  <a:pt x="76" y="493"/>
                </a:lnTo>
                <a:lnTo>
                  <a:pt x="77" y="479"/>
                </a:lnTo>
                <a:lnTo>
                  <a:pt x="77" y="466"/>
                </a:lnTo>
                <a:lnTo>
                  <a:pt x="77" y="453"/>
                </a:lnTo>
                <a:lnTo>
                  <a:pt x="77" y="439"/>
                </a:lnTo>
                <a:lnTo>
                  <a:pt x="77" y="426"/>
                </a:lnTo>
                <a:lnTo>
                  <a:pt x="77" y="413"/>
                </a:lnTo>
                <a:lnTo>
                  <a:pt x="77" y="399"/>
                </a:lnTo>
                <a:lnTo>
                  <a:pt x="77" y="371"/>
                </a:lnTo>
                <a:lnTo>
                  <a:pt x="77" y="357"/>
                </a:lnTo>
                <a:lnTo>
                  <a:pt x="77" y="343"/>
                </a:lnTo>
                <a:lnTo>
                  <a:pt x="76" y="329"/>
                </a:lnTo>
                <a:lnTo>
                  <a:pt x="76" y="315"/>
                </a:lnTo>
                <a:lnTo>
                  <a:pt x="75" y="300"/>
                </a:lnTo>
                <a:lnTo>
                  <a:pt x="75" y="287"/>
                </a:lnTo>
                <a:lnTo>
                  <a:pt x="74" y="273"/>
                </a:lnTo>
                <a:lnTo>
                  <a:pt x="74" y="259"/>
                </a:lnTo>
                <a:lnTo>
                  <a:pt x="73" y="246"/>
                </a:lnTo>
                <a:lnTo>
                  <a:pt x="73" y="232"/>
                </a:lnTo>
                <a:lnTo>
                  <a:pt x="72" y="219"/>
                </a:lnTo>
                <a:lnTo>
                  <a:pt x="72" y="205"/>
                </a:lnTo>
                <a:lnTo>
                  <a:pt x="70" y="193"/>
                </a:lnTo>
                <a:lnTo>
                  <a:pt x="69" y="181"/>
                </a:lnTo>
                <a:lnTo>
                  <a:pt x="69" y="168"/>
                </a:lnTo>
                <a:lnTo>
                  <a:pt x="68" y="157"/>
                </a:lnTo>
                <a:lnTo>
                  <a:pt x="67" y="146"/>
                </a:lnTo>
                <a:lnTo>
                  <a:pt x="67" y="135"/>
                </a:lnTo>
                <a:lnTo>
                  <a:pt x="66" y="115"/>
                </a:lnTo>
                <a:lnTo>
                  <a:pt x="65" y="106"/>
                </a:lnTo>
                <a:lnTo>
                  <a:pt x="65" y="97"/>
                </a:lnTo>
                <a:lnTo>
                  <a:pt x="63" y="88"/>
                </a:lnTo>
                <a:lnTo>
                  <a:pt x="62" y="80"/>
                </a:lnTo>
                <a:lnTo>
                  <a:pt x="62" y="73"/>
                </a:lnTo>
                <a:lnTo>
                  <a:pt x="61" y="66"/>
                </a:lnTo>
                <a:lnTo>
                  <a:pt x="61" y="59"/>
                </a:lnTo>
                <a:lnTo>
                  <a:pt x="60" y="54"/>
                </a:lnTo>
                <a:lnTo>
                  <a:pt x="60" y="48"/>
                </a:lnTo>
                <a:lnTo>
                  <a:pt x="59" y="43"/>
                </a:lnTo>
                <a:lnTo>
                  <a:pt x="59" y="37"/>
                </a:lnTo>
                <a:lnTo>
                  <a:pt x="58" y="33"/>
                </a:lnTo>
                <a:lnTo>
                  <a:pt x="58" y="29"/>
                </a:lnTo>
                <a:lnTo>
                  <a:pt x="57" y="26"/>
                </a:lnTo>
                <a:lnTo>
                  <a:pt x="57" y="21"/>
                </a:lnTo>
                <a:lnTo>
                  <a:pt x="55" y="19"/>
                </a:lnTo>
                <a:lnTo>
                  <a:pt x="55" y="15"/>
                </a:lnTo>
                <a:lnTo>
                  <a:pt x="54" y="13"/>
                </a:lnTo>
                <a:lnTo>
                  <a:pt x="53" y="8"/>
                </a:lnTo>
                <a:lnTo>
                  <a:pt x="52" y="6"/>
                </a:lnTo>
                <a:lnTo>
                  <a:pt x="51" y="5"/>
                </a:lnTo>
                <a:lnTo>
                  <a:pt x="50" y="4"/>
                </a:lnTo>
                <a:lnTo>
                  <a:pt x="50" y="3"/>
                </a:lnTo>
                <a:lnTo>
                  <a:pt x="48" y="2"/>
                </a:lnTo>
                <a:lnTo>
                  <a:pt x="47" y="2"/>
                </a:lnTo>
                <a:lnTo>
                  <a:pt x="46" y="0"/>
                </a:lnTo>
                <a:lnTo>
                  <a:pt x="45" y="2"/>
                </a:lnTo>
                <a:lnTo>
                  <a:pt x="44" y="2"/>
                </a:lnTo>
                <a:lnTo>
                  <a:pt x="43" y="3"/>
                </a:lnTo>
                <a:lnTo>
                  <a:pt x="41" y="4"/>
                </a:lnTo>
                <a:lnTo>
                  <a:pt x="40" y="6"/>
                </a:lnTo>
                <a:lnTo>
                  <a:pt x="39" y="8"/>
                </a:lnTo>
                <a:lnTo>
                  <a:pt x="38" y="12"/>
                </a:lnTo>
                <a:lnTo>
                  <a:pt x="37" y="14"/>
                </a:lnTo>
                <a:lnTo>
                  <a:pt x="36" y="19"/>
                </a:lnTo>
                <a:lnTo>
                  <a:pt x="35" y="24"/>
                </a:lnTo>
                <a:lnTo>
                  <a:pt x="33" y="28"/>
                </a:lnTo>
                <a:lnTo>
                  <a:pt x="30" y="4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9" name="Freeform 70"/>
          <p:cNvSpPr>
            <a:spLocks/>
          </p:cNvSpPr>
          <p:nvPr/>
        </p:nvSpPr>
        <p:spPr bwMode="auto">
          <a:xfrm>
            <a:off x="5894388" y="4251325"/>
            <a:ext cx="76200" cy="1212850"/>
          </a:xfrm>
          <a:custGeom>
            <a:avLst/>
            <a:gdLst>
              <a:gd name="T0" fmla="*/ 89 w 144"/>
              <a:gd name="T1" fmla="*/ 2235 h 2292"/>
              <a:gd name="T2" fmla="*/ 97 w 144"/>
              <a:gd name="T3" fmla="*/ 2195 h 2292"/>
              <a:gd name="T4" fmla="*/ 105 w 144"/>
              <a:gd name="T5" fmla="*/ 2143 h 2292"/>
              <a:gd name="T6" fmla="*/ 114 w 144"/>
              <a:gd name="T7" fmla="*/ 2074 h 2292"/>
              <a:gd name="T8" fmla="*/ 123 w 144"/>
              <a:gd name="T9" fmla="*/ 1965 h 2292"/>
              <a:gd name="T10" fmla="*/ 129 w 144"/>
              <a:gd name="T11" fmla="*/ 1858 h 2292"/>
              <a:gd name="T12" fmla="*/ 134 w 144"/>
              <a:gd name="T13" fmla="*/ 1731 h 2292"/>
              <a:gd name="T14" fmla="*/ 138 w 144"/>
              <a:gd name="T15" fmla="*/ 1590 h 2292"/>
              <a:gd name="T16" fmla="*/ 140 w 144"/>
              <a:gd name="T17" fmla="*/ 1434 h 2292"/>
              <a:gd name="T18" fmla="*/ 142 w 144"/>
              <a:gd name="T19" fmla="*/ 1218 h 2292"/>
              <a:gd name="T20" fmla="*/ 144 w 144"/>
              <a:gd name="T21" fmla="*/ 1036 h 2292"/>
              <a:gd name="T22" fmla="*/ 142 w 144"/>
              <a:gd name="T23" fmla="*/ 851 h 2292"/>
              <a:gd name="T24" fmla="*/ 141 w 144"/>
              <a:gd name="T25" fmla="*/ 672 h 2292"/>
              <a:gd name="T26" fmla="*/ 138 w 144"/>
              <a:gd name="T27" fmla="*/ 509 h 2292"/>
              <a:gd name="T28" fmla="*/ 131 w 144"/>
              <a:gd name="T29" fmla="*/ 335 h 2292"/>
              <a:gd name="T30" fmla="*/ 124 w 144"/>
              <a:gd name="T31" fmla="*/ 228 h 2292"/>
              <a:gd name="T32" fmla="*/ 116 w 144"/>
              <a:gd name="T33" fmla="*/ 143 h 2292"/>
              <a:gd name="T34" fmla="*/ 108 w 144"/>
              <a:gd name="T35" fmla="*/ 82 h 2292"/>
              <a:gd name="T36" fmla="*/ 98 w 144"/>
              <a:gd name="T37" fmla="*/ 39 h 2292"/>
              <a:gd name="T38" fmla="*/ 88 w 144"/>
              <a:gd name="T39" fmla="*/ 9 h 2292"/>
              <a:gd name="T40" fmla="*/ 80 w 144"/>
              <a:gd name="T41" fmla="*/ 0 h 2292"/>
              <a:gd name="T42" fmla="*/ 73 w 144"/>
              <a:gd name="T43" fmla="*/ 10 h 2292"/>
              <a:gd name="T44" fmla="*/ 66 w 144"/>
              <a:gd name="T45" fmla="*/ 33 h 2292"/>
              <a:gd name="T46" fmla="*/ 59 w 144"/>
              <a:gd name="T47" fmla="*/ 85 h 2292"/>
              <a:gd name="T48" fmla="*/ 53 w 144"/>
              <a:gd name="T49" fmla="*/ 143 h 2292"/>
              <a:gd name="T50" fmla="*/ 49 w 144"/>
              <a:gd name="T51" fmla="*/ 214 h 2292"/>
              <a:gd name="T52" fmla="*/ 45 w 144"/>
              <a:gd name="T53" fmla="*/ 295 h 2292"/>
              <a:gd name="T54" fmla="*/ 41 w 144"/>
              <a:gd name="T55" fmla="*/ 380 h 2292"/>
              <a:gd name="T56" fmla="*/ 35 w 144"/>
              <a:gd name="T57" fmla="*/ 492 h 2292"/>
              <a:gd name="T58" fmla="*/ 30 w 144"/>
              <a:gd name="T59" fmla="*/ 581 h 2292"/>
              <a:gd name="T60" fmla="*/ 26 w 144"/>
              <a:gd name="T61" fmla="*/ 669 h 2292"/>
              <a:gd name="T62" fmla="*/ 21 w 144"/>
              <a:gd name="T63" fmla="*/ 754 h 2292"/>
              <a:gd name="T64" fmla="*/ 16 w 144"/>
              <a:gd name="T65" fmla="*/ 835 h 2292"/>
              <a:gd name="T66" fmla="*/ 12 w 144"/>
              <a:gd name="T67" fmla="*/ 931 h 2292"/>
              <a:gd name="T68" fmla="*/ 9 w 144"/>
              <a:gd name="T69" fmla="*/ 1004 h 2292"/>
              <a:gd name="T70" fmla="*/ 7 w 144"/>
              <a:gd name="T71" fmla="*/ 1077 h 2292"/>
              <a:gd name="T72" fmla="*/ 5 w 144"/>
              <a:gd name="T73" fmla="*/ 1152 h 2292"/>
              <a:gd name="T74" fmla="*/ 4 w 144"/>
              <a:gd name="T75" fmla="*/ 1234 h 2292"/>
              <a:gd name="T76" fmla="*/ 1 w 144"/>
              <a:gd name="T77" fmla="*/ 1351 h 2292"/>
              <a:gd name="T78" fmla="*/ 0 w 144"/>
              <a:gd name="T79" fmla="*/ 1454 h 2292"/>
              <a:gd name="T80" fmla="*/ 0 w 144"/>
              <a:gd name="T81" fmla="*/ 1560 h 2292"/>
              <a:gd name="T82" fmla="*/ 0 w 144"/>
              <a:gd name="T83" fmla="*/ 1664 h 2292"/>
              <a:gd name="T84" fmla="*/ 1 w 144"/>
              <a:gd name="T85" fmla="*/ 1786 h 2292"/>
              <a:gd name="T86" fmla="*/ 4 w 144"/>
              <a:gd name="T87" fmla="*/ 1869 h 2292"/>
              <a:gd name="T88" fmla="*/ 7 w 144"/>
              <a:gd name="T89" fmla="*/ 1942 h 2292"/>
              <a:gd name="T90" fmla="*/ 12 w 144"/>
              <a:gd name="T91" fmla="*/ 2006 h 2292"/>
              <a:gd name="T92" fmla="*/ 16 w 144"/>
              <a:gd name="T93" fmla="*/ 2062 h 2292"/>
              <a:gd name="T94" fmla="*/ 23 w 144"/>
              <a:gd name="T95" fmla="*/ 2123 h 2292"/>
              <a:gd name="T96" fmla="*/ 30 w 144"/>
              <a:gd name="T97" fmla="*/ 2166 h 2292"/>
              <a:gd name="T98" fmla="*/ 36 w 144"/>
              <a:gd name="T99" fmla="*/ 2203 h 2292"/>
              <a:gd name="T100" fmla="*/ 43 w 144"/>
              <a:gd name="T101" fmla="*/ 2234 h 2292"/>
              <a:gd name="T102" fmla="*/ 49 w 144"/>
              <a:gd name="T103" fmla="*/ 2260 h 2292"/>
              <a:gd name="T104" fmla="*/ 57 w 144"/>
              <a:gd name="T105" fmla="*/ 2282 h 2292"/>
              <a:gd name="T106" fmla="*/ 61 w 144"/>
              <a:gd name="T107" fmla="*/ 2291 h 2292"/>
              <a:gd name="T108" fmla="*/ 67 w 144"/>
              <a:gd name="T109" fmla="*/ 2292 h 2292"/>
              <a:gd name="T110" fmla="*/ 73 w 144"/>
              <a:gd name="T111" fmla="*/ 2285 h 2292"/>
              <a:gd name="T112" fmla="*/ 80 w 144"/>
              <a:gd name="T113" fmla="*/ 2269 h 22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4"/>
              <a:gd name="T172" fmla="*/ 0 h 2292"/>
              <a:gd name="T173" fmla="*/ 144 w 144"/>
              <a:gd name="T174" fmla="*/ 2292 h 229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4" h="2292">
                <a:moveTo>
                  <a:pt x="83" y="2257"/>
                </a:moveTo>
                <a:lnTo>
                  <a:pt x="85" y="2250"/>
                </a:lnTo>
                <a:lnTo>
                  <a:pt x="87" y="2243"/>
                </a:lnTo>
                <a:lnTo>
                  <a:pt x="89" y="2235"/>
                </a:lnTo>
                <a:lnTo>
                  <a:pt x="90" y="2226"/>
                </a:lnTo>
                <a:lnTo>
                  <a:pt x="93" y="2217"/>
                </a:lnTo>
                <a:lnTo>
                  <a:pt x="95" y="2206"/>
                </a:lnTo>
                <a:lnTo>
                  <a:pt x="97" y="2195"/>
                </a:lnTo>
                <a:lnTo>
                  <a:pt x="98" y="2183"/>
                </a:lnTo>
                <a:lnTo>
                  <a:pt x="101" y="2170"/>
                </a:lnTo>
                <a:lnTo>
                  <a:pt x="103" y="2157"/>
                </a:lnTo>
                <a:lnTo>
                  <a:pt x="105" y="2143"/>
                </a:lnTo>
                <a:lnTo>
                  <a:pt x="108" y="2126"/>
                </a:lnTo>
                <a:lnTo>
                  <a:pt x="110" y="2110"/>
                </a:lnTo>
                <a:lnTo>
                  <a:pt x="111" y="2093"/>
                </a:lnTo>
                <a:lnTo>
                  <a:pt x="114" y="2074"/>
                </a:lnTo>
                <a:lnTo>
                  <a:pt x="116" y="2055"/>
                </a:lnTo>
                <a:lnTo>
                  <a:pt x="117" y="2034"/>
                </a:lnTo>
                <a:lnTo>
                  <a:pt x="119" y="2013"/>
                </a:lnTo>
                <a:lnTo>
                  <a:pt x="123" y="1965"/>
                </a:lnTo>
                <a:lnTo>
                  <a:pt x="125" y="1940"/>
                </a:lnTo>
                <a:lnTo>
                  <a:pt x="126" y="1914"/>
                </a:lnTo>
                <a:lnTo>
                  <a:pt x="127" y="1887"/>
                </a:lnTo>
                <a:lnTo>
                  <a:pt x="129" y="1858"/>
                </a:lnTo>
                <a:lnTo>
                  <a:pt x="131" y="1828"/>
                </a:lnTo>
                <a:lnTo>
                  <a:pt x="132" y="1797"/>
                </a:lnTo>
                <a:lnTo>
                  <a:pt x="133" y="1765"/>
                </a:lnTo>
                <a:lnTo>
                  <a:pt x="134" y="1731"/>
                </a:lnTo>
                <a:lnTo>
                  <a:pt x="136" y="1698"/>
                </a:lnTo>
                <a:lnTo>
                  <a:pt x="137" y="1663"/>
                </a:lnTo>
                <a:lnTo>
                  <a:pt x="137" y="1627"/>
                </a:lnTo>
                <a:lnTo>
                  <a:pt x="138" y="1590"/>
                </a:lnTo>
                <a:lnTo>
                  <a:pt x="139" y="1552"/>
                </a:lnTo>
                <a:lnTo>
                  <a:pt x="139" y="1514"/>
                </a:lnTo>
                <a:lnTo>
                  <a:pt x="140" y="1474"/>
                </a:lnTo>
                <a:lnTo>
                  <a:pt x="140" y="1434"/>
                </a:lnTo>
                <a:lnTo>
                  <a:pt x="141" y="1392"/>
                </a:lnTo>
                <a:lnTo>
                  <a:pt x="141" y="1349"/>
                </a:lnTo>
                <a:lnTo>
                  <a:pt x="142" y="1263"/>
                </a:lnTo>
                <a:lnTo>
                  <a:pt x="142" y="1218"/>
                </a:lnTo>
                <a:lnTo>
                  <a:pt x="144" y="1173"/>
                </a:lnTo>
                <a:lnTo>
                  <a:pt x="144" y="1128"/>
                </a:lnTo>
                <a:lnTo>
                  <a:pt x="144" y="1081"/>
                </a:lnTo>
                <a:lnTo>
                  <a:pt x="144" y="1036"/>
                </a:lnTo>
                <a:lnTo>
                  <a:pt x="144" y="990"/>
                </a:lnTo>
                <a:lnTo>
                  <a:pt x="144" y="944"/>
                </a:lnTo>
                <a:lnTo>
                  <a:pt x="144" y="897"/>
                </a:lnTo>
                <a:lnTo>
                  <a:pt x="142" y="851"/>
                </a:lnTo>
                <a:lnTo>
                  <a:pt x="142" y="806"/>
                </a:lnTo>
                <a:lnTo>
                  <a:pt x="142" y="760"/>
                </a:lnTo>
                <a:lnTo>
                  <a:pt x="141" y="716"/>
                </a:lnTo>
                <a:lnTo>
                  <a:pt x="141" y="672"/>
                </a:lnTo>
                <a:lnTo>
                  <a:pt x="140" y="630"/>
                </a:lnTo>
                <a:lnTo>
                  <a:pt x="140" y="588"/>
                </a:lnTo>
                <a:lnTo>
                  <a:pt x="139" y="547"/>
                </a:lnTo>
                <a:lnTo>
                  <a:pt x="138" y="509"/>
                </a:lnTo>
                <a:lnTo>
                  <a:pt x="137" y="471"/>
                </a:lnTo>
                <a:lnTo>
                  <a:pt x="134" y="400"/>
                </a:lnTo>
                <a:lnTo>
                  <a:pt x="133" y="367"/>
                </a:lnTo>
                <a:lnTo>
                  <a:pt x="131" y="335"/>
                </a:lnTo>
                <a:lnTo>
                  <a:pt x="130" y="306"/>
                </a:lnTo>
                <a:lnTo>
                  <a:pt x="127" y="279"/>
                </a:lnTo>
                <a:lnTo>
                  <a:pt x="126" y="252"/>
                </a:lnTo>
                <a:lnTo>
                  <a:pt x="124" y="228"/>
                </a:lnTo>
                <a:lnTo>
                  <a:pt x="123" y="204"/>
                </a:lnTo>
                <a:lnTo>
                  <a:pt x="120" y="182"/>
                </a:lnTo>
                <a:lnTo>
                  <a:pt x="118" y="163"/>
                </a:lnTo>
                <a:lnTo>
                  <a:pt x="116" y="143"/>
                </a:lnTo>
                <a:lnTo>
                  <a:pt x="114" y="126"/>
                </a:lnTo>
                <a:lnTo>
                  <a:pt x="112" y="109"/>
                </a:lnTo>
                <a:lnTo>
                  <a:pt x="110" y="95"/>
                </a:lnTo>
                <a:lnTo>
                  <a:pt x="108" y="82"/>
                </a:lnTo>
                <a:lnTo>
                  <a:pt x="105" y="69"/>
                </a:lnTo>
                <a:lnTo>
                  <a:pt x="103" y="57"/>
                </a:lnTo>
                <a:lnTo>
                  <a:pt x="101" y="48"/>
                </a:lnTo>
                <a:lnTo>
                  <a:pt x="98" y="39"/>
                </a:lnTo>
                <a:lnTo>
                  <a:pt x="94" y="24"/>
                </a:lnTo>
                <a:lnTo>
                  <a:pt x="93" y="18"/>
                </a:lnTo>
                <a:lnTo>
                  <a:pt x="90" y="12"/>
                </a:lnTo>
                <a:lnTo>
                  <a:pt x="88" y="9"/>
                </a:lnTo>
                <a:lnTo>
                  <a:pt x="86" y="5"/>
                </a:lnTo>
                <a:lnTo>
                  <a:pt x="83" y="3"/>
                </a:lnTo>
                <a:lnTo>
                  <a:pt x="82" y="2"/>
                </a:lnTo>
                <a:lnTo>
                  <a:pt x="80" y="0"/>
                </a:lnTo>
                <a:lnTo>
                  <a:pt x="79" y="2"/>
                </a:lnTo>
                <a:lnTo>
                  <a:pt x="76" y="3"/>
                </a:lnTo>
                <a:lnTo>
                  <a:pt x="74" y="5"/>
                </a:lnTo>
                <a:lnTo>
                  <a:pt x="73" y="10"/>
                </a:lnTo>
                <a:lnTo>
                  <a:pt x="71" y="13"/>
                </a:lnTo>
                <a:lnTo>
                  <a:pt x="70" y="19"/>
                </a:lnTo>
                <a:lnTo>
                  <a:pt x="68" y="26"/>
                </a:lnTo>
                <a:lnTo>
                  <a:pt x="66" y="33"/>
                </a:lnTo>
                <a:lnTo>
                  <a:pt x="65" y="41"/>
                </a:lnTo>
                <a:lnTo>
                  <a:pt x="63" y="50"/>
                </a:lnTo>
                <a:lnTo>
                  <a:pt x="61" y="61"/>
                </a:lnTo>
                <a:lnTo>
                  <a:pt x="59" y="85"/>
                </a:lnTo>
                <a:lnTo>
                  <a:pt x="58" y="98"/>
                </a:lnTo>
                <a:lnTo>
                  <a:pt x="57" y="112"/>
                </a:lnTo>
                <a:lnTo>
                  <a:pt x="54" y="127"/>
                </a:lnTo>
                <a:lnTo>
                  <a:pt x="53" y="143"/>
                </a:lnTo>
                <a:lnTo>
                  <a:pt x="52" y="159"/>
                </a:lnTo>
                <a:lnTo>
                  <a:pt x="51" y="177"/>
                </a:lnTo>
                <a:lnTo>
                  <a:pt x="50" y="195"/>
                </a:lnTo>
                <a:lnTo>
                  <a:pt x="49" y="214"/>
                </a:lnTo>
                <a:lnTo>
                  <a:pt x="48" y="233"/>
                </a:lnTo>
                <a:lnTo>
                  <a:pt x="48" y="253"/>
                </a:lnTo>
                <a:lnTo>
                  <a:pt x="46" y="274"/>
                </a:lnTo>
                <a:lnTo>
                  <a:pt x="45" y="295"/>
                </a:lnTo>
                <a:lnTo>
                  <a:pt x="44" y="316"/>
                </a:lnTo>
                <a:lnTo>
                  <a:pt x="43" y="336"/>
                </a:lnTo>
                <a:lnTo>
                  <a:pt x="42" y="358"/>
                </a:lnTo>
                <a:lnTo>
                  <a:pt x="41" y="380"/>
                </a:lnTo>
                <a:lnTo>
                  <a:pt x="39" y="402"/>
                </a:lnTo>
                <a:lnTo>
                  <a:pt x="38" y="424"/>
                </a:lnTo>
                <a:lnTo>
                  <a:pt x="36" y="470"/>
                </a:lnTo>
                <a:lnTo>
                  <a:pt x="35" y="492"/>
                </a:lnTo>
                <a:lnTo>
                  <a:pt x="34" y="515"/>
                </a:lnTo>
                <a:lnTo>
                  <a:pt x="32" y="537"/>
                </a:lnTo>
                <a:lnTo>
                  <a:pt x="31" y="559"/>
                </a:lnTo>
                <a:lnTo>
                  <a:pt x="30" y="581"/>
                </a:lnTo>
                <a:lnTo>
                  <a:pt x="29" y="603"/>
                </a:lnTo>
                <a:lnTo>
                  <a:pt x="28" y="625"/>
                </a:lnTo>
                <a:lnTo>
                  <a:pt x="27" y="647"/>
                </a:lnTo>
                <a:lnTo>
                  <a:pt x="26" y="669"/>
                </a:lnTo>
                <a:lnTo>
                  <a:pt x="24" y="690"/>
                </a:lnTo>
                <a:lnTo>
                  <a:pt x="23" y="712"/>
                </a:lnTo>
                <a:lnTo>
                  <a:pt x="22" y="733"/>
                </a:lnTo>
                <a:lnTo>
                  <a:pt x="21" y="754"/>
                </a:lnTo>
                <a:lnTo>
                  <a:pt x="20" y="774"/>
                </a:lnTo>
                <a:lnTo>
                  <a:pt x="19" y="795"/>
                </a:lnTo>
                <a:lnTo>
                  <a:pt x="17" y="815"/>
                </a:lnTo>
                <a:lnTo>
                  <a:pt x="16" y="835"/>
                </a:lnTo>
                <a:lnTo>
                  <a:pt x="15" y="854"/>
                </a:lnTo>
                <a:lnTo>
                  <a:pt x="14" y="894"/>
                </a:lnTo>
                <a:lnTo>
                  <a:pt x="13" y="912"/>
                </a:lnTo>
                <a:lnTo>
                  <a:pt x="12" y="931"/>
                </a:lnTo>
                <a:lnTo>
                  <a:pt x="12" y="949"/>
                </a:lnTo>
                <a:lnTo>
                  <a:pt x="10" y="968"/>
                </a:lnTo>
                <a:lnTo>
                  <a:pt x="9" y="985"/>
                </a:lnTo>
                <a:lnTo>
                  <a:pt x="9" y="1004"/>
                </a:lnTo>
                <a:lnTo>
                  <a:pt x="8" y="1021"/>
                </a:lnTo>
                <a:lnTo>
                  <a:pt x="8" y="1040"/>
                </a:lnTo>
                <a:lnTo>
                  <a:pt x="7" y="1058"/>
                </a:lnTo>
                <a:lnTo>
                  <a:pt x="7" y="1077"/>
                </a:lnTo>
                <a:lnTo>
                  <a:pt x="6" y="1095"/>
                </a:lnTo>
                <a:lnTo>
                  <a:pt x="6" y="1114"/>
                </a:lnTo>
                <a:lnTo>
                  <a:pt x="5" y="1132"/>
                </a:lnTo>
                <a:lnTo>
                  <a:pt x="5" y="1152"/>
                </a:lnTo>
                <a:lnTo>
                  <a:pt x="5" y="1172"/>
                </a:lnTo>
                <a:lnTo>
                  <a:pt x="4" y="1193"/>
                </a:lnTo>
                <a:lnTo>
                  <a:pt x="4" y="1213"/>
                </a:lnTo>
                <a:lnTo>
                  <a:pt x="4" y="1234"/>
                </a:lnTo>
                <a:lnTo>
                  <a:pt x="2" y="1280"/>
                </a:lnTo>
                <a:lnTo>
                  <a:pt x="2" y="1303"/>
                </a:lnTo>
                <a:lnTo>
                  <a:pt x="1" y="1327"/>
                </a:lnTo>
                <a:lnTo>
                  <a:pt x="1" y="1351"/>
                </a:lnTo>
                <a:lnTo>
                  <a:pt x="1" y="1377"/>
                </a:lnTo>
                <a:lnTo>
                  <a:pt x="1" y="1402"/>
                </a:lnTo>
                <a:lnTo>
                  <a:pt x="1" y="1428"/>
                </a:lnTo>
                <a:lnTo>
                  <a:pt x="0" y="1454"/>
                </a:lnTo>
                <a:lnTo>
                  <a:pt x="0" y="1481"/>
                </a:lnTo>
                <a:lnTo>
                  <a:pt x="0" y="1508"/>
                </a:lnTo>
                <a:lnTo>
                  <a:pt x="0" y="1534"/>
                </a:lnTo>
                <a:lnTo>
                  <a:pt x="0" y="1560"/>
                </a:lnTo>
                <a:lnTo>
                  <a:pt x="0" y="1587"/>
                </a:lnTo>
                <a:lnTo>
                  <a:pt x="0" y="1613"/>
                </a:lnTo>
                <a:lnTo>
                  <a:pt x="0" y="1639"/>
                </a:lnTo>
                <a:lnTo>
                  <a:pt x="0" y="1664"/>
                </a:lnTo>
                <a:lnTo>
                  <a:pt x="0" y="1690"/>
                </a:lnTo>
                <a:lnTo>
                  <a:pt x="0" y="1715"/>
                </a:lnTo>
                <a:lnTo>
                  <a:pt x="1" y="1739"/>
                </a:lnTo>
                <a:lnTo>
                  <a:pt x="1" y="1786"/>
                </a:lnTo>
                <a:lnTo>
                  <a:pt x="2" y="1808"/>
                </a:lnTo>
                <a:lnTo>
                  <a:pt x="2" y="1829"/>
                </a:lnTo>
                <a:lnTo>
                  <a:pt x="4" y="1850"/>
                </a:lnTo>
                <a:lnTo>
                  <a:pt x="4" y="1869"/>
                </a:lnTo>
                <a:lnTo>
                  <a:pt x="5" y="1889"/>
                </a:lnTo>
                <a:lnTo>
                  <a:pt x="6" y="1907"/>
                </a:lnTo>
                <a:lnTo>
                  <a:pt x="6" y="1925"/>
                </a:lnTo>
                <a:lnTo>
                  <a:pt x="7" y="1942"/>
                </a:lnTo>
                <a:lnTo>
                  <a:pt x="8" y="1960"/>
                </a:lnTo>
                <a:lnTo>
                  <a:pt x="9" y="1976"/>
                </a:lnTo>
                <a:lnTo>
                  <a:pt x="10" y="1991"/>
                </a:lnTo>
                <a:lnTo>
                  <a:pt x="12" y="2006"/>
                </a:lnTo>
                <a:lnTo>
                  <a:pt x="13" y="2021"/>
                </a:lnTo>
                <a:lnTo>
                  <a:pt x="14" y="2035"/>
                </a:lnTo>
                <a:lnTo>
                  <a:pt x="15" y="2049"/>
                </a:lnTo>
                <a:lnTo>
                  <a:pt x="16" y="2062"/>
                </a:lnTo>
                <a:lnTo>
                  <a:pt x="17" y="2074"/>
                </a:lnTo>
                <a:lnTo>
                  <a:pt x="19" y="2087"/>
                </a:lnTo>
                <a:lnTo>
                  <a:pt x="22" y="2111"/>
                </a:lnTo>
                <a:lnTo>
                  <a:pt x="23" y="2123"/>
                </a:lnTo>
                <a:lnTo>
                  <a:pt x="26" y="2133"/>
                </a:lnTo>
                <a:lnTo>
                  <a:pt x="27" y="2145"/>
                </a:lnTo>
                <a:lnTo>
                  <a:pt x="28" y="2155"/>
                </a:lnTo>
                <a:lnTo>
                  <a:pt x="30" y="2166"/>
                </a:lnTo>
                <a:lnTo>
                  <a:pt x="31" y="2175"/>
                </a:lnTo>
                <a:lnTo>
                  <a:pt x="32" y="2184"/>
                </a:lnTo>
                <a:lnTo>
                  <a:pt x="35" y="2194"/>
                </a:lnTo>
                <a:lnTo>
                  <a:pt x="36" y="2203"/>
                </a:lnTo>
                <a:lnTo>
                  <a:pt x="38" y="2211"/>
                </a:lnTo>
                <a:lnTo>
                  <a:pt x="39" y="2219"/>
                </a:lnTo>
                <a:lnTo>
                  <a:pt x="41" y="2227"/>
                </a:lnTo>
                <a:lnTo>
                  <a:pt x="43" y="2234"/>
                </a:lnTo>
                <a:lnTo>
                  <a:pt x="44" y="2241"/>
                </a:lnTo>
                <a:lnTo>
                  <a:pt x="46" y="2248"/>
                </a:lnTo>
                <a:lnTo>
                  <a:pt x="48" y="2254"/>
                </a:lnTo>
                <a:lnTo>
                  <a:pt x="49" y="2260"/>
                </a:lnTo>
                <a:lnTo>
                  <a:pt x="51" y="2264"/>
                </a:lnTo>
                <a:lnTo>
                  <a:pt x="53" y="2274"/>
                </a:lnTo>
                <a:lnTo>
                  <a:pt x="56" y="2278"/>
                </a:lnTo>
                <a:lnTo>
                  <a:pt x="57" y="2282"/>
                </a:lnTo>
                <a:lnTo>
                  <a:pt x="58" y="2284"/>
                </a:lnTo>
                <a:lnTo>
                  <a:pt x="59" y="2287"/>
                </a:lnTo>
                <a:lnTo>
                  <a:pt x="60" y="2289"/>
                </a:lnTo>
                <a:lnTo>
                  <a:pt x="61" y="2291"/>
                </a:lnTo>
                <a:lnTo>
                  <a:pt x="64" y="2292"/>
                </a:lnTo>
                <a:lnTo>
                  <a:pt x="65" y="2292"/>
                </a:lnTo>
                <a:lnTo>
                  <a:pt x="66" y="2292"/>
                </a:lnTo>
                <a:lnTo>
                  <a:pt x="67" y="2292"/>
                </a:lnTo>
                <a:lnTo>
                  <a:pt x="68" y="2291"/>
                </a:lnTo>
                <a:lnTo>
                  <a:pt x="71" y="2290"/>
                </a:lnTo>
                <a:lnTo>
                  <a:pt x="72" y="2287"/>
                </a:lnTo>
                <a:lnTo>
                  <a:pt x="73" y="2285"/>
                </a:lnTo>
                <a:lnTo>
                  <a:pt x="74" y="2282"/>
                </a:lnTo>
                <a:lnTo>
                  <a:pt x="76" y="2278"/>
                </a:lnTo>
                <a:lnTo>
                  <a:pt x="78" y="2274"/>
                </a:lnTo>
                <a:lnTo>
                  <a:pt x="80" y="2269"/>
                </a:lnTo>
                <a:lnTo>
                  <a:pt x="83" y="2257"/>
                </a:ln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0" name="Freeform 71"/>
          <p:cNvSpPr>
            <a:spLocks/>
          </p:cNvSpPr>
          <p:nvPr/>
        </p:nvSpPr>
        <p:spPr bwMode="auto">
          <a:xfrm>
            <a:off x="5916613" y="4624388"/>
            <a:ext cx="38100" cy="657225"/>
          </a:xfrm>
          <a:custGeom>
            <a:avLst/>
            <a:gdLst>
              <a:gd name="T0" fmla="*/ 42 w 73"/>
              <a:gd name="T1" fmla="*/ 1171 h 1243"/>
              <a:gd name="T2" fmla="*/ 47 w 73"/>
              <a:gd name="T3" fmla="*/ 1135 h 1243"/>
              <a:gd name="T4" fmla="*/ 52 w 73"/>
              <a:gd name="T5" fmla="*/ 1091 h 1243"/>
              <a:gd name="T6" fmla="*/ 56 w 73"/>
              <a:gd name="T7" fmla="*/ 1042 h 1243"/>
              <a:gd name="T8" fmla="*/ 61 w 73"/>
              <a:gd name="T9" fmla="*/ 987 h 1243"/>
              <a:gd name="T10" fmla="*/ 64 w 73"/>
              <a:gd name="T11" fmla="*/ 926 h 1243"/>
              <a:gd name="T12" fmla="*/ 68 w 73"/>
              <a:gd name="T13" fmla="*/ 839 h 1243"/>
              <a:gd name="T14" fmla="*/ 69 w 73"/>
              <a:gd name="T15" fmla="*/ 770 h 1243"/>
              <a:gd name="T16" fmla="*/ 70 w 73"/>
              <a:gd name="T17" fmla="*/ 699 h 1243"/>
              <a:gd name="T18" fmla="*/ 71 w 73"/>
              <a:gd name="T19" fmla="*/ 627 h 1243"/>
              <a:gd name="T20" fmla="*/ 71 w 73"/>
              <a:gd name="T21" fmla="*/ 555 h 1243"/>
              <a:gd name="T22" fmla="*/ 71 w 73"/>
              <a:gd name="T23" fmla="*/ 484 h 1243"/>
              <a:gd name="T24" fmla="*/ 71 w 73"/>
              <a:gd name="T25" fmla="*/ 394 h 1243"/>
              <a:gd name="T26" fmla="*/ 71 w 73"/>
              <a:gd name="T27" fmla="*/ 330 h 1243"/>
              <a:gd name="T28" fmla="*/ 73 w 73"/>
              <a:gd name="T29" fmla="*/ 270 h 1243"/>
              <a:gd name="T30" fmla="*/ 73 w 73"/>
              <a:gd name="T31" fmla="*/ 216 h 1243"/>
              <a:gd name="T32" fmla="*/ 73 w 73"/>
              <a:gd name="T33" fmla="*/ 166 h 1243"/>
              <a:gd name="T34" fmla="*/ 73 w 73"/>
              <a:gd name="T35" fmla="*/ 122 h 1243"/>
              <a:gd name="T36" fmla="*/ 70 w 73"/>
              <a:gd name="T37" fmla="*/ 83 h 1243"/>
              <a:gd name="T38" fmla="*/ 67 w 73"/>
              <a:gd name="T39" fmla="*/ 44 h 1243"/>
              <a:gd name="T40" fmla="*/ 63 w 73"/>
              <a:gd name="T41" fmla="*/ 22 h 1243"/>
              <a:gd name="T42" fmla="*/ 59 w 73"/>
              <a:gd name="T43" fmla="*/ 8 h 1243"/>
              <a:gd name="T44" fmla="*/ 53 w 73"/>
              <a:gd name="T45" fmla="*/ 1 h 1243"/>
              <a:gd name="T46" fmla="*/ 47 w 73"/>
              <a:gd name="T47" fmla="*/ 1 h 1243"/>
              <a:gd name="T48" fmla="*/ 41 w 73"/>
              <a:gd name="T49" fmla="*/ 8 h 1243"/>
              <a:gd name="T50" fmla="*/ 34 w 73"/>
              <a:gd name="T51" fmla="*/ 29 h 1243"/>
              <a:gd name="T52" fmla="*/ 29 w 73"/>
              <a:gd name="T53" fmla="*/ 52 h 1243"/>
              <a:gd name="T54" fmla="*/ 25 w 73"/>
              <a:gd name="T55" fmla="*/ 82 h 1243"/>
              <a:gd name="T56" fmla="*/ 20 w 73"/>
              <a:gd name="T57" fmla="*/ 117 h 1243"/>
              <a:gd name="T58" fmla="*/ 17 w 73"/>
              <a:gd name="T59" fmla="*/ 155 h 1243"/>
              <a:gd name="T60" fmla="*/ 13 w 73"/>
              <a:gd name="T61" fmla="*/ 198 h 1243"/>
              <a:gd name="T62" fmla="*/ 10 w 73"/>
              <a:gd name="T63" fmla="*/ 257 h 1243"/>
              <a:gd name="T64" fmla="*/ 9 w 73"/>
              <a:gd name="T65" fmla="*/ 304 h 1243"/>
              <a:gd name="T66" fmla="*/ 8 w 73"/>
              <a:gd name="T67" fmla="*/ 351 h 1243"/>
              <a:gd name="T68" fmla="*/ 7 w 73"/>
              <a:gd name="T69" fmla="*/ 399 h 1243"/>
              <a:gd name="T70" fmla="*/ 7 w 73"/>
              <a:gd name="T71" fmla="*/ 446 h 1243"/>
              <a:gd name="T72" fmla="*/ 5 w 73"/>
              <a:gd name="T73" fmla="*/ 494 h 1243"/>
              <a:gd name="T74" fmla="*/ 5 w 73"/>
              <a:gd name="T75" fmla="*/ 540 h 1243"/>
              <a:gd name="T76" fmla="*/ 5 w 73"/>
              <a:gd name="T77" fmla="*/ 600 h 1243"/>
              <a:gd name="T78" fmla="*/ 4 w 73"/>
              <a:gd name="T79" fmla="*/ 644 h 1243"/>
              <a:gd name="T80" fmla="*/ 4 w 73"/>
              <a:gd name="T81" fmla="*/ 688 h 1243"/>
              <a:gd name="T82" fmla="*/ 3 w 73"/>
              <a:gd name="T83" fmla="*/ 730 h 1243"/>
              <a:gd name="T84" fmla="*/ 3 w 73"/>
              <a:gd name="T85" fmla="*/ 772 h 1243"/>
              <a:gd name="T86" fmla="*/ 2 w 73"/>
              <a:gd name="T87" fmla="*/ 813 h 1243"/>
              <a:gd name="T88" fmla="*/ 1 w 73"/>
              <a:gd name="T89" fmla="*/ 868 h 1243"/>
              <a:gd name="T90" fmla="*/ 1 w 73"/>
              <a:gd name="T91" fmla="*/ 910 h 1243"/>
              <a:gd name="T92" fmla="*/ 0 w 73"/>
              <a:gd name="T93" fmla="*/ 949 h 1243"/>
              <a:gd name="T94" fmla="*/ 0 w 73"/>
              <a:gd name="T95" fmla="*/ 988 h 1243"/>
              <a:gd name="T96" fmla="*/ 0 w 73"/>
              <a:gd name="T97" fmla="*/ 1025 h 1243"/>
              <a:gd name="T98" fmla="*/ 0 w 73"/>
              <a:gd name="T99" fmla="*/ 1060 h 1243"/>
              <a:gd name="T100" fmla="*/ 0 w 73"/>
              <a:gd name="T101" fmla="*/ 1102 h 1243"/>
              <a:gd name="T102" fmla="*/ 1 w 73"/>
              <a:gd name="T103" fmla="*/ 1130 h 1243"/>
              <a:gd name="T104" fmla="*/ 2 w 73"/>
              <a:gd name="T105" fmla="*/ 1154 h 1243"/>
              <a:gd name="T106" fmla="*/ 3 w 73"/>
              <a:gd name="T107" fmla="*/ 1176 h 1243"/>
              <a:gd name="T108" fmla="*/ 5 w 73"/>
              <a:gd name="T109" fmla="*/ 1195 h 1243"/>
              <a:gd name="T110" fmla="*/ 8 w 73"/>
              <a:gd name="T111" fmla="*/ 1210 h 1243"/>
              <a:gd name="T112" fmla="*/ 11 w 73"/>
              <a:gd name="T113" fmla="*/ 1222 h 1243"/>
              <a:gd name="T114" fmla="*/ 15 w 73"/>
              <a:gd name="T115" fmla="*/ 1235 h 1243"/>
              <a:gd name="T116" fmla="*/ 18 w 73"/>
              <a:gd name="T117" fmla="*/ 1241 h 1243"/>
              <a:gd name="T118" fmla="*/ 22 w 73"/>
              <a:gd name="T119" fmla="*/ 1243 h 1243"/>
              <a:gd name="T120" fmla="*/ 26 w 73"/>
              <a:gd name="T121" fmla="*/ 1240 h 1243"/>
              <a:gd name="T122" fmla="*/ 30 w 73"/>
              <a:gd name="T123" fmla="*/ 1230 h 1243"/>
              <a:gd name="T124" fmla="*/ 34 w 73"/>
              <a:gd name="T125" fmla="*/ 1215 h 12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1243"/>
              <a:gd name="T191" fmla="*/ 73 w 73"/>
              <a:gd name="T192" fmla="*/ 1243 h 124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1243">
                <a:moveTo>
                  <a:pt x="39" y="1192"/>
                </a:moveTo>
                <a:lnTo>
                  <a:pt x="40" y="1182"/>
                </a:lnTo>
                <a:lnTo>
                  <a:pt x="42" y="1171"/>
                </a:lnTo>
                <a:lnTo>
                  <a:pt x="44" y="1161"/>
                </a:lnTo>
                <a:lnTo>
                  <a:pt x="46" y="1148"/>
                </a:lnTo>
                <a:lnTo>
                  <a:pt x="47" y="1135"/>
                </a:lnTo>
                <a:lnTo>
                  <a:pt x="48" y="1122"/>
                </a:lnTo>
                <a:lnTo>
                  <a:pt x="51" y="1108"/>
                </a:lnTo>
                <a:lnTo>
                  <a:pt x="52" y="1091"/>
                </a:lnTo>
                <a:lnTo>
                  <a:pt x="53" y="1076"/>
                </a:lnTo>
                <a:lnTo>
                  <a:pt x="55" y="1059"/>
                </a:lnTo>
                <a:lnTo>
                  <a:pt x="56" y="1042"/>
                </a:lnTo>
                <a:lnTo>
                  <a:pt x="57" y="1024"/>
                </a:lnTo>
                <a:lnTo>
                  <a:pt x="59" y="1006"/>
                </a:lnTo>
                <a:lnTo>
                  <a:pt x="61" y="987"/>
                </a:lnTo>
                <a:lnTo>
                  <a:pt x="62" y="967"/>
                </a:lnTo>
                <a:lnTo>
                  <a:pt x="63" y="947"/>
                </a:lnTo>
                <a:lnTo>
                  <a:pt x="64" y="926"/>
                </a:lnTo>
                <a:lnTo>
                  <a:pt x="66" y="905"/>
                </a:lnTo>
                <a:lnTo>
                  <a:pt x="67" y="862"/>
                </a:lnTo>
                <a:lnTo>
                  <a:pt x="68" y="839"/>
                </a:lnTo>
                <a:lnTo>
                  <a:pt x="68" y="817"/>
                </a:lnTo>
                <a:lnTo>
                  <a:pt x="69" y="794"/>
                </a:lnTo>
                <a:lnTo>
                  <a:pt x="69" y="770"/>
                </a:lnTo>
                <a:lnTo>
                  <a:pt x="70" y="746"/>
                </a:lnTo>
                <a:lnTo>
                  <a:pt x="70" y="723"/>
                </a:lnTo>
                <a:lnTo>
                  <a:pt x="70" y="699"/>
                </a:lnTo>
                <a:lnTo>
                  <a:pt x="70" y="675"/>
                </a:lnTo>
                <a:lnTo>
                  <a:pt x="70" y="651"/>
                </a:lnTo>
                <a:lnTo>
                  <a:pt x="71" y="627"/>
                </a:lnTo>
                <a:lnTo>
                  <a:pt x="71" y="604"/>
                </a:lnTo>
                <a:lnTo>
                  <a:pt x="71" y="579"/>
                </a:lnTo>
                <a:lnTo>
                  <a:pt x="71" y="555"/>
                </a:lnTo>
                <a:lnTo>
                  <a:pt x="71" y="532"/>
                </a:lnTo>
                <a:lnTo>
                  <a:pt x="71" y="507"/>
                </a:lnTo>
                <a:lnTo>
                  <a:pt x="71" y="484"/>
                </a:lnTo>
                <a:lnTo>
                  <a:pt x="71" y="461"/>
                </a:lnTo>
                <a:lnTo>
                  <a:pt x="71" y="439"/>
                </a:lnTo>
                <a:lnTo>
                  <a:pt x="71" y="394"/>
                </a:lnTo>
                <a:lnTo>
                  <a:pt x="71" y="372"/>
                </a:lnTo>
                <a:lnTo>
                  <a:pt x="71" y="351"/>
                </a:lnTo>
                <a:lnTo>
                  <a:pt x="71" y="330"/>
                </a:lnTo>
                <a:lnTo>
                  <a:pt x="73" y="309"/>
                </a:lnTo>
                <a:lnTo>
                  <a:pt x="73" y="290"/>
                </a:lnTo>
                <a:lnTo>
                  <a:pt x="73" y="270"/>
                </a:lnTo>
                <a:lnTo>
                  <a:pt x="73" y="251"/>
                </a:lnTo>
                <a:lnTo>
                  <a:pt x="73" y="233"/>
                </a:lnTo>
                <a:lnTo>
                  <a:pt x="73" y="216"/>
                </a:lnTo>
                <a:lnTo>
                  <a:pt x="73" y="198"/>
                </a:lnTo>
                <a:lnTo>
                  <a:pt x="73" y="182"/>
                </a:lnTo>
                <a:lnTo>
                  <a:pt x="73" y="166"/>
                </a:lnTo>
                <a:lnTo>
                  <a:pt x="73" y="151"/>
                </a:lnTo>
                <a:lnTo>
                  <a:pt x="73" y="136"/>
                </a:lnTo>
                <a:lnTo>
                  <a:pt x="73" y="122"/>
                </a:lnTo>
                <a:lnTo>
                  <a:pt x="71" y="108"/>
                </a:lnTo>
                <a:lnTo>
                  <a:pt x="71" y="96"/>
                </a:lnTo>
                <a:lnTo>
                  <a:pt x="70" y="83"/>
                </a:lnTo>
                <a:lnTo>
                  <a:pt x="69" y="63"/>
                </a:lnTo>
                <a:lnTo>
                  <a:pt x="68" y="53"/>
                </a:lnTo>
                <a:lnTo>
                  <a:pt x="67" y="44"/>
                </a:lnTo>
                <a:lnTo>
                  <a:pt x="66" y="36"/>
                </a:lnTo>
                <a:lnTo>
                  <a:pt x="64" y="29"/>
                </a:lnTo>
                <a:lnTo>
                  <a:pt x="63" y="22"/>
                </a:lnTo>
                <a:lnTo>
                  <a:pt x="62" y="17"/>
                </a:lnTo>
                <a:lnTo>
                  <a:pt x="60" y="12"/>
                </a:lnTo>
                <a:lnTo>
                  <a:pt x="59" y="8"/>
                </a:lnTo>
                <a:lnTo>
                  <a:pt x="56" y="5"/>
                </a:lnTo>
                <a:lnTo>
                  <a:pt x="55" y="2"/>
                </a:lnTo>
                <a:lnTo>
                  <a:pt x="53" y="1"/>
                </a:lnTo>
                <a:lnTo>
                  <a:pt x="51" y="0"/>
                </a:lnTo>
                <a:lnTo>
                  <a:pt x="49" y="0"/>
                </a:lnTo>
                <a:lnTo>
                  <a:pt x="47" y="1"/>
                </a:lnTo>
                <a:lnTo>
                  <a:pt x="46" y="2"/>
                </a:lnTo>
                <a:lnTo>
                  <a:pt x="44" y="5"/>
                </a:lnTo>
                <a:lnTo>
                  <a:pt x="41" y="8"/>
                </a:lnTo>
                <a:lnTo>
                  <a:pt x="40" y="12"/>
                </a:lnTo>
                <a:lnTo>
                  <a:pt x="35" y="22"/>
                </a:lnTo>
                <a:lnTo>
                  <a:pt x="34" y="29"/>
                </a:lnTo>
                <a:lnTo>
                  <a:pt x="32" y="36"/>
                </a:lnTo>
                <a:lnTo>
                  <a:pt x="31" y="44"/>
                </a:lnTo>
                <a:lnTo>
                  <a:pt x="29" y="52"/>
                </a:lnTo>
                <a:lnTo>
                  <a:pt x="27" y="61"/>
                </a:lnTo>
                <a:lnTo>
                  <a:pt x="26" y="72"/>
                </a:lnTo>
                <a:lnTo>
                  <a:pt x="25" y="82"/>
                </a:lnTo>
                <a:lnTo>
                  <a:pt x="23" y="93"/>
                </a:lnTo>
                <a:lnTo>
                  <a:pt x="22" y="104"/>
                </a:lnTo>
                <a:lnTo>
                  <a:pt x="20" y="117"/>
                </a:lnTo>
                <a:lnTo>
                  <a:pt x="19" y="130"/>
                </a:lnTo>
                <a:lnTo>
                  <a:pt x="18" y="143"/>
                </a:lnTo>
                <a:lnTo>
                  <a:pt x="17" y="155"/>
                </a:lnTo>
                <a:lnTo>
                  <a:pt x="16" y="169"/>
                </a:lnTo>
                <a:lnTo>
                  <a:pt x="15" y="183"/>
                </a:lnTo>
                <a:lnTo>
                  <a:pt x="13" y="198"/>
                </a:lnTo>
                <a:lnTo>
                  <a:pt x="12" y="212"/>
                </a:lnTo>
                <a:lnTo>
                  <a:pt x="12" y="227"/>
                </a:lnTo>
                <a:lnTo>
                  <a:pt x="10" y="257"/>
                </a:lnTo>
                <a:lnTo>
                  <a:pt x="10" y="273"/>
                </a:lnTo>
                <a:lnTo>
                  <a:pt x="9" y="289"/>
                </a:lnTo>
                <a:lnTo>
                  <a:pt x="9" y="304"/>
                </a:lnTo>
                <a:lnTo>
                  <a:pt x="8" y="320"/>
                </a:lnTo>
                <a:lnTo>
                  <a:pt x="8" y="335"/>
                </a:lnTo>
                <a:lnTo>
                  <a:pt x="8" y="351"/>
                </a:lnTo>
                <a:lnTo>
                  <a:pt x="7" y="367"/>
                </a:lnTo>
                <a:lnTo>
                  <a:pt x="7" y="382"/>
                </a:lnTo>
                <a:lnTo>
                  <a:pt x="7" y="399"/>
                </a:lnTo>
                <a:lnTo>
                  <a:pt x="7" y="415"/>
                </a:lnTo>
                <a:lnTo>
                  <a:pt x="7" y="430"/>
                </a:lnTo>
                <a:lnTo>
                  <a:pt x="7" y="446"/>
                </a:lnTo>
                <a:lnTo>
                  <a:pt x="5" y="462"/>
                </a:lnTo>
                <a:lnTo>
                  <a:pt x="5" y="477"/>
                </a:lnTo>
                <a:lnTo>
                  <a:pt x="5" y="494"/>
                </a:lnTo>
                <a:lnTo>
                  <a:pt x="5" y="509"/>
                </a:lnTo>
                <a:lnTo>
                  <a:pt x="5" y="525"/>
                </a:lnTo>
                <a:lnTo>
                  <a:pt x="5" y="540"/>
                </a:lnTo>
                <a:lnTo>
                  <a:pt x="5" y="570"/>
                </a:lnTo>
                <a:lnTo>
                  <a:pt x="5" y="585"/>
                </a:lnTo>
                <a:lnTo>
                  <a:pt x="5" y="600"/>
                </a:lnTo>
                <a:lnTo>
                  <a:pt x="4" y="615"/>
                </a:lnTo>
                <a:lnTo>
                  <a:pt x="4" y="630"/>
                </a:lnTo>
                <a:lnTo>
                  <a:pt x="4" y="644"/>
                </a:lnTo>
                <a:lnTo>
                  <a:pt x="4" y="659"/>
                </a:lnTo>
                <a:lnTo>
                  <a:pt x="4" y="673"/>
                </a:lnTo>
                <a:lnTo>
                  <a:pt x="4" y="688"/>
                </a:lnTo>
                <a:lnTo>
                  <a:pt x="4" y="702"/>
                </a:lnTo>
                <a:lnTo>
                  <a:pt x="3" y="716"/>
                </a:lnTo>
                <a:lnTo>
                  <a:pt x="3" y="730"/>
                </a:lnTo>
                <a:lnTo>
                  <a:pt x="3" y="744"/>
                </a:lnTo>
                <a:lnTo>
                  <a:pt x="3" y="758"/>
                </a:lnTo>
                <a:lnTo>
                  <a:pt x="3" y="772"/>
                </a:lnTo>
                <a:lnTo>
                  <a:pt x="2" y="786"/>
                </a:lnTo>
                <a:lnTo>
                  <a:pt x="2" y="799"/>
                </a:lnTo>
                <a:lnTo>
                  <a:pt x="2" y="813"/>
                </a:lnTo>
                <a:lnTo>
                  <a:pt x="2" y="827"/>
                </a:lnTo>
                <a:lnTo>
                  <a:pt x="1" y="855"/>
                </a:lnTo>
                <a:lnTo>
                  <a:pt x="1" y="868"/>
                </a:lnTo>
                <a:lnTo>
                  <a:pt x="1" y="882"/>
                </a:lnTo>
                <a:lnTo>
                  <a:pt x="1" y="896"/>
                </a:lnTo>
                <a:lnTo>
                  <a:pt x="1" y="910"/>
                </a:lnTo>
                <a:lnTo>
                  <a:pt x="1" y="922"/>
                </a:lnTo>
                <a:lnTo>
                  <a:pt x="0" y="936"/>
                </a:lnTo>
                <a:lnTo>
                  <a:pt x="0" y="949"/>
                </a:lnTo>
                <a:lnTo>
                  <a:pt x="0" y="963"/>
                </a:lnTo>
                <a:lnTo>
                  <a:pt x="0" y="976"/>
                </a:lnTo>
                <a:lnTo>
                  <a:pt x="0" y="988"/>
                </a:lnTo>
                <a:lnTo>
                  <a:pt x="0" y="1001"/>
                </a:lnTo>
                <a:lnTo>
                  <a:pt x="0" y="1013"/>
                </a:lnTo>
                <a:lnTo>
                  <a:pt x="0" y="1025"/>
                </a:lnTo>
                <a:lnTo>
                  <a:pt x="0" y="1037"/>
                </a:lnTo>
                <a:lnTo>
                  <a:pt x="0" y="1049"/>
                </a:lnTo>
                <a:lnTo>
                  <a:pt x="0" y="1060"/>
                </a:lnTo>
                <a:lnTo>
                  <a:pt x="0" y="1071"/>
                </a:lnTo>
                <a:lnTo>
                  <a:pt x="0" y="1082"/>
                </a:lnTo>
                <a:lnTo>
                  <a:pt x="0" y="1102"/>
                </a:lnTo>
                <a:lnTo>
                  <a:pt x="0" y="1111"/>
                </a:lnTo>
                <a:lnTo>
                  <a:pt x="1" y="1120"/>
                </a:lnTo>
                <a:lnTo>
                  <a:pt x="1" y="1130"/>
                </a:lnTo>
                <a:lnTo>
                  <a:pt x="1" y="1139"/>
                </a:lnTo>
                <a:lnTo>
                  <a:pt x="2" y="1147"/>
                </a:lnTo>
                <a:lnTo>
                  <a:pt x="2" y="1154"/>
                </a:lnTo>
                <a:lnTo>
                  <a:pt x="2" y="1162"/>
                </a:lnTo>
                <a:lnTo>
                  <a:pt x="3" y="1169"/>
                </a:lnTo>
                <a:lnTo>
                  <a:pt x="3" y="1176"/>
                </a:lnTo>
                <a:lnTo>
                  <a:pt x="4" y="1183"/>
                </a:lnTo>
                <a:lnTo>
                  <a:pt x="5" y="1189"/>
                </a:lnTo>
                <a:lnTo>
                  <a:pt x="5" y="1195"/>
                </a:lnTo>
                <a:lnTo>
                  <a:pt x="7" y="1200"/>
                </a:lnTo>
                <a:lnTo>
                  <a:pt x="8" y="1205"/>
                </a:lnTo>
                <a:lnTo>
                  <a:pt x="8" y="1210"/>
                </a:lnTo>
                <a:lnTo>
                  <a:pt x="9" y="1214"/>
                </a:lnTo>
                <a:lnTo>
                  <a:pt x="10" y="1219"/>
                </a:lnTo>
                <a:lnTo>
                  <a:pt x="11" y="1222"/>
                </a:lnTo>
                <a:lnTo>
                  <a:pt x="12" y="1229"/>
                </a:lnTo>
                <a:lnTo>
                  <a:pt x="13" y="1233"/>
                </a:lnTo>
                <a:lnTo>
                  <a:pt x="15" y="1235"/>
                </a:lnTo>
                <a:lnTo>
                  <a:pt x="16" y="1237"/>
                </a:lnTo>
                <a:lnTo>
                  <a:pt x="17" y="1240"/>
                </a:lnTo>
                <a:lnTo>
                  <a:pt x="18" y="1241"/>
                </a:lnTo>
                <a:lnTo>
                  <a:pt x="19" y="1242"/>
                </a:lnTo>
                <a:lnTo>
                  <a:pt x="20" y="1242"/>
                </a:lnTo>
                <a:lnTo>
                  <a:pt x="22" y="1243"/>
                </a:lnTo>
                <a:lnTo>
                  <a:pt x="23" y="1242"/>
                </a:lnTo>
                <a:lnTo>
                  <a:pt x="24" y="1241"/>
                </a:lnTo>
                <a:lnTo>
                  <a:pt x="26" y="1240"/>
                </a:lnTo>
                <a:lnTo>
                  <a:pt x="27" y="1237"/>
                </a:lnTo>
                <a:lnTo>
                  <a:pt x="29" y="1234"/>
                </a:lnTo>
                <a:lnTo>
                  <a:pt x="30" y="1230"/>
                </a:lnTo>
                <a:lnTo>
                  <a:pt x="31" y="1226"/>
                </a:lnTo>
                <a:lnTo>
                  <a:pt x="33" y="1221"/>
                </a:lnTo>
                <a:lnTo>
                  <a:pt x="34" y="1215"/>
                </a:lnTo>
                <a:lnTo>
                  <a:pt x="35" y="1208"/>
                </a:lnTo>
                <a:lnTo>
                  <a:pt x="39" y="119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1" name="Freeform 72"/>
          <p:cNvSpPr>
            <a:spLocks/>
          </p:cNvSpPr>
          <p:nvPr/>
        </p:nvSpPr>
        <p:spPr bwMode="auto">
          <a:xfrm>
            <a:off x="5905500" y="4427538"/>
            <a:ext cx="58738" cy="928687"/>
          </a:xfrm>
          <a:custGeom>
            <a:avLst/>
            <a:gdLst>
              <a:gd name="T0" fmla="*/ 65 w 109"/>
              <a:gd name="T1" fmla="*/ 1656 h 1755"/>
              <a:gd name="T2" fmla="*/ 72 w 109"/>
              <a:gd name="T3" fmla="*/ 1599 h 1755"/>
              <a:gd name="T4" fmla="*/ 80 w 109"/>
              <a:gd name="T5" fmla="*/ 1532 h 1755"/>
              <a:gd name="T6" fmla="*/ 86 w 109"/>
              <a:gd name="T7" fmla="*/ 1454 h 1755"/>
              <a:gd name="T8" fmla="*/ 94 w 109"/>
              <a:gd name="T9" fmla="*/ 1349 h 1755"/>
              <a:gd name="T10" fmla="*/ 98 w 109"/>
              <a:gd name="T11" fmla="*/ 1259 h 1755"/>
              <a:gd name="T12" fmla="*/ 103 w 109"/>
              <a:gd name="T13" fmla="*/ 1166 h 1755"/>
              <a:gd name="T14" fmla="*/ 105 w 109"/>
              <a:gd name="T15" fmla="*/ 1068 h 1755"/>
              <a:gd name="T16" fmla="*/ 108 w 109"/>
              <a:gd name="T17" fmla="*/ 970 h 1755"/>
              <a:gd name="T18" fmla="*/ 109 w 109"/>
              <a:gd name="T19" fmla="*/ 845 h 1755"/>
              <a:gd name="T20" fmla="*/ 109 w 109"/>
              <a:gd name="T21" fmla="*/ 744 h 1755"/>
              <a:gd name="T22" fmla="*/ 109 w 109"/>
              <a:gd name="T23" fmla="*/ 645 h 1755"/>
              <a:gd name="T24" fmla="*/ 108 w 109"/>
              <a:gd name="T25" fmla="*/ 548 h 1755"/>
              <a:gd name="T26" fmla="*/ 106 w 109"/>
              <a:gd name="T27" fmla="*/ 454 h 1755"/>
              <a:gd name="T28" fmla="*/ 104 w 109"/>
              <a:gd name="T29" fmla="*/ 344 h 1755"/>
              <a:gd name="T30" fmla="*/ 101 w 109"/>
              <a:gd name="T31" fmla="*/ 263 h 1755"/>
              <a:gd name="T32" fmla="*/ 97 w 109"/>
              <a:gd name="T33" fmla="*/ 189 h 1755"/>
              <a:gd name="T34" fmla="*/ 94 w 109"/>
              <a:gd name="T35" fmla="*/ 125 h 1755"/>
              <a:gd name="T36" fmla="*/ 89 w 109"/>
              <a:gd name="T37" fmla="*/ 73 h 1755"/>
              <a:gd name="T38" fmla="*/ 83 w 109"/>
              <a:gd name="T39" fmla="*/ 27 h 1755"/>
              <a:gd name="T40" fmla="*/ 77 w 109"/>
              <a:gd name="T41" fmla="*/ 5 h 1755"/>
              <a:gd name="T42" fmla="*/ 72 w 109"/>
              <a:gd name="T43" fmla="*/ 0 h 1755"/>
              <a:gd name="T44" fmla="*/ 65 w 109"/>
              <a:gd name="T45" fmla="*/ 13 h 1755"/>
              <a:gd name="T46" fmla="*/ 57 w 109"/>
              <a:gd name="T47" fmla="*/ 53 h 1755"/>
              <a:gd name="T48" fmla="*/ 50 w 109"/>
              <a:gd name="T49" fmla="*/ 107 h 1755"/>
              <a:gd name="T50" fmla="*/ 43 w 109"/>
              <a:gd name="T51" fmla="*/ 176 h 1755"/>
              <a:gd name="T52" fmla="*/ 37 w 109"/>
              <a:gd name="T53" fmla="*/ 256 h 1755"/>
              <a:gd name="T54" fmla="*/ 30 w 109"/>
              <a:gd name="T55" fmla="*/ 342 h 1755"/>
              <a:gd name="T56" fmla="*/ 23 w 109"/>
              <a:gd name="T57" fmla="*/ 449 h 1755"/>
              <a:gd name="T58" fmla="*/ 18 w 109"/>
              <a:gd name="T59" fmla="*/ 534 h 1755"/>
              <a:gd name="T60" fmla="*/ 14 w 109"/>
              <a:gd name="T61" fmla="*/ 616 h 1755"/>
              <a:gd name="T62" fmla="*/ 10 w 109"/>
              <a:gd name="T63" fmla="*/ 695 h 1755"/>
              <a:gd name="T64" fmla="*/ 7 w 109"/>
              <a:gd name="T65" fmla="*/ 773 h 1755"/>
              <a:gd name="T66" fmla="*/ 5 w 109"/>
              <a:gd name="T67" fmla="*/ 868 h 1755"/>
              <a:gd name="T68" fmla="*/ 2 w 109"/>
              <a:gd name="T69" fmla="*/ 942 h 1755"/>
              <a:gd name="T70" fmla="*/ 1 w 109"/>
              <a:gd name="T71" fmla="*/ 1016 h 1755"/>
              <a:gd name="T72" fmla="*/ 1 w 109"/>
              <a:gd name="T73" fmla="*/ 1090 h 1755"/>
              <a:gd name="T74" fmla="*/ 0 w 109"/>
              <a:gd name="T75" fmla="*/ 1167 h 1755"/>
              <a:gd name="T76" fmla="*/ 0 w 109"/>
              <a:gd name="T77" fmla="*/ 1263 h 1755"/>
              <a:gd name="T78" fmla="*/ 1 w 109"/>
              <a:gd name="T79" fmla="*/ 1339 h 1755"/>
              <a:gd name="T80" fmla="*/ 2 w 109"/>
              <a:gd name="T81" fmla="*/ 1415 h 1755"/>
              <a:gd name="T82" fmla="*/ 3 w 109"/>
              <a:gd name="T83" fmla="*/ 1485 h 1755"/>
              <a:gd name="T84" fmla="*/ 7 w 109"/>
              <a:gd name="T85" fmla="*/ 1565 h 1755"/>
              <a:gd name="T86" fmla="*/ 10 w 109"/>
              <a:gd name="T87" fmla="*/ 1619 h 1755"/>
              <a:gd name="T88" fmla="*/ 15 w 109"/>
              <a:gd name="T89" fmla="*/ 1663 h 1755"/>
              <a:gd name="T90" fmla="*/ 20 w 109"/>
              <a:gd name="T91" fmla="*/ 1697 h 1755"/>
              <a:gd name="T92" fmla="*/ 25 w 109"/>
              <a:gd name="T93" fmla="*/ 1724 h 1755"/>
              <a:gd name="T94" fmla="*/ 31 w 109"/>
              <a:gd name="T95" fmla="*/ 1746 h 1755"/>
              <a:gd name="T96" fmla="*/ 37 w 109"/>
              <a:gd name="T97" fmla="*/ 1754 h 1755"/>
              <a:gd name="T98" fmla="*/ 43 w 109"/>
              <a:gd name="T99" fmla="*/ 1753 h 1755"/>
              <a:gd name="T100" fmla="*/ 49 w 109"/>
              <a:gd name="T101" fmla="*/ 1740 h 1755"/>
              <a:gd name="T102" fmla="*/ 54 w 109"/>
              <a:gd name="T103" fmla="*/ 1717 h 17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9"/>
              <a:gd name="T157" fmla="*/ 0 h 1755"/>
              <a:gd name="T158" fmla="*/ 109 w 109"/>
              <a:gd name="T159" fmla="*/ 1755 h 175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9" h="1755">
                <a:moveTo>
                  <a:pt x="60" y="1690"/>
                </a:moveTo>
                <a:lnTo>
                  <a:pt x="61" y="1679"/>
                </a:lnTo>
                <a:lnTo>
                  <a:pt x="64" y="1668"/>
                </a:lnTo>
                <a:lnTo>
                  <a:pt x="65" y="1656"/>
                </a:lnTo>
                <a:lnTo>
                  <a:pt x="67" y="1643"/>
                </a:lnTo>
                <a:lnTo>
                  <a:pt x="68" y="1629"/>
                </a:lnTo>
                <a:lnTo>
                  <a:pt x="71" y="1614"/>
                </a:lnTo>
                <a:lnTo>
                  <a:pt x="72" y="1599"/>
                </a:lnTo>
                <a:lnTo>
                  <a:pt x="74" y="1583"/>
                </a:lnTo>
                <a:lnTo>
                  <a:pt x="76" y="1566"/>
                </a:lnTo>
                <a:lnTo>
                  <a:pt x="77" y="1549"/>
                </a:lnTo>
                <a:lnTo>
                  <a:pt x="80" y="1532"/>
                </a:lnTo>
                <a:lnTo>
                  <a:pt x="81" y="1513"/>
                </a:lnTo>
                <a:lnTo>
                  <a:pt x="83" y="1493"/>
                </a:lnTo>
                <a:lnTo>
                  <a:pt x="84" y="1475"/>
                </a:lnTo>
                <a:lnTo>
                  <a:pt x="86" y="1454"/>
                </a:lnTo>
                <a:lnTo>
                  <a:pt x="88" y="1434"/>
                </a:lnTo>
                <a:lnTo>
                  <a:pt x="89" y="1413"/>
                </a:lnTo>
                <a:lnTo>
                  <a:pt x="91" y="1393"/>
                </a:lnTo>
                <a:lnTo>
                  <a:pt x="94" y="1349"/>
                </a:lnTo>
                <a:lnTo>
                  <a:pt x="95" y="1327"/>
                </a:lnTo>
                <a:lnTo>
                  <a:pt x="96" y="1305"/>
                </a:lnTo>
                <a:lnTo>
                  <a:pt x="97" y="1283"/>
                </a:lnTo>
                <a:lnTo>
                  <a:pt x="98" y="1259"/>
                </a:lnTo>
                <a:lnTo>
                  <a:pt x="99" y="1236"/>
                </a:lnTo>
                <a:lnTo>
                  <a:pt x="101" y="1213"/>
                </a:lnTo>
                <a:lnTo>
                  <a:pt x="102" y="1189"/>
                </a:lnTo>
                <a:lnTo>
                  <a:pt x="103" y="1166"/>
                </a:lnTo>
                <a:lnTo>
                  <a:pt x="103" y="1141"/>
                </a:lnTo>
                <a:lnTo>
                  <a:pt x="104" y="1117"/>
                </a:lnTo>
                <a:lnTo>
                  <a:pt x="105" y="1093"/>
                </a:lnTo>
                <a:lnTo>
                  <a:pt x="105" y="1068"/>
                </a:lnTo>
                <a:lnTo>
                  <a:pt x="106" y="1044"/>
                </a:lnTo>
                <a:lnTo>
                  <a:pt x="106" y="1020"/>
                </a:lnTo>
                <a:lnTo>
                  <a:pt x="106" y="994"/>
                </a:lnTo>
                <a:lnTo>
                  <a:pt x="108" y="970"/>
                </a:lnTo>
                <a:lnTo>
                  <a:pt x="108" y="944"/>
                </a:lnTo>
                <a:lnTo>
                  <a:pt x="109" y="920"/>
                </a:lnTo>
                <a:lnTo>
                  <a:pt x="109" y="870"/>
                </a:lnTo>
                <a:lnTo>
                  <a:pt x="109" y="845"/>
                </a:lnTo>
                <a:lnTo>
                  <a:pt x="109" y="819"/>
                </a:lnTo>
                <a:lnTo>
                  <a:pt x="109" y="795"/>
                </a:lnTo>
                <a:lnTo>
                  <a:pt x="109" y="769"/>
                </a:lnTo>
                <a:lnTo>
                  <a:pt x="109" y="744"/>
                </a:lnTo>
                <a:lnTo>
                  <a:pt x="109" y="719"/>
                </a:lnTo>
                <a:lnTo>
                  <a:pt x="109" y="694"/>
                </a:lnTo>
                <a:lnTo>
                  <a:pt x="109" y="670"/>
                </a:lnTo>
                <a:lnTo>
                  <a:pt x="109" y="645"/>
                </a:lnTo>
                <a:lnTo>
                  <a:pt x="109" y="621"/>
                </a:lnTo>
                <a:lnTo>
                  <a:pt x="109" y="597"/>
                </a:lnTo>
                <a:lnTo>
                  <a:pt x="109" y="572"/>
                </a:lnTo>
                <a:lnTo>
                  <a:pt x="108" y="548"/>
                </a:lnTo>
                <a:lnTo>
                  <a:pt x="108" y="524"/>
                </a:lnTo>
                <a:lnTo>
                  <a:pt x="108" y="500"/>
                </a:lnTo>
                <a:lnTo>
                  <a:pt x="106" y="477"/>
                </a:lnTo>
                <a:lnTo>
                  <a:pt x="106" y="454"/>
                </a:lnTo>
                <a:lnTo>
                  <a:pt x="106" y="432"/>
                </a:lnTo>
                <a:lnTo>
                  <a:pt x="105" y="387"/>
                </a:lnTo>
                <a:lnTo>
                  <a:pt x="104" y="365"/>
                </a:lnTo>
                <a:lnTo>
                  <a:pt x="104" y="344"/>
                </a:lnTo>
                <a:lnTo>
                  <a:pt x="103" y="323"/>
                </a:lnTo>
                <a:lnTo>
                  <a:pt x="103" y="302"/>
                </a:lnTo>
                <a:lnTo>
                  <a:pt x="102" y="283"/>
                </a:lnTo>
                <a:lnTo>
                  <a:pt x="101" y="263"/>
                </a:lnTo>
                <a:lnTo>
                  <a:pt x="101" y="243"/>
                </a:lnTo>
                <a:lnTo>
                  <a:pt x="99" y="225"/>
                </a:lnTo>
                <a:lnTo>
                  <a:pt x="98" y="206"/>
                </a:lnTo>
                <a:lnTo>
                  <a:pt x="97" y="189"/>
                </a:lnTo>
                <a:lnTo>
                  <a:pt x="97" y="173"/>
                </a:lnTo>
                <a:lnTo>
                  <a:pt x="96" y="156"/>
                </a:lnTo>
                <a:lnTo>
                  <a:pt x="95" y="140"/>
                </a:lnTo>
                <a:lnTo>
                  <a:pt x="94" y="125"/>
                </a:lnTo>
                <a:lnTo>
                  <a:pt x="93" y="111"/>
                </a:lnTo>
                <a:lnTo>
                  <a:pt x="91" y="97"/>
                </a:lnTo>
                <a:lnTo>
                  <a:pt x="90" y="85"/>
                </a:lnTo>
                <a:lnTo>
                  <a:pt x="89" y="73"/>
                </a:lnTo>
                <a:lnTo>
                  <a:pt x="87" y="52"/>
                </a:lnTo>
                <a:lnTo>
                  <a:pt x="86" y="42"/>
                </a:lnTo>
                <a:lnTo>
                  <a:pt x="84" y="34"/>
                </a:lnTo>
                <a:lnTo>
                  <a:pt x="83" y="27"/>
                </a:lnTo>
                <a:lnTo>
                  <a:pt x="82" y="20"/>
                </a:lnTo>
                <a:lnTo>
                  <a:pt x="80" y="14"/>
                </a:lnTo>
                <a:lnTo>
                  <a:pt x="79" y="9"/>
                </a:lnTo>
                <a:lnTo>
                  <a:pt x="77" y="5"/>
                </a:lnTo>
                <a:lnTo>
                  <a:pt x="76" y="2"/>
                </a:lnTo>
                <a:lnTo>
                  <a:pt x="74" y="0"/>
                </a:lnTo>
                <a:lnTo>
                  <a:pt x="73" y="0"/>
                </a:lnTo>
                <a:lnTo>
                  <a:pt x="72" y="0"/>
                </a:lnTo>
                <a:lnTo>
                  <a:pt x="69" y="1"/>
                </a:lnTo>
                <a:lnTo>
                  <a:pt x="68" y="3"/>
                </a:lnTo>
                <a:lnTo>
                  <a:pt x="67" y="7"/>
                </a:lnTo>
                <a:lnTo>
                  <a:pt x="65" y="13"/>
                </a:lnTo>
                <a:lnTo>
                  <a:pt x="64" y="19"/>
                </a:lnTo>
                <a:lnTo>
                  <a:pt x="61" y="25"/>
                </a:lnTo>
                <a:lnTo>
                  <a:pt x="60" y="34"/>
                </a:lnTo>
                <a:lnTo>
                  <a:pt x="57" y="53"/>
                </a:lnTo>
                <a:lnTo>
                  <a:pt x="55" y="65"/>
                </a:lnTo>
                <a:lnTo>
                  <a:pt x="53" y="78"/>
                </a:lnTo>
                <a:lnTo>
                  <a:pt x="52" y="91"/>
                </a:lnTo>
                <a:lnTo>
                  <a:pt x="50" y="107"/>
                </a:lnTo>
                <a:lnTo>
                  <a:pt x="49" y="123"/>
                </a:lnTo>
                <a:lnTo>
                  <a:pt x="46" y="140"/>
                </a:lnTo>
                <a:lnTo>
                  <a:pt x="45" y="158"/>
                </a:lnTo>
                <a:lnTo>
                  <a:pt x="43" y="176"/>
                </a:lnTo>
                <a:lnTo>
                  <a:pt x="42" y="195"/>
                </a:lnTo>
                <a:lnTo>
                  <a:pt x="39" y="214"/>
                </a:lnTo>
                <a:lnTo>
                  <a:pt x="38" y="235"/>
                </a:lnTo>
                <a:lnTo>
                  <a:pt x="37" y="256"/>
                </a:lnTo>
                <a:lnTo>
                  <a:pt x="35" y="277"/>
                </a:lnTo>
                <a:lnTo>
                  <a:pt x="33" y="298"/>
                </a:lnTo>
                <a:lnTo>
                  <a:pt x="31" y="320"/>
                </a:lnTo>
                <a:lnTo>
                  <a:pt x="30" y="342"/>
                </a:lnTo>
                <a:lnTo>
                  <a:pt x="29" y="364"/>
                </a:lnTo>
                <a:lnTo>
                  <a:pt x="28" y="385"/>
                </a:lnTo>
                <a:lnTo>
                  <a:pt x="24" y="429"/>
                </a:lnTo>
                <a:lnTo>
                  <a:pt x="23" y="449"/>
                </a:lnTo>
                <a:lnTo>
                  <a:pt x="22" y="472"/>
                </a:lnTo>
                <a:lnTo>
                  <a:pt x="21" y="492"/>
                </a:lnTo>
                <a:lnTo>
                  <a:pt x="20" y="513"/>
                </a:lnTo>
                <a:lnTo>
                  <a:pt x="18" y="534"/>
                </a:lnTo>
                <a:lnTo>
                  <a:pt x="17" y="555"/>
                </a:lnTo>
                <a:lnTo>
                  <a:pt x="16" y="576"/>
                </a:lnTo>
                <a:lnTo>
                  <a:pt x="15" y="595"/>
                </a:lnTo>
                <a:lnTo>
                  <a:pt x="14" y="616"/>
                </a:lnTo>
                <a:lnTo>
                  <a:pt x="13" y="636"/>
                </a:lnTo>
                <a:lnTo>
                  <a:pt x="11" y="656"/>
                </a:lnTo>
                <a:lnTo>
                  <a:pt x="11" y="675"/>
                </a:lnTo>
                <a:lnTo>
                  <a:pt x="10" y="695"/>
                </a:lnTo>
                <a:lnTo>
                  <a:pt x="9" y="715"/>
                </a:lnTo>
                <a:lnTo>
                  <a:pt x="9" y="735"/>
                </a:lnTo>
                <a:lnTo>
                  <a:pt x="8" y="753"/>
                </a:lnTo>
                <a:lnTo>
                  <a:pt x="7" y="773"/>
                </a:lnTo>
                <a:lnTo>
                  <a:pt x="7" y="791"/>
                </a:lnTo>
                <a:lnTo>
                  <a:pt x="6" y="830"/>
                </a:lnTo>
                <a:lnTo>
                  <a:pt x="5" y="848"/>
                </a:lnTo>
                <a:lnTo>
                  <a:pt x="5" y="868"/>
                </a:lnTo>
                <a:lnTo>
                  <a:pt x="3" y="886"/>
                </a:lnTo>
                <a:lnTo>
                  <a:pt x="3" y="905"/>
                </a:lnTo>
                <a:lnTo>
                  <a:pt x="3" y="923"/>
                </a:lnTo>
                <a:lnTo>
                  <a:pt x="2" y="942"/>
                </a:lnTo>
                <a:lnTo>
                  <a:pt x="2" y="960"/>
                </a:lnTo>
                <a:lnTo>
                  <a:pt x="2" y="979"/>
                </a:lnTo>
                <a:lnTo>
                  <a:pt x="2" y="998"/>
                </a:lnTo>
                <a:lnTo>
                  <a:pt x="1" y="1016"/>
                </a:lnTo>
                <a:lnTo>
                  <a:pt x="1" y="1035"/>
                </a:lnTo>
                <a:lnTo>
                  <a:pt x="1" y="1053"/>
                </a:lnTo>
                <a:lnTo>
                  <a:pt x="1" y="1072"/>
                </a:lnTo>
                <a:lnTo>
                  <a:pt x="1" y="1090"/>
                </a:lnTo>
                <a:lnTo>
                  <a:pt x="1" y="1110"/>
                </a:lnTo>
                <a:lnTo>
                  <a:pt x="0" y="1128"/>
                </a:lnTo>
                <a:lnTo>
                  <a:pt x="0" y="1147"/>
                </a:lnTo>
                <a:lnTo>
                  <a:pt x="0" y="1167"/>
                </a:lnTo>
                <a:lnTo>
                  <a:pt x="0" y="1205"/>
                </a:lnTo>
                <a:lnTo>
                  <a:pt x="0" y="1223"/>
                </a:lnTo>
                <a:lnTo>
                  <a:pt x="0" y="1243"/>
                </a:lnTo>
                <a:lnTo>
                  <a:pt x="0" y="1263"/>
                </a:lnTo>
                <a:lnTo>
                  <a:pt x="0" y="1281"/>
                </a:lnTo>
                <a:lnTo>
                  <a:pt x="1" y="1301"/>
                </a:lnTo>
                <a:lnTo>
                  <a:pt x="1" y="1321"/>
                </a:lnTo>
                <a:lnTo>
                  <a:pt x="1" y="1339"/>
                </a:lnTo>
                <a:lnTo>
                  <a:pt x="1" y="1359"/>
                </a:lnTo>
                <a:lnTo>
                  <a:pt x="1" y="1378"/>
                </a:lnTo>
                <a:lnTo>
                  <a:pt x="1" y="1396"/>
                </a:lnTo>
                <a:lnTo>
                  <a:pt x="2" y="1415"/>
                </a:lnTo>
                <a:lnTo>
                  <a:pt x="2" y="1433"/>
                </a:lnTo>
                <a:lnTo>
                  <a:pt x="2" y="1451"/>
                </a:lnTo>
                <a:lnTo>
                  <a:pt x="3" y="1469"/>
                </a:lnTo>
                <a:lnTo>
                  <a:pt x="3" y="1485"/>
                </a:lnTo>
                <a:lnTo>
                  <a:pt x="5" y="1503"/>
                </a:lnTo>
                <a:lnTo>
                  <a:pt x="5" y="1519"/>
                </a:lnTo>
                <a:lnTo>
                  <a:pt x="6" y="1535"/>
                </a:lnTo>
                <a:lnTo>
                  <a:pt x="7" y="1565"/>
                </a:lnTo>
                <a:lnTo>
                  <a:pt x="8" y="1579"/>
                </a:lnTo>
                <a:lnTo>
                  <a:pt x="9" y="1593"/>
                </a:lnTo>
                <a:lnTo>
                  <a:pt x="9" y="1606"/>
                </a:lnTo>
                <a:lnTo>
                  <a:pt x="10" y="1619"/>
                </a:lnTo>
                <a:lnTo>
                  <a:pt x="11" y="1630"/>
                </a:lnTo>
                <a:lnTo>
                  <a:pt x="13" y="1642"/>
                </a:lnTo>
                <a:lnTo>
                  <a:pt x="14" y="1652"/>
                </a:lnTo>
                <a:lnTo>
                  <a:pt x="15" y="1663"/>
                </a:lnTo>
                <a:lnTo>
                  <a:pt x="16" y="1672"/>
                </a:lnTo>
                <a:lnTo>
                  <a:pt x="17" y="1681"/>
                </a:lnTo>
                <a:lnTo>
                  <a:pt x="18" y="1689"/>
                </a:lnTo>
                <a:lnTo>
                  <a:pt x="20" y="1697"/>
                </a:lnTo>
                <a:lnTo>
                  <a:pt x="21" y="1705"/>
                </a:lnTo>
                <a:lnTo>
                  <a:pt x="22" y="1712"/>
                </a:lnTo>
                <a:lnTo>
                  <a:pt x="23" y="1718"/>
                </a:lnTo>
                <a:lnTo>
                  <a:pt x="25" y="1724"/>
                </a:lnTo>
                <a:lnTo>
                  <a:pt x="27" y="1730"/>
                </a:lnTo>
                <a:lnTo>
                  <a:pt x="28" y="1734"/>
                </a:lnTo>
                <a:lnTo>
                  <a:pt x="30" y="1742"/>
                </a:lnTo>
                <a:lnTo>
                  <a:pt x="31" y="1746"/>
                </a:lnTo>
                <a:lnTo>
                  <a:pt x="33" y="1749"/>
                </a:lnTo>
                <a:lnTo>
                  <a:pt x="35" y="1752"/>
                </a:lnTo>
                <a:lnTo>
                  <a:pt x="36" y="1753"/>
                </a:lnTo>
                <a:lnTo>
                  <a:pt x="37" y="1754"/>
                </a:lnTo>
                <a:lnTo>
                  <a:pt x="38" y="1755"/>
                </a:lnTo>
                <a:lnTo>
                  <a:pt x="40" y="1755"/>
                </a:lnTo>
                <a:lnTo>
                  <a:pt x="42" y="1754"/>
                </a:lnTo>
                <a:lnTo>
                  <a:pt x="43" y="1753"/>
                </a:lnTo>
                <a:lnTo>
                  <a:pt x="44" y="1751"/>
                </a:lnTo>
                <a:lnTo>
                  <a:pt x="46" y="1748"/>
                </a:lnTo>
                <a:lnTo>
                  <a:pt x="47" y="1745"/>
                </a:lnTo>
                <a:lnTo>
                  <a:pt x="49" y="1740"/>
                </a:lnTo>
                <a:lnTo>
                  <a:pt x="50" y="1736"/>
                </a:lnTo>
                <a:lnTo>
                  <a:pt x="52" y="1730"/>
                </a:lnTo>
                <a:lnTo>
                  <a:pt x="53" y="1724"/>
                </a:lnTo>
                <a:lnTo>
                  <a:pt x="54" y="1717"/>
                </a:lnTo>
                <a:lnTo>
                  <a:pt x="57" y="1709"/>
                </a:lnTo>
                <a:lnTo>
                  <a:pt x="60" y="1690"/>
                </a:ln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2" name="Freeform 73"/>
          <p:cNvSpPr>
            <a:spLocks/>
          </p:cNvSpPr>
          <p:nvPr/>
        </p:nvSpPr>
        <p:spPr bwMode="auto">
          <a:xfrm>
            <a:off x="5969000" y="3676650"/>
            <a:ext cx="66675" cy="1916113"/>
          </a:xfrm>
          <a:custGeom>
            <a:avLst/>
            <a:gdLst>
              <a:gd name="T0" fmla="*/ 116 w 126"/>
              <a:gd name="T1" fmla="*/ 3612 h 3619"/>
              <a:gd name="T2" fmla="*/ 101 w 126"/>
              <a:gd name="T3" fmla="*/ 3601 h 3619"/>
              <a:gd name="T4" fmla="*/ 87 w 126"/>
              <a:gd name="T5" fmla="*/ 3589 h 3619"/>
              <a:gd name="T6" fmla="*/ 73 w 126"/>
              <a:gd name="T7" fmla="*/ 3573 h 3619"/>
              <a:gd name="T8" fmla="*/ 60 w 126"/>
              <a:gd name="T9" fmla="*/ 3555 h 3619"/>
              <a:gd name="T10" fmla="*/ 49 w 126"/>
              <a:gd name="T11" fmla="*/ 3530 h 3619"/>
              <a:gd name="T12" fmla="*/ 36 w 126"/>
              <a:gd name="T13" fmla="*/ 3489 h 3619"/>
              <a:gd name="T14" fmla="*/ 28 w 126"/>
              <a:gd name="T15" fmla="*/ 3449 h 3619"/>
              <a:gd name="T16" fmla="*/ 22 w 126"/>
              <a:gd name="T17" fmla="*/ 3402 h 3619"/>
              <a:gd name="T18" fmla="*/ 16 w 126"/>
              <a:gd name="T19" fmla="*/ 3347 h 3619"/>
              <a:gd name="T20" fmla="*/ 14 w 126"/>
              <a:gd name="T21" fmla="*/ 3286 h 3619"/>
              <a:gd name="T22" fmla="*/ 12 w 126"/>
              <a:gd name="T23" fmla="*/ 3216 h 3619"/>
              <a:gd name="T24" fmla="*/ 12 w 126"/>
              <a:gd name="T25" fmla="*/ 3112 h 3619"/>
              <a:gd name="T26" fmla="*/ 12 w 126"/>
              <a:gd name="T27" fmla="*/ 3024 h 3619"/>
              <a:gd name="T28" fmla="*/ 14 w 126"/>
              <a:gd name="T29" fmla="*/ 2930 h 3619"/>
              <a:gd name="T30" fmla="*/ 18 w 126"/>
              <a:gd name="T31" fmla="*/ 2829 h 3619"/>
              <a:gd name="T32" fmla="*/ 20 w 126"/>
              <a:gd name="T33" fmla="*/ 2724 h 3619"/>
              <a:gd name="T34" fmla="*/ 23 w 126"/>
              <a:gd name="T35" fmla="*/ 2614 h 3619"/>
              <a:gd name="T36" fmla="*/ 27 w 126"/>
              <a:gd name="T37" fmla="*/ 2500 h 3619"/>
              <a:gd name="T38" fmla="*/ 30 w 126"/>
              <a:gd name="T39" fmla="*/ 2346 h 3619"/>
              <a:gd name="T40" fmla="*/ 33 w 126"/>
              <a:gd name="T41" fmla="*/ 2228 h 3619"/>
              <a:gd name="T42" fmla="*/ 34 w 126"/>
              <a:gd name="T43" fmla="*/ 2110 h 3619"/>
              <a:gd name="T44" fmla="*/ 34 w 126"/>
              <a:gd name="T45" fmla="*/ 1992 h 3619"/>
              <a:gd name="T46" fmla="*/ 34 w 126"/>
              <a:gd name="T47" fmla="*/ 1873 h 3619"/>
              <a:gd name="T48" fmla="*/ 33 w 126"/>
              <a:gd name="T49" fmla="*/ 1756 h 3619"/>
              <a:gd name="T50" fmla="*/ 29 w 126"/>
              <a:gd name="T51" fmla="*/ 1602 h 3619"/>
              <a:gd name="T52" fmla="*/ 26 w 126"/>
              <a:gd name="T53" fmla="*/ 1490 h 3619"/>
              <a:gd name="T54" fmla="*/ 22 w 126"/>
              <a:gd name="T55" fmla="*/ 1381 h 3619"/>
              <a:gd name="T56" fmla="*/ 18 w 126"/>
              <a:gd name="T57" fmla="*/ 1273 h 3619"/>
              <a:gd name="T58" fmla="*/ 13 w 126"/>
              <a:gd name="T59" fmla="*/ 1169 h 3619"/>
              <a:gd name="T60" fmla="*/ 9 w 126"/>
              <a:gd name="T61" fmla="*/ 1067 h 3619"/>
              <a:gd name="T62" fmla="*/ 5 w 126"/>
              <a:gd name="T63" fmla="*/ 936 h 3619"/>
              <a:gd name="T64" fmla="*/ 2 w 126"/>
              <a:gd name="T65" fmla="*/ 841 h 3619"/>
              <a:gd name="T66" fmla="*/ 1 w 126"/>
              <a:gd name="T67" fmla="*/ 750 h 3619"/>
              <a:gd name="T68" fmla="*/ 0 w 126"/>
              <a:gd name="T69" fmla="*/ 662 h 3619"/>
              <a:gd name="T70" fmla="*/ 0 w 126"/>
              <a:gd name="T71" fmla="*/ 577 h 3619"/>
              <a:gd name="T72" fmla="*/ 1 w 126"/>
              <a:gd name="T73" fmla="*/ 498 h 3619"/>
              <a:gd name="T74" fmla="*/ 1 w 126"/>
              <a:gd name="T75" fmla="*/ 423 h 3619"/>
              <a:gd name="T76" fmla="*/ 4 w 126"/>
              <a:gd name="T77" fmla="*/ 331 h 3619"/>
              <a:gd name="T78" fmla="*/ 5 w 126"/>
              <a:gd name="T79" fmla="*/ 269 h 3619"/>
              <a:gd name="T80" fmla="*/ 6 w 126"/>
              <a:gd name="T81" fmla="*/ 210 h 3619"/>
              <a:gd name="T82" fmla="*/ 7 w 126"/>
              <a:gd name="T83" fmla="*/ 155 h 3619"/>
              <a:gd name="T84" fmla="*/ 8 w 126"/>
              <a:gd name="T85" fmla="*/ 102 h 3619"/>
              <a:gd name="T86" fmla="*/ 9 w 126"/>
              <a:gd name="T87" fmla="*/ 51 h 36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6"/>
              <a:gd name="T133" fmla="*/ 0 h 3619"/>
              <a:gd name="T134" fmla="*/ 126 w 126"/>
              <a:gd name="T135" fmla="*/ 3619 h 361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6" h="3619">
                <a:moveTo>
                  <a:pt x="126" y="3619"/>
                </a:moveTo>
                <a:lnTo>
                  <a:pt x="121" y="3616"/>
                </a:lnTo>
                <a:lnTo>
                  <a:pt x="116" y="3612"/>
                </a:lnTo>
                <a:lnTo>
                  <a:pt x="111" y="3609"/>
                </a:lnTo>
                <a:lnTo>
                  <a:pt x="107" y="3606"/>
                </a:lnTo>
                <a:lnTo>
                  <a:pt x="101" y="3601"/>
                </a:lnTo>
                <a:lnTo>
                  <a:pt x="96" y="3597"/>
                </a:lnTo>
                <a:lnTo>
                  <a:pt x="92" y="3594"/>
                </a:lnTo>
                <a:lnTo>
                  <a:pt x="87" y="3589"/>
                </a:lnTo>
                <a:lnTo>
                  <a:pt x="82" y="3585"/>
                </a:lnTo>
                <a:lnTo>
                  <a:pt x="78" y="3579"/>
                </a:lnTo>
                <a:lnTo>
                  <a:pt x="73" y="3573"/>
                </a:lnTo>
                <a:lnTo>
                  <a:pt x="70" y="3567"/>
                </a:lnTo>
                <a:lnTo>
                  <a:pt x="65" y="3562"/>
                </a:lnTo>
                <a:lnTo>
                  <a:pt x="60" y="3555"/>
                </a:lnTo>
                <a:lnTo>
                  <a:pt x="57" y="3546"/>
                </a:lnTo>
                <a:lnTo>
                  <a:pt x="53" y="3538"/>
                </a:lnTo>
                <a:lnTo>
                  <a:pt x="49" y="3530"/>
                </a:lnTo>
                <a:lnTo>
                  <a:pt x="45" y="3521"/>
                </a:lnTo>
                <a:lnTo>
                  <a:pt x="40" y="3500"/>
                </a:lnTo>
                <a:lnTo>
                  <a:pt x="36" y="3489"/>
                </a:lnTo>
                <a:lnTo>
                  <a:pt x="34" y="3476"/>
                </a:lnTo>
                <a:lnTo>
                  <a:pt x="30" y="3463"/>
                </a:lnTo>
                <a:lnTo>
                  <a:pt x="28" y="3449"/>
                </a:lnTo>
                <a:lnTo>
                  <a:pt x="26" y="3434"/>
                </a:lnTo>
                <a:lnTo>
                  <a:pt x="23" y="3418"/>
                </a:lnTo>
                <a:lnTo>
                  <a:pt x="22" y="3402"/>
                </a:lnTo>
                <a:lnTo>
                  <a:pt x="20" y="3384"/>
                </a:lnTo>
                <a:lnTo>
                  <a:pt x="19" y="3367"/>
                </a:lnTo>
                <a:lnTo>
                  <a:pt x="16" y="3347"/>
                </a:lnTo>
                <a:lnTo>
                  <a:pt x="15" y="3327"/>
                </a:lnTo>
                <a:lnTo>
                  <a:pt x="14" y="3307"/>
                </a:lnTo>
                <a:lnTo>
                  <a:pt x="14" y="3286"/>
                </a:lnTo>
                <a:lnTo>
                  <a:pt x="13" y="3264"/>
                </a:lnTo>
                <a:lnTo>
                  <a:pt x="12" y="3241"/>
                </a:lnTo>
                <a:lnTo>
                  <a:pt x="12" y="3216"/>
                </a:lnTo>
                <a:lnTo>
                  <a:pt x="12" y="3192"/>
                </a:lnTo>
                <a:lnTo>
                  <a:pt x="11" y="3165"/>
                </a:lnTo>
                <a:lnTo>
                  <a:pt x="12" y="3112"/>
                </a:lnTo>
                <a:lnTo>
                  <a:pt x="12" y="3083"/>
                </a:lnTo>
                <a:lnTo>
                  <a:pt x="12" y="3054"/>
                </a:lnTo>
                <a:lnTo>
                  <a:pt x="12" y="3024"/>
                </a:lnTo>
                <a:lnTo>
                  <a:pt x="13" y="2994"/>
                </a:lnTo>
                <a:lnTo>
                  <a:pt x="14" y="2963"/>
                </a:lnTo>
                <a:lnTo>
                  <a:pt x="14" y="2930"/>
                </a:lnTo>
                <a:lnTo>
                  <a:pt x="15" y="2898"/>
                </a:lnTo>
                <a:lnTo>
                  <a:pt x="16" y="2864"/>
                </a:lnTo>
                <a:lnTo>
                  <a:pt x="18" y="2829"/>
                </a:lnTo>
                <a:lnTo>
                  <a:pt x="19" y="2795"/>
                </a:lnTo>
                <a:lnTo>
                  <a:pt x="20" y="2760"/>
                </a:lnTo>
                <a:lnTo>
                  <a:pt x="20" y="2724"/>
                </a:lnTo>
                <a:lnTo>
                  <a:pt x="21" y="2688"/>
                </a:lnTo>
                <a:lnTo>
                  <a:pt x="22" y="2651"/>
                </a:lnTo>
                <a:lnTo>
                  <a:pt x="23" y="2614"/>
                </a:lnTo>
                <a:lnTo>
                  <a:pt x="24" y="2577"/>
                </a:lnTo>
                <a:lnTo>
                  <a:pt x="26" y="2538"/>
                </a:lnTo>
                <a:lnTo>
                  <a:pt x="27" y="2500"/>
                </a:lnTo>
                <a:lnTo>
                  <a:pt x="29" y="2424"/>
                </a:lnTo>
                <a:lnTo>
                  <a:pt x="30" y="2386"/>
                </a:lnTo>
                <a:lnTo>
                  <a:pt x="30" y="2346"/>
                </a:lnTo>
                <a:lnTo>
                  <a:pt x="31" y="2307"/>
                </a:lnTo>
                <a:lnTo>
                  <a:pt x="31" y="2267"/>
                </a:lnTo>
                <a:lnTo>
                  <a:pt x="33" y="2228"/>
                </a:lnTo>
                <a:lnTo>
                  <a:pt x="33" y="2189"/>
                </a:lnTo>
                <a:lnTo>
                  <a:pt x="34" y="2149"/>
                </a:lnTo>
                <a:lnTo>
                  <a:pt x="34" y="2110"/>
                </a:lnTo>
                <a:lnTo>
                  <a:pt x="34" y="2070"/>
                </a:lnTo>
                <a:lnTo>
                  <a:pt x="34" y="2031"/>
                </a:lnTo>
                <a:lnTo>
                  <a:pt x="34" y="1992"/>
                </a:lnTo>
                <a:lnTo>
                  <a:pt x="34" y="1952"/>
                </a:lnTo>
                <a:lnTo>
                  <a:pt x="34" y="1913"/>
                </a:lnTo>
                <a:lnTo>
                  <a:pt x="34" y="1873"/>
                </a:lnTo>
                <a:lnTo>
                  <a:pt x="34" y="1834"/>
                </a:lnTo>
                <a:lnTo>
                  <a:pt x="33" y="1795"/>
                </a:lnTo>
                <a:lnTo>
                  <a:pt x="33" y="1756"/>
                </a:lnTo>
                <a:lnTo>
                  <a:pt x="31" y="1717"/>
                </a:lnTo>
                <a:lnTo>
                  <a:pt x="30" y="1641"/>
                </a:lnTo>
                <a:lnTo>
                  <a:pt x="29" y="1602"/>
                </a:lnTo>
                <a:lnTo>
                  <a:pt x="28" y="1565"/>
                </a:lnTo>
                <a:lnTo>
                  <a:pt x="27" y="1528"/>
                </a:lnTo>
                <a:lnTo>
                  <a:pt x="26" y="1490"/>
                </a:lnTo>
                <a:lnTo>
                  <a:pt x="24" y="1454"/>
                </a:lnTo>
                <a:lnTo>
                  <a:pt x="23" y="1417"/>
                </a:lnTo>
                <a:lnTo>
                  <a:pt x="22" y="1381"/>
                </a:lnTo>
                <a:lnTo>
                  <a:pt x="21" y="1345"/>
                </a:lnTo>
                <a:lnTo>
                  <a:pt x="19" y="1309"/>
                </a:lnTo>
                <a:lnTo>
                  <a:pt x="18" y="1273"/>
                </a:lnTo>
                <a:lnTo>
                  <a:pt x="16" y="1239"/>
                </a:lnTo>
                <a:lnTo>
                  <a:pt x="15" y="1204"/>
                </a:lnTo>
                <a:lnTo>
                  <a:pt x="13" y="1169"/>
                </a:lnTo>
                <a:lnTo>
                  <a:pt x="12" y="1134"/>
                </a:lnTo>
                <a:lnTo>
                  <a:pt x="11" y="1101"/>
                </a:lnTo>
                <a:lnTo>
                  <a:pt x="9" y="1067"/>
                </a:lnTo>
                <a:lnTo>
                  <a:pt x="8" y="1033"/>
                </a:lnTo>
                <a:lnTo>
                  <a:pt x="7" y="1001"/>
                </a:lnTo>
                <a:lnTo>
                  <a:pt x="5" y="936"/>
                </a:lnTo>
                <a:lnTo>
                  <a:pt x="4" y="904"/>
                </a:lnTo>
                <a:lnTo>
                  <a:pt x="4" y="872"/>
                </a:lnTo>
                <a:lnTo>
                  <a:pt x="2" y="841"/>
                </a:lnTo>
                <a:lnTo>
                  <a:pt x="2" y="810"/>
                </a:lnTo>
                <a:lnTo>
                  <a:pt x="1" y="780"/>
                </a:lnTo>
                <a:lnTo>
                  <a:pt x="1" y="750"/>
                </a:lnTo>
                <a:lnTo>
                  <a:pt x="1" y="719"/>
                </a:lnTo>
                <a:lnTo>
                  <a:pt x="0" y="691"/>
                </a:lnTo>
                <a:lnTo>
                  <a:pt x="0" y="662"/>
                </a:lnTo>
                <a:lnTo>
                  <a:pt x="0" y="633"/>
                </a:lnTo>
                <a:lnTo>
                  <a:pt x="0" y="605"/>
                </a:lnTo>
                <a:lnTo>
                  <a:pt x="0" y="577"/>
                </a:lnTo>
                <a:lnTo>
                  <a:pt x="0" y="550"/>
                </a:lnTo>
                <a:lnTo>
                  <a:pt x="1" y="524"/>
                </a:lnTo>
                <a:lnTo>
                  <a:pt x="1" y="498"/>
                </a:lnTo>
                <a:lnTo>
                  <a:pt x="1" y="473"/>
                </a:lnTo>
                <a:lnTo>
                  <a:pt x="1" y="447"/>
                </a:lnTo>
                <a:lnTo>
                  <a:pt x="1" y="423"/>
                </a:lnTo>
                <a:lnTo>
                  <a:pt x="2" y="377"/>
                </a:lnTo>
                <a:lnTo>
                  <a:pt x="2" y="353"/>
                </a:lnTo>
                <a:lnTo>
                  <a:pt x="4" y="331"/>
                </a:lnTo>
                <a:lnTo>
                  <a:pt x="4" y="311"/>
                </a:lnTo>
                <a:lnTo>
                  <a:pt x="4" y="290"/>
                </a:lnTo>
                <a:lnTo>
                  <a:pt x="5" y="269"/>
                </a:lnTo>
                <a:lnTo>
                  <a:pt x="5" y="249"/>
                </a:lnTo>
                <a:lnTo>
                  <a:pt x="5" y="229"/>
                </a:lnTo>
                <a:lnTo>
                  <a:pt x="6" y="210"/>
                </a:lnTo>
                <a:lnTo>
                  <a:pt x="6" y="191"/>
                </a:lnTo>
                <a:lnTo>
                  <a:pt x="6" y="173"/>
                </a:lnTo>
                <a:lnTo>
                  <a:pt x="7" y="155"/>
                </a:lnTo>
                <a:lnTo>
                  <a:pt x="7" y="137"/>
                </a:lnTo>
                <a:lnTo>
                  <a:pt x="7" y="119"/>
                </a:lnTo>
                <a:lnTo>
                  <a:pt x="8" y="102"/>
                </a:lnTo>
                <a:lnTo>
                  <a:pt x="8" y="85"/>
                </a:lnTo>
                <a:lnTo>
                  <a:pt x="9" y="67"/>
                </a:lnTo>
                <a:lnTo>
                  <a:pt x="9" y="51"/>
                </a:lnTo>
                <a:lnTo>
                  <a:pt x="9" y="34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3" name="Freeform 74"/>
          <p:cNvSpPr>
            <a:spLocks/>
          </p:cNvSpPr>
          <p:nvPr/>
        </p:nvSpPr>
        <p:spPr bwMode="auto">
          <a:xfrm>
            <a:off x="5670550" y="3676650"/>
            <a:ext cx="215900" cy="1179513"/>
          </a:xfrm>
          <a:custGeom>
            <a:avLst/>
            <a:gdLst>
              <a:gd name="T0" fmla="*/ 309 w 408"/>
              <a:gd name="T1" fmla="*/ 168 h 2228"/>
              <a:gd name="T2" fmla="*/ 331 w 408"/>
              <a:gd name="T3" fmla="*/ 358 h 2228"/>
              <a:gd name="T4" fmla="*/ 356 w 408"/>
              <a:gd name="T5" fmla="*/ 557 h 2228"/>
              <a:gd name="T6" fmla="*/ 375 w 408"/>
              <a:gd name="T7" fmla="*/ 711 h 2228"/>
              <a:gd name="T8" fmla="*/ 393 w 408"/>
              <a:gd name="T9" fmla="*/ 853 h 2228"/>
              <a:gd name="T10" fmla="*/ 402 w 408"/>
              <a:gd name="T11" fmla="*/ 1007 h 2228"/>
              <a:gd name="T12" fmla="*/ 404 w 408"/>
              <a:gd name="T13" fmla="*/ 1139 h 2228"/>
              <a:gd name="T14" fmla="*/ 403 w 408"/>
              <a:gd name="T15" fmla="*/ 1273 h 2228"/>
              <a:gd name="T16" fmla="*/ 403 w 408"/>
              <a:gd name="T17" fmla="*/ 1427 h 2228"/>
              <a:gd name="T18" fmla="*/ 406 w 408"/>
              <a:gd name="T19" fmla="*/ 1561 h 2228"/>
              <a:gd name="T20" fmla="*/ 408 w 408"/>
              <a:gd name="T21" fmla="*/ 1701 h 2228"/>
              <a:gd name="T22" fmla="*/ 406 w 408"/>
              <a:gd name="T23" fmla="*/ 1807 h 2228"/>
              <a:gd name="T24" fmla="*/ 403 w 408"/>
              <a:gd name="T25" fmla="*/ 1899 h 2228"/>
              <a:gd name="T26" fmla="*/ 399 w 408"/>
              <a:gd name="T27" fmla="*/ 1989 h 2228"/>
              <a:gd name="T28" fmla="*/ 395 w 408"/>
              <a:gd name="T29" fmla="*/ 2057 h 2228"/>
              <a:gd name="T30" fmla="*/ 392 w 408"/>
              <a:gd name="T31" fmla="*/ 2113 h 2228"/>
              <a:gd name="T32" fmla="*/ 388 w 408"/>
              <a:gd name="T33" fmla="*/ 2168 h 2228"/>
              <a:gd name="T34" fmla="*/ 385 w 408"/>
              <a:gd name="T35" fmla="*/ 2204 h 2228"/>
              <a:gd name="T36" fmla="*/ 380 w 408"/>
              <a:gd name="T37" fmla="*/ 2225 h 2228"/>
              <a:gd name="T38" fmla="*/ 373 w 408"/>
              <a:gd name="T39" fmla="*/ 2223 h 2228"/>
              <a:gd name="T40" fmla="*/ 365 w 408"/>
              <a:gd name="T41" fmla="*/ 2202 h 2228"/>
              <a:gd name="T42" fmla="*/ 355 w 408"/>
              <a:gd name="T43" fmla="*/ 2163 h 2228"/>
              <a:gd name="T44" fmla="*/ 344 w 408"/>
              <a:gd name="T45" fmla="*/ 2116 h 2228"/>
              <a:gd name="T46" fmla="*/ 334 w 408"/>
              <a:gd name="T47" fmla="*/ 2053 h 2228"/>
              <a:gd name="T48" fmla="*/ 323 w 408"/>
              <a:gd name="T49" fmla="*/ 1963 h 2228"/>
              <a:gd name="T50" fmla="*/ 315 w 408"/>
              <a:gd name="T51" fmla="*/ 1865 h 2228"/>
              <a:gd name="T52" fmla="*/ 306 w 408"/>
              <a:gd name="T53" fmla="*/ 1734 h 2228"/>
              <a:gd name="T54" fmla="*/ 297 w 408"/>
              <a:gd name="T55" fmla="*/ 1605 h 2228"/>
              <a:gd name="T56" fmla="*/ 287 w 408"/>
              <a:gd name="T57" fmla="*/ 1473 h 2228"/>
              <a:gd name="T58" fmla="*/ 278 w 408"/>
              <a:gd name="T59" fmla="*/ 1341 h 2228"/>
              <a:gd name="T60" fmla="*/ 272 w 408"/>
              <a:gd name="T61" fmla="*/ 1249 h 2228"/>
              <a:gd name="T62" fmla="*/ 265 w 408"/>
              <a:gd name="T63" fmla="*/ 1174 h 2228"/>
              <a:gd name="T64" fmla="*/ 253 w 408"/>
              <a:gd name="T65" fmla="*/ 1102 h 2228"/>
              <a:gd name="T66" fmla="*/ 238 w 408"/>
              <a:gd name="T67" fmla="*/ 1044 h 2228"/>
              <a:gd name="T68" fmla="*/ 223 w 408"/>
              <a:gd name="T69" fmla="*/ 986 h 2228"/>
              <a:gd name="T70" fmla="*/ 209 w 408"/>
              <a:gd name="T71" fmla="*/ 912 h 2228"/>
              <a:gd name="T72" fmla="*/ 198 w 408"/>
              <a:gd name="T73" fmla="*/ 834 h 2228"/>
              <a:gd name="T74" fmla="*/ 188 w 408"/>
              <a:gd name="T75" fmla="*/ 728 h 2228"/>
              <a:gd name="T76" fmla="*/ 177 w 408"/>
              <a:gd name="T77" fmla="*/ 618 h 2228"/>
              <a:gd name="T78" fmla="*/ 168 w 408"/>
              <a:gd name="T79" fmla="*/ 511 h 2228"/>
              <a:gd name="T80" fmla="*/ 160 w 408"/>
              <a:gd name="T81" fmla="*/ 423 h 2228"/>
              <a:gd name="T82" fmla="*/ 154 w 408"/>
              <a:gd name="T83" fmla="*/ 384 h 2228"/>
              <a:gd name="T84" fmla="*/ 147 w 408"/>
              <a:gd name="T85" fmla="*/ 372 h 2228"/>
              <a:gd name="T86" fmla="*/ 135 w 408"/>
              <a:gd name="T87" fmla="*/ 380 h 2228"/>
              <a:gd name="T88" fmla="*/ 121 w 408"/>
              <a:gd name="T89" fmla="*/ 397 h 2228"/>
              <a:gd name="T90" fmla="*/ 107 w 408"/>
              <a:gd name="T91" fmla="*/ 418 h 2228"/>
              <a:gd name="T92" fmla="*/ 99 w 408"/>
              <a:gd name="T93" fmla="*/ 432 h 2228"/>
              <a:gd name="T94" fmla="*/ 91 w 408"/>
              <a:gd name="T95" fmla="*/ 438 h 2228"/>
              <a:gd name="T96" fmla="*/ 79 w 408"/>
              <a:gd name="T97" fmla="*/ 433 h 2228"/>
              <a:gd name="T98" fmla="*/ 64 w 408"/>
              <a:gd name="T99" fmla="*/ 417 h 2228"/>
              <a:gd name="T100" fmla="*/ 47 w 408"/>
              <a:gd name="T101" fmla="*/ 385 h 2228"/>
              <a:gd name="T102" fmla="*/ 29 w 408"/>
              <a:gd name="T103" fmla="*/ 322 h 2228"/>
              <a:gd name="T104" fmla="*/ 19 w 408"/>
              <a:gd name="T105" fmla="*/ 249 h 2228"/>
              <a:gd name="T106" fmla="*/ 11 w 408"/>
              <a:gd name="T107" fmla="*/ 174 h 2228"/>
              <a:gd name="T108" fmla="*/ 5 w 408"/>
              <a:gd name="T109" fmla="*/ 100 h 2228"/>
              <a:gd name="T110" fmla="*/ 3 w 408"/>
              <a:gd name="T111" fmla="*/ 48 h 22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08"/>
              <a:gd name="T169" fmla="*/ 0 h 2228"/>
              <a:gd name="T170" fmla="*/ 408 w 408"/>
              <a:gd name="T171" fmla="*/ 2228 h 222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08" h="2228">
                <a:moveTo>
                  <a:pt x="290" y="0"/>
                </a:moveTo>
                <a:lnTo>
                  <a:pt x="293" y="28"/>
                </a:lnTo>
                <a:lnTo>
                  <a:pt x="297" y="57"/>
                </a:lnTo>
                <a:lnTo>
                  <a:pt x="299" y="85"/>
                </a:lnTo>
                <a:lnTo>
                  <a:pt x="302" y="112"/>
                </a:lnTo>
                <a:lnTo>
                  <a:pt x="306" y="140"/>
                </a:lnTo>
                <a:lnTo>
                  <a:pt x="309" y="168"/>
                </a:lnTo>
                <a:lnTo>
                  <a:pt x="312" y="196"/>
                </a:lnTo>
                <a:lnTo>
                  <a:pt x="315" y="224"/>
                </a:lnTo>
                <a:lnTo>
                  <a:pt x="319" y="250"/>
                </a:lnTo>
                <a:lnTo>
                  <a:pt x="321" y="278"/>
                </a:lnTo>
                <a:lnTo>
                  <a:pt x="324" y="305"/>
                </a:lnTo>
                <a:lnTo>
                  <a:pt x="328" y="331"/>
                </a:lnTo>
                <a:lnTo>
                  <a:pt x="331" y="358"/>
                </a:lnTo>
                <a:lnTo>
                  <a:pt x="334" y="384"/>
                </a:lnTo>
                <a:lnTo>
                  <a:pt x="337" y="410"/>
                </a:lnTo>
                <a:lnTo>
                  <a:pt x="341" y="436"/>
                </a:lnTo>
                <a:lnTo>
                  <a:pt x="343" y="460"/>
                </a:lnTo>
                <a:lnTo>
                  <a:pt x="346" y="485"/>
                </a:lnTo>
                <a:lnTo>
                  <a:pt x="352" y="533"/>
                </a:lnTo>
                <a:lnTo>
                  <a:pt x="356" y="557"/>
                </a:lnTo>
                <a:lnTo>
                  <a:pt x="358" y="580"/>
                </a:lnTo>
                <a:lnTo>
                  <a:pt x="362" y="602"/>
                </a:lnTo>
                <a:lnTo>
                  <a:pt x="365" y="626"/>
                </a:lnTo>
                <a:lnTo>
                  <a:pt x="367" y="648"/>
                </a:lnTo>
                <a:lnTo>
                  <a:pt x="371" y="670"/>
                </a:lnTo>
                <a:lnTo>
                  <a:pt x="373" y="691"/>
                </a:lnTo>
                <a:lnTo>
                  <a:pt x="375" y="711"/>
                </a:lnTo>
                <a:lnTo>
                  <a:pt x="379" y="732"/>
                </a:lnTo>
                <a:lnTo>
                  <a:pt x="381" y="753"/>
                </a:lnTo>
                <a:lnTo>
                  <a:pt x="384" y="773"/>
                </a:lnTo>
                <a:lnTo>
                  <a:pt x="386" y="794"/>
                </a:lnTo>
                <a:lnTo>
                  <a:pt x="388" y="813"/>
                </a:lnTo>
                <a:lnTo>
                  <a:pt x="390" y="833"/>
                </a:lnTo>
                <a:lnTo>
                  <a:pt x="393" y="853"/>
                </a:lnTo>
                <a:lnTo>
                  <a:pt x="394" y="872"/>
                </a:lnTo>
                <a:lnTo>
                  <a:pt x="396" y="892"/>
                </a:lnTo>
                <a:lnTo>
                  <a:pt x="397" y="911"/>
                </a:lnTo>
                <a:lnTo>
                  <a:pt x="400" y="949"/>
                </a:lnTo>
                <a:lnTo>
                  <a:pt x="401" y="969"/>
                </a:lnTo>
                <a:lnTo>
                  <a:pt x="402" y="987"/>
                </a:lnTo>
                <a:lnTo>
                  <a:pt x="402" y="1007"/>
                </a:lnTo>
                <a:lnTo>
                  <a:pt x="403" y="1025"/>
                </a:lnTo>
                <a:lnTo>
                  <a:pt x="403" y="1044"/>
                </a:lnTo>
                <a:lnTo>
                  <a:pt x="404" y="1064"/>
                </a:lnTo>
                <a:lnTo>
                  <a:pt x="404" y="1082"/>
                </a:lnTo>
                <a:lnTo>
                  <a:pt x="404" y="1102"/>
                </a:lnTo>
                <a:lnTo>
                  <a:pt x="404" y="1120"/>
                </a:lnTo>
                <a:lnTo>
                  <a:pt x="404" y="1139"/>
                </a:lnTo>
                <a:lnTo>
                  <a:pt x="404" y="1159"/>
                </a:lnTo>
                <a:lnTo>
                  <a:pt x="404" y="1177"/>
                </a:lnTo>
                <a:lnTo>
                  <a:pt x="404" y="1197"/>
                </a:lnTo>
                <a:lnTo>
                  <a:pt x="403" y="1215"/>
                </a:lnTo>
                <a:lnTo>
                  <a:pt x="403" y="1235"/>
                </a:lnTo>
                <a:lnTo>
                  <a:pt x="403" y="1254"/>
                </a:lnTo>
                <a:lnTo>
                  <a:pt x="403" y="1273"/>
                </a:lnTo>
                <a:lnTo>
                  <a:pt x="403" y="1292"/>
                </a:lnTo>
                <a:lnTo>
                  <a:pt x="403" y="1330"/>
                </a:lnTo>
                <a:lnTo>
                  <a:pt x="403" y="1350"/>
                </a:lnTo>
                <a:lnTo>
                  <a:pt x="403" y="1369"/>
                </a:lnTo>
                <a:lnTo>
                  <a:pt x="403" y="1389"/>
                </a:lnTo>
                <a:lnTo>
                  <a:pt x="403" y="1408"/>
                </a:lnTo>
                <a:lnTo>
                  <a:pt x="403" y="1427"/>
                </a:lnTo>
                <a:lnTo>
                  <a:pt x="404" y="1447"/>
                </a:lnTo>
                <a:lnTo>
                  <a:pt x="404" y="1466"/>
                </a:lnTo>
                <a:lnTo>
                  <a:pt x="404" y="1485"/>
                </a:lnTo>
                <a:lnTo>
                  <a:pt x="404" y="1504"/>
                </a:lnTo>
                <a:lnTo>
                  <a:pt x="406" y="1524"/>
                </a:lnTo>
                <a:lnTo>
                  <a:pt x="406" y="1542"/>
                </a:lnTo>
                <a:lnTo>
                  <a:pt x="406" y="1561"/>
                </a:lnTo>
                <a:lnTo>
                  <a:pt x="407" y="1579"/>
                </a:lnTo>
                <a:lnTo>
                  <a:pt x="407" y="1598"/>
                </a:lnTo>
                <a:lnTo>
                  <a:pt x="407" y="1615"/>
                </a:lnTo>
                <a:lnTo>
                  <a:pt x="407" y="1632"/>
                </a:lnTo>
                <a:lnTo>
                  <a:pt x="407" y="1651"/>
                </a:lnTo>
                <a:lnTo>
                  <a:pt x="408" y="1667"/>
                </a:lnTo>
                <a:lnTo>
                  <a:pt x="408" y="1701"/>
                </a:lnTo>
                <a:lnTo>
                  <a:pt x="408" y="1717"/>
                </a:lnTo>
                <a:lnTo>
                  <a:pt x="408" y="1733"/>
                </a:lnTo>
                <a:lnTo>
                  <a:pt x="407" y="1748"/>
                </a:lnTo>
                <a:lnTo>
                  <a:pt x="407" y="1763"/>
                </a:lnTo>
                <a:lnTo>
                  <a:pt x="407" y="1778"/>
                </a:lnTo>
                <a:lnTo>
                  <a:pt x="407" y="1794"/>
                </a:lnTo>
                <a:lnTo>
                  <a:pt x="406" y="1807"/>
                </a:lnTo>
                <a:lnTo>
                  <a:pt x="406" y="1821"/>
                </a:lnTo>
                <a:lnTo>
                  <a:pt x="406" y="1835"/>
                </a:lnTo>
                <a:lnTo>
                  <a:pt x="404" y="1849"/>
                </a:lnTo>
                <a:lnTo>
                  <a:pt x="404" y="1862"/>
                </a:lnTo>
                <a:lnTo>
                  <a:pt x="404" y="1875"/>
                </a:lnTo>
                <a:lnTo>
                  <a:pt x="403" y="1887"/>
                </a:lnTo>
                <a:lnTo>
                  <a:pt x="403" y="1899"/>
                </a:lnTo>
                <a:lnTo>
                  <a:pt x="402" y="1912"/>
                </a:lnTo>
                <a:lnTo>
                  <a:pt x="402" y="1923"/>
                </a:lnTo>
                <a:lnTo>
                  <a:pt x="401" y="1935"/>
                </a:lnTo>
                <a:lnTo>
                  <a:pt x="401" y="1946"/>
                </a:lnTo>
                <a:lnTo>
                  <a:pt x="400" y="1968"/>
                </a:lnTo>
                <a:lnTo>
                  <a:pt x="399" y="1979"/>
                </a:lnTo>
                <a:lnTo>
                  <a:pt x="399" y="1989"/>
                </a:lnTo>
                <a:lnTo>
                  <a:pt x="397" y="1999"/>
                </a:lnTo>
                <a:lnTo>
                  <a:pt x="397" y="2009"/>
                </a:lnTo>
                <a:lnTo>
                  <a:pt x="396" y="2019"/>
                </a:lnTo>
                <a:lnTo>
                  <a:pt x="396" y="2029"/>
                </a:lnTo>
                <a:lnTo>
                  <a:pt x="395" y="2038"/>
                </a:lnTo>
                <a:lnTo>
                  <a:pt x="395" y="2047"/>
                </a:lnTo>
                <a:lnTo>
                  <a:pt x="395" y="2057"/>
                </a:lnTo>
                <a:lnTo>
                  <a:pt x="394" y="2065"/>
                </a:lnTo>
                <a:lnTo>
                  <a:pt x="394" y="2074"/>
                </a:lnTo>
                <a:lnTo>
                  <a:pt x="393" y="2082"/>
                </a:lnTo>
                <a:lnTo>
                  <a:pt x="393" y="2090"/>
                </a:lnTo>
                <a:lnTo>
                  <a:pt x="392" y="2098"/>
                </a:lnTo>
                <a:lnTo>
                  <a:pt x="392" y="2106"/>
                </a:lnTo>
                <a:lnTo>
                  <a:pt x="392" y="2113"/>
                </a:lnTo>
                <a:lnTo>
                  <a:pt x="390" y="2121"/>
                </a:lnTo>
                <a:lnTo>
                  <a:pt x="390" y="2128"/>
                </a:lnTo>
                <a:lnTo>
                  <a:pt x="389" y="2142"/>
                </a:lnTo>
                <a:lnTo>
                  <a:pt x="389" y="2149"/>
                </a:lnTo>
                <a:lnTo>
                  <a:pt x="388" y="2155"/>
                </a:lnTo>
                <a:lnTo>
                  <a:pt x="388" y="2162"/>
                </a:lnTo>
                <a:lnTo>
                  <a:pt x="388" y="2168"/>
                </a:lnTo>
                <a:lnTo>
                  <a:pt x="387" y="2174"/>
                </a:lnTo>
                <a:lnTo>
                  <a:pt x="387" y="2179"/>
                </a:lnTo>
                <a:lnTo>
                  <a:pt x="386" y="2184"/>
                </a:lnTo>
                <a:lnTo>
                  <a:pt x="386" y="2190"/>
                </a:lnTo>
                <a:lnTo>
                  <a:pt x="385" y="2194"/>
                </a:lnTo>
                <a:lnTo>
                  <a:pt x="385" y="2199"/>
                </a:lnTo>
                <a:lnTo>
                  <a:pt x="385" y="2204"/>
                </a:lnTo>
                <a:lnTo>
                  <a:pt x="384" y="2207"/>
                </a:lnTo>
                <a:lnTo>
                  <a:pt x="384" y="2211"/>
                </a:lnTo>
                <a:lnTo>
                  <a:pt x="382" y="2214"/>
                </a:lnTo>
                <a:lnTo>
                  <a:pt x="382" y="2218"/>
                </a:lnTo>
                <a:lnTo>
                  <a:pt x="381" y="2220"/>
                </a:lnTo>
                <a:lnTo>
                  <a:pt x="381" y="2222"/>
                </a:lnTo>
                <a:lnTo>
                  <a:pt x="380" y="2225"/>
                </a:lnTo>
                <a:lnTo>
                  <a:pt x="379" y="2227"/>
                </a:lnTo>
                <a:lnTo>
                  <a:pt x="378" y="2228"/>
                </a:lnTo>
                <a:lnTo>
                  <a:pt x="377" y="2228"/>
                </a:lnTo>
                <a:lnTo>
                  <a:pt x="375" y="2228"/>
                </a:lnTo>
                <a:lnTo>
                  <a:pt x="374" y="2227"/>
                </a:lnTo>
                <a:lnTo>
                  <a:pt x="373" y="2226"/>
                </a:lnTo>
                <a:lnTo>
                  <a:pt x="373" y="2223"/>
                </a:lnTo>
                <a:lnTo>
                  <a:pt x="372" y="2221"/>
                </a:lnTo>
                <a:lnTo>
                  <a:pt x="371" y="2219"/>
                </a:lnTo>
                <a:lnTo>
                  <a:pt x="370" y="2216"/>
                </a:lnTo>
                <a:lnTo>
                  <a:pt x="368" y="2213"/>
                </a:lnTo>
                <a:lnTo>
                  <a:pt x="367" y="2211"/>
                </a:lnTo>
                <a:lnTo>
                  <a:pt x="366" y="2207"/>
                </a:lnTo>
                <a:lnTo>
                  <a:pt x="365" y="2202"/>
                </a:lnTo>
                <a:lnTo>
                  <a:pt x="364" y="2199"/>
                </a:lnTo>
                <a:lnTo>
                  <a:pt x="363" y="2194"/>
                </a:lnTo>
                <a:lnTo>
                  <a:pt x="362" y="2190"/>
                </a:lnTo>
                <a:lnTo>
                  <a:pt x="359" y="2179"/>
                </a:lnTo>
                <a:lnTo>
                  <a:pt x="358" y="2175"/>
                </a:lnTo>
                <a:lnTo>
                  <a:pt x="357" y="2169"/>
                </a:lnTo>
                <a:lnTo>
                  <a:pt x="355" y="2163"/>
                </a:lnTo>
                <a:lnTo>
                  <a:pt x="353" y="2157"/>
                </a:lnTo>
                <a:lnTo>
                  <a:pt x="352" y="2150"/>
                </a:lnTo>
                <a:lnTo>
                  <a:pt x="350" y="2145"/>
                </a:lnTo>
                <a:lnTo>
                  <a:pt x="349" y="2138"/>
                </a:lnTo>
                <a:lnTo>
                  <a:pt x="348" y="2131"/>
                </a:lnTo>
                <a:lnTo>
                  <a:pt x="345" y="2123"/>
                </a:lnTo>
                <a:lnTo>
                  <a:pt x="344" y="2116"/>
                </a:lnTo>
                <a:lnTo>
                  <a:pt x="343" y="2107"/>
                </a:lnTo>
                <a:lnTo>
                  <a:pt x="341" y="2099"/>
                </a:lnTo>
                <a:lnTo>
                  <a:pt x="340" y="2091"/>
                </a:lnTo>
                <a:lnTo>
                  <a:pt x="338" y="2082"/>
                </a:lnTo>
                <a:lnTo>
                  <a:pt x="336" y="2073"/>
                </a:lnTo>
                <a:lnTo>
                  <a:pt x="335" y="2063"/>
                </a:lnTo>
                <a:lnTo>
                  <a:pt x="334" y="2053"/>
                </a:lnTo>
                <a:lnTo>
                  <a:pt x="331" y="2044"/>
                </a:lnTo>
                <a:lnTo>
                  <a:pt x="329" y="2022"/>
                </a:lnTo>
                <a:lnTo>
                  <a:pt x="328" y="2011"/>
                </a:lnTo>
                <a:lnTo>
                  <a:pt x="327" y="2000"/>
                </a:lnTo>
                <a:lnTo>
                  <a:pt x="326" y="1988"/>
                </a:lnTo>
                <a:lnTo>
                  <a:pt x="324" y="1975"/>
                </a:lnTo>
                <a:lnTo>
                  <a:pt x="323" y="1963"/>
                </a:lnTo>
                <a:lnTo>
                  <a:pt x="322" y="1950"/>
                </a:lnTo>
                <a:lnTo>
                  <a:pt x="321" y="1937"/>
                </a:lnTo>
                <a:lnTo>
                  <a:pt x="320" y="1923"/>
                </a:lnTo>
                <a:lnTo>
                  <a:pt x="319" y="1909"/>
                </a:lnTo>
                <a:lnTo>
                  <a:pt x="318" y="1895"/>
                </a:lnTo>
                <a:lnTo>
                  <a:pt x="316" y="1880"/>
                </a:lnTo>
                <a:lnTo>
                  <a:pt x="315" y="1865"/>
                </a:lnTo>
                <a:lnTo>
                  <a:pt x="314" y="1850"/>
                </a:lnTo>
                <a:lnTo>
                  <a:pt x="313" y="1835"/>
                </a:lnTo>
                <a:lnTo>
                  <a:pt x="312" y="1819"/>
                </a:lnTo>
                <a:lnTo>
                  <a:pt x="311" y="1803"/>
                </a:lnTo>
                <a:lnTo>
                  <a:pt x="309" y="1785"/>
                </a:lnTo>
                <a:lnTo>
                  <a:pt x="308" y="1769"/>
                </a:lnTo>
                <a:lnTo>
                  <a:pt x="306" y="1734"/>
                </a:lnTo>
                <a:lnTo>
                  <a:pt x="305" y="1716"/>
                </a:lnTo>
                <a:lnTo>
                  <a:pt x="304" y="1699"/>
                </a:lnTo>
                <a:lnTo>
                  <a:pt x="302" y="1680"/>
                </a:lnTo>
                <a:lnTo>
                  <a:pt x="300" y="1661"/>
                </a:lnTo>
                <a:lnTo>
                  <a:pt x="299" y="1642"/>
                </a:lnTo>
                <a:lnTo>
                  <a:pt x="298" y="1623"/>
                </a:lnTo>
                <a:lnTo>
                  <a:pt x="297" y="1605"/>
                </a:lnTo>
                <a:lnTo>
                  <a:pt x="296" y="1585"/>
                </a:lnTo>
                <a:lnTo>
                  <a:pt x="294" y="1566"/>
                </a:lnTo>
                <a:lnTo>
                  <a:pt x="292" y="1548"/>
                </a:lnTo>
                <a:lnTo>
                  <a:pt x="291" y="1528"/>
                </a:lnTo>
                <a:lnTo>
                  <a:pt x="290" y="1510"/>
                </a:lnTo>
                <a:lnTo>
                  <a:pt x="289" y="1491"/>
                </a:lnTo>
                <a:lnTo>
                  <a:pt x="287" y="1473"/>
                </a:lnTo>
                <a:lnTo>
                  <a:pt x="286" y="1455"/>
                </a:lnTo>
                <a:lnTo>
                  <a:pt x="285" y="1438"/>
                </a:lnTo>
                <a:lnTo>
                  <a:pt x="284" y="1420"/>
                </a:lnTo>
                <a:lnTo>
                  <a:pt x="283" y="1403"/>
                </a:lnTo>
                <a:lnTo>
                  <a:pt x="280" y="1371"/>
                </a:lnTo>
                <a:lnTo>
                  <a:pt x="279" y="1356"/>
                </a:lnTo>
                <a:lnTo>
                  <a:pt x="278" y="1341"/>
                </a:lnTo>
                <a:lnTo>
                  <a:pt x="277" y="1325"/>
                </a:lnTo>
                <a:lnTo>
                  <a:pt x="277" y="1312"/>
                </a:lnTo>
                <a:lnTo>
                  <a:pt x="276" y="1299"/>
                </a:lnTo>
                <a:lnTo>
                  <a:pt x="275" y="1285"/>
                </a:lnTo>
                <a:lnTo>
                  <a:pt x="274" y="1272"/>
                </a:lnTo>
                <a:lnTo>
                  <a:pt x="274" y="1261"/>
                </a:lnTo>
                <a:lnTo>
                  <a:pt x="272" y="1249"/>
                </a:lnTo>
                <a:lnTo>
                  <a:pt x="271" y="1237"/>
                </a:lnTo>
                <a:lnTo>
                  <a:pt x="270" y="1226"/>
                </a:lnTo>
                <a:lnTo>
                  <a:pt x="270" y="1215"/>
                </a:lnTo>
                <a:lnTo>
                  <a:pt x="269" y="1204"/>
                </a:lnTo>
                <a:lnTo>
                  <a:pt x="268" y="1195"/>
                </a:lnTo>
                <a:lnTo>
                  <a:pt x="267" y="1184"/>
                </a:lnTo>
                <a:lnTo>
                  <a:pt x="265" y="1174"/>
                </a:lnTo>
                <a:lnTo>
                  <a:pt x="264" y="1164"/>
                </a:lnTo>
                <a:lnTo>
                  <a:pt x="263" y="1155"/>
                </a:lnTo>
                <a:lnTo>
                  <a:pt x="260" y="1137"/>
                </a:lnTo>
                <a:lnTo>
                  <a:pt x="258" y="1128"/>
                </a:lnTo>
                <a:lnTo>
                  <a:pt x="256" y="1119"/>
                </a:lnTo>
                <a:lnTo>
                  <a:pt x="255" y="1111"/>
                </a:lnTo>
                <a:lnTo>
                  <a:pt x="253" y="1102"/>
                </a:lnTo>
                <a:lnTo>
                  <a:pt x="250" y="1094"/>
                </a:lnTo>
                <a:lnTo>
                  <a:pt x="249" y="1086"/>
                </a:lnTo>
                <a:lnTo>
                  <a:pt x="247" y="1078"/>
                </a:lnTo>
                <a:lnTo>
                  <a:pt x="245" y="1069"/>
                </a:lnTo>
                <a:lnTo>
                  <a:pt x="242" y="1061"/>
                </a:lnTo>
                <a:lnTo>
                  <a:pt x="240" y="1053"/>
                </a:lnTo>
                <a:lnTo>
                  <a:pt x="238" y="1044"/>
                </a:lnTo>
                <a:lnTo>
                  <a:pt x="235" y="1036"/>
                </a:lnTo>
                <a:lnTo>
                  <a:pt x="233" y="1028"/>
                </a:lnTo>
                <a:lnTo>
                  <a:pt x="231" y="1020"/>
                </a:lnTo>
                <a:lnTo>
                  <a:pt x="228" y="1011"/>
                </a:lnTo>
                <a:lnTo>
                  <a:pt x="226" y="1003"/>
                </a:lnTo>
                <a:lnTo>
                  <a:pt x="225" y="994"/>
                </a:lnTo>
                <a:lnTo>
                  <a:pt x="223" y="986"/>
                </a:lnTo>
                <a:lnTo>
                  <a:pt x="218" y="969"/>
                </a:lnTo>
                <a:lnTo>
                  <a:pt x="217" y="959"/>
                </a:lnTo>
                <a:lnTo>
                  <a:pt x="214" y="950"/>
                </a:lnTo>
                <a:lnTo>
                  <a:pt x="213" y="941"/>
                </a:lnTo>
                <a:lnTo>
                  <a:pt x="211" y="932"/>
                </a:lnTo>
                <a:lnTo>
                  <a:pt x="210" y="921"/>
                </a:lnTo>
                <a:lnTo>
                  <a:pt x="209" y="912"/>
                </a:lnTo>
                <a:lnTo>
                  <a:pt x="206" y="901"/>
                </a:lnTo>
                <a:lnTo>
                  <a:pt x="205" y="891"/>
                </a:lnTo>
                <a:lnTo>
                  <a:pt x="204" y="881"/>
                </a:lnTo>
                <a:lnTo>
                  <a:pt x="202" y="869"/>
                </a:lnTo>
                <a:lnTo>
                  <a:pt x="201" y="859"/>
                </a:lnTo>
                <a:lnTo>
                  <a:pt x="199" y="847"/>
                </a:lnTo>
                <a:lnTo>
                  <a:pt x="198" y="834"/>
                </a:lnTo>
                <a:lnTo>
                  <a:pt x="197" y="823"/>
                </a:lnTo>
                <a:lnTo>
                  <a:pt x="196" y="810"/>
                </a:lnTo>
                <a:lnTo>
                  <a:pt x="195" y="797"/>
                </a:lnTo>
                <a:lnTo>
                  <a:pt x="192" y="784"/>
                </a:lnTo>
                <a:lnTo>
                  <a:pt x="191" y="770"/>
                </a:lnTo>
                <a:lnTo>
                  <a:pt x="189" y="742"/>
                </a:lnTo>
                <a:lnTo>
                  <a:pt x="188" y="728"/>
                </a:lnTo>
                <a:lnTo>
                  <a:pt x="187" y="713"/>
                </a:lnTo>
                <a:lnTo>
                  <a:pt x="184" y="696"/>
                </a:lnTo>
                <a:lnTo>
                  <a:pt x="183" y="681"/>
                </a:lnTo>
                <a:lnTo>
                  <a:pt x="182" y="665"/>
                </a:lnTo>
                <a:lnTo>
                  <a:pt x="181" y="649"/>
                </a:lnTo>
                <a:lnTo>
                  <a:pt x="180" y="634"/>
                </a:lnTo>
                <a:lnTo>
                  <a:pt x="177" y="618"/>
                </a:lnTo>
                <a:lnTo>
                  <a:pt x="176" y="601"/>
                </a:lnTo>
                <a:lnTo>
                  <a:pt x="175" y="585"/>
                </a:lnTo>
                <a:lnTo>
                  <a:pt x="174" y="570"/>
                </a:lnTo>
                <a:lnTo>
                  <a:pt x="173" y="555"/>
                </a:lnTo>
                <a:lnTo>
                  <a:pt x="170" y="540"/>
                </a:lnTo>
                <a:lnTo>
                  <a:pt x="169" y="526"/>
                </a:lnTo>
                <a:lnTo>
                  <a:pt x="168" y="511"/>
                </a:lnTo>
                <a:lnTo>
                  <a:pt x="167" y="498"/>
                </a:lnTo>
                <a:lnTo>
                  <a:pt x="166" y="485"/>
                </a:lnTo>
                <a:lnTo>
                  <a:pt x="165" y="473"/>
                </a:lnTo>
                <a:lnTo>
                  <a:pt x="162" y="451"/>
                </a:lnTo>
                <a:lnTo>
                  <a:pt x="161" y="440"/>
                </a:lnTo>
                <a:lnTo>
                  <a:pt x="161" y="431"/>
                </a:lnTo>
                <a:lnTo>
                  <a:pt x="160" y="423"/>
                </a:lnTo>
                <a:lnTo>
                  <a:pt x="159" y="415"/>
                </a:lnTo>
                <a:lnTo>
                  <a:pt x="158" y="408"/>
                </a:lnTo>
                <a:lnTo>
                  <a:pt x="158" y="402"/>
                </a:lnTo>
                <a:lnTo>
                  <a:pt x="157" y="396"/>
                </a:lnTo>
                <a:lnTo>
                  <a:pt x="155" y="392"/>
                </a:lnTo>
                <a:lnTo>
                  <a:pt x="154" y="387"/>
                </a:lnTo>
                <a:lnTo>
                  <a:pt x="154" y="384"/>
                </a:lnTo>
                <a:lnTo>
                  <a:pt x="153" y="380"/>
                </a:lnTo>
                <a:lnTo>
                  <a:pt x="152" y="378"/>
                </a:lnTo>
                <a:lnTo>
                  <a:pt x="151" y="375"/>
                </a:lnTo>
                <a:lnTo>
                  <a:pt x="151" y="374"/>
                </a:lnTo>
                <a:lnTo>
                  <a:pt x="150" y="373"/>
                </a:lnTo>
                <a:lnTo>
                  <a:pt x="148" y="372"/>
                </a:lnTo>
                <a:lnTo>
                  <a:pt x="147" y="372"/>
                </a:lnTo>
                <a:lnTo>
                  <a:pt x="146" y="372"/>
                </a:lnTo>
                <a:lnTo>
                  <a:pt x="143" y="373"/>
                </a:lnTo>
                <a:lnTo>
                  <a:pt x="142" y="374"/>
                </a:lnTo>
                <a:lnTo>
                  <a:pt x="140" y="375"/>
                </a:lnTo>
                <a:lnTo>
                  <a:pt x="138" y="377"/>
                </a:lnTo>
                <a:lnTo>
                  <a:pt x="137" y="379"/>
                </a:lnTo>
                <a:lnTo>
                  <a:pt x="135" y="380"/>
                </a:lnTo>
                <a:lnTo>
                  <a:pt x="132" y="382"/>
                </a:lnTo>
                <a:lnTo>
                  <a:pt x="131" y="385"/>
                </a:lnTo>
                <a:lnTo>
                  <a:pt x="129" y="387"/>
                </a:lnTo>
                <a:lnTo>
                  <a:pt x="126" y="389"/>
                </a:lnTo>
                <a:lnTo>
                  <a:pt x="125" y="392"/>
                </a:lnTo>
                <a:lnTo>
                  <a:pt x="123" y="394"/>
                </a:lnTo>
                <a:lnTo>
                  <a:pt x="121" y="397"/>
                </a:lnTo>
                <a:lnTo>
                  <a:pt x="120" y="400"/>
                </a:lnTo>
                <a:lnTo>
                  <a:pt x="117" y="402"/>
                </a:lnTo>
                <a:lnTo>
                  <a:pt x="115" y="406"/>
                </a:lnTo>
                <a:lnTo>
                  <a:pt x="114" y="408"/>
                </a:lnTo>
                <a:lnTo>
                  <a:pt x="111" y="411"/>
                </a:lnTo>
                <a:lnTo>
                  <a:pt x="110" y="414"/>
                </a:lnTo>
                <a:lnTo>
                  <a:pt x="107" y="418"/>
                </a:lnTo>
                <a:lnTo>
                  <a:pt x="106" y="421"/>
                </a:lnTo>
                <a:lnTo>
                  <a:pt x="104" y="423"/>
                </a:lnTo>
                <a:lnTo>
                  <a:pt x="103" y="425"/>
                </a:lnTo>
                <a:lnTo>
                  <a:pt x="102" y="426"/>
                </a:lnTo>
                <a:lnTo>
                  <a:pt x="101" y="429"/>
                </a:lnTo>
                <a:lnTo>
                  <a:pt x="100" y="430"/>
                </a:lnTo>
                <a:lnTo>
                  <a:pt x="99" y="432"/>
                </a:lnTo>
                <a:lnTo>
                  <a:pt x="98" y="433"/>
                </a:lnTo>
                <a:lnTo>
                  <a:pt x="96" y="434"/>
                </a:lnTo>
                <a:lnTo>
                  <a:pt x="95" y="436"/>
                </a:lnTo>
                <a:lnTo>
                  <a:pt x="94" y="436"/>
                </a:lnTo>
                <a:lnTo>
                  <a:pt x="93" y="437"/>
                </a:lnTo>
                <a:lnTo>
                  <a:pt x="92" y="437"/>
                </a:lnTo>
                <a:lnTo>
                  <a:pt x="91" y="438"/>
                </a:lnTo>
                <a:lnTo>
                  <a:pt x="89" y="438"/>
                </a:lnTo>
                <a:lnTo>
                  <a:pt x="88" y="438"/>
                </a:lnTo>
                <a:lnTo>
                  <a:pt x="87" y="438"/>
                </a:lnTo>
                <a:lnTo>
                  <a:pt x="86" y="437"/>
                </a:lnTo>
                <a:lnTo>
                  <a:pt x="82" y="436"/>
                </a:lnTo>
                <a:lnTo>
                  <a:pt x="81" y="434"/>
                </a:lnTo>
                <a:lnTo>
                  <a:pt x="79" y="433"/>
                </a:lnTo>
                <a:lnTo>
                  <a:pt x="77" y="432"/>
                </a:lnTo>
                <a:lnTo>
                  <a:pt x="76" y="430"/>
                </a:lnTo>
                <a:lnTo>
                  <a:pt x="73" y="429"/>
                </a:lnTo>
                <a:lnTo>
                  <a:pt x="71" y="426"/>
                </a:lnTo>
                <a:lnTo>
                  <a:pt x="69" y="424"/>
                </a:lnTo>
                <a:lnTo>
                  <a:pt x="66" y="421"/>
                </a:lnTo>
                <a:lnTo>
                  <a:pt x="64" y="417"/>
                </a:lnTo>
                <a:lnTo>
                  <a:pt x="62" y="414"/>
                </a:lnTo>
                <a:lnTo>
                  <a:pt x="59" y="410"/>
                </a:lnTo>
                <a:lnTo>
                  <a:pt x="56" y="406"/>
                </a:lnTo>
                <a:lnTo>
                  <a:pt x="54" y="401"/>
                </a:lnTo>
                <a:lnTo>
                  <a:pt x="51" y="396"/>
                </a:lnTo>
                <a:lnTo>
                  <a:pt x="49" y="390"/>
                </a:lnTo>
                <a:lnTo>
                  <a:pt x="47" y="385"/>
                </a:lnTo>
                <a:lnTo>
                  <a:pt x="44" y="379"/>
                </a:lnTo>
                <a:lnTo>
                  <a:pt x="42" y="372"/>
                </a:lnTo>
                <a:lnTo>
                  <a:pt x="37" y="357"/>
                </a:lnTo>
                <a:lnTo>
                  <a:pt x="35" y="349"/>
                </a:lnTo>
                <a:lnTo>
                  <a:pt x="34" y="341"/>
                </a:lnTo>
                <a:lnTo>
                  <a:pt x="32" y="331"/>
                </a:lnTo>
                <a:lnTo>
                  <a:pt x="29" y="322"/>
                </a:lnTo>
                <a:lnTo>
                  <a:pt x="28" y="313"/>
                </a:lnTo>
                <a:lnTo>
                  <a:pt x="26" y="302"/>
                </a:lnTo>
                <a:lnTo>
                  <a:pt x="25" y="292"/>
                </a:lnTo>
                <a:lnTo>
                  <a:pt x="22" y="282"/>
                </a:lnTo>
                <a:lnTo>
                  <a:pt x="21" y="271"/>
                </a:lnTo>
                <a:lnTo>
                  <a:pt x="20" y="260"/>
                </a:lnTo>
                <a:lnTo>
                  <a:pt x="19" y="249"/>
                </a:lnTo>
                <a:lnTo>
                  <a:pt x="18" y="239"/>
                </a:lnTo>
                <a:lnTo>
                  <a:pt x="17" y="227"/>
                </a:lnTo>
                <a:lnTo>
                  <a:pt x="15" y="217"/>
                </a:lnTo>
                <a:lnTo>
                  <a:pt x="14" y="205"/>
                </a:lnTo>
                <a:lnTo>
                  <a:pt x="13" y="195"/>
                </a:lnTo>
                <a:lnTo>
                  <a:pt x="12" y="184"/>
                </a:lnTo>
                <a:lnTo>
                  <a:pt x="11" y="174"/>
                </a:lnTo>
                <a:lnTo>
                  <a:pt x="8" y="153"/>
                </a:lnTo>
                <a:lnTo>
                  <a:pt x="8" y="144"/>
                </a:lnTo>
                <a:lnTo>
                  <a:pt x="7" y="134"/>
                </a:lnTo>
                <a:lnTo>
                  <a:pt x="7" y="125"/>
                </a:lnTo>
                <a:lnTo>
                  <a:pt x="6" y="117"/>
                </a:lnTo>
                <a:lnTo>
                  <a:pt x="6" y="108"/>
                </a:lnTo>
                <a:lnTo>
                  <a:pt x="5" y="100"/>
                </a:lnTo>
                <a:lnTo>
                  <a:pt x="5" y="92"/>
                </a:lnTo>
                <a:lnTo>
                  <a:pt x="4" y="85"/>
                </a:lnTo>
                <a:lnTo>
                  <a:pt x="4" y="76"/>
                </a:lnTo>
                <a:lnTo>
                  <a:pt x="4" y="70"/>
                </a:lnTo>
                <a:lnTo>
                  <a:pt x="3" y="61"/>
                </a:lnTo>
                <a:lnTo>
                  <a:pt x="3" y="54"/>
                </a:lnTo>
                <a:lnTo>
                  <a:pt x="3" y="48"/>
                </a:lnTo>
                <a:lnTo>
                  <a:pt x="3" y="41"/>
                </a:lnTo>
                <a:lnTo>
                  <a:pt x="1" y="34"/>
                </a:lnTo>
                <a:lnTo>
                  <a:pt x="1" y="27"/>
                </a:lnTo>
                <a:lnTo>
                  <a:pt x="1" y="20"/>
                </a:lnTo>
                <a:lnTo>
                  <a:pt x="1" y="1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4" name="Freeform 75"/>
          <p:cNvSpPr>
            <a:spLocks/>
          </p:cNvSpPr>
          <p:nvPr/>
        </p:nvSpPr>
        <p:spPr bwMode="auto">
          <a:xfrm>
            <a:off x="5538788" y="3676650"/>
            <a:ext cx="84137" cy="1851025"/>
          </a:xfrm>
          <a:custGeom>
            <a:avLst/>
            <a:gdLst>
              <a:gd name="T0" fmla="*/ 155 w 160"/>
              <a:gd name="T1" fmla="*/ 82 h 3498"/>
              <a:gd name="T2" fmla="*/ 148 w 160"/>
              <a:gd name="T3" fmla="*/ 188 h 3498"/>
              <a:gd name="T4" fmla="*/ 141 w 160"/>
              <a:gd name="T5" fmla="*/ 295 h 3498"/>
              <a:gd name="T6" fmla="*/ 135 w 160"/>
              <a:gd name="T7" fmla="*/ 432 h 3498"/>
              <a:gd name="T8" fmla="*/ 128 w 160"/>
              <a:gd name="T9" fmla="*/ 554 h 3498"/>
              <a:gd name="T10" fmla="*/ 122 w 160"/>
              <a:gd name="T11" fmla="*/ 685 h 3498"/>
              <a:gd name="T12" fmla="*/ 116 w 160"/>
              <a:gd name="T13" fmla="*/ 825 h 3498"/>
              <a:gd name="T14" fmla="*/ 110 w 160"/>
              <a:gd name="T15" fmla="*/ 1008 h 3498"/>
              <a:gd name="T16" fmla="*/ 107 w 160"/>
              <a:gd name="T17" fmla="*/ 1175 h 3498"/>
              <a:gd name="T18" fmla="*/ 106 w 160"/>
              <a:gd name="T19" fmla="*/ 1353 h 3498"/>
              <a:gd name="T20" fmla="*/ 106 w 160"/>
              <a:gd name="T21" fmla="*/ 1542 h 3498"/>
              <a:gd name="T22" fmla="*/ 107 w 160"/>
              <a:gd name="T23" fmla="*/ 1783 h 3498"/>
              <a:gd name="T24" fmla="*/ 108 w 160"/>
              <a:gd name="T25" fmla="*/ 1992 h 3498"/>
              <a:gd name="T26" fmla="*/ 111 w 160"/>
              <a:gd name="T27" fmla="*/ 2201 h 3498"/>
              <a:gd name="T28" fmla="*/ 114 w 160"/>
              <a:gd name="T29" fmla="*/ 2406 h 3498"/>
              <a:gd name="T30" fmla="*/ 118 w 160"/>
              <a:gd name="T31" fmla="*/ 2636 h 3498"/>
              <a:gd name="T32" fmla="*/ 122 w 160"/>
              <a:gd name="T33" fmla="*/ 2810 h 3498"/>
              <a:gd name="T34" fmla="*/ 125 w 160"/>
              <a:gd name="T35" fmla="*/ 2964 h 3498"/>
              <a:gd name="T36" fmla="*/ 129 w 160"/>
              <a:gd name="T37" fmla="*/ 3097 h 3498"/>
              <a:gd name="T38" fmla="*/ 133 w 160"/>
              <a:gd name="T39" fmla="*/ 3226 h 3498"/>
              <a:gd name="T40" fmla="*/ 138 w 160"/>
              <a:gd name="T41" fmla="*/ 3308 h 3498"/>
              <a:gd name="T42" fmla="*/ 140 w 160"/>
              <a:gd name="T43" fmla="*/ 3370 h 3498"/>
              <a:gd name="T44" fmla="*/ 141 w 160"/>
              <a:gd name="T45" fmla="*/ 3425 h 3498"/>
              <a:gd name="T46" fmla="*/ 141 w 160"/>
              <a:gd name="T47" fmla="*/ 3455 h 3498"/>
              <a:gd name="T48" fmla="*/ 139 w 160"/>
              <a:gd name="T49" fmla="*/ 3476 h 3498"/>
              <a:gd name="T50" fmla="*/ 135 w 160"/>
              <a:gd name="T51" fmla="*/ 3489 h 3498"/>
              <a:gd name="T52" fmla="*/ 124 w 160"/>
              <a:gd name="T53" fmla="*/ 3495 h 3498"/>
              <a:gd name="T54" fmla="*/ 113 w 160"/>
              <a:gd name="T55" fmla="*/ 3498 h 3498"/>
              <a:gd name="T56" fmla="*/ 100 w 160"/>
              <a:gd name="T57" fmla="*/ 3497 h 3498"/>
              <a:gd name="T58" fmla="*/ 85 w 160"/>
              <a:gd name="T59" fmla="*/ 3491 h 3498"/>
              <a:gd name="T60" fmla="*/ 69 w 160"/>
              <a:gd name="T61" fmla="*/ 3479 h 3498"/>
              <a:gd name="T62" fmla="*/ 56 w 160"/>
              <a:gd name="T63" fmla="*/ 3462 h 3498"/>
              <a:gd name="T64" fmla="*/ 44 w 160"/>
              <a:gd name="T65" fmla="*/ 3434 h 3498"/>
              <a:gd name="T66" fmla="*/ 34 w 160"/>
              <a:gd name="T67" fmla="*/ 3390 h 3498"/>
              <a:gd name="T68" fmla="*/ 21 w 160"/>
              <a:gd name="T69" fmla="*/ 3309 h 3498"/>
              <a:gd name="T70" fmla="*/ 12 w 160"/>
              <a:gd name="T71" fmla="*/ 3214 h 3498"/>
              <a:gd name="T72" fmla="*/ 5 w 160"/>
              <a:gd name="T73" fmla="*/ 3093 h 3498"/>
              <a:gd name="T74" fmla="*/ 1 w 160"/>
              <a:gd name="T75" fmla="*/ 2945 h 3498"/>
              <a:gd name="T76" fmla="*/ 0 w 160"/>
              <a:gd name="T77" fmla="*/ 2728 h 3498"/>
              <a:gd name="T78" fmla="*/ 4 w 160"/>
              <a:gd name="T79" fmla="*/ 2525 h 3498"/>
              <a:gd name="T80" fmla="*/ 8 w 160"/>
              <a:gd name="T81" fmla="*/ 2308 h 3498"/>
              <a:gd name="T82" fmla="*/ 16 w 160"/>
              <a:gd name="T83" fmla="*/ 2046 h 3498"/>
              <a:gd name="T84" fmla="*/ 22 w 160"/>
              <a:gd name="T85" fmla="*/ 1838 h 3498"/>
              <a:gd name="T86" fmla="*/ 28 w 160"/>
              <a:gd name="T87" fmla="*/ 1641 h 3498"/>
              <a:gd name="T88" fmla="*/ 33 w 160"/>
              <a:gd name="T89" fmla="*/ 1461 h 3498"/>
              <a:gd name="T90" fmla="*/ 36 w 160"/>
              <a:gd name="T91" fmla="*/ 1270 h 3498"/>
              <a:gd name="T92" fmla="*/ 38 w 160"/>
              <a:gd name="T93" fmla="*/ 1133 h 3498"/>
              <a:gd name="T94" fmla="*/ 38 w 160"/>
              <a:gd name="T95" fmla="*/ 1009 h 3498"/>
              <a:gd name="T96" fmla="*/ 38 w 160"/>
              <a:gd name="T97" fmla="*/ 891 h 3498"/>
              <a:gd name="T98" fmla="*/ 36 w 160"/>
              <a:gd name="T99" fmla="*/ 747 h 3498"/>
              <a:gd name="T100" fmla="*/ 34 w 160"/>
              <a:gd name="T101" fmla="*/ 622 h 3498"/>
              <a:gd name="T102" fmla="*/ 30 w 160"/>
              <a:gd name="T103" fmla="*/ 498 h 3498"/>
              <a:gd name="T104" fmla="*/ 27 w 160"/>
              <a:gd name="T105" fmla="*/ 382 h 3498"/>
              <a:gd name="T106" fmla="*/ 21 w 160"/>
              <a:gd name="T107" fmla="*/ 260 h 3498"/>
              <a:gd name="T108" fmla="*/ 16 w 160"/>
              <a:gd name="T109" fmla="*/ 174 h 3498"/>
              <a:gd name="T110" fmla="*/ 11 w 160"/>
              <a:gd name="T111" fmla="*/ 97 h 3498"/>
              <a:gd name="T112" fmla="*/ 6 w 160"/>
              <a:gd name="T113" fmla="*/ 28 h 34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0"/>
              <a:gd name="T172" fmla="*/ 0 h 3498"/>
              <a:gd name="T173" fmla="*/ 160 w 160"/>
              <a:gd name="T174" fmla="*/ 3498 h 34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0" h="3498">
                <a:moveTo>
                  <a:pt x="160" y="0"/>
                </a:moveTo>
                <a:lnTo>
                  <a:pt x="159" y="21"/>
                </a:lnTo>
                <a:lnTo>
                  <a:pt x="158" y="42"/>
                </a:lnTo>
                <a:lnTo>
                  <a:pt x="157" y="63"/>
                </a:lnTo>
                <a:lnTo>
                  <a:pt x="155" y="82"/>
                </a:lnTo>
                <a:lnTo>
                  <a:pt x="153" y="103"/>
                </a:lnTo>
                <a:lnTo>
                  <a:pt x="152" y="124"/>
                </a:lnTo>
                <a:lnTo>
                  <a:pt x="151" y="146"/>
                </a:lnTo>
                <a:lnTo>
                  <a:pt x="150" y="167"/>
                </a:lnTo>
                <a:lnTo>
                  <a:pt x="148" y="188"/>
                </a:lnTo>
                <a:lnTo>
                  <a:pt x="147" y="209"/>
                </a:lnTo>
                <a:lnTo>
                  <a:pt x="145" y="231"/>
                </a:lnTo>
                <a:lnTo>
                  <a:pt x="144" y="253"/>
                </a:lnTo>
                <a:lnTo>
                  <a:pt x="143" y="273"/>
                </a:lnTo>
                <a:lnTo>
                  <a:pt x="141" y="295"/>
                </a:lnTo>
                <a:lnTo>
                  <a:pt x="141" y="317"/>
                </a:lnTo>
                <a:lnTo>
                  <a:pt x="140" y="341"/>
                </a:lnTo>
                <a:lnTo>
                  <a:pt x="138" y="363"/>
                </a:lnTo>
                <a:lnTo>
                  <a:pt x="137" y="386"/>
                </a:lnTo>
                <a:lnTo>
                  <a:pt x="135" y="432"/>
                </a:lnTo>
                <a:lnTo>
                  <a:pt x="133" y="457"/>
                </a:lnTo>
                <a:lnTo>
                  <a:pt x="131" y="480"/>
                </a:lnTo>
                <a:lnTo>
                  <a:pt x="130" y="504"/>
                </a:lnTo>
                <a:lnTo>
                  <a:pt x="129" y="529"/>
                </a:lnTo>
                <a:lnTo>
                  <a:pt x="128" y="554"/>
                </a:lnTo>
                <a:lnTo>
                  <a:pt x="126" y="579"/>
                </a:lnTo>
                <a:lnTo>
                  <a:pt x="125" y="605"/>
                </a:lnTo>
                <a:lnTo>
                  <a:pt x="124" y="631"/>
                </a:lnTo>
                <a:lnTo>
                  <a:pt x="123" y="658"/>
                </a:lnTo>
                <a:lnTo>
                  <a:pt x="122" y="685"/>
                </a:lnTo>
                <a:lnTo>
                  <a:pt x="119" y="711"/>
                </a:lnTo>
                <a:lnTo>
                  <a:pt x="118" y="739"/>
                </a:lnTo>
                <a:lnTo>
                  <a:pt x="117" y="767"/>
                </a:lnTo>
                <a:lnTo>
                  <a:pt x="117" y="796"/>
                </a:lnTo>
                <a:lnTo>
                  <a:pt x="116" y="825"/>
                </a:lnTo>
                <a:lnTo>
                  <a:pt x="115" y="854"/>
                </a:lnTo>
                <a:lnTo>
                  <a:pt x="114" y="884"/>
                </a:lnTo>
                <a:lnTo>
                  <a:pt x="113" y="914"/>
                </a:lnTo>
                <a:lnTo>
                  <a:pt x="111" y="977"/>
                </a:lnTo>
                <a:lnTo>
                  <a:pt x="110" y="1008"/>
                </a:lnTo>
                <a:lnTo>
                  <a:pt x="109" y="1040"/>
                </a:lnTo>
                <a:lnTo>
                  <a:pt x="109" y="1073"/>
                </a:lnTo>
                <a:lnTo>
                  <a:pt x="108" y="1106"/>
                </a:lnTo>
                <a:lnTo>
                  <a:pt x="108" y="1140"/>
                </a:lnTo>
                <a:lnTo>
                  <a:pt x="107" y="1175"/>
                </a:lnTo>
                <a:lnTo>
                  <a:pt x="107" y="1210"/>
                </a:lnTo>
                <a:lnTo>
                  <a:pt x="107" y="1244"/>
                </a:lnTo>
                <a:lnTo>
                  <a:pt x="106" y="1280"/>
                </a:lnTo>
                <a:lnTo>
                  <a:pt x="106" y="1316"/>
                </a:lnTo>
                <a:lnTo>
                  <a:pt x="106" y="1353"/>
                </a:lnTo>
                <a:lnTo>
                  <a:pt x="106" y="1390"/>
                </a:lnTo>
                <a:lnTo>
                  <a:pt x="106" y="1427"/>
                </a:lnTo>
                <a:lnTo>
                  <a:pt x="106" y="1466"/>
                </a:lnTo>
                <a:lnTo>
                  <a:pt x="106" y="1504"/>
                </a:lnTo>
                <a:lnTo>
                  <a:pt x="106" y="1542"/>
                </a:lnTo>
                <a:lnTo>
                  <a:pt x="106" y="1581"/>
                </a:lnTo>
                <a:lnTo>
                  <a:pt x="106" y="1621"/>
                </a:lnTo>
                <a:lnTo>
                  <a:pt x="106" y="1701"/>
                </a:lnTo>
                <a:lnTo>
                  <a:pt x="106" y="1743"/>
                </a:lnTo>
                <a:lnTo>
                  <a:pt x="107" y="1783"/>
                </a:lnTo>
                <a:lnTo>
                  <a:pt x="107" y="1825"/>
                </a:lnTo>
                <a:lnTo>
                  <a:pt x="107" y="1866"/>
                </a:lnTo>
                <a:lnTo>
                  <a:pt x="108" y="1908"/>
                </a:lnTo>
                <a:lnTo>
                  <a:pt x="108" y="1950"/>
                </a:lnTo>
                <a:lnTo>
                  <a:pt x="108" y="1992"/>
                </a:lnTo>
                <a:lnTo>
                  <a:pt x="109" y="2034"/>
                </a:lnTo>
                <a:lnTo>
                  <a:pt x="109" y="2076"/>
                </a:lnTo>
                <a:lnTo>
                  <a:pt x="110" y="2118"/>
                </a:lnTo>
                <a:lnTo>
                  <a:pt x="110" y="2160"/>
                </a:lnTo>
                <a:lnTo>
                  <a:pt x="111" y="2201"/>
                </a:lnTo>
                <a:lnTo>
                  <a:pt x="111" y="2243"/>
                </a:lnTo>
                <a:lnTo>
                  <a:pt x="113" y="2285"/>
                </a:lnTo>
                <a:lnTo>
                  <a:pt x="113" y="2325"/>
                </a:lnTo>
                <a:lnTo>
                  <a:pt x="114" y="2366"/>
                </a:lnTo>
                <a:lnTo>
                  <a:pt x="114" y="2406"/>
                </a:lnTo>
                <a:lnTo>
                  <a:pt x="115" y="2446"/>
                </a:lnTo>
                <a:lnTo>
                  <a:pt x="116" y="2523"/>
                </a:lnTo>
                <a:lnTo>
                  <a:pt x="117" y="2562"/>
                </a:lnTo>
                <a:lnTo>
                  <a:pt x="117" y="2600"/>
                </a:lnTo>
                <a:lnTo>
                  <a:pt x="118" y="2636"/>
                </a:lnTo>
                <a:lnTo>
                  <a:pt x="119" y="2672"/>
                </a:lnTo>
                <a:lnTo>
                  <a:pt x="119" y="2708"/>
                </a:lnTo>
                <a:lnTo>
                  <a:pt x="121" y="2742"/>
                </a:lnTo>
                <a:lnTo>
                  <a:pt x="121" y="2776"/>
                </a:lnTo>
                <a:lnTo>
                  <a:pt x="122" y="2810"/>
                </a:lnTo>
                <a:lnTo>
                  <a:pt x="123" y="2842"/>
                </a:lnTo>
                <a:lnTo>
                  <a:pt x="123" y="2873"/>
                </a:lnTo>
                <a:lnTo>
                  <a:pt x="124" y="2905"/>
                </a:lnTo>
                <a:lnTo>
                  <a:pt x="124" y="2935"/>
                </a:lnTo>
                <a:lnTo>
                  <a:pt x="125" y="2964"/>
                </a:lnTo>
                <a:lnTo>
                  <a:pt x="126" y="2993"/>
                </a:lnTo>
                <a:lnTo>
                  <a:pt x="126" y="3020"/>
                </a:lnTo>
                <a:lnTo>
                  <a:pt x="128" y="3047"/>
                </a:lnTo>
                <a:lnTo>
                  <a:pt x="129" y="3073"/>
                </a:lnTo>
                <a:lnTo>
                  <a:pt x="129" y="3097"/>
                </a:lnTo>
                <a:lnTo>
                  <a:pt x="131" y="3143"/>
                </a:lnTo>
                <a:lnTo>
                  <a:pt x="131" y="3165"/>
                </a:lnTo>
                <a:lnTo>
                  <a:pt x="132" y="3186"/>
                </a:lnTo>
                <a:lnTo>
                  <a:pt x="133" y="3207"/>
                </a:lnTo>
                <a:lnTo>
                  <a:pt x="133" y="3226"/>
                </a:lnTo>
                <a:lnTo>
                  <a:pt x="135" y="3244"/>
                </a:lnTo>
                <a:lnTo>
                  <a:pt x="136" y="3260"/>
                </a:lnTo>
                <a:lnTo>
                  <a:pt x="136" y="3278"/>
                </a:lnTo>
                <a:lnTo>
                  <a:pt x="137" y="3293"/>
                </a:lnTo>
                <a:lnTo>
                  <a:pt x="138" y="3308"/>
                </a:lnTo>
                <a:lnTo>
                  <a:pt x="138" y="3322"/>
                </a:lnTo>
                <a:lnTo>
                  <a:pt x="139" y="3334"/>
                </a:lnTo>
                <a:lnTo>
                  <a:pt x="139" y="3347"/>
                </a:lnTo>
                <a:lnTo>
                  <a:pt x="140" y="3360"/>
                </a:lnTo>
                <a:lnTo>
                  <a:pt x="140" y="3370"/>
                </a:lnTo>
                <a:lnTo>
                  <a:pt x="141" y="3381"/>
                </a:lnTo>
                <a:lnTo>
                  <a:pt x="141" y="3391"/>
                </a:lnTo>
                <a:lnTo>
                  <a:pt x="141" y="3400"/>
                </a:lnTo>
                <a:lnTo>
                  <a:pt x="141" y="3409"/>
                </a:lnTo>
                <a:lnTo>
                  <a:pt x="141" y="3425"/>
                </a:lnTo>
                <a:lnTo>
                  <a:pt x="141" y="3432"/>
                </a:lnTo>
                <a:lnTo>
                  <a:pt x="141" y="3439"/>
                </a:lnTo>
                <a:lnTo>
                  <a:pt x="141" y="3444"/>
                </a:lnTo>
                <a:lnTo>
                  <a:pt x="141" y="3450"/>
                </a:lnTo>
                <a:lnTo>
                  <a:pt x="141" y="3455"/>
                </a:lnTo>
                <a:lnTo>
                  <a:pt x="141" y="3461"/>
                </a:lnTo>
                <a:lnTo>
                  <a:pt x="141" y="3464"/>
                </a:lnTo>
                <a:lnTo>
                  <a:pt x="140" y="3469"/>
                </a:lnTo>
                <a:lnTo>
                  <a:pt x="140" y="3472"/>
                </a:lnTo>
                <a:lnTo>
                  <a:pt x="139" y="3476"/>
                </a:lnTo>
                <a:lnTo>
                  <a:pt x="138" y="3479"/>
                </a:lnTo>
                <a:lnTo>
                  <a:pt x="138" y="3482"/>
                </a:lnTo>
                <a:lnTo>
                  <a:pt x="137" y="3484"/>
                </a:lnTo>
                <a:lnTo>
                  <a:pt x="136" y="3486"/>
                </a:lnTo>
                <a:lnTo>
                  <a:pt x="135" y="3489"/>
                </a:lnTo>
                <a:lnTo>
                  <a:pt x="132" y="3490"/>
                </a:lnTo>
                <a:lnTo>
                  <a:pt x="131" y="3491"/>
                </a:lnTo>
                <a:lnTo>
                  <a:pt x="130" y="3493"/>
                </a:lnTo>
                <a:lnTo>
                  <a:pt x="126" y="3494"/>
                </a:lnTo>
                <a:lnTo>
                  <a:pt x="124" y="3495"/>
                </a:lnTo>
                <a:lnTo>
                  <a:pt x="122" y="3497"/>
                </a:lnTo>
                <a:lnTo>
                  <a:pt x="119" y="3497"/>
                </a:lnTo>
                <a:lnTo>
                  <a:pt x="117" y="3498"/>
                </a:lnTo>
                <a:lnTo>
                  <a:pt x="115" y="3498"/>
                </a:lnTo>
                <a:lnTo>
                  <a:pt x="113" y="3498"/>
                </a:lnTo>
                <a:lnTo>
                  <a:pt x="110" y="3498"/>
                </a:lnTo>
                <a:lnTo>
                  <a:pt x="108" y="3498"/>
                </a:lnTo>
                <a:lnTo>
                  <a:pt x="104" y="3497"/>
                </a:lnTo>
                <a:lnTo>
                  <a:pt x="102" y="3497"/>
                </a:lnTo>
                <a:lnTo>
                  <a:pt x="100" y="3497"/>
                </a:lnTo>
                <a:lnTo>
                  <a:pt x="96" y="3495"/>
                </a:lnTo>
                <a:lnTo>
                  <a:pt x="94" y="3494"/>
                </a:lnTo>
                <a:lnTo>
                  <a:pt x="91" y="3493"/>
                </a:lnTo>
                <a:lnTo>
                  <a:pt x="88" y="3492"/>
                </a:lnTo>
                <a:lnTo>
                  <a:pt x="85" y="3491"/>
                </a:lnTo>
                <a:lnTo>
                  <a:pt x="82" y="3490"/>
                </a:lnTo>
                <a:lnTo>
                  <a:pt x="80" y="3487"/>
                </a:lnTo>
                <a:lnTo>
                  <a:pt x="74" y="3484"/>
                </a:lnTo>
                <a:lnTo>
                  <a:pt x="71" y="3482"/>
                </a:lnTo>
                <a:lnTo>
                  <a:pt x="69" y="3479"/>
                </a:lnTo>
                <a:lnTo>
                  <a:pt x="66" y="3476"/>
                </a:lnTo>
                <a:lnTo>
                  <a:pt x="64" y="3473"/>
                </a:lnTo>
                <a:lnTo>
                  <a:pt x="62" y="3470"/>
                </a:lnTo>
                <a:lnTo>
                  <a:pt x="58" y="3467"/>
                </a:lnTo>
                <a:lnTo>
                  <a:pt x="56" y="3462"/>
                </a:lnTo>
                <a:lnTo>
                  <a:pt x="53" y="3457"/>
                </a:lnTo>
                <a:lnTo>
                  <a:pt x="51" y="3453"/>
                </a:lnTo>
                <a:lnTo>
                  <a:pt x="49" y="3447"/>
                </a:lnTo>
                <a:lnTo>
                  <a:pt x="47" y="3441"/>
                </a:lnTo>
                <a:lnTo>
                  <a:pt x="44" y="3434"/>
                </a:lnTo>
                <a:lnTo>
                  <a:pt x="42" y="3427"/>
                </a:lnTo>
                <a:lnTo>
                  <a:pt x="40" y="3419"/>
                </a:lnTo>
                <a:lnTo>
                  <a:pt x="37" y="3410"/>
                </a:lnTo>
                <a:lnTo>
                  <a:pt x="36" y="3400"/>
                </a:lnTo>
                <a:lnTo>
                  <a:pt x="34" y="3390"/>
                </a:lnTo>
                <a:lnTo>
                  <a:pt x="31" y="3378"/>
                </a:lnTo>
                <a:lnTo>
                  <a:pt x="27" y="3354"/>
                </a:lnTo>
                <a:lnTo>
                  <a:pt x="26" y="3340"/>
                </a:lnTo>
                <a:lnTo>
                  <a:pt x="23" y="3325"/>
                </a:lnTo>
                <a:lnTo>
                  <a:pt x="21" y="3309"/>
                </a:lnTo>
                <a:lnTo>
                  <a:pt x="20" y="3293"/>
                </a:lnTo>
                <a:lnTo>
                  <a:pt x="18" y="3274"/>
                </a:lnTo>
                <a:lnTo>
                  <a:pt x="15" y="3256"/>
                </a:lnTo>
                <a:lnTo>
                  <a:pt x="14" y="3236"/>
                </a:lnTo>
                <a:lnTo>
                  <a:pt x="12" y="3214"/>
                </a:lnTo>
                <a:lnTo>
                  <a:pt x="11" y="3192"/>
                </a:lnTo>
                <a:lnTo>
                  <a:pt x="9" y="3169"/>
                </a:lnTo>
                <a:lnTo>
                  <a:pt x="8" y="3146"/>
                </a:lnTo>
                <a:lnTo>
                  <a:pt x="6" y="3120"/>
                </a:lnTo>
                <a:lnTo>
                  <a:pt x="5" y="3093"/>
                </a:lnTo>
                <a:lnTo>
                  <a:pt x="4" y="3066"/>
                </a:lnTo>
                <a:lnTo>
                  <a:pt x="4" y="3038"/>
                </a:lnTo>
                <a:lnTo>
                  <a:pt x="3" y="3008"/>
                </a:lnTo>
                <a:lnTo>
                  <a:pt x="1" y="2976"/>
                </a:lnTo>
                <a:lnTo>
                  <a:pt x="1" y="2945"/>
                </a:lnTo>
                <a:lnTo>
                  <a:pt x="0" y="2877"/>
                </a:lnTo>
                <a:lnTo>
                  <a:pt x="0" y="2842"/>
                </a:lnTo>
                <a:lnTo>
                  <a:pt x="0" y="2805"/>
                </a:lnTo>
                <a:lnTo>
                  <a:pt x="0" y="2768"/>
                </a:lnTo>
                <a:lnTo>
                  <a:pt x="0" y="2728"/>
                </a:lnTo>
                <a:lnTo>
                  <a:pt x="1" y="2689"/>
                </a:lnTo>
                <a:lnTo>
                  <a:pt x="1" y="2649"/>
                </a:lnTo>
                <a:lnTo>
                  <a:pt x="3" y="2608"/>
                </a:lnTo>
                <a:lnTo>
                  <a:pt x="3" y="2566"/>
                </a:lnTo>
                <a:lnTo>
                  <a:pt x="4" y="2525"/>
                </a:lnTo>
                <a:lnTo>
                  <a:pt x="5" y="2482"/>
                </a:lnTo>
                <a:lnTo>
                  <a:pt x="5" y="2439"/>
                </a:lnTo>
                <a:lnTo>
                  <a:pt x="6" y="2395"/>
                </a:lnTo>
                <a:lnTo>
                  <a:pt x="7" y="2352"/>
                </a:lnTo>
                <a:lnTo>
                  <a:pt x="8" y="2308"/>
                </a:lnTo>
                <a:lnTo>
                  <a:pt x="9" y="2264"/>
                </a:lnTo>
                <a:lnTo>
                  <a:pt x="11" y="2220"/>
                </a:lnTo>
                <a:lnTo>
                  <a:pt x="12" y="2176"/>
                </a:lnTo>
                <a:lnTo>
                  <a:pt x="14" y="2133"/>
                </a:lnTo>
                <a:lnTo>
                  <a:pt x="16" y="2046"/>
                </a:lnTo>
                <a:lnTo>
                  <a:pt x="18" y="2003"/>
                </a:lnTo>
                <a:lnTo>
                  <a:pt x="19" y="1962"/>
                </a:lnTo>
                <a:lnTo>
                  <a:pt x="20" y="1920"/>
                </a:lnTo>
                <a:lnTo>
                  <a:pt x="21" y="1878"/>
                </a:lnTo>
                <a:lnTo>
                  <a:pt x="22" y="1838"/>
                </a:lnTo>
                <a:lnTo>
                  <a:pt x="23" y="1797"/>
                </a:lnTo>
                <a:lnTo>
                  <a:pt x="25" y="1758"/>
                </a:lnTo>
                <a:lnTo>
                  <a:pt x="26" y="1718"/>
                </a:lnTo>
                <a:lnTo>
                  <a:pt x="27" y="1679"/>
                </a:lnTo>
                <a:lnTo>
                  <a:pt x="28" y="1641"/>
                </a:lnTo>
                <a:lnTo>
                  <a:pt x="28" y="1603"/>
                </a:lnTo>
                <a:lnTo>
                  <a:pt x="29" y="1566"/>
                </a:lnTo>
                <a:lnTo>
                  <a:pt x="30" y="1531"/>
                </a:lnTo>
                <a:lnTo>
                  <a:pt x="31" y="1496"/>
                </a:lnTo>
                <a:lnTo>
                  <a:pt x="33" y="1461"/>
                </a:lnTo>
                <a:lnTo>
                  <a:pt x="33" y="1427"/>
                </a:lnTo>
                <a:lnTo>
                  <a:pt x="34" y="1394"/>
                </a:lnTo>
                <a:lnTo>
                  <a:pt x="35" y="1361"/>
                </a:lnTo>
                <a:lnTo>
                  <a:pt x="36" y="1300"/>
                </a:lnTo>
                <a:lnTo>
                  <a:pt x="36" y="1270"/>
                </a:lnTo>
                <a:lnTo>
                  <a:pt x="36" y="1241"/>
                </a:lnTo>
                <a:lnTo>
                  <a:pt x="37" y="1213"/>
                </a:lnTo>
                <a:lnTo>
                  <a:pt x="37" y="1186"/>
                </a:lnTo>
                <a:lnTo>
                  <a:pt x="37" y="1160"/>
                </a:lnTo>
                <a:lnTo>
                  <a:pt x="38" y="1133"/>
                </a:lnTo>
                <a:lnTo>
                  <a:pt x="38" y="1108"/>
                </a:lnTo>
                <a:lnTo>
                  <a:pt x="38" y="1082"/>
                </a:lnTo>
                <a:lnTo>
                  <a:pt x="38" y="1058"/>
                </a:lnTo>
                <a:lnTo>
                  <a:pt x="38" y="1033"/>
                </a:lnTo>
                <a:lnTo>
                  <a:pt x="38" y="1009"/>
                </a:lnTo>
                <a:lnTo>
                  <a:pt x="38" y="985"/>
                </a:lnTo>
                <a:lnTo>
                  <a:pt x="38" y="962"/>
                </a:lnTo>
                <a:lnTo>
                  <a:pt x="38" y="938"/>
                </a:lnTo>
                <a:lnTo>
                  <a:pt x="38" y="914"/>
                </a:lnTo>
                <a:lnTo>
                  <a:pt x="38" y="891"/>
                </a:lnTo>
                <a:lnTo>
                  <a:pt x="38" y="868"/>
                </a:lnTo>
                <a:lnTo>
                  <a:pt x="37" y="843"/>
                </a:lnTo>
                <a:lnTo>
                  <a:pt x="37" y="796"/>
                </a:lnTo>
                <a:lnTo>
                  <a:pt x="37" y="772"/>
                </a:lnTo>
                <a:lnTo>
                  <a:pt x="36" y="747"/>
                </a:lnTo>
                <a:lnTo>
                  <a:pt x="36" y="722"/>
                </a:lnTo>
                <a:lnTo>
                  <a:pt x="35" y="697"/>
                </a:lnTo>
                <a:lnTo>
                  <a:pt x="35" y="672"/>
                </a:lnTo>
                <a:lnTo>
                  <a:pt x="35" y="648"/>
                </a:lnTo>
                <a:lnTo>
                  <a:pt x="34" y="622"/>
                </a:lnTo>
                <a:lnTo>
                  <a:pt x="34" y="597"/>
                </a:lnTo>
                <a:lnTo>
                  <a:pt x="33" y="572"/>
                </a:lnTo>
                <a:lnTo>
                  <a:pt x="33" y="548"/>
                </a:lnTo>
                <a:lnTo>
                  <a:pt x="31" y="523"/>
                </a:lnTo>
                <a:lnTo>
                  <a:pt x="30" y="498"/>
                </a:lnTo>
                <a:lnTo>
                  <a:pt x="30" y="474"/>
                </a:lnTo>
                <a:lnTo>
                  <a:pt x="29" y="451"/>
                </a:lnTo>
                <a:lnTo>
                  <a:pt x="28" y="428"/>
                </a:lnTo>
                <a:lnTo>
                  <a:pt x="28" y="404"/>
                </a:lnTo>
                <a:lnTo>
                  <a:pt x="27" y="382"/>
                </a:lnTo>
                <a:lnTo>
                  <a:pt x="26" y="360"/>
                </a:lnTo>
                <a:lnTo>
                  <a:pt x="25" y="317"/>
                </a:lnTo>
                <a:lnTo>
                  <a:pt x="23" y="298"/>
                </a:lnTo>
                <a:lnTo>
                  <a:pt x="22" y="278"/>
                </a:lnTo>
                <a:lnTo>
                  <a:pt x="21" y="260"/>
                </a:lnTo>
                <a:lnTo>
                  <a:pt x="21" y="241"/>
                </a:lnTo>
                <a:lnTo>
                  <a:pt x="20" y="224"/>
                </a:lnTo>
                <a:lnTo>
                  <a:pt x="19" y="206"/>
                </a:lnTo>
                <a:lnTo>
                  <a:pt x="18" y="190"/>
                </a:lnTo>
                <a:lnTo>
                  <a:pt x="16" y="174"/>
                </a:lnTo>
                <a:lnTo>
                  <a:pt x="15" y="158"/>
                </a:lnTo>
                <a:lnTo>
                  <a:pt x="14" y="143"/>
                </a:lnTo>
                <a:lnTo>
                  <a:pt x="13" y="127"/>
                </a:lnTo>
                <a:lnTo>
                  <a:pt x="12" y="112"/>
                </a:lnTo>
                <a:lnTo>
                  <a:pt x="11" y="97"/>
                </a:lnTo>
                <a:lnTo>
                  <a:pt x="9" y="83"/>
                </a:lnTo>
                <a:lnTo>
                  <a:pt x="8" y="70"/>
                </a:lnTo>
                <a:lnTo>
                  <a:pt x="7" y="54"/>
                </a:lnTo>
                <a:lnTo>
                  <a:pt x="7" y="41"/>
                </a:lnTo>
                <a:lnTo>
                  <a:pt x="6" y="28"/>
                </a:lnTo>
                <a:lnTo>
                  <a:pt x="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5" name="Freeform 76"/>
          <p:cNvSpPr>
            <a:spLocks/>
          </p:cNvSpPr>
          <p:nvPr/>
        </p:nvSpPr>
        <p:spPr bwMode="auto">
          <a:xfrm>
            <a:off x="5422900" y="4921250"/>
            <a:ext cx="90488" cy="671513"/>
          </a:xfrm>
          <a:custGeom>
            <a:avLst/>
            <a:gdLst>
              <a:gd name="T0" fmla="*/ 15 w 172"/>
              <a:gd name="T1" fmla="*/ 1240 h 1269"/>
              <a:gd name="T2" fmla="*/ 11 w 172"/>
              <a:gd name="T3" fmla="*/ 1202 h 1269"/>
              <a:gd name="T4" fmla="*/ 7 w 172"/>
              <a:gd name="T5" fmla="*/ 1159 h 1269"/>
              <a:gd name="T6" fmla="*/ 4 w 172"/>
              <a:gd name="T7" fmla="*/ 1113 h 1269"/>
              <a:gd name="T8" fmla="*/ 2 w 172"/>
              <a:gd name="T9" fmla="*/ 1044 h 1269"/>
              <a:gd name="T10" fmla="*/ 0 w 172"/>
              <a:gd name="T11" fmla="*/ 980 h 1269"/>
              <a:gd name="T12" fmla="*/ 2 w 172"/>
              <a:gd name="T13" fmla="*/ 908 h 1269"/>
              <a:gd name="T14" fmla="*/ 3 w 172"/>
              <a:gd name="T15" fmla="*/ 833 h 1269"/>
              <a:gd name="T16" fmla="*/ 5 w 172"/>
              <a:gd name="T17" fmla="*/ 755 h 1269"/>
              <a:gd name="T18" fmla="*/ 10 w 172"/>
              <a:gd name="T19" fmla="*/ 659 h 1269"/>
              <a:gd name="T20" fmla="*/ 13 w 172"/>
              <a:gd name="T21" fmla="*/ 585 h 1269"/>
              <a:gd name="T22" fmla="*/ 18 w 172"/>
              <a:gd name="T23" fmla="*/ 514 h 1269"/>
              <a:gd name="T24" fmla="*/ 24 w 172"/>
              <a:gd name="T25" fmla="*/ 446 h 1269"/>
              <a:gd name="T26" fmla="*/ 29 w 172"/>
              <a:gd name="T27" fmla="*/ 381 h 1269"/>
              <a:gd name="T28" fmla="*/ 39 w 172"/>
              <a:gd name="T29" fmla="*/ 303 h 1269"/>
              <a:gd name="T30" fmla="*/ 46 w 172"/>
              <a:gd name="T31" fmla="*/ 244 h 1269"/>
              <a:gd name="T32" fmla="*/ 52 w 172"/>
              <a:gd name="T33" fmla="*/ 190 h 1269"/>
              <a:gd name="T34" fmla="*/ 59 w 172"/>
              <a:gd name="T35" fmla="*/ 141 h 1269"/>
              <a:gd name="T36" fmla="*/ 65 w 172"/>
              <a:gd name="T37" fmla="*/ 99 h 1269"/>
              <a:gd name="T38" fmla="*/ 71 w 172"/>
              <a:gd name="T39" fmla="*/ 59 h 1269"/>
              <a:gd name="T40" fmla="*/ 76 w 172"/>
              <a:gd name="T41" fmla="*/ 34 h 1269"/>
              <a:gd name="T42" fmla="*/ 79 w 172"/>
              <a:gd name="T43" fmla="*/ 17 h 1269"/>
              <a:gd name="T44" fmla="*/ 84 w 172"/>
              <a:gd name="T45" fmla="*/ 7 h 1269"/>
              <a:gd name="T46" fmla="*/ 91 w 172"/>
              <a:gd name="T47" fmla="*/ 0 h 1269"/>
              <a:gd name="T48" fmla="*/ 99 w 172"/>
              <a:gd name="T49" fmla="*/ 0 h 1269"/>
              <a:gd name="T50" fmla="*/ 109 w 172"/>
              <a:gd name="T51" fmla="*/ 5 h 1269"/>
              <a:gd name="T52" fmla="*/ 120 w 172"/>
              <a:gd name="T53" fmla="*/ 16 h 1269"/>
              <a:gd name="T54" fmla="*/ 130 w 172"/>
              <a:gd name="T55" fmla="*/ 34 h 1269"/>
              <a:gd name="T56" fmla="*/ 142 w 172"/>
              <a:gd name="T57" fmla="*/ 68 h 1269"/>
              <a:gd name="T58" fmla="*/ 150 w 172"/>
              <a:gd name="T59" fmla="*/ 104 h 1269"/>
              <a:gd name="T60" fmla="*/ 157 w 172"/>
              <a:gd name="T61" fmla="*/ 147 h 1269"/>
              <a:gd name="T62" fmla="*/ 161 w 172"/>
              <a:gd name="T63" fmla="*/ 195 h 1269"/>
              <a:gd name="T64" fmla="*/ 166 w 172"/>
              <a:gd name="T65" fmla="*/ 249 h 1269"/>
              <a:gd name="T66" fmla="*/ 169 w 172"/>
              <a:gd name="T67" fmla="*/ 319 h 1269"/>
              <a:gd name="T68" fmla="*/ 171 w 172"/>
              <a:gd name="T69" fmla="*/ 378 h 1269"/>
              <a:gd name="T70" fmla="*/ 172 w 172"/>
              <a:gd name="T71" fmla="*/ 438 h 1269"/>
              <a:gd name="T72" fmla="*/ 172 w 172"/>
              <a:gd name="T73" fmla="*/ 498 h 1269"/>
              <a:gd name="T74" fmla="*/ 172 w 172"/>
              <a:gd name="T75" fmla="*/ 558 h 1269"/>
              <a:gd name="T76" fmla="*/ 171 w 172"/>
              <a:gd name="T77" fmla="*/ 632 h 1269"/>
              <a:gd name="T78" fmla="*/ 169 w 172"/>
              <a:gd name="T79" fmla="*/ 690 h 1269"/>
              <a:gd name="T80" fmla="*/ 167 w 172"/>
              <a:gd name="T81" fmla="*/ 748 h 1269"/>
              <a:gd name="T82" fmla="*/ 165 w 172"/>
              <a:gd name="T83" fmla="*/ 806 h 1269"/>
              <a:gd name="T84" fmla="*/ 162 w 172"/>
              <a:gd name="T85" fmla="*/ 879 h 1269"/>
              <a:gd name="T86" fmla="*/ 159 w 172"/>
              <a:gd name="T87" fmla="*/ 937 h 1269"/>
              <a:gd name="T88" fmla="*/ 156 w 172"/>
              <a:gd name="T89" fmla="*/ 996 h 1269"/>
              <a:gd name="T90" fmla="*/ 153 w 172"/>
              <a:gd name="T91" fmla="*/ 1050 h 1269"/>
              <a:gd name="T92" fmla="*/ 150 w 172"/>
              <a:gd name="T93" fmla="*/ 1101 h 1269"/>
              <a:gd name="T94" fmla="*/ 145 w 172"/>
              <a:gd name="T95" fmla="*/ 1155 h 1269"/>
              <a:gd name="T96" fmla="*/ 143 w 172"/>
              <a:gd name="T97" fmla="*/ 1188 h 1269"/>
              <a:gd name="T98" fmla="*/ 139 w 172"/>
              <a:gd name="T99" fmla="*/ 1215 h 1269"/>
              <a:gd name="T100" fmla="*/ 137 w 172"/>
              <a:gd name="T101" fmla="*/ 1237 h 1269"/>
              <a:gd name="T102" fmla="*/ 134 w 172"/>
              <a:gd name="T103" fmla="*/ 1256 h 12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2"/>
              <a:gd name="T157" fmla="*/ 0 h 1269"/>
              <a:gd name="T158" fmla="*/ 172 w 172"/>
              <a:gd name="T159" fmla="*/ 1269 h 12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2" h="1269">
                <a:moveTo>
                  <a:pt x="19" y="1269"/>
                </a:moveTo>
                <a:lnTo>
                  <a:pt x="18" y="1259"/>
                </a:lnTo>
                <a:lnTo>
                  <a:pt x="17" y="1250"/>
                </a:lnTo>
                <a:lnTo>
                  <a:pt x="15" y="1240"/>
                </a:lnTo>
                <a:lnTo>
                  <a:pt x="14" y="1231"/>
                </a:lnTo>
                <a:lnTo>
                  <a:pt x="13" y="1222"/>
                </a:lnTo>
                <a:lnTo>
                  <a:pt x="12" y="1212"/>
                </a:lnTo>
                <a:lnTo>
                  <a:pt x="11" y="1202"/>
                </a:lnTo>
                <a:lnTo>
                  <a:pt x="10" y="1192"/>
                </a:lnTo>
                <a:lnTo>
                  <a:pt x="10" y="1181"/>
                </a:lnTo>
                <a:lnTo>
                  <a:pt x="8" y="1171"/>
                </a:lnTo>
                <a:lnTo>
                  <a:pt x="7" y="1159"/>
                </a:lnTo>
                <a:lnTo>
                  <a:pt x="6" y="1149"/>
                </a:lnTo>
                <a:lnTo>
                  <a:pt x="5" y="1137"/>
                </a:lnTo>
                <a:lnTo>
                  <a:pt x="5" y="1125"/>
                </a:lnTo>
                <a:lnTo>
                  <a:pt x="4" y="1113"/>
                </a:lnTo>
                <a:lnTo>
                  <a:pt x="4" y="1100"/>
                </a:lnTo>
                <a:lnTo>
                  <a:pt x="3" y="1086"/>
                </a:lnTo>
                <a:lnTo>
                  <a:pt x="3" y="1072"/>
                </a:lnTo>
                <a:lnTo>
                  <a:pt x="2" y="1044"/>
                </a:lnTo>
                <a:lnTo>
                  <a:pt x="2" y="1028"/>
                </a:lnTo>
                <a:lnTo>
                  <a:pt x="0" y="1012"/>
                </a:lnTo>
                <a:lnTo>
                  <a:pt x="0" y="996"/>
                </a:lnTo>
                <a:lnTo>
                  <a:pt x="0" y="980"/>
                </a:lnTo>
                <a:lnTo>
                  <a:pt x="0" y="962"/>
                </a:lnTo>
                <a:lnTo>
                  <a:pt x="0" y="944"/>
                </a:lnTo>
                <a:lnTo>
                  <a:pt x="0" y="926"/>
                </a:lnTo>
                <a:lnTo>
                  <a:pt x="2" y="908"/>
                </a:lnTo>
                <a:lnTo>
                  <a:pt x="2" y="889"/>
                </a:lnTo>
                <a:lnTo>
                  <a:pt x="2" y="871"/>
                </a:lnTo>
                <a:lnTo>
                  <a:pt x="3" y="851"/>
                </a:lnTo>
                <a:lnTo>
                  <a:pt x="3" y="833"/>
                </a:lnTo>
                <a:lnTo>
                  <a:pt x="3" y="813"/>
                </a:lnTo>
                <a:lnTo>
                  <a:pt x="4" y="793"/>
                </a:lnTo>
                <a:lnTo>
                  <a:pt x="4" y="775"/>
                </a:lnTo>
                <a:lnTo>
                  <a:pt x="5" y="755"/>
                </a:lnTo>
                <a:lnTo>
                  <a:pt x="6" y="735"/>
                </a:lnTo>
                <a:lnTo>
                  <a:pt x="6" y="716"/>
                </a:lnTo>
                <a:lnTo>
                  <a:pt x="8" y="677"/>
                </a:lnTo>
                <a:lnTo>
                  <a:pt x="10" y="659"/>
                </a:lnTo>
                <a:lnTo>
                  <a:pt x="10" y="640"/>
                </a:lnTo>
                <a:lnTo>
                  <a:pt x="11" y="622"/>
                </a:lnTo>
                <a:lnTo>
                  <a:pt x="12" y="603"/>
                </a:lnTo>
                <a:lnTo>
                  <a:pt x="13" y="585"/>
                </a:lnTo>
                <a:lnTo>
                  <a:pt x="14" y="567"/>
                </a:lnTo>
                <a:lnTo>
                  <a:pt x="15" y="549"/>
                </a:lnTo>
                <a:lnTo>
                  <a:pt x="17" y="531"/>
                </a:lnTo>
                <a:lnTo>
                  <a:pt x="18" y="514"/>
                </a:lnTo>
                <a:lnTo>
                  <a:pt x="19" y="497"/>
                </a:lnTo>
                <a:lnTo>
                  <a:pt x="21" y="479"/>
                </a:lnTo>
                <a:lnTo>
                  <a:pt x="22" y="463"/>
                </a:lnTo>
                <a:lnTo>
                  <a:pt x="24" y="446"/>
                </a:lnTo>
                <a:lnTo>
                  <a:pt x="25" y="429"/>
                </a:lnTo>
                <a:lnTo>
                  <a:pt x="27" y="413"/>
                </a:lnTo>
                <a:lnTo>
                  <a:pt x="28" y="397"/>
                </a:lnTo>
                <a:lnTo>
                  <a:pt x="29" y="381"/>
                </a:lnTo>
                <a:lnTo>
                  <a:pt x="32" y="365"/>
                </a:lnTo>
                <a:lnTo>
                  <a:pt x="35" y="333"/>
                </a:lnTo>
                <a:lnTo>
                  <a:pt x="36" y="318"/>
                </a:lnTo>
                <a:lnTo>
                  <a:pt x="39" y="303"/>
                </a:lnTo>
                <a:lnTo>
                  <a:pt x="40" y="288"/>
                </a:lnTo>
                <a:lnTo>
                  <a:pt x="42" y="273"/>
                </a:lnTo>
                <a:lnTo>
                  <a:pt x="43" y="258"/>
                </a:lnTo>
                <a:lnTo>
                  <a:pt x="46" y="244"/>
                </a:lnTo>
                <a:lnTo>
                  <a:pt x="47" y="230"/>
                </a:lnTo>
                <a:lnTo>
                  <a:pt x="49" y="216"/>
                </a:lnTo>
                <a:lnTo>
                  <a:pt x="50" y="204"/>
                </a:lnTo>
                <a:lnTo>
                  <a:pt x="52" y="190"/>
                </a:lnTo>
                <a:lnTo>
                  <a:pt x="54" y="177"/>
                </a:lnTo>
                <a:lnTo>
                  <a:pt x="56" y="165"/>
                </a:lnTo>
                <a:lnTo>
                  <a:pt x="57" y="153"/>
                </a:lnTo>
                <a:lnTo>
                  <a:pt x="59" y="141"/>
                </a:lnTo>
                <a:lnTo>
                  <a:pt x="61" y="131"/>
                </a:lnTo>
                <a:lnTo>
                  <a:pt x="62" y="119"/>
                </a:lnTo>
                <a:lnTo>
                  <a:pt x="64" y="110"/>
                </a:lnTo>
                <a:lnTo>
                  <a:pt x="65" y="99"/>
                </a:lnTo>
                <a:lnTo>
                  <a:pt x="68" y="82"/>
                </a:lnTo>
                <a:lnTo>
                  <a:pt x="69" y="74"/>
                </a:lnTo>
                <a:lnTo>
                  <a:pt x="70" y="66"/>
                </a:lnTo>
                <a:lnTo>
                  <a:pt x="71" y="59"/>
                </a:lnTo>
                <a:lnTo>
                  <a:pt x="72" y="52"/>
                </a:lnTo>
                <a:lnTo>
                  <a:pt x="73" y="46"/>
                </a:lnTo>
                <a:lnTo>
                  <a:pt x="74" y="40"/>
                </a:lnTo>
                <a:lnTo>
                  <a:pt x="76" y="34"/>
                </a:lnTo>
                <a:lnTo>
                  <a:pt x="76" y="30"/>
                </a:lnTo>
                <a:lnTo>
                  <a:pt x="77" y="25"/>
                </a:lnTo>
                <a:lnTo>
                  <a:pt x="78" y="20"/>
                </a:lnTo>
                <a:lnTo>
                  <a:pt x="79" y="17"/>
                </a:lnTo>
                <a:lnTo>
                  <a:pt x="80" y="15"/>
                </a:lnTo>
                <a:lnTo>
                  <a:pt x="81" y="11"/>
                </a:lnTo>
                <a:lnTo>
                  <a:pt x="83" y="9"/>
                </a:lnTo>
                <a:lnTo>
                  <a:pt x="84" y="7"/>
                </a:lnTo>
                <a:lnTo>
                  <a:pt x="85" y="4"/>
                </a:lnTo>
                <a:lnTo>
                  <a:pt x="86" y="3"/>
                </a:lnTo>
                <a:lnTo>
                  <a:pt x="87" y="2"/>
                </a:lnTo>
                <a:lnTo>
                  <a:pt x="91" y="0"/>
                </a:lnTo>
                <a:lnTo>
                  <a:pt x="93" y="0"/>
                </a:lnTo>
                <a:lnTo>
                  <a:pt x="95" y="0"/>
                </a:lnTo>
                <a:lnTo>
                  <a:pt x="98" y="0"/>
                </a:lnTo>
                <a:lnTo>
                  <a:pt x="99" y="0"/>
                </a:lnTo>
                <a:lnTo>
                  <a:pt x="101" y="1"/>
                </a:lnTo>
                <a:lnTo>
                  <a:pt x="105" y="2"/>
                </a:lnTo>
                <a:lnTo>
                  <a:pt x="107" y="3"/>
                </a:lnTo>
                <a:lnTo>
                  <a:pt x="109" y="5"/>
                </a:lnTo>
                <a:lnTo>
                  <a:pt x="112" y="8"/>
                </a:lnTo>
                <a:lnTo>
                  <a:pt x="114" y="10"/>
                </a:lnTo>
                <a:lnTo>
                  <a:pt x="116" y="12"/>
                </a:lnTo>
                <a:lnTo>
                  <a:pt x="120" y="16"/>
                </a:lnTo>
                <a:lnTo>
                  <a:pt x="122" y="20"/>
                </a:lnTo>
                <a:lnTo>
                  <a:pt x="124" y="24"/>
                </a:lnTo>
                <a:lnTo>
                  <a:pt x="127" y="29"/>
                </a:lnTo>
                <a:lnTo>
                  <a:pt x="130" y="34"/>
                </a:lnTo>
                <a:lnTo>
                  <a:pt x="132" y="40"/>
                </a:lnTo>
                <a:lnTo>
                  <a:pt x="135" y="46"/>
                </a:lnTo>
                <a:lnTo>
                  <a:pt x="139" y="60"/>
                </a:lnTo>
                <a:lnTo>
                  <a:pt x="142" y="68"/>
                </a:lnTo>
                <a:lnTo>
                  <a:pt x="144" y="76"/>
                </a:lnTo>
                <a:lnTo>
                  <a:pt x="146" y="84"/>
                </a:lnTo>
                <a:lnTo>
                  <a:pt x="147" y="93"/>
                </a:lnTo>
                <a:lnTo>
                  <a:pt x="150" y="104"/>
                </a:lnTo>
                <a:lnTo>
                  <a:pt x="151" y="113"/>
                </a:lnTo>
                <a:lnTo>
                  <a:pt x="153" y="124"/>
                </a:lnTo>
                <a:lnTo>
                  <a:pt x="154" y="135"/>
                </a:lnTo>
                <a:lnTo>
                  <a:pt x="157" y="147"/>
                </a:lnTo>
                <a:lnTo>
                  <a:pt x="158" y="158"/>
                </a:lnTo>
                <a:lnTo>
                  <a:pt x="159" y="170"/>
                </a:lnTo>
                <a:lnTo>
                  <a:pt x="160" y="183"/>
                </a:lnTo>
                <a:lnTo>
                  <a:pt x="161" y="195"/>
                </a:lnTo>
                <a:lnTo>
                  <a:pt x="162" y="208"/>
                </a:lnTo>
                <a:lnTo>
                  <a:pt x="164" y="221"/>
                </a:lnTo>
                <a:lnTo>
                  <a:pt x="165" y="235"/>
                </a:lnTo>
                <a:lnTo>
                  <a:pt x="166" y="249"/>
                </a:lnTo>
                <a:lnTo>
                  <a:pt x="166" y="263"/>
                </a:lnTo>
                <a:lnTo>
                  <a:pt x="168" y="290"/>
                </a:lnTo>
                <a:lnTo>
                  <a:pt x="168" y="304"/>
                </a:lnTo>
                <a:lnTo>
                  <a:pt x="169" y="319"/>
                </a:lnTo>
                <a:lnTo>
                  <a:pt x="169" y="333"/>
                </a:lnTo>
                <a:lnTo>
                  <a:pt x="171" y="348"/>
                </a:lnTo>
                <a:lnTo>
                  <a:pt x="171" y="363"/>
                </a:lnTo>
                <a:lnTo>
                  <a:pt x="171" y="378"/>
                </a:lnTo>
                <a:lnTo>
                  <a:pt x="172" y="392"/>
                </a:lnTo>
                <a:lnTo>
                  <a:pt x="172" y="407"/>
                </a:lnTo>
                <a:lnTo>
                  <a:pt x="172" y="423"/>
                </a:lnTo>
                <a:lnTo>
                  <a:pt x="172" y="438"/>
                </a:lnTo>
                <a:lnTo>
                  <a:pt x="172" y="453"/>
                </a:lnTo>
                <a:lnTo>
                  <a:pt x="172" y="468"/>
                </a:lnTo>
                <a:lnTo>
                  <a:pt x="172" y="483"/>
                </a:lnTo>
                <a:lnTo>
                  <a:pt x="172" y="498"/>
                </a:lnTo>
                <a:lnTo>
                  <a:pt x="172" y="513"/>
                </a:lnTo>
                <a:lnTo>
                  <a:pt x="172" y="528"/>
                </a:lnTo>
                <a:lnTo>
                  <a:pt x="172" y="543"/>
                </a:lnTo>
                <a:lnTo>
                  <a:pt x="172" y="558"/>
                </a:lnTo>
                <a:lnTo>
                  <a:pt x="171" y="588"/>
                </a:lnTo>
                <a:lnTo>
                  <a:pt x="171" y="603"/>
                </a:lnTo>
                <a:lnTo>
                  <a:pt x="171" y="617"/>
                </a:lnTo>
                <a:lnTo>
                  <a:pt x="171" y="632"/>
                </a:lnTo>
                <a:lnTo>
                  <a:pt x="169" y="647"/>
                </a:lnTo>
                <a:lnTo>
                  <a:pt x="169" y="661"/>
                </a:lnTo>
                <a:lnTo>
                  <a:pt x="169" y="676"/>
                </a:lnTo>
                <a:lnTo>
                  <a:pt x="169" y="690"/>
                </a:lnTo>
                <a:lnTo>
                  <a:pt x="168" y="705"/>
                </a:lnTo>
                <a:lnTo>
                  <a:pt x="168" y="719"/>
                </a:lnTo>
                <a:lnTo>
                  <a:pt x="167" y="733"/>
                </a:lnTo>
                <a:lnTo>
                  <a:pt x="167" y="748"/>
                </a:lnTo>
                <a:lnTo>
                  <a:pt x="167" y="762"/>
                </a:lnTo>
                <a:lnTo>
                  <a:pt x="166" y="777"/>
                </a:lnTo>
                <a:lnTo>
                  <a:pt x="166" y="791"/>
                </a:lnTo>
                <a:lnTo>
                  <a:pt x="165" y="806"/>
                </a:lnTo>
                <a:lnTo>
                  <a:pt x="165" y="820"/>
                </a:lnTo>
                <a:lnTo>
                  <a:pt x="164" y="835"/>
                </a:lnTo>
                <a:lnTo>
                  <a:pt x="164" y="849"/>
                </a:lnTo>
                <a:lnTo>
                  <a:pt x="162" y="879"/>
                </a:lnTo>
                <a:lnTo>
                  <a:pt x="161" y="893"/>
                </a:lnTo>
                <a:lnTo>
                  <a:pt x="160" y="908"/>
                </a:lnTo>
                <a:lnTo>
                  <a:pt x="160" y="923"/>
                </a:lnTo>
                <a:lnTo>
                  <a:pt x="159" y="937"/>
                </a:lnTo>
                <a:lnTo>
                  <a:pt x="158" y="952"/>
                </a:lnTo>
                <a:lnTo>
                  <a:pt x="158" y="967"/>
                </a:lnTo>
                <a:lnTo>
                  <a:pt x="157" y="981"/>
                </a:lnTo>
                <a:lnTo>
                  <a:pt x="156" y="996"/>
                </a:lnTo>
                <a:lnTo>
                  <a:pt x="156" y="1010"/>
                </a:lnTo>
                <a:lnTo>
                  <a:pt x="154" y="1024"/>
                </a:lnTo>
                <a:lnTo>
                  <a:pt x="153" y="1038"/>
                </a:lnTo>
                <a:lnTo>
                  <a:pt x="153" y="1050"/>
                </a:lnTo>
                <a:lnTo>
                  <a:pt x="152" y="1064"/>
                </a:lnTo>
                <a:lnTo>
                  <a:pt x="151" y="1077"/>
                </a:lnTo>
                <a:lnTo>
                  <a:pt x="150" y="1089"/>
                </a:lnTo>
                <a:lnTo>
                  <a:pt x="150" y="1101"/>
                </a:lnTo>
                <a:lnTo>
                  <a:pt x="149" y="1113"/>
                </a:lnTo>
                <a:lnTo>
                  <a:pt x="147" y="1123"/>
                </a:lnTo>
                <a:lnTo>
                  <a:pt x="146" y="1144"/>
                </a:lnTo>
                <a:lnTo>
                  <a:pt x="145" y="1155"/>
                </a:lnTo>
                <a:lnTo>
                  <a:pt x="145" y="1164"/>
                </a:lnTo>
                <a:lnTo>
                  <a:pt x="144" y="1172"/>
                </a:lnTo>
                <a:lnTo>
                  <a:pt x="143" y="1180"/>
                </a:lnTo>
                <a:lnTo>
                  <a:pt x="143" y="1188"/>
                </a:lnTo>
                <a:lnTo>
                  <a:pt x="142" y="1195"/>
                </a:lnTo>
                <a:lnTo>
                  <a:pt x="140" y="1202"/>
                </a:lnTo>
                <a:lnTo>
                  <a:pt x="140" y="1208"/>
                </a:lnTo>
                <a:lnTo>
                  <a:pt x="139" y="1215"/>
                </a:lnTo>
                <a:lnTo>
                  <a:pt x="138" y="1221"/>
                </a:lnTo>
                <a:lnTo>
                  <a:pt x="138" y="1227"/>
                </a:lnTo>
                <a:lnTo>
                  <a:pt x="137" y="1231"/>
                </a:lnTo>
                <a:lnTo>
                  <a:pt x="137" y="1237"/>
                </a:lnTo>
                <a:lnTo>
                  <a:pt x="136" y="1242"/>
                </a:lnTo>
                <a:lnTo>
                  <a:pt x="135" y="1246"/>
                </a:lnTo>
                <a:lnTo>
                  <a:pt x="135" y="1251"/>
                </a:lnTo>
                <a:lnTo>
                  <a:pt x="134" y="1256"/>
                </a:lnTo>
                <a:lnTo>
                  <a:pt x="134" y="1260"/>
                </a:lnTo>
                <a:lnTo>
                  <a:pt x="132" y="126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6" name="Freeform 77"/>
          <p:cNvSpPr>
            <a:spLocks/>
          </p:cNvSpPr>
          <p:nvPr/>
        </p:nvSpPr>
        <p:spPr bwMode="auto">
          <a:xfrm>
            <a:off x="6038850" y="4618038"/>
            <a:ext cx="122238" cy="544512"/>
          </a:xfrm>
          <a:custGeom>
            <a:avLst/>
            <a:gdLst>
              <a:gd name="T0" fmla="*/ 172 w 231"/>
              <a:gd name="T1" fmla="*/ 979 h 1029"/>
              <a:gd name="T2" fmla="*/ 182 w 231"/>
              <a:gd name="T3" fmla="*/ 934 h 1029"/>
              <a:gd name="T4" fmla="*/ 194 w 231"/>
              <a:gd name="T5" fmla="*/ 880 h 1029"/>
              <a:gd name="T6" fmla="*/ 207 w 231"/>
              <a:gd name="T7" fmla="*/ 809 h 1029"/>
              <a:gd name="T8" fmla="*/ 218 w 231"/>
              <a:gd name="T9" fmla="*/ 747 h 1029"/>
              <a:gd name="T10" fmla="*/ 226 w 231"/>
              <a:gd name="T11" fmla="*/ 681 h 1029"/>
              <a:gd name="T12" fmla="*/ 231 w 231"/>
              <a:gd name="T13" fmla="*/ 597 h 1029"/>
              <a:gd name="T14" fmla="*/ 229 w 231"/>
              <a:gd name="T15" fmla="*/ 523 h 1029"/>
              <a:gd name="T16" fmla="*/ 227 w 231"/>
              <a:gd name="T17" fmla="*/ 449 h 1029"/>
              <a:gd name="T18" fmla="*/ 226 w 231"/>
              <a:gd name="T19" fmla="*/ 365 h 1029"/>
              <a:gd name="T20" fmla="*/ 226 w 231"/>
              <a:gd name="T21" fmla="*/ 299 h 1029"/>
              <a:gd name="T22" fmla="*/ 226 w 231"/>
              <a:gd name="T23" fmla="*/ 237 h 1029"/>
              <a:gd name="T24" fmla="*/ 225 w 231"/>
              <a:gd name="T25" fmla="*/ 172 h 1029"/>
              <a:gd name="T26" fmla="*/ 221 w 231"/>
              <a:gd name="T27" fmla="*/ 121 h 1029"/>
              <a:gd name="T28" fmla="*/ 214 w 231"/>
              <a:gd name="T29" fmla="*/ 77 h 1029"/>
              <a:gd name="T30" fmla="*/ 203 w 231"/>
              <a:gd name="T31" fmla="*/ 38 h 1029"/>
              <a:gd name="T32" fmla="*/ 191 w 231"/>
              <a:gd name="T33" fmla="*/ 14 h 1029"/>
              <a:gd name="T34" fmla="*/ 178 w 231"/>
              <a:gd name="T35" fmla="*/ 2 h 1029"/>
              <a:gd name="T36" fmla="*/ 166 w 231"/>
              <a:gd name="T37" fmla="*/ 2 h 1029"/>
              <a:gd name="T38" fmla="*/ 153 w 231"/>
              <a:gd name="T39" fmla="*/ 16 h 1029"/>
              <a:gd name="T40" fmla="*/ 144 w 231"/>
              <a:gd name="T41" fmla="*/ 38 h 1029"/>
              <a:gd name="T42" fmla="*/ 136 w 231"/>
              <a:gd name="T43" fmla="*/ 63 h 1029"/>
              <a:gd name="T44" fmla="*/ 128 w 231"/>
              <a:gd name="T45" fmla="*/ 93 h 1029"/>
              <a:gd name="T46" fmla="*/ 122 w 231"/>
              <a:gd name="T47" fmla="*/ 113 h 1029"/>
              <a:gd name="T48" fmla="*/ 114 w 231"/>
              <a:gd name="T49" fmla="*/ 126 h 1029"/>
              <a:gd name="T50" fmla="*/ 102 w 231"/>
              <a:gd name="T51" fmla="*/ 124 h 1029"/>
              <a:gd name="T52" fmla="*/ 90 w 231"/>
              <a:gd name="T53" fmla="*/ 111 h 1029"/>
              <a:gd name="T54" fmla="*/ 78 w 231"/>
              <a:gd name="T55" fmla="*/ 91 h 1029"/>
              <a:gd name="T56" fmla="*/ 65 w 231"/>
              <a:gd name="T57" fmla="*/ 65 h 1029"/>
              <a:gd name="T58" fmla="*/ 57 w 231"/>
              <a:gd name="T59" fmla="*/ 50 h 1029"/>
              <a:gd name="T60" fmla="*/ 50 w 231"/>
              <a:gd name="T61" fmla="*/ 49 h 1029"/>
              <a:gd name="T62" fmla="*/ 44 w 231"/>
              <a:gd name="T63" fmla="*/ 77 h 1029"/>
              <a:gd name="T64" fmla="*/ 40 w 231"/>
              <a:gd name="T65" fmla="*/ 127 h 1029"/>
              <a:gd name="T66" fmla="*/ 35 w 231"/>
              <a:gd name="T67" fmla="*/ 193 h 1029"/>
              <a:gd name="T68" fmla="*/ 28 w 231"/>
              <a:gd name="T69" fmla="*/ 277 h 1029"/>
              <a:gd name="T70" fmla="*/ 21 w 231"/>
              <a:gd name="T71" fmla="*/ 347 h 1029"/>
              <a:gd name="T72" fmla="*/ 15 w 231"/>
              <a:gd name="T73" fmla="*/ 412 h 1029"/>
              <a:gd name="T74" fmla="*/ 8 w 231"/>
              <a:gd name="T75" fmla="*/ 481 h 1029"/>
              <a:gd name="T76" fmla="*/ 5 w 231"/>
              <a:gd name="T77" fmla="*/ 535 h 1029"/>
              <a:gd name="T78" fmla="*/ 2 w 231"/>
              <a:gd name="T79" fmla="*/ 582 h 1029"/>
              <a:gd name="T80" fmla="*/ 1 w 231"/>
              <a:gd name="T81" fmla="*/ 625 h 1029"/>
              <a:gd name="T82" fmla="*/ 0 w 231"/>
              <a:gd name="T83" fmla="*/ 670 h 1029"/>
              <a:gd name="T84" fmla="*/ 0 w 231"/>
              <a:gd name="T85" fmla="*/ 706 h 1029"/>
              <a:gd name="T86" fmla="*/ 2 w 231"/>
              <a:gd name="T87" fmla="*/ 742 h 1029"/>
              <a:gd name="T88" fmla="*/ 8 w 231"/>
              <a:gd name="T89" fmla="*/ 785 h 1029"/>
              <a:gd name="T90" fmla="*/ 16 w 231"/>
              <a:gd name="T91" fmla="*/ 823 h 1029"/>
              <a:gd name="T92" fmla="*/ 24 w 231"/>
              <a:gd name="T93" fmla="*/ 862 h 1029"/>
              <a:gd name="T94" fmla="*/ 34 w 231"/>
              <a:gd name="T95" fmla="*/ 906 h 1029"/>
              <a:gd name="T96" fmla="*/ 42 w 231"/>
              <a:gd name="T97" fmla="*/ 941 h 1029"/>
              <a:gd name="T98" fmla="*/ 52 w 231"/>
              <a:gd name="T99" fmla="*/ 971 h 1029"/>
              <a:gd name="T100" fmla="*/ 67 w 231"/>
              <a:gd name="T101" fmla="*/ 998 h 1029"/>
              <a:gd name="T102" fmla="*/ 85 w 231"/>
              <a:gd name="T103" fmla="*/ 1012 h 1029"/>
              <a:gd name="T104" fmla="*/ 103 w 231"/>
              <a:gd name="T105" fmla="*/ 1020 h 1029"/>
              <a:gd name="T106" fmla="*/ 123 w 231"/>
              <a:gd name="T107" fmla="*/ 1027 h 1029"/>
              <a:gd name="T108" fmla="*/ 137 w 231"/>
              <a:gd name="T109" fmla="*/ 1029 h 1029"/>
              <a:gd name="T110" fmla="*/ 150 w 231"/>
              <a:gd name="T111" fmla="*/ 1026 h 1029"/>
              <a:gd name="T112" fmla="*/ 162 w 231"/>
              <a:gd name="T113" fmla="*/ 1007 h 10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1"/>
              <a:gd name="T172" fmla="*/ 0 h 1029"/>
              <a:gd name="T173" fmla="*/ 231 w 231"/>
              <a:gd name="T174" fmla="*/ 1029 h 102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1" h="1029">
                <a:moveTo>
                  <a:pt x="162" y="1007"/>
                </a:moveTo>
                <a:lnTo>
                  <a:pt x="165" y="1003"/>
                </a:lnTo>
                <a:lnTo>
                  <a:pt x="166" y="997"/>
                </a:lnTo>
                <a:lnTo>
                  <a:pt x="168" y="992"/>
                </a:lnTo>
                <a:lnTo>
                  <a:pt x="169" y="985"/>
                </a:lnTo>
                <a:lnTo>
                  <a:pt x="172" y="979"/>
                </a:lnTo>
                <a:lnTo>
                  <a:pt x="174" y="972"/>
                </a:lnTo>
                <a:lnTo>
                  <a:pt x="175" y="966"/>
                </a:lnTo>
                <a:lnTo>
                  <a:pt x="177" y="959"/>
                </a:lnTo>
                <a:lnTo>
                  <a:pt x="178" y="950"/>
                </a:lnTo>
                <a:lnTo>
                  <a:pt x="181" y="942"/>
                </a:lnTo>
                <a:lnTo>
                  <a:pt x="182" y="934"/>
                </a:lnTo>
                <a:lnTo>
                  <a:pt x="184" y="925"/>
                </a:lnTo>
                <a:lnTo>
                  <a:pt x="187" y="917"/>
                </a:lnTo>
                <a:lnTo>
                  <a:pt x="188" y="908"/>
                </a:lnTo>
                <a:lnTo>
                  <a:pt x="190" y="898"/>
                </a:lnTo>
                <a:lnTo>
                  <a:pt x="192" y="889"/>
                </a:lnTo>
                <a:lnTo>
                  <a:pt x="194" y="880"/>
                </a:lnTo>
                <a:lnTo>
                  <a:pt x="196" y="869"/>
                </a:lnTo>
                <a:lnTo>
                  <a:pt x="199" y="850"/>
                </a:lnTo>
                <a:lnTo>
                  <a:pt x="202" y="840"/>
                </a:lnTo>
                <a:lnTo>
                  <a:pt x="203" y="830"/>
                </a:lnTo>
                <a:lnTo>
                  <a:pt x="205" y="820"/>
                </a:lnTo>
                <a:lnTo>
                  <a:pt x="207" y="809"/>
                </a:lnTo>
                <a:lnTo>
                  <a:pt x="209" y="799"/>
                </a:lnTo>
                <a:lnTo>
                  <a:pt x="211" y="789"/>
                </a:lnTo>
                <a:lnTo>
                  <a:pt x="213" y="779"/>
                </a:lnTo>
                <a:lnTo>
                  <a:pt x="214" y="767"/>
                </a:lnTo>
                <a:lnTo>
                  <a:pt x="217" y="757"/>
                </a:lnTo>
                <a:lnTo>
                  <a:pt x="218" y="747"/>
                </a:lnTo>
                <a:lnTo>
                  <a:pt x="219" y="736"/>
                </a:lnTo>
                <a:lnTo>
                  <a:pt x="221" y="725"/>
                </a:lnTo>
                <a:lnTo>
                  <a:pt x="222" y="714"/>
                </a:lnTo>
                <a:lnTo>
                  <a:pt x="224" y="703"/>
                </a:lnTo>
                <a:lnTo>
                  <a:pt x="225" y="691"/>
                </a:lnTo>
                <a:lnTo>
                  <a:pt x="226" y="681"/>
                </a:lnTo>
                <a:lnTo>
                  <a:pt x="227" y="669"/>
                </a:lnTo>
                <a:lnTo>
                  <a:pt x="228" y="657"/>
                </a:lnTo>
                <a:lnTo>
                  <a:pt x="229" y="633"/>
                </a:lnTo>
                <a:lnTo>
                  <a:pt x="231" y="621"/>
                </a:lnTo>
                <a:lnTo>
                  <a:pt x="231" y="610"/>
                </a:lnTo>
                <a:lnTo>
                  <a:pt x="231" y="597"/>
                </a:lnTo>
                <a:lnTo>
                  <a:pt x="231" y="586"/>
                </a:lnTo>
                <a:lnTo>
                  <a:pt x="231" y="573"/>
                </a:lnTo>
                <a:lnTo>
                  <a:pt x="231" y="560"/>
                </a:lnTo>
                <a:lnTo>
                  <a:pt x="231" y="548"/>
                </a:lnTo>
                <a:lnTo>
                  <a:pt x="231" y="536"/>
                </a:lnTo>
                <a:lnTo>
                  <a:pt x="229" y="523"/>
                </a:lnTo>
                <a:lnTo>
                  <a:pt x="229" y="510"/>
                </a:lnTo>
                <a:lnTo>
                  <a:pt x="229" y="499"/>
                </a:lnTo>
                <a:lnTo>
                  <a:pt x="228" y="486"/>
                </a:lnTo>
                <a:lnTo>
                  <a:pt x="228" y="473"/>
                </a:lnTo>
                <a:lnTo>
                  <a:pt x="228" y="462"/>
                </a:lnTo>
                <a:lnTo>
                  <a:pt x="227" y="449"/>
                </a:lnTo>
                <a:lnTo>
                  <a:pt x="227" y="436"/>
                </a:lnTo>
                <a:lnTo>
                  <a:pt x="227" y="424"/>
                </a:lnTo>
                <a:lnTo>
                  <a:pt x="226" y="412"/>
                </a:lnTo>
                <a:lnTo>
                  <a:pt x="226" y="389"/>
                </a:lnTo>
                <a:lnTo>
                  <a:pt x="226" y="377"/>
                </a:lnTo>
                <a:lnTo>
                  <a:pt x="226" y="365"/>
                </a:lnTo>
                <a:lnTo>
                  <a:pt x="226" y="354"/>
                </a:lnTo>
                <a:lnTo>
                  <a:pt x="225" y="342"/>
                </a:lnTo>
                <a:lnTo>
                  <a:pt x="225" y="332"/>
                </a:lnTo>
                <a:lnTo>
                  <a:pt x="226" y="320"/>
                </a:lnTo>
                <a:lnTo>
                  <a:pt x="226" y="310"/>
                </a:lnTo>
                <a:lnTo>
                  <a:pt x="226" y="299"/>
                </a:lnTo>
                <a:lnTo>
                  <a:pt x="226" y="288"/>
                </a:lnTo>
                <a:lnTo>
                  <a:pt x="226" y="277"/>
                </a:lnTo>
                <a:lnTo>
                  <a:pt x="226" y="267"/>
                </a:lnTo>
                <a:lnTo>
                  <a:pt x="226" y="258"/>
                </a:lnTo>
                <a:lnTo>
                  <a:pt x="226" y="247"/>
                </a:lnTo>
                <a:lnTo>
                  <a:pt x="226" y="237"/>
                </a:lnTo>
                <a:lnTo>
                  <a:pt x="226" y="228"/>
                </a:lnTo>
                <a:lnTo>
                  <a:pt x="226" y="218"/>
                </a:lnTo>
                <a:lnTo>
                  <a:pt x="226" y="208"/>
                </a:lnTo>
                <a:lnTo>
                  <a:pt x="226" y="199"/>
                </a:lnTo>
                <a:lnTo>
                  <a:pt x="225" y="180"/>
                </a:lnTo>
                <a:lnTo>
                  <a:pt x="225" y="172"/>
                </a:lnTo>
                <a:lnTo>
                  <a:pt x="224" y="163"/>
                </a:lnTo>
                <a:lnTo>
                  <a:pt x="224" y="155"/>
                </a:lnTo>
                <a:lnTo>
                  <a:pt x="222" y="145"/>
                </a:lnTo>
                <a:lnTo>
                  <a:pt x="222" y="137"/>
                </a:lnTo>
                <a:lnTo>
                  <a:pt x="221" y="129"/>
                </a:lnTo>
                <a:lnTo>
                  <a:pt x="221" y="121"/>
                </a:lnTo>
                <a:lnTo>
                  <a:pt x="220" y="113"/>
                </a:lnTo>
                <a:lnTo>
                  <a:pt x="219" y="106"/>
                </a:lnTo>
                <a:lnTo>
                  <a:pt x="218" y="98"/>
                </a:lnTo>
                <a:lnTo>
                  <a:pt x="217" y="91"/>
                </a:lnTo>
                <a:lnTo>
                  <a:pt x="216" y="84"/>
                </a:lnTo>
                <a:lnTo>
                  <a:pt x="214" y="77"/>
                </a:lnTo>
                <a:lnTo>
                  <a:pt x="213" y="71"/>
                </a:lnTo>
                <a:lnTo>
                  <a:pt x="211" y="64"/>
                </a:lnTo>
                <a:lnTo>
                  <a:pt x="210" y="58"/>
                </a:lnTo>
                <a:lnTo>
                  <a:pt x="209" y="53"/>
                </a:lnTo>
                <a:lnTo>
                  <a:pt x="206" y="47"/>
                </a:lnTo>
                <a:lnTo>
                  <a:pt x="203" y="38"/>
                </a:lnTo>
                <a:lnTo>
                  <a:pt x="202" y="33"/>
                </a:lnTo>
                <a:lnTo>
                  <a:pt x="199" y="28"/>
                </a:lnTo>
                <a:lnTo>
                  <a:pt x="197" y="25"/>
                </a:lnTo>
                <a:lnTo>
                  <a:pt x="196" y="20"/>
                </a:lnTo>
                <a:lnTo>
                  <a:pt x="194" y="17"/>
                </a:lnTo>
                <a:lnTo>
                  <a:pt x="191" y="14"/>
                </a:lnTo>
                <a:lnTo>
                  <a:pt x="189" y="11"/>
                </a:lnTo>
                <a:lnTo>
                  <a:pt x="187" y="9"/>
                </a:lnTo>
                <a:lnTo>
                  <a:pt x="185" y="6"/>
                </a:lnTo>
                <a:lnTo>
                  <a:pt x="183" y="5"/>
                </a:lnTo>
                <a:lnTo>
                  <a:pt x="181" y="3"/>
                </a:lnTo>
                <a:lnTo>
                  <a:pt x="178" y="2"/>
                </a:lnTo>
                <a:lnTo>
                  <a:pt x="176" y="2"/>
                </a:lnTo>
                <a:lnTo>
                  <a:pt x="174" y="0"/>
                </a:lnTo>
                <a:lnTo>
                  <a:pt x="172" y="0"/>
                </a:lnTo>
                <a:lnTo>
                  <a:pt x="170" y="0"/>
                </a:lnTo>
                <a:lnTo>
                  <a:pt x="168" y="0"/>
                </a:lnTo>
                <a:lnTo>
                  <a:pt x="166" y="2"/>
                </a:lnTo>
                <a:lnTo>
                  <a:pt x="162" y="4"/>
                </a:lnTo>
                <a:lnTo>
                  <a:pt x="160" y="6"/>
                </a:lnTo>
                <a:lnTo>
                  <a:pt x="158" y="7"/>
                </a:lnTo>
                <a:lnTo>
                  <a:pt x="156" y="10"/>
                </a:lnTo>
                <a:lnTo>
                  <a:pt x="154" y="13"/>
                </a:lnTo>
                <a:lnTo>
                  <a:pt x="153" y="16"/>
                </a:lnTo>
                <a:lnTo>
                  <a:pt x="151" y="19"/>
                </a:lnTo>
                <a:lnTo>
                  <a:pt x="150" y="22"/>
                </a:lnTo>
                <a:lnTo>
                  <a:pt x="148" y="26"/>
                </a:lnTo>
                <a:lnTo>
                  <a:pt x="146" y="29"/>
                </a:lnTo>
                <a:lnTo>
                  <a:pt x="145" y="33"/>
                </a:lnTo>
                <a:lnTo>
                  <a:pt x="144" y="38"/>
                </a:lnTo>
                <a:lnTo>
                  <a:pt x="143" y="42"/>
                </a:lnTo>
                <a:lnTo>
                  <a:pt x="141" y="46"/>
                </a:lnTo>
                <a:lnTo>
                  <a:pt x="139" y="50"/>
                </a:lnTo>
                <a:lnTo>
                  <a:pt x="138" y="55"/>
                </a:lnTo>
                <a:lnTo>
                  <a:pt x="137" y="58"/>
                </a:lnTo>
                <a:lnTo>
                  <a:pt x="136" y="63"/>
                </a:lnTo>
                <a:lnTo>
                  <a:pt x="134" y="68"/>
                </a:lnTo>
                <a:lnTo>
                  <a:pt x="132" y="77"/>
                </a:lnTo>
                <a:lnTo>
                  <a:pt x="131" y="80"/>
                </a:lnTo>
                <a:lnTo>
                  <a:pt x="130" y="85"/>
                </a:lnTo>
                <a:lnTo>
                  <a:pt x="129" y="88"/>
                </a:lnTo>
                <a:lnTo>
                  <a:pt x="128" y="93"/>
                </a:lnTo>
                <a:lnTo>
                  <a:pt x="126" y="97"/>
                </a:lnTo>
                <a:lnTo>
                  <a:pt x="125" y="100"/>
                </a:lnTo>
                <a:lnTo>
                  <a:pt x="125" y="104"/>
                </a:lnTo>
                <a:lnTo>
                  <a:pt x="124" y="107"/>
                </a:lnTo>
                <a:lnTo>
                  <a:pt x="123" y="111"/>
                </a:lnTo>
                <a:lnTo>
                  <a:pt x="122" y="113"/>
                </a:lnTo>
                <a:lnTo>
                  <a:pt x="121" y="116"/>
                </a:lnTo>
                <a:lnTo>
                  <a:pt x="119" y="119"/>
                </a:lnTo>
                <a:lnTo>
                  <a:pt x="118" y="121"/>
                </a:lnTo>
                <a:lnTo>
                  <a:pt x="116" y="122"/>
                </a:lnTo>
                <a:lnTo>
                  <a:pt x="115" y="124"/>
                </a:lnTo>
                <a:lnTo>
                  <a:pt x="114" y="126"/>
                </a:lnTo>
                <a:lnTo>
                  <a:pt x="112" y="127"/>
                </a:lnTo>
                <a:lnTo>
                  <a:pt x="110" y="127"/>
                </a:lnTo>
                <a:lnTo>
                  <a:pt x="108" y="127"/>
                </a:lnTo>
                <a:lnTo>
                  <a:pt x="106" y="127"/>
                </a:lnTo>
                <a:lnTo>
                  <a:pt x="104" y="126"/>
                </a:lnTo>
                <a:lnTo>
                  <a:pt x="102" y="124"/>
                </a:lnTo>
                <a:lnTo>
                  <a:pt x="100" y="122"/>
                </a:lnTo>
                <a:lnTo>
                  <a:pt x="99" y="121"/>
                </a:lnTo>
                <a:lnTo>
                  <a:pt x="96" y="119"/>
                </a:lnTo>
                <a:lnTo>
                  <a:pt x="94" y="116"/>
                </a:lnTo>
                <a:lnTo>
                  <a:pt x="92" y="114"/>
                </a:lnTo>
                <a:lnTo>
                  <a:pt x="90" y="111"/>
                </a:lnTo>
                <a:lnTo>
                  <a:pt x="88" y="108"/>
                </a:lnTo>
                <a:lnTo>
                  <a:pt x="86" y="105"/>
                </a:lnTo>
                <a:lnTo>
                  <a:pt x="84" y="101"/>
                </a:lnTo>
                <a:lnTo>
                  <a:pt x="81" y="98"/>
                </a:lnTo>
                <a:lnTo>
                  <a:pt x="80" y="94"/>
                </a:lnTo>
                <a:lnTo>
                  <a:pt x="78" y="91"/>
                </a:lnTo>
                <a:lnTo>
                  <a:pt x="75" y="87"/>
                </a:lnTo>
                <a:lnTo>
                  <a:pt x="74" y="84"/>
                </a:lnTo>
                <a:lnTo>
                  <a:pt x="72" y="79"/>
                </a:lnTo>
                <a:lnTo>
                  <a:pt x="68" y="72"/>
                </a:lnTo>
                <a:lnTo>
                  <a:pt x="66" y="69"/>
                </a:lnTo>
                <a:lnTo>
                  <a:pt x="65" y="65"/>
                </a:lnTo>
                <a:lnTo>
                  <a:pt x="64" y="63"/>
                </a:lnTo>
                <a:lnTo>
                  <a:pt x="63" y="60"/>
                </a:lnTo>
                <a:lnTo>
                  <a:pt x="60" y="57"/>
                </a:lnTo>
                <a:lnTo>
                  <a:pt x="59" y="54"/>
                </a:lnTo>
                <a:lnTo>
                  <a:pt x="58" y="53"/>
                </a:lnTo>
                <a:lnTo>
                  <a:pt x="57" y="50"/>
                </a:lnTo>
                <a:lnTo>
                  <a:pt x="56" y="49"/>
                </a:lnTo>
                <a:lnTo>
                  <a:pt x="55" y="48"/>
                </a:lnTo>
                <a:lnTo>
                  <a:pt x="53" y="47"/>
                </a:lnTo>
                <a:lnTo>
                  <a:pt x="52" y="47"/>
                </a:lnTo>
                <a:lnTo>
                  <a:pt x="51" y="47"/>
                </a:lnTo>
                <a:lnTo>
                  <a:pt x="50" y="49"/>
                </a:lnTo>
                <a:lnTo>
                  <a:pt x="49" y="50"/>
                </a:lnTo>
                <a:lnTo>
                  <a:pt x="48" y="54"/>
                </a:lnTo>
                <a:lnTo>
                  <a:pt x="48" y="56"/>
                </a:lnTo>
                <a:lnTo>
                  <a:pt x="45" y="65"/>
                </a:lnTo>
                <a:lnTo>
                  <a:pt x="45" y="71"/>
                </a:lnTo>
                <a:lnTo>
                  <a:pt x="44" y="77"/>
                </a:lnTo>
                <a:lnTo>
                  <a:pt x="43" y="84"/>
                </a:lnTo>
                <a:lnTo>
                  <a:pt x="43" y="91"/>
                </a:lnTo>
                <a:lnTo>
                  <a:pt x="42" y="99"/>
                </a:lnTo>
                <a:lnTo>
                  <a:pt x="41" y="108"/>
                </a:lnTo>
                <a:lnTo>
                  <a:pt x="41" y="117"/>
                </a:lnTo>
                <a:lnTo>
                  <a:pt x="40" y="127"/>
                </a:lnTo>
                <a:lnTo>
                  <a:pt x="38" y="137"/>
                </a:lnTo>
                <a:lnTo>
                  <a:pt x="38" y="148"/>
                </a:lnTo>
                <a:lnTo>
                  <a:pt x="37" y="159"/>
                </a:lnTo>
                <a:lnTo>
                  <a:pt x="36" y="170"/>
                </a:lnTo>
                <a:lnTo>
                  <a:pt x="36" y="181"/>
                </a:lnTo>
                <a:lnTo>
                  <a:pt x="35" y="193"/>
                </a:lnTo>
                <a:lnTo>
                  <a:pt x="34" y="204"/>
                </a:lnTo>
                <a:lnTo>
                  <a:pt x="33" y="217"/>
                </a:lnTo>
                <a:lnTo>
                  <a:pt x="33" y="229"/>
                </a:lnTo>
                <a:lnTo>
                  <a:pt x="31" y="240"/>
                </a:lnTo>
                <a:lnTo>
                  <a:pt x="29" y="265"/>
                </a:lnTo>
                <a:lnTo>
                  <a:pt x="28" y="277"/>
                </a:lnTo>
                <a:lnTo>
                  <a:pt x="27" y="289"/>
                </a:lnTo>
                <a:lnTo>
                  <a:pt x="26" y="301"/>
                </a:lnTo>
                <a:lnTo>
                  <a:pt x="24" y="312"/>
                </a:lnTo>
                <a:lnTo>
                  <a:pt x="23" y="324"/>
                </a:lnTo>
                <a:lnTo>
                  <a:pt x="22" y="335"/>
                </a:lnTo>
                <a:lnTo>
                  <a:pt x="21" y="347"/>
                </a:lnTo>
                <a:lnTo>
                  <a:pt x="20" y="357"/>
                </a:lnTo>
                <a:lnTo>
                  <a:pt x="19" y="369"/>
                </a:lnTo>
                <a:lnTo>
                  <a:pt x="18" y="379"/>
                </a:lnTo>
                <a:lnTo>
                  <a:pt x="16" y="391"/>
                </a:lnTo>
                <a:lnTo>
                  <a:pt x="15" y="401"/>
                </a:lnTo>
                <a:lnTo>
                  <a:pt x="15" y="412"/>
                </a:lnTo>
                <a:lnTo>
                  <a:pt x="14" y="422"/>
                </a:lnTo>
                <a:lnTo>
                  <a:pt x="13" y="433"/>
                </a:lnTo>
                <a:lnTo>
                  <a:pt x="12" y="442"/>
                </a:lnTo>
                <a:lnTo>
                  <a:pt x="11" y="452"/>
                </a:lnTo>
                <a:lnTo>
                  <a:pt x="9" y="463"/>
                </a:lnTo>
                <a:lnTo>
                  <a:pt x="8" y="481"/>
                </a:lnTo>
                <a:lnTo>
                  <a:pt x="7" y="491"/>
                </a:lnTo>
                <a:lnTo>
                  <a:pt x="7" y="500"/>
                </a:lnTo>
                <a:lnTo>
                  <a:pt x="6" y="509"/>
                </a:lnTo>
                <a:lnTo>
                  <a:pt x="5" y="517"/>
                </a:lnTo>
                <a:lnTo>
                  <a:pt x="5" y="526"/>
                </a:lnTo>
                <a:lnTo>
                  <a:pt x="5" y="535"/>
                </a:lnTo>
                <a:lnTo>
                  <a:pt x="4" y="543"/>
                </a:lnTo>
                <a:lnTo>
                  <a:pt x="4" y="551"/>
                </a:lnTo>
                <a:lnTo>
                  <a:pt x="2" y="559"/>
                </a:lnTo>
                <a:lnTo>
                  <a:pt x="2" y="567"/>
                </a:lnTo>
                <a:lnTo>
                  <a:pt x="2" y="575"/>
                </a:lnTo>
                <a:lnTo>
                  <a:pt x="2" y="582"/>
                </a:lnTo>
                <a:lnTo>
                  <a:pt x="1" y="590"/>
                </a:lnTo>
                <a:lnTo>
                  <a:pt x="1" y="597"/>
                </a:lnTo>
                <a:lnTo>
                  <a:pt x="1" y="604"/>
                </a:lnTo>
                <a:lnTo>
                  <a:pt x="1" y="612"/>
                </a:lnTo>
                <a:lnTo>
                  <a:pt x="1" y="619"/>
                </a:lnTo>
                <a:lnTo>
                  <a:pt x="1" y="625"/>
                </a:lnTo>
                <a:lnTo>
                  <a:pt x="0" y="639"/>
                </a:lnTo>
                <a:lnTo>
                  <a:pt x="0" y="646"/>
                </a:lnTo>
                <a:lnTo>
                  <a:pt x="0" y="652"/>
                </a:lnTo>
                <a:lnTo>
                  <a:pt x="0" y="659"/>
                </a:lnTo>
                <a:lnTo>
                  <a:pt x="0" y="664"/>
                </a:lnTo>
                <a:lnTo>
                  <a:pt x="0" y="670"/>
                </a:lnTo>
                <a:lnTo>
                  <a:pt x="0" y="677"/>
                </a:lnTo>
                <a:lnTo>
                  <a:pt x="0" y="683"/>
                </a:lnTo>
                <a:lnTo>
                  <a:pt x="0" y="689"/>
                </a:lnTo>
                <a:lnTo>
                  <a:pt x="0" y="694"/>
                </a:lnTo>
                <a:lnTo>
                  <a:pt x="0" y="700"/>
                </a:lnTo>
                <a:lnTo>
                  <a:pt x="0" y="706"/>
                </a:lnTo>
                <a:lnTo>
                  <a:pt x="1" y="712"/>
                </a:lnTo>
                <a:lnTo>
                  <a:pt x="1" y="718"/>
                </a:lnTo>
                <a:lnTo>
                  <a:pt x="1" y="723"/>
                </a:lnTo>
                <a:lnTo>
                  <a:pt x="2" y="729"/>
                </a:lnTo>
                <a:lnTo>
                  <a:pt x="2" y="735"/>
                </a:lnTo>
                <a:lnTo>
                  <a:pt x="2" y="742"/>
                </a:lnTo>
                <a:lnTo>
                  <a:pt x="4" y="748"/>
                </a:lnTo>
                <a:lnTo>
                  <a:pt x="5" y="759"/>
                </a:lnTo>
                <a:lnTo>
                  <a:pt x="6" y="765"/>
                </a:lnTo>
                <a:lnTo>
                  <a:pt x="7" y="772"/>
                </a:lnTo>
                <a:lnTo>
                  <a:pt x="8" y="778"/>
                </a:lnTo>
                <a:lnTo>
                  <a:pt x="8" y="785"/>
                </a:lnTo>
                <a:lnTo>
                  <a:pt x="9" y="791"/>
                </a:lnTo>
                <a:lnTo>
                  <a:pt x="11" y="798"/>
                </a:lnTo>
                <a:lnTo>
                  <a:pt x="12" y="803"/>
                </a:lnTo>
                <a:lnTo>
                  <a:pt x="13" y="810"/>
                </a:lnTo>
                <a:lnTo>
                  <a:pt x="15" y="816"/>
                </a:lnTo>
                <a:lnTo>
                  <a:pt x="16" y="823"/>
                </a:lnTo>
                <a:lnTo>
                  <a:pt x="18" y="830"/>
                </a:lnTo>
                <a:lnTo>
                  <a:pt x="19" y="836"/>
                </a:lnTo>
                <a:lnTo>
                  <a:pt x="20" y="843"/>
                </a:lnTo>
                <a:lnTo>
                  <a:pt x="21" y="849"/>
                </a:lnTo>
                <a:lnTo>
                  <a:pt x="23" y="855"/>
                </a:lnTo>
                <a:lnTo>
                  <a:pt x="24" y="862"/>
                </a:lnTo>
                <a:lnTo>
                  <a:pt x="26" y="868"/>
                </a:lnTo>
                <a:lnTo>
                  <a:pt x="27" y="875"/>
                </a:lnTo>
                <a:lnTo>
                  <a:pt x="30" y="888"/>
                </a:lnTo>
                <a:lnTo>
                  <a:pt x="31" y="894"/>
                </a:lnTo>
                <a:lnTo>
                  <a:pt x="33" y="901"/>
                </a:lnTo>
                <a:lnTo>
                  <a:pt x="34" y="906"/>
                </a:lnTo>
                <a:lnTo>
                  <a:pt x="35" y="912"/>
                </a:lnTo>
                <a:lnTo>
                  <a:pt x="36" y="918"/>
                </a:lnTo>
                <a:lnTo>
                  <a:pt x="38" y="925"/>
                </a:lnTo>
                <a:lnTo>
                  <a:pt x="40" y="931"/>
                </a:lnTo>
                <a:lnTo>
                  <a:pt x="41" y="935"/>
                </a:lnTo>
                <a:lnTo>
                  <a:pt x="42" y="941"/>
                </a:lnTo>
                <a:lnTo>
                  <a:pt x="43" y="947"/>
                </a:lnTo>
                <a:lnTo>
                  <a:pt x="45" y="953"/>
                </a:lnTo>
                <a:lnTo>
                  <a:pt x="46" y="957"/>
                </a:lnTo>
                <a:lnTo>
                  <a:pt x="49" y="962"/>
                </a:lnTo>
                <a:lnTo>
                  <a:pt x="50" y="967"/>
                </a:lnTo>
                <a:lnTo>
                  <a:pt x="52" y="971"/>
                </a:lnTo>
                <a:lnTo>
                  <a:pt x="53" y="976"/>
                </a:lnTo>
                <a:lnTo>
                  <a:pt x="56" y="981"/>
                </a:lnTo>
                <a:lnTo>
                  <a:pt x="58" y="984"/>
                </a:lnTo>
                <a:lnTo>
                  <a:pt x="63" y="992"/>
                </a:lnTo>
                <a:lnTo>
                  <a:pt x="65" y="995"/>
                </a:lnTo>
                <a:lnTo>
                  <a:pt x="67" y="998"/>
                </a:lnTo>
                <a:lnTo>
                  <a:pt x="70" y="1000"/>
                </a:lnTo>
                <a:lnTo>
                  <a:pt x="73" y="1004"/>
                </a:lnTo>
                <a:lnTo>
                  <a:pt x="75" y="1006"/>
                </a:lnTo>
                <a:lnTo>
                  <a:pt x="79" y="1008"/>
                </a:lnTo>
                <a:lnTo>
                  <a:pt x="81" y="1010"/>
                </a:lnTo>
                <a:lnTo>
                  <a:pt x="85" y="1012"/>
                </a:lnTo>
                <a:lnTo>
                  <a:pt x="87" y="1013"/>
                </a:lnTo>
                <a:lnTo>
                  <a:pt x="90" y="1015"/>
                </a:lnTo>
                <a:lnTo>
                  <a:pt x="94" y="1017"/>
                </a:lnTo>
                <a:lnTo>
                  <a:pt x="96" y="1018"/>
                </a:lnTo>
                <a:lnTo>
                  <a:pt x="100" y="1019"/>
                </a:lnTo>
                <a:lnTo>
                  <a:pt x="103" y="1020"/>
                </a:lnTo>
                <a:lnTo>
                  <a:pt x="106" y="1021"/>
                </a:lnTo>
                <a:lnTo>
                  <a:pt x="109" y="1022"/>
                </a:lnTo>
                <a:lnTo>
                  <a:pt x="111" y="1023"/>
                </a:lnTo>
                <a:lnTo>
                  <a:pt x="115" y="1023"/>
                </a:lnTo>
                <a:lnTo>
                  <a:pt x="121" y="1026"/>
                </a:lnTo>
                <a:lnTo>
                  <a:pt x="123" y="1027"/>
                </a:lnTo>
                <a:lnTo>
                  <a:pt x="125" y="1027"/>
                </a:lnTo>
                <a:lnTo>
                  <a:pt x="128" y="1028"/>
                </a:lnTo>
                <a:lnTo>
                  <a:pt x="131" y="1028"/>
                </a:lnTo>
                <a:lnTo>
                  <a:pt x="133" y="1029"/>
                </a:lnTo>
                <a:lnTo>
                  <a:pt x="136" y="1029"/>
                </a:lnTo>
                <a:lnTo>
                  <a:pt x="137" y="1029"/>
                </a:lnTo>
                <a:lnTo>
                  <a:pt x="139" y="1029"/>
                </a:lnTo>
                <a:lnTo>
                  <a:pt x="141" y="1029"/>
                </a:lnTo>
                <a:lnTo>
                  <a:pt x="144" y="1029"/>
                </a:lnTo>
                <a:lnTo>
                  <a:pt x="146" y="1028"/>
                </a:lnTo>
                <a:lnTo>
                  <a:pt x="147" y="1027"/>
                </a:lnTo>
                <a:lnTo>
                  <a:pt x="150" y="1026"/>
                </a:lnTo>
                <a:lnTo>
                  <a:pt x="152" y="1025"/>
                </a:lnTo>
                <a:lnTo>
                  <a:pt x="153" y="1022"/>
                </a:lnTo>
                <a:lnTo>
                  <a:pt x="155" y="1020"/>
                </a:lnTo>
                <a:lnTo>
                  <a:pt x="156" y="1018"/>
                </a:lnTo>
                <a:lnTo>
                  <a:pt x="159" y="1014"/>
                </a:lnTo>
                <a:lnTo>
                  <a:pt x="162" y="1007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7" name="Freeform 78"/>
          <p:cNvSpPr>
            <a:spLocks/>
          </p:cNvSpPr>
          <p:nvPr/>
        </p:nvSpPr>
        <p:spPr bwMode="auto">
          <a:xfrm>
            <a:off x="6016625" y="4343400"/>
            <a:ext cx="312738" cy="995363"/>
          </a:xfrm>
          <a:custGeom>
            <a:avLst/>
            <a:gdLst>
              <a:gd name="T0" fmla="*/ 116 w 591"/>
              <a:gd name="T1" fmla="*/ 175 h 1881"/>
              <a:gd name="T2" fmla="*/ 150 w 591"/>
              <a:gd name="T3" fmla="*/ 181 h 1881"/>
              <a:gd name="T4" fmla="*/ 190 w 591"/>
              <a:gd name="T5" fmla="*/ 153 h 1881"/>
              <a:gd name="T6" fmla="*/ 239 w 591"/>
              <a:gd name="T7" fmla="*/ 99 h 1881"/>
              <a:gd name="T8" fmla="*/ 278 w 591"/>
              <a:gd name="T9" fmla="*/ 48 h 1881"/>
              <a:gd name="T10" fmla="*/ 314 w 591"/>
              <a:gd name="T11" fmla="*/ 9 h 1881"/>
              <a:gd name="T12" fmla="*/ 342 w 591"/>
              <a:gd name="T13" fmla="*/ 2 h 1881"/>
              <a:gd name="T14" fmla="*/ 372 w 591"/>
              <a:gd name="T15" fmla="*/ 28 h 1881"/>
              <a:gd name="T16" fmla="*/ 402 w 591"/>
              <a:gd name="T17" fmla="*/ 84 h 1881"/>
              <a:gd name="T18" fmla="*/ 434 w 591"/>
              <a:gd name="T19" fmla="*/ 175 h 1881"/>
              <a:gd name="T20" fmla="*/ 458 w 591"/>
              <a:gd name="T21" fmla="*/ 277 h 1881"/>
              <a:gd name="T22" fmla="*/ 477 w 591"/>
              <a:gd name="T23" fmla="*/ 377 h 1881"/>
              <a:gd name="T24" fmla="*/ 492 w 591"/>
              <a:gd name="T25" fmla="*/ 438 h 1881"/>
              <a:gd name="T26" fmla="*/ 506 w 591"/>
              <a:gd name="T27" fmla="*/ 465 h 1881"/>
              <a:gd name="T28" fmla="*/ 518 w 591"/>
              <a:gd name="T29" fmla="*/ 450 h 1881"/>
              <a:gd name="T30" fmla="*/ 529 w 591"/>
              <a:gd name="T31" fmla="*/ 397 h 1881"/>
              <a:gd name="T32" fmla="*/ 540 w 591"/>
              <a:gd name="T33" fmla="*/ 334 h 1881"/>
              <a:gd name="T34" fmla="*/ 548 w 591"/>
              <a:gd name="T35" fmla="*/ 282 h 1881"/>
              <a:gd name="T36" fmla="*/ 554 w 591"/>
              <a:gd name="T37" fmla="*/ 262 h 1881"/>
              <a:gd name="T38" fmla="*/ 561 w 591"/>
              <a:gd name="T39" fmla="*/ 272 h 1881"/>
              <a:gd name="T40" fmla="*/ 570 w 591"/>
              <a:gd name="T41" fmla="*/ 317 h 1881"/>
              <a:gd name="T42" fmla="*/ 579 w 591"/>
              <a:gd name="T43" fmla="*/ 382 h 1881"/>
              <a:gd name="T44" fmla="*/ 588 w 591"/>
              <a:gd name="T45" fmla="*/ 451 h 1881"/>
              <a:gd name="T46" fmla="*/ 591 w 591"/>
              <a:gd name="T47" fmla="*/ 499 h 1881"/>
              <a:gd name="T48" fmla="*/ 587 w 591"/>
              <a:gd name="T49" fmla="*/ 541 h 1881"/>
              <a:gd name="T50" fmla="*/ 577 w 591"/>
              <a:gd name="T51" fmla="*/ 581 h 1881"/>
              <a:gd name="T52" fmla="*/ 566 w 591"/>
              <a:gd name="T53" fmla="*/ 611 h 1881"/>
              <a:gd name="T54" fmla="*/ 558 w 591"/>
              <a:gd name="T55" fmla="*/ 620 h 1881"/>
              <a:gd name="T56" fmla="*/ 546 w 591"/>
              <a:gd name="T57" fmla="*/ 605 h 1881"/>
              <a:gd name="T58" fmla="*/ 532 w 591"/>
              <a:gd name="T59" fmla="*/ 579 h 1881"/>
              <a:gd name="T60" fmla="*/ 520 w 591"/>
              <a:gd name="T61" fmla="*/ 558 h 1881"/>
              <a:gd name="T62" fmla="*/ 509 w 591"/>
              <a:gd name="T63" fmla="*/ 567 h 1881"/>
              <a:gd name="T64" fmla="*/ 496 w 591"/>
              <a:gd name="T65" fmla="*/ 613 h 1881"/>
              <a:gd name="T66" fmla="*/ 469 w 591"/>
              <a:gd name="T67" fmla="*/ 721 h 1881"/>
              <a:gd name="T68" fmla="*/ 434 w 591"/>
              <a:gd name="T69" fmla="*/ 880 h 1881"/>
              <a:gd name="T70" fmla="*/ 397 w 591"/>
              <a:gd name="T71" fmla="*/ 1077 h 1881"/>
              <a:gd name="T72" fmla="*/ 373 w 591"/>
              <a:gd name="T73" fmla="*/ 1246 h 1881"/>
              <a:gd name="T74" fmla="*/ 343 w 591"/>
              <a:gd name="T75" fmla="*/ 1430 h 1881"/>
              <a:gd name="T76" fmla="*/ 311 w 591"/>
              <a:gd name="T77" fmla="*/ 1596 h 1881"/>
              <a:gd name="T78" fmla="*/ 276 w 591"/>
              <a:gd name="T79" fmla="*/ 1737 h 1881"/>
              <a:gd name="T80" fmla="*/ 252 w 591"/>
              <a:gd name="T81" fmla="*/ 1815 h 1881"/>
              <a:gd name="T82" fmla="*/ 227 w 591"/>
              <a:gd name="T83" fmla="*/ 1861 h 1881"/>
              <a:gd name="T84" fmla="*/ 203 w 591"/>
              <a:gd name="T85" fmla="*/ 1878 h 1881"/>
              <a:gd name="T86" fmla="*/ 165 w 591"/>
              <a:gd name="T87" fmla="*/ 1880 h 1881"/>
              <a:gd name="T88" fmla="*/ 123 w 591"/>
              <a:gd name="T89" fmla="*/ 1861 h 1881"/>
              <a:gd name="T90" fmla="*/ 81 w 591"/>
              <a:gd name="T91" fmla="*/ 1803 h 1881"/>
              <a:gd name="T92" fmla="*/ 51 w 591"/>
              <a:gd name="T93" fmla="*/ 1707 h 1881"/>
              <a:gd name="T94" fmla="*/ 27 w 591"/>
              <a:gd name="T95" fmla="*/ 1546 h 1881"/>
              <a:gd name="T96" fmla="*/ 13 w 591"/>
              <a:gd name="T97" fmla="*/ 1372 h 1881"/>
              <a:gd name="T98" fmla="*/ 4 w 591"/>
              <a:gd name="T99" fmla="*/ 1183 h 1881"/>
              <a:gd name="T100" fmla="*/ 0 w 591"/>
              <a:gd name="T101" fmla="*/ 993 h 1881"/>
              <a:gd name="T102" fmla="*/ 3 w 591"/>
              <a:gd name="T103" fmla="*/ 806 h 1881"/>
              <a:gd name="T104" fmla="*/ 10 w 591"/>
              <a:gd name="T105" fmla="*/ 607 h 1881"/>
              <a:gd name="T106" fmla="*/ 19 w 591"/>
              <a:gd name="T107" fmla="*/ 456 h 1881"/>
              <a:gd name="T108" fmla="*/ 29 w 591"/>
              <a:gd name="T109" fmla="*/ 329 h 1881"/>
              <a:gd name="T110" fmla="*/ 39 w 591"/>
              <a:gd name="T111" fmla="*/ 252 h 1881"/>
              <a:gd name="T112" fmla="*/ 51 w 591"/>
              <a:gd name="T113" fmla="*/ 199 h 1881"/>
              <a:gd name="T114" fmla="*/ 67 w 591"/>
              <a:gd name="T115" fmla="*/ 170 h 1881"/>
              <a:gd name="T116" fmla="*/ 83 w 591"/>
              <a:gd name="T117" fmla="*/ 156 h 1881"/>
              <a:gd name="T118" fmla="*/ 94 w 591"/>
              <a:gd name="T119" fmla="*/ 157 h 18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91"/>
              <a:gd name="T181" fmla="*/ 0 h 1881"/>
              <a:gd name="T182" fmla="*/ 591 w 591"/>
              <a:gd name="T183" fmla="*/ 1881 h 18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91" h="1881">
                <a:moveTo>
                  <a:pt x="99" y="161"/>
                </a:moveTo>
                <a:lnTo>
                  <a:pt x="101" y="163"/>
                </a:lnTo>
                <a:lnTo>
                  <a:pt x="102" y="164"/>
                </a:lnTo>
                <a:lnTo>
                  <a:pt x="105" y="166"/>
                </a:lnTo>
                <a:lnTo>
                  <a:pt x="106" y="167"/>
                </a:lnTo>
                <a:lnTo>
                  <a:pt x="108" y="170"/>
                </a:lnTo>
                <a:lnTo>
                  <a:pt x="110" y="171"/>
                </a:lnTo>
                <a:lnTo>
                  <a:pt x="113" y="173"/>
                </a:lnTo>
                <a:lnTo>
                  <a:pt x="114" y="174"/>
                </a:lnTo>
                <a:lnTo>
                  <a:pt x="116" y="175"/>
                </a:lnTo>
                <a:lnTo>
                  <a:pt x="120" y="178"/>
                </a:lnTo>
                <a:lnTo>
                  <a:pt x="122" y="179"/>
                </a:lnTo>
                <a:lnTo>
                  <a:pt x="124" y="180"/>
                </a:lnTo>
                <a:lnTo>
                  <a:pt x="128" y="181"/>
                </a:lnTo>
                <a:lnTo>
                  <a:pt x="130" y="181"/>
                </a:lnTo>
                <a:lnTo>
                  <a:pt x="133" y="182"/>
                </a:lnTo>
                <a:lnTo>
                  <a:pt x="136" y="182"/>
                </a:lnTo>
                <a:lnTo>
                  <a:pt x="139" y="182"/>
                </a:lnTo>
                <a:lnTo>
                  <a:pt x="143" y="182"/>
                </a:lnTo>
                <a:lnTo>
                  <a:pt x="150" y="181"/>
                </a:lnTo>
                <a:lnTo>
                  <a:pt x="153" y="180"/>
                </a:lnTo>
                <a:lnTo>
                  <a:pt x="157" y="178"/>
                </a:lnTo>
                <a:lnTo>
                  <a:pt x="161" y="175"/>
                </a:lnTo>
                <a:lnTo>
                  <a:pt x="165" y="173"/>
                </a:lnTo>
                <a:lnTo>
                  <a:pt x="169" y="171"/>
                </a:lnTo>
                <a:lnTo>
                  <a:pt x="173" y="167"/>
                </a:lnTo>
                <a:lnTo>
                  <a:pt x="177" y="165"/>
                </a:lnTo>
                <a:lnTo>
                  <a:pt x="182" y="161"/>
                </a:lnTo>
                <a:lnTo>
                  <a:pt x="186" y="157"/>
                </a:lnTo>
                <a:lnTo>
                  <a:pt x="190" y="153"/>
                </a:lnTo>
                <a:lnTo>
                  <a:pt x="195" y="149"/>
                </a:lnTo>
                <a:lnTo>
                  <a:pt x="199" y="144"/>
                </a:lnTo>
                <a:lnTo>
                  <a:pt x="203" y="139"/>
                </a:lnTo>
                <a:lnTo>
                  <a:pt x="208" y="135"/>
                </a:lnTo>
                <a:lnTo>
                  <a:pt x="212" y="130"/>
                </a:lnTo>
                <a:lnTo>
                  <a:pt x="217" y="126"/>
                </a:lnTo>
                <a:lnTo>
                  <a:pt x="221" y="121"/>
                </a:lnTo>
                <a:lnTo>
                  <a:pt x="225" y="115"/>
                </a:lnTo>
                <a:lnTo>
                  <a:pt x="234" y="105"/>
                </a:lnTo>
                <a:lnTo>
                  <a:pt x="239" y="99"/>
                </a:lnTo>
                <a:lnTo>
                  <a:pt x="242" y="94"/>
                </a:lnTo>
                <a:lnTo>
                  <a:pt x="247" y="88"/>
                </a:lnTo>
                <a:lnTo>
                  <a:pt x="250" y="84"/>
                </a:lnTo>
                <a:lnTo>
                  <a:pt x="255" y="78"/>
                </a:lnTo>
                <a:lnTo>
                  <a:pt x="259" y="72"/>
                </a:lnTo>
                <a:lnTo>
                  <a:pt x="263" y="68"/>
                </a:lnTo>
                <a:lnTo>
                  <a:pt x="267" y="63"/>
                </a:lnTo>
                <a:lnTo>
                  <a:pt x="271" y="57"/>
                </a:lnTo>
                <a:lnTo>
                  <a:pt x="275" y="53"/>
                </a:lnTo>
                <a:lnTo>
                  <a:pt x="278" y="48"/>
                </a:lnTo>
                <a:lnTo>
                  <a:pt x="282" y="43"/>
                </a:lnTo>
                <a:lnTo>
                  <a:pt x="285" y="39"/>
                </a:lnTo>
                <a:lnTo>
                  <a:pt x="289" y="34"/>
                </a:lnTo>
                <a:lnTo>
                  <a:pt x="292" y="31"/>
                </a:lnTo>
                <a:lnTo>
                  <a:pt x="296" y="26"/>
                </a:lnTo>
                <a:lnTo>
                  <a:pt x="299" y="22"/>
                </a:lnTo>
                <a:lnTo>
                  <a:pt x="302" y="19"/>
                </a:lnTo>
                <a:lnTo>
                  <a:pt x="308" y="13"/>
                </a:lnTo>
                <a:lnTo>
                  <a:pt x="312" y="11"/>
                </a:lnTo>
                <a:lnTo>
                  <a:pt x="314" y="9"/>
                </a:lnTo>
                <a:lnTo>
                  <a:pt x="318" y="6"/>
                </a:lnTo>
                <a:lnTo>
                  <a:pt x="320" y="5"/>
                </a:lnTo>
                <a:lnTo>
                  <a:pt x="323" y="4"/>
                </a:lnTo>
                <a:lnTo>
                  <a:pt x="326" y="3"/>
                </a:lnTo>
                <a:lnTo>
                  <a:pt x="328" y="2"/>
                </a:lnTo>
                <a:lnTo>
                  <a:pt x="331" y="2"/>
                </a:lnTo>
                <a:lnTo>
                  <a:pt x="334" y="0"/>
                </a:lnTo>
                <a:lnTo>
                  <a:pt x="336" y="0"/>
                </a:lnTo>
                <a:lnTo>
                  <a:pt x="338" y="2"/>
                </a:lnTo>
                <a:lnTo>
                  <a:pt x="342" y="2"/>
                </a:lnTo>
                <a:lnTo>
                  <a:pt x="344" y="3"/>
                </a:lnTo>
                <a:lnTo>
                  <a:pt x="346" y="4"/>
                </a:lnTo>
                <a:lnTo>
                  <a:pt x="349" y="6"/>
                </a:lnTo>
                <a:lnTo>
                  <a:pt x="352" y="7"/>
                </a:lnTo>
                <a:lnTo>
                  <a:pt x="355" y="10"/>
                </a:lnTo>
                <a:lnTo>
                  <a:pt x="357" y="12"/>
                </a:lnTo>
                <a:lnTo>
                  <a:pt x="363" y="18"/>
                </a:lnTo>
                <a:lnTo>
                  <a:pt x="366" y="21"/>
                </a:lnTo>
                <a:lnTo>
                  <a:pt x="368" y="25"/>
                </a:lnTo>
                <a:lnTo>
                  <a:pt x="372" y="28"/>
                </a:lnTo>
                <a:lnTo>
                  <a:pt x="374" y="33"/>
                </a:lnTo>
                <a:lnTo>
                  <a:pt x="378" y="37"/>
                </a:lnTo>
                <a:lnTo>
                  <a:pt x="381" y="42"/>
                </a:lnTo>
                <a:lnTo>
                  <a:pt x="384" y="47"/>
                </a:lnTo>
                <a:lnTo>
                  <a:pt x="387" y="53"/>
                </a:lnTo>
                <a:lnTo>
                  <a:pt x="390" y="58"/>
                </a:lnTo>
                <a:lnTo>
                  <a:pt x="393" y="64"/>
                </a:lnTo>
                <a:lnTo>
                  <a:pt x="396" y="70"/>
                </a:lnTo>
                <a:lnTo>
                  <a:pt x="400" y="77"/>
                </a:lnTo>
                <a:lnTo>
                  <a:pt x="402" y="84"/>
                </a:lnTo>
                <a:lnTo>
                  <a:pt x="406" y="91"/>
                </a:lnTo>
                <a:lnTo>
                  <a:pt x="409" y="98"/>
                </a:lnTo>
                <a:lnTo>
                  <a:pt x="411" y="106"/>
                </a:lnTo>
                <a:lnTo>
                  <a:pt x="415" y="113"/>
                </a:lnTo>
                <a:lnTo>
                  <a:pt x="417" y="121"/>
                </a:lnTo>
                <a:lnTo>
                  <a:pt x="423" y="138"/>
                </a:lnTo>
                <a:lnTo>
                  <a:pt x="426" y="148"/>
                </a:lnTo>
                <a:lnTo>
                  <a:pt x="429" y="157"/>
                </a:lnTo>
                <a:lnTo>
                  <a:pt x="431" y="166"/>
                </a:lnTo>
                <a:lnTo>
                  <a:pt x="434" y="175"/>
                </a:lnTo>
                <a:lnTo>
                  <a:pt x="437" y="186"/>
                </a:lnTo>
                <a:lnTo>
                  <a:pt x="439" y="195"/>
                </a:lnTo>
                <a:lnTo>
                  <a:pt x="441" y="205"/>
                </a:lnTo>
                <a:lnTo>
                  <a:pt x="444" y="216"/>
                </a:lnTo>
                <a:lnTo>
                  <a:pt x="446" y="226"/>
                </a:lnTo>
                <a:lnTo>
                  <a:pt x="448" y="236"/>
                </a:lnTo>
                <a:lnTo>
                  <a:pt x="451" y="246"/>
                </a:lnTo>
                <a:lnTo>
                  <a:pt x="453" y="256"/>
                </a:lnTo>
                <a:lnTo>
                  <a:pt x="455" y="267"/>
                </a:lnTo>
                <a:lnTo>
                  <a:pt x="458" y="277"/>
                </a:lnTo>
                <a:lnTo>
                  <a:pt x="460" y="287"/>
                </a:lnTo>
                <a:lnTo>
                  <a:pt x="461" y="297"/>
                </a:lnTo>
                <a:lnTo>
                  <a:pt x="463" y="306"/>
                </a:lnTo>
                <a:lnTo>
                  <a:pt x="466" y="316"/>
                </a:lnTo>
                <a:lnTo>
                  <a:pt x="469" y="334"/>
                </a:lnTo>
                <a:lnTo>
                  <a:pt x="470" y="343"/>
                </a:lnTo>
                <a:lnTo>
                  <a:pt x="473" y="353"/>
                </a:lnTo>
                <a:lnTo>
                  <a:pt x="474" y="361"/>
                </a:lnTo>
                <a:lnTo>
                  <a:pt x="476" y="369"/>
                </a:lnTo>
                <a:lnTo>
                  <a:pt x="477" y="377"/>
                </a:lnTo>
                <a:lnTo>
                  <a:pt x="480" y="384"/>
                </a:lnTo>
                <a:lnTo>
                  <a:pt x="481" y="391"/>
                </a:lnTo>
                <a:lnTo>
                  <a:pt x="482" y="398"/>
                </a:lnTo>
                <a:lnTo>
                  <a:pt x="484" y="405"/>
                </a:lnTo>
                <a:lnTo>
                  <a:pt x="485" y="412"/>
                </a:lnTo>
                <a:lnTo>
                  <a:pt x="487" y="417"/>
                </a:lnTo>
                <a:lnTo>
                  <a:pt x="488" y="423"/>
                </a:lnTo>
                <a:lnTo>
                  <a:pt x="489" y="428"/>
                </a:lnTo>
                <a:lnTo>
                  <a:pt x="491" y="434"/>
                </a:lnTo>
                <a:lnTo>
                  <a:pt x="492" y="438"/>
                </a:lnTo>
                <a:lnTo>
                  <a:pt x="494" y="443"/>
                </a:lnTo>
                <a:lnTo>
                  <a:pt x="495" y="446"/>
                </a:lnTo>
                <a:lnTo>
                  <a:pt x="496" y="450"/>
                </a:lnTo>
                <a:lnTo>
                  <a:pt x="498" y="456"/>
                </a:lnTo>
                <a:lnTo>
                  <a:pt x="499" y="458"/>
                </a:lnTo>
                <a:lnTo>
                  <a:pt x="500" y="460"/>
                </a:lnTo>
                <a:lnTo>
                  <a:pt x="503" y="462"/>
                </a:lnTo>
                <a:lnTo>
                  <a:pt x="504" y="463"/>
                </a:lnTo>
                <a:lnTo>
                  <a:pt x="505" y="464"/>
                </a:lnTo>
                <a:lnTo>
                  <a:pt x="506" y="465"/>
                </a:lnTo>
                <a:lnTo>
                  <a:pt x="507" y="465"/>
                </a:lnTo>
                <a:lnTo>
                  <a:pt x="509" y="465"/>
                </a:lnTo>
                <a:lnTo>
                  <a:pt x="510" y="464"/>
                </a:lnTo>
                <a:lnTo>
                  <a:pt x="511" y="463"/>
                </a:lnTo>
                <a:lnTo>
                  <a:pt x="512" y="462"/>
                </a:lnTo>
                <a:lnTo>
                  <a:pt x="513" y="460"/>
                </a:lnTo>
                <a:lnTo>
                  <a:pt x="514" y="458"/>
                </a:lnTo>
                <a:lnTo>
                  <a:pt x="516" y="456"/>
                </a:lnTo>
                <a:lnTo>
                  <a:pt x="517" y="452"/>
                </a:lnTo>
                <a:lnTo>
                  <a:pt x="518" y="450"/>
                </a:lnTo>
                <a:lnTo>
                  <a:pt x="519" y="446"/>
                </a:lnTo>
                <a:lnTo>
                  <a:pt x="520" y="443"/>
                </a:lnTo>
                <a:lnTo>
                  <a:pt x="521" y="434"/>
                </a:lnTo>
                <a:lnTo>
                  <a:pt x="522" y="429"/>
                </a:lnTo>
                <a:lnTo>
                  <a:pt x="524" y="424"/>
                </a:lnTo>
                <a:lnTo>
                  <a:pt x="525" y="419"/>
                </a:lnTo>
                <a:lnTo>
                  <a:pt x="526" y="414"/>
                </a:lnTo>
                <a:lnTo>
                  <a:pt x="527" y="408"/>
                </a:lnTo>
                <a:lnTo>
                  <a:pt x="528" y="402"/>
                </a:lnTo>
                <a:lnTo>
                  <a:pt x="529" y="397"/>
                </a:lnTo>
                <a:lnTo>
                  <a:pt x="531" y="390"/>
                </a:lnTo>
                <a:lnTo>
                  <a:pt x="532" y="384"/>
                </a:lnTo>
                <a:lnTo>
                  <a:pt x="533" y="378"/>
                </a:lnTo>
                <a:lnTo>
                  <a:pt x="534" y="371"/>
                </a:lnTo>
                <a:lnTo>
                  <a:pt x="535" y="365"/>
                </a:lnTo>
                <a:lnTo>
                  <a:pt x="536" y="358"/>
                </a:lnTo>
                <a:lnTo>
                  <a:pt x="536" y="353"/>
                </a:lnTo>
                <a:lnTo>
                  <a:pt x="538" y="346"/>
                </a:lnTo>
                <a:lnTo>
                  <a:pt x="539" y="340"/>
                </a:lnTo>
                <a:lnTo>
                  <a:pt x="540" y="334"/>
                </a:lnTo>
                <a:lnTo>
                  <a:pt x="541" y="328"/>
                </a:lnTo>
                <a:lnTo>
                  <a:pt x="542" y="317"/>
                </a:lnTo>
                <a:lnTo>
                  <a:pt x="543" y="312"/>
                </a:lnTo>
                <a:lnTo>
                  <a:pt x="543" y="307"/>
                </a:lnTo>
                <a:lnTo>
                  <a:pt x="544" y="303"/>
                </a:lnTo>
                <a:lnTo>
                  <a:pt x="546" y="298"/>
                </a:lnTo>
                <a:lnTo>
                  <a:pt x="546" y="294"/>
                </a:lnTo>
                <a:lnTo>
                  <a:pt x="547" y="290"/>
                </a:lnTo>
                <a:lnTo>
                  <a:pt x="547" y="285"/>
                </a:lnTo>
                <a:lnTo>
                  <a:pt x="548" y="282"/>
                </a:lnTo>
                <a:lnTo>
                  <a:pt x="548" y="280"/>
                </a:lnTo>
                <a:lnTo>
                  <a:pt x="549" y="276"/>
                </a:lnTo>
                <a:lnTo>
                  <a:pt x="549" y="274"/>
                </a:lnTo>
                <a:lnTo>
                  <a:pt x="550" y="272"/>
                </a:lnTo>
                <a:lnTo>
                  <a:pt x="550" y="269"/>
                </a:lnTo>
                <a:lnTo>
                  <a:pt x="551" y="267"/>
                </a:lnTo>
                <a:lnTo>
                  <a:pt x="551" y="266"/>
                </a:lnTo>
                <a:lnTo>
                  <a:pt x="553" y="263"/>
                </a:lnTo>
                <a:lnTo>
                  <a:pt x="553" y="262"/>
                </a:lnTo>
                <a:lnTo>
                  <a:pt x="554" y="262"/>
                </a:lnTo>
                <a:lnTo>
                  <a:pt x="554" y="261"/>
                </a:lnTo>
                <a:lnTo>
                  <a:pt x="555" y="261"/>
                </a:lnTo>
                <a:lnTo>
                  <a:pt x="556" y="261"/>
                </a:lnTo>
                <a:lnTo>
                  <a:pt x="557" y="262"/>
                </a:lnTo>
                <a:lnTo>
                  <a:pt x="557" y="263"/>
                </a:lnTo>
                <a:lnTo>
                  <a:pt x="558" y="265"/>
                </a:lnTo>
                <a:lnTo>
                  <a:pt x="558" y="266"/>
                </a:lnTo>
                <a:lnTo>
                  <a:pt x="560" y="268"/>
                </a:lnTo>
                <a:lnTo>
                  <a:pt x="560" y="269"/>
                </a:lnTo>
                <a:lnTo>
                  <a:pt x="561" y="272"/>
                </a:lnTo>
                <a:lnTo>
                  <a:pt x="562" y="275"/>
                </a:lnTo>
                <a:lnTo>
                  <a:pt x="562" y="277"/>
                </a:lnTo>
                <a:lnTo>
                  <a:pt x="563" y="281"/>
                </a:lnTo>
                <a:lnTo>
                  <a:pt x="563" y="284"/>
                </a:lnTo>
                <a:lnTo>
                  <a:pt x="564" y="288"/>
                </a:lnTo>
                <a:lnTo>
                  <a:pt x="565" y="292"/>
                </a:lnTo>
                <a:lnTo>
                  <a:pt x="566" y="297"/>
                </a:lnTo>
                <a:lnTo>
                  <a:pt x="566" y="302"/>
                </a:lnTo>
                <a:lnTo>
                  <a:pt x="569" y="311"/>
                </a:lnTo>
                <a:lnTo>
                  <a:pt x="570" y="317"/>
                </a:lnTo>
                <a:lnTo>
                  <a:pt x="570" y="322"/>
                </a:lnTo>
                <a:lnTo>
                  <a:pt x="571" y="328"/>
                </a:lnTo>
                <a:lnTo>
                  <a:pt x="572" y="334"/>
                </a:lnTo>
                <a:lnTo>
                  <a:pt x="573" y="341"/>
                </a:lnTo>
                <a:lnTo>
                  <a:pt x="575" y="347"/>
                </a:lnTo>
                <a:lnTo>
                  <a:pt x="576" y="354"/>
                </a:lnTo>
                <a:lnTo>
                  <a:pt x="576" y="361"/>
                </a:lnTo>
                <a:lnTo>
                  <a:pt x="577" y="368"/>
                </a:lnTo>
                <a:lnTo>
                  <a:pt x="578" y="375"/>
                </a:lnTo>
                <a:lnTo>
                  <a:pt x="579" y="382"/>
                </a:lnTo>
                <a:lnTo>
                  <a:pt x="580" y="389"/>
                </a:lnTo>
                <a:lnTo>
                  <a:pt x="582" y="394"/>
                </a:lnTo>
                <a:lnTo>
                  <a:pt x="582" y="401"/>
                </a:lnTo>
                <a:lnTo>
                  <a:pt x="583" y="408"/>
                </a:lnTo>
                <a:lnTo>
                  <a:pt x="584" y="415"/>
                </a:lnTo>
                <a:lnTo>
                  <a:pt x="585" y="422"/>
                </a:lnTo>
                <a:lnTo>
                  <a:pt x="585" y="428"/>
                </a:lnTo>
                <a:lnTo>
                  <a:pt x="586" y="441"/>
                </a:lnTo>
                <a:lnTo>
                  <a:pt x="587" y="446"/>
                </a:lnTo>
                <a:lnTo>
                  <a:pt x="588" y="451"/>
                </a:lnTo>
                <a:lnTo>
                  <a:pt x="588" y="457"/>
                </a:lnTo>
                <a:lnTo>
                  <a:pt x="588" y="462"/>
                </a:lnTo>
                <a:lnTo>
                  <a:pt x="590" y="467"/>
                </a:lnTo>
                <a:lnTo>
                  <a:pt x="590" y="472"/>
                </a:lnTo>
                <a:lnTo>
                  <a:pt x="591" y="477"/>
                </a:lnTo>
                <a:lnTo>
                  <a:pt x="591" y="481"/>
                </a:lnTo>
                <a:lnTo>
                  <a:pt x="591" y="486"/>
                </a:lnTo>
                <a:lnTo>
                  <a:pt x="591" y="489"/>
                </a:lnTo>
                <a:lnTo>
                  <a:pt x="591" y="494"/>
                </a:lnTo>
                <a:lnTo>
                  <a:pt x="591" y="499"/>
                </a:lnTo>
                <a:lnTo>
                  <a:pt x="591" y="502"/>
                </a:lnTo>
                <a:lnTo>
                  <a:pt x="591" y="507"/>
                </a:lnTo>
                <a:lnTo>
                  <a:pt x="591" y="510"/>
                </a:lnTo>
                <a:lnTo>
                  <a:pt x="591" y="514"/>
                </a:lnTo>
                <a:lnTo>
                  <a:pt x="591" y="518"/>
                </a:lnTo>
                <a:lnTo>
                  <a:pt x="590" y="522"/>
                </a:lnTo>
                <a:lnTo>
                  <a:pt x="588" y="530"/>
                </a:lnTo>
                <a:lnTo>
                  <a:pt x="588" y="533"/>
                </a:lnTo>
                <a:lnTo>
                  <a:pt x="587" y="538"/>
                </a:lnTo>
                <a:lnTo>
                  <a:pt x="587" y="541"/>
                </a:lnTo>
                <a:lnTo>
                  <a:pt x="586" y="546"/>
                </a:lnTo>
                <a:lnTo>
                  <a:pt x="585" y="550"/>
                </a:lnTo>
                <a:lnTo>
                  <a:pt x="584" y="554"/>
                </a:lnTo>
                <a:lnTo>
                  <a:pt x="584" y="558"/>
                </a:lnTo>
                <a:lnTo>
                  <a:pt x="583" y="561"/>
                </a:lnTo>
                <a:lnTo>
                  <a:pt x="582" y="566"/>
                </a:lnTo>
                <a:lnTo>
                  <a:pt x="580" y="569"/>
                </a:lnTo>
                <a:lnTo>
                  <a:pt x="579" y="573"/>
                </a:lnTo>
                <a:lnTo>
                  <a:pt x="578" y="577"/>
                </a:lnTo>
                <a:lnTo>
                  <a:pt x="577" y="581"/>
                </a:lnTo>
                <a:lnTo>
                  <a:pt x="576" y="584"/>
                </a:lnTo>
                <a:lnTo>
                  <a:pt x="575" y="588"/>
                </a:lnTo>
                <a:lnTo>
                  <a:pt x="575" y="590"/>
                </a:lnTo>
                <a:lnTo>
                  <a:pt x="573" y="594"/>
                </a:lnTo>
                <a:lnTo>
                  <a:pt x="572" y="597"/>
                </a:lnTo>
                <a:lnTo>
                  <a:pt x="570" y="602"/>
                </a:lnTo>
                <a:lnTo>
                  <a:pt x="569" y="605"/>
                </a:lnTo>
                <a:lnTo>
                  <a:pt x="569" y="607"/>
                </a:lnTo>
                <a:lnTo>
                  <a:pt x="568" y="609"/>
                </a:lnTo>
                <a:lnTo>
                  <a:pt x="566" y="611"/>
                </a:lnTo>
                <a:lnTo>
                  <a:pt x="566" y="613"/>
                </a:lnTo>
                <a:lnTo>
                  <a:pt x="565" y="614"/>
                </a:lnTo>
                <a:lnTo>
                  <a:pt x="564" y="616"/>
                </a:lnTo>
                <a:lnTo>
                  <a:pt x="564" y="617"/>
                </a:lnTo>
                <a:lnTo>
                  <a:pt x="563" y="618"/>
                </a:lnTo>
                <a:lnTo>
                  <a:pt x="562" y="619"/>
                </a:lnTo>
                <a:lnTo>
                  <a:pt x="562" y="620"/>
                </a:lnTo>
                <a:lnTo>
                  <a:pt x="561" y="620"/>
                </a:lnTo>
                <a:lnTo>
                  <a:pt x="560" y="620"/>
                </a:lnTo>
                <a:lnTo>
                  <a:pt x="558" y="620"/>
                </a:lnTo>
                <a:lnTo>
                  <a:pt x="557" y="620"/>
                </a:lnTo>
                <a:lnTo>
                  <a:pt x="557" y="619"/>
                </a:lnTo>
                <a:lnTo>
                  <a:pt x="556" y="619"/>
                </a:lnTo>
                <a:lnTo>
                  <a:pt x="554" y="617"/>
                </a:lnTo>
                <a:lnTo>
                  <a:pt x="553" y="616"/>
                </a:lnTo>
                <a:lnTo>
                  <a:pt x="551" y="613"/>
                </a:lnTo>
                <a:lnTo>
                  <a:pt x="550" y="611"/>
                </a:lnTo>
                <a:lnTo>
                  <a:pt x="549" y="610"/>
                </a:lnTo>
                <a:lnTo>
                  <a:pt x="547" y="607"/>
                </a:lnTo>
                <a:lnTo>
                  <a:pt x="546" y="605"/>
                </a:lnTo>
                <a:lnTo>
                  <a:pt x="544" y="603"/>
                </a:lnTo>
                <a:lnTo>
                  <a:pt x="543" y="601"/>
                </a:lnTo>
                <a:lnTo>
                  <a:pt x="541" y="597"/>
                </a:lnTo>
                <a:lnTo>
                  <a:pt x="540" y="595"/>
                </a:lnTo>
                <a:lnTo>
                  <a:pt x="539" y="592"/>
                </a:lnTo>
                <a:lnTo>
                  <a:pt x="538" y="589"/>
                </a:lnTo>
                <a:lnTo>
                  <a:pt x="535" y="587"/>
                </a:lnTo>
                <a:lnTo>
                  <a:pt x="534" y="584"/>
                </a:lnTo>
                <a:lnTo>
                  <a:pt x="533" y="581"/>
                </a:lnTo>
                <a:lnTo>
                  <a:pt x="532" y="579"/>
                </a:lnTo>
                <a:lnTo>
                  <a:pt x="531" y="576"/>
                </a:lnTo>
                <a:lnTo>
                  <a:pt x="528" y="574"/>
                </a:lnTo>
                <a:lnTo>
                  <a:pt x="526" y="569"/>
                </a:lnTo>
                <a:lnTo>
                  <a:pt x="525" y="567"/>
                </a:lnTo>
                <a:lnTo>
                  <a:pt x="525" y="565"/>
                </a:lnTo>
                <a:lnTo>
                  <a:pt x="524" y="563"/>
                </a:lnTo>
                <a:lnTo>
                  <a:pt x="522" y="561"/>
                </a:lnTo>
                <a:lnTo>
                  <a:pt x="521" y="560"/>
                </a:lnTo>
                <a:lnTo>
                  <a:pt x="520" y="559"/>
                </a:lnTo>
                <a:lnTo>
                  <a:pt x="520" y="558"/>
                </a:lnTo>
                <a:lnTo>
                  <a:pt x="519" y="558"/>
                </a:lnTo>
                <a:lnTo>
                  <a:pt x="518" y="557"/>
                </a:lnTo>
                <a:lnTo>
                  <a:pt x="517" y="557"/>
                </a:lnTo>
                <a:lnTo>
                  <a:pt x="516" y="557"/>
                </a:lnTo>
                <a:lnTo>
                  <a:pt x="514" y="558"/>
                </a:lnTo>
                <a:lnTo>
                  <a:pt x="513" y="559"/>
                </a:lnTo>
                <a:lnTo>
                  <a:pt x="513" y="560"/>
                </a:lnTo>
                <a:lnTo>
                  <a:pt x="512" y="561"/>
                </a:lnTo>
                <a:lnTo>
                  <a:pt x="511" y="563"/>
                </a:lnTo>
                <a:lnTo>
                  <a:pt x="509" y="567"/>
                </a:lnTo>
                <a:lnTo>
                  <a:pt x="509" y="570"/>
                </a:lnTo>
                <a:lnTo>
                  <a:pt x="507" y="574"/>
                </a:lnTo>
                <a:lnTo>
                  <a:pt x="506" y="577"/>
                </a:lnTo>
                <a:lnTo>
                  <a:pt x="504" y="581"/>
                </a:lnTo>
                <a:lnTo>
                  <a:pt x="503" y="585"/>
                </a:lnTo>
                <a:lnTo>
                  <a:pt x="502" y="590"/>
                </a:lnTo>
                <a:lnTo>
                  <a:pt x="500" y="595"/>
                </a:lnTo>
                <a:lnTo>
                  <a:pt x="499" y="601"/>
                </a:lnTo>
                <a:lnTo>
                  <a:pt x="497" y="606"/>
                </a:lnTo>
                <a:lnTo>
                  <a:pt x="496" y="613"/>
                </a:lnTo>
                <a:lnTo>
                  <a:pt x="494" y="620"/>
                </a:lnTo>
                <a:lnTo>
                  <a:pt x="491" y="627"/>
                </a:lnTo>
                <a:lnTo>
                  <a:pt x="490" y="635"/>
                </a:lnTo>
                <a:lnTo>
                  <a:pt x="488" y="645"/>
                </a:lnTo>
                <a:lnTo>
                  <a:pt x="485" y="654"/>
                </a:lnTo>
                <a:lnTo>
                  <a:pt x="483" y="663"/>
                </a:lnTo>
                <a:lnTo>
                  <a:pt x="481" y="674"/>
                </a:lnTo>
                <a:lnTo>
                  <a:pt x="477" y="684"/>
                </a:lnTo>
                <a:lnTo>
                  <a:pt x="473" y="708"/>
                </a:lnTo>
                <a:lnTo>
                  <a:pt x="469" y="721"/>
                </a:lnTo>
                <a:lnTo>
                  <a:pt x="466" y="735"/>
                </a:lnTo>
                <a:lnTo>
                  <a:pt x="462" y="749"/>
                </a:lnTo>
                <a:lnTo>
                  <a:pt x="460" y="764"/>
                </a:lnTo>
                <a:lnTo>
                  <a:pt x="456" y="779"/>
                </a:lnTo>
                <a:lnTo>
                  <a:pt x="453" y="795"/>
                </a:lnTo>
                <a:lnTo>
                  <a:pt x="450" y="811"/>
                </a:lnTo>
                <a:lnTo>
                  <a:pt x="445" y="828"/>
                </a:lnTo>
                <a:lnTo>
                  <a:pt x="441" y="845"/>
                </a:lnTo>
                <a:lnTo>
                  <a:pt x="438" y="862"/>
                </a:lnTo>
                <a:lnTo>
                  <a:pt x="434" y="880"/>
                </a:lnTo>
                <a:lnTo>
                  <a:pt x="431" y="897"/>
                </a:lnTo>
                <a:lnTo>
                  <a:pt x="428" y="915"/>
                </a:lnTo>
                <a:lnTo>
                  <a:pt x="424" y="933"/>
                </a:lnTo>
                <a:lnTo>
                  <a:pt x="421" y="950"/>
                </a:lnTo>
                <a:lnTo>
                  <a:pt x="417" y="969"/>
                </a:lnTo>
                <a:lnTo>
                  <a:pt x="414" y="988"/>
                </a:lnTo>
                <a:lnTo>
                  <a:pt x="410" y="1005"/>
                </a:lnTo>
                <a:lnTo>
                  <a:pt x="403" y="1041"/>
                </a:lnTo>
                <a:lnTo>
                  <a:pt x="401" y="1058"/>
                </a:lnTo>
                <a:lnTo>
                  <a:pt x="397" y="1077"/>
                </a:lnTo>
                <a:lnTo>
                  <a:pt x="395" y="1094"/>
                </a:lnTo>
                <a:lnTo>
                  <a:pt x="393" y="1110"/>
                </a:lnTo>
                <a:lnTo>
                  <a:pt x="389" y="1128"/>
                </a:lnTo>
                <a:lnTo>
                  <a:pt x="387" y="1145"/>
                </a:lnTo>
                <a:lnTo>
                  <a:pt x="385" y="1161"/>
                </a:lnTo>
                <a:lnTo>
                  <a:pt x="382" y="1179"/>
                </a:lnTo>
                <a:lnTo>
                  <a:pt x="380" y="1196"/>
                </a:lnTo>
                <a:lnTo>
                  <a:pt x="378" y="1212"/>
                </a:lnTo>
                <a:lnTo>
                  <a:pt x="375" y="1228"/>
                </a:lnTo>
                <a:lnTo>
                  <a:pt x="373" y="1246"/>
                </a:lnTo>
                <a:lnTo>
                  <a:pt x="371" y="1262"/>
                </a:lnTo>
                <a:lnTo>
                  <a:pt x="367" y="1278"/>
                </a:lnTo>
                <a:lnTo>
                  <a:pt x="365" y="1296"/>
                </a:lnTo>
                <a:lnTo>
                  <a:pt x="363" y="1312"/>
                </a:lnTo>
                <a:lnTo>
                  <a:pt x="360" y="1329"/>
                </a:lnTo>
                <a:lnTo>
                  <a:pt x="358" y="1346"/>
                </a:lnTo>
                <a:lnTo>
                  <a:pt x="352" y="1379"/>
                </a:lnTo>
                <a:lnTo>
                  <a:pt x="350" y="1396"/>
                </a:lnTo>
                <a:lnTo>
                  <a:pt x="346" y="1414"/>
                </a:lnTo>
                <a:lnTo>
                  <a:pt x="343" y="1430"/>
                </a:lnTo>
                <a:lnTo>
                  <a:pt x="341" y="1447"/>
                </a:lnTo>
                <a:lnTo>
                  <a:pt x="337" y="1465"/>
                </a:lnTo>
                <a:lnTo>
                  <a:pt x="334" y="1482"/>
                </a:lnTo>
                <a:lnTo>
                  <a:pt x="330" y="1498"/>
                </a:lnTo>
                <a:lnTo>
                  <a:pt x="327" y="1516"/>
                </a:lnTo>
                <a:lnTo>
                  <a:pt x="324" y="1532"/>
                </a:lnTo>
                <a:lnTo>
                  <a:pt x="321" y="1548"/>
                </a:lnTo>
                <a:lnTo>
                  <a:pt x="318" y="1564"/>
                </a:lnTo>
                <a:lnTo>
                  <a:pt x="314" y="1580"/>
                </a:lnTo>
                <a:lnTo>
                  <a:pt x="311" y="1596"/>
                </a:lnTo>
                <a:lnTo>
                  <a:pt x="307" y="1611"/>
                </a:lnTo>
                <a:lnTo>
                  <a:pt x="304" y="1626"/>
                </a:lnTo>
                <a:lnTo>
                  <a:pt x="300" y="1640"/>
                </a:lnTo>
                <a:lnTo>
                  <a:pt x="297" y="1654"/>
                </a:lnTo>
                <a:lnTo>
                  <a:pt x="294" y="1668"/>
                </a:lnTo>
                <a:lnTo>
                  <a:pt x="287" y="1693"/>
                </a:lnTo>
                <a:lnTo>
                  <a:pt x="285" y="1705"/>
                </a:lnTo>
                <a:lnTo>
                  <a:pt x="282" y="1716"/>
                </a:lnTo>
                <a:lnTo>
                  <a:pt x="279" y="1727"/>
                </a:lnTo>
                <a:lnTo>
                  <a:pt x="276" y="1737"/>
                </a:lnTo>
                <a:lnTo>
                  <a:pt x="274" y="1748"/>
                </a:lnTo>
                <a:lnTo>
                  <a:pt x="270" y="1757"/>
                </a:lnTo>
                <a:lnTo>
                  <a:pt x="268" y="1765"/>
                </a:lnTo>
                <a:lnTo>
                  <a:pt x="265" y="1774"/>
                </a:lnTo>
                <a:lnTo>
                  <a:pt x="263" y="1782"/>
                </a:lnTo>
                <a:lnTo>
                  <a:pt x="261" y="1789"/>
                </a:lnTo>
                <a:lnTo>
                  <a:pt x="259" y="1796"/>
                </a:lnTo>
                <a:lnTo>
                  <a:pt x="256" y="1803"/>
                </a:lnTo>
                <a:lnTo>
                  <a:pt x="254" y="1809"/>
                </a:lnTo>
                <a:lnTo>
                  <a:pt x="252" y="1815"/>
                </a:lnTo>
                <a:lnTo>
                  <a:pt x="249" y="1821"/>
                </a:lnTo>
                <a:lnTo>
                  <a:pt x="247" y="1826"/>
                </a:lnTo>
                <a:lnTo>
                  <a:pt x="245" y="1831"/>
                </a:lnTo>
                <a:lnTo>
                  <a:pt x="242" y="1836"/>
                </a:lnTo>
                <a:lnTo>
                  <a:pt x="238" y="1844"/>
                </a:lnTo>
                <a:lnTo>
                  <a:pt x="235" y="1848"/>
                </a:lnTo>
                <a:lnTo>
                  <a:pt x="233" y="1852"/>
                </a:lnTo>
                <a:lnTo>
                  <a:pt x="232" y="1855"/>
                </a:lnTo>
                <a:lnTo>
                  <a:pt x="230" y="1858"/>
                </a:lnTo>
                <a:lnTo>
                  <a:pt x="227" y="1861"/>
                </a:lnTo>
                <a:lnTo>
                  <a:pt x="225" y="1863"/>
                </a:lnTo>
                <a:lnTo>
                  <a:pt x="223" y="1866"/>
                </a:lnTo>
                <a:lnTo>
                  <a:pt x="220" y="1868"/>
                </a:lnTo>
                <a:lnTo>
                  <a:pt x="218" y="1870"/>
                </a:lnTo>
                <a:lnTo>
                  <a:pt x="216" y="1872"/>
                </a:lnTo>
                <a:lnTo>
                  <a:pt x="213" y="1874"/>
                </a:lnTo>
                <a:lnTo>
                  <a:pt x="211" y="1875"/>
                </a:lnTo>
                <a:lnTo>
                  <a:pt x="209" y="1876"/>
                </a:lnTo>
                <a:lnTo>
                  <a:pt x="205" y="1877"/>
                </a:lnTo>
                <a:lnTo>
                  <a:pt x="203" y="1878"/>
                </a:lnTo>
                <a:lnTo>
                  <a:pt x="199" y="1880"/>
                </a:lnTo>
                <a:lnTo>
                  <a:pt x="197" y="1880"/>
                </a:lnTo>
                <a:lnTo>
                  <a:pt x="194" y="1881"/>
                </a:lnTo>
                <a:lnTo>
                  <a:pt x="188" y="1881"/>
                </a:lnTo>
                <a:lnTo>
                  <a:pt x="184" y="1881"/>
                </a:lnTo>
                <a:lnTo>
                  <a:pt x="180" y="1881"/>
                </a:lnTo>
                <a:lnTo>
                  <a:pt x="176" y="1881"/>
                </a:lnTo>
                <a:lnTo>
                  <a:pt x="173" y="1881"/>
                </a:lnTo>
                <a:lnTo>
                  <a:pt x="169" y="1881"/>
                </a:lnTo>
                <a:lnTo>
                  <a:pt x="165" y="1880"/>
                </a:lnTo>
                <a:lnTo>
                  <a:pt x="161" y="1880"/>
                </a:lnTo>
                <a:lnTo>
                  <a:pt x="157" y="1878"/>
                </a:lnTo>
                <a:lnTo>
                  <a:pt x="153" y="1877"/>
                </a:lnTo>
                <a:lnTo>
                  <a:pt x="149" y="1875"/>
                </a:lnTo>
                <a:lnTo>
                  <a:pt x="144" y="1874"/>
                </a:lnTo>
                <a:lnTo>
                  <a:pt x="140" y="1872"/>
                </a:lnTo>
                <a:lnTo>
                  <a:pt x="136" y="1869"/>
                </a:lnTo>
                <a:lnTo>
                  <a:pt x="131" y="1867"/>
                </a:lnTo>
                <a:lnTo>
                  <a:pt x="128" y="1865"/>
                </a:lnTo>
                <a:lnTo>
                  <a:pt x="123" y="1861"/>
                </a:lnTo>
                <a:lnTo>
                  <a:pt x="118" y="1858"/>
                </a:lnTo>
                <a:lnTo>
                  <a:pt x="115" y="1854"/>
                </a:lnTo>
                <a:lnTo>
                  <a:pt x="107" y="1846"/>
                </a:lnTo>
                <a:lnTo>
                  <a:pt x="103" y="1840"/>
                </a:lnTo>
                <a:lnTo>
                  <a:pt x="99" y="1836"/>
                </a:lnTo>
                <a:lnTo>
                  <a:pt x="95" y="1830"/>
                </a:lnTo>
                <a:lnTo>
                  <a:pt x="92" y="1824"/>
                </a:lnTo>
                <a:lnTo>
                  <a:pt x="88" y="1817"/>
                </a:lnTo>
                <a:lnTo>
                  <a:pt x="85" y="1811"/>
                </a:lnTo>
                <a:lnTo>
                  <a:pt x="81" y="1803"/>
                </a:lnTo>
                <a:lnTo>
                  <a:pt x="78" y="1796"/>
                </a:lnTo>
                <a:lnTo>
                  <a:pt x="74" y="1788"/>
                </a:lnTo>
                <a:lnTo>
                  <a:pt x="71" y="1779"/>
                </a:lnTo>
                <a:lnTo>
                  <a:pt x="69" y="1771"/>
                </a:lnTo>
                <a:lnTo>
                  <a:pt x="65" y="1761"/>
                </a:lnTo>
                <a:lnTo>
                  <a:pt x="62" y="1751"/>
                </a:lnTo>
                <a:lnTo>
                  <a:pt x="59" y="1741"/>
                </a:lnTo>
                <a:lnTo>
                  <a:pt x="56" y="1730"/>
                </a:lnTo>
                <a:lnTo>
                  <a:pt x="54" y="1719"/>
                </a:lnTo>
                <a:lnTo>
                  <a:pt x="51" y="1707"/>
                </a:lnTo>
                <a:lnTo>
                  <a:pt x="49" y="1694"/>
                </a:lnTo>
                <a:lnTo>
                  <a:pt x="43" y="1669"/>
                </a:lnTo>
                <a:lnTo>
                  <a:pt x="41" y="1655"/>
                </a:lnTo>
                <a:lnTo>
                  <a:pt x="39" y="1640"/>
                </a:lnTo>
                <a:lnTo>
                  <a:pt x="36" y="1626"/>
                </a:lnTo>
                <a:lnTo>
                  <a:pt x="35" y="1611"/>
                </a:lnTo>
                <a:lnTo>
                  <a:pt x="33" y="1595"/>
                </a:lnTo>
                <a:lnTo>
                  <a:pt x="30" y="1578"/>
                </a:lnTo>
                <a:lnTo>
                  <a:pt x="29" y="1562"/>
                </a:lnTo>
                <a:lnTo>
                  <a:pt x="27" y="1546"/>
                </a:lnTo>
                <a:lnTo>
                  <a:pt x="25" y="1530"/>
                </a:lnTo>
                <a:lnTo>
                  <a:pt x="23" y="1512"/>
                </a:lnTo>
                <a:lnTo>
                  <a:pt x="22" y="1495"/>
                </a:lnTo>
                <a:lnTo>
                  <a:pt x="20" y="1478"/>
                </a:lnTo>
                <a:lnTo>
                  <a:pt x="19" y="1460"/>
                </a:lnTo>
                <a:lnTo>
                  <a:pt x="18" y="1443"/>
                </a:lnTo>
                <a:lnTo>
                  <a:pt x="17" y="1424"/>
                </a:lnTo>
                <a:lnTo>
                  <a:pt x="15" y="1407"/>
                </a:lnTo>
                <a:lnTo>
                  <a:pt x="14" y="1390"/>
                </a:lnTo>
                <a:lnTo>
                  <a:pt x="13" y="1372"/>
                </a:lnTo>
                <a:lnTo>
                  <a:pt x="11" y="1336"/>
                </a:lnTo>
                <a:lnTo>
                  <a:pt x="10" y="1319"/>
                </a:lnTo>
                <a:lnTo>
                  <a:pt x="8" y="1303"/>
                </a:lnTo>
                <a:lnTo>
                  <a:pt x="7" y="1285"/>
                </a:lnTo>
                <a:lnTo>
                  <a:pt x="7" y="1268"/>
                </a:lnTo>
                <a:lnTo>
                  <a:pt x="6" y="1251"/>
                </a:lnTo>
                <a:lnTo>
                  <a:pt x="5" y="1234"/>
                </a:lnTo>
                <a:lnTo>
                  <a:pt x="5" y="1217"/>
                </a:lnTo>
                <a:lnTo>
                  <a:pt x="4" y="1201"/>
                </a:lnTo>
                <a:lnTo>
                  <a:pt x="4" y="1183"/>
                </a:lnTo>
                <a:lnTo>
                  <a:pt x="3" y="1166"/>
                </a:lnTo>
                <a:lnTo>
                  <a:pt x="3" y="1150"/>
                </a:lnTo>
                <a:lnTo>
                  <a:pt x="1" y="1132"/>
                </a:lnTo>
                <a:lnTo>
                  <a:pt x="1" y="1116"/>
                </a:lnTo>
                <a:lnTo>
                  <a:pt x="1" y="1099"/>
                </a:lnTo>
                <a:lnTo>
                  <a:pt x="1" y="1081"/>
                </a:lnTo>
                <a:lnTo>
                  <a:pt x="1" y="1064"/>
                </a:lnTo>
                <a:lnTo>
                  <a:pt x="0" y="1047"/>
                </a:lnTo>
                <a:lnTo>
                  <a:pt x="0" y="1029"/>
                </a:lnTo>
                <a:lnTo>
                  <a:pt x="0" y="993"/>
                </a:lnTo>
                <a:lnTo>
                  <a:pt x="0" y="975"/>
                </a:lnTo>
                <a:lnTo>
                  <a:pt x="0" y="956"/>
                </a:lnTo>
                <a:lnTo>
                  <a:pt x="0" y="938"/>
                </a:lnTo>
                <a:lnTo>
                  <a:pt x="1" y="919"/>
                </a:lnTo>
                <a:lnTo>
                  <a:pt x="1" y="901"/>
                </a:lnTo>
                <a:lnTo>
                  <a:pt x="1" y="882"/>
                </a:lnTo>
                <a:lnTo>
                  <a:pt x="1" y="862"/>
                </a:lnTo>
                <a:lnTo>
                  <a:pt x="1" y="844"/>
                </a:lnTo>
                <a:lnTo>
                  <a:pt x="3" y="825"/>
                </a:lnTo>
                <a:lnTo>
                  <a:pt x="3" y="806"/>
                </a:lnTo>
                <a:lnTo>
                  <a:pt x="3" y="787"/>
                </a:lnTo>
                <a:lnTo>
                  <a:pt x="4" y="769"/>
                </a:lnTo>
                <a:lnTo>
                  <a:pt x="4" y="750"/>
                </a:lnTo>
                <a:lnTo>
                  <a:pt x="5" y="731"/>
                </a:lnTo>
                <a:lnTo>
                  <a:pt x="5" y="713"/>
                </a:lnTo>
                <a:lnTo>
                  <a:pt x="6" y="694"/>
                </a:lnTo>
                <a:lnTo>
                  <a:pt x="6" y="677"/>
                </a:lnTo>
                <a:lnTo>
                  <a:pt x="7" y="658"/>
                </a:lnTo>
                <a:lnTo>
                  <a:pt x="8" y="624"/>
                </a:lnTo>
                <a:lnTo>
                  <a:pt x="10" y="607"/>
                </a:lnTo>
                <a:lnTo>
                  <a:pt x="11" y="591"/>
                </a:lnTo>
                <a:lnTo>
                  <a:pt x="12" y="574"/>
                </a:lnTo>
                <a:lnTo>
                  <a:pt x="12" y="559"/>
                </a:lnTo>
                <a:lnTo>
                  <a:pt x="13" y="543"/>
                </a:lnTo>
                <a:lnTo>
                  <a:pt x="14" y="528"/>
                </a:lnTo>
                <a:lnTo>
                  <a:pt x="15" y="512"/>
                </a:lnTo>
                <a:lnTo>
                  <a:pt x="17" y="497"/>
                </a:lnTo>
                <a:lnTo>
                  <a:pt x="17" y="484"/>
                </a:lnTo>
                <a:lnTo>
                  <a:pt x="18" y="470"/>
                </a:lnTo>
                <a:lnTo>
                  <a:pt x="19" y="456"/>
                </a:lnTo>
                <a:lnTo>
                  <a:pt x="20" y="443"/>
                </a:lnTo>
                <a:lnTo>
                  <a:pt x="21" y="429"/>
                </a:lnTo>
                <a:lnTo>
                  <a:pt x="22" y="417"/>
                </a:lnTo>
                <a:lnTo>
                  <a:pt x="23" y="405"/>
                </a:lnTo>
                <a:lnTo>
                  <a:pt x="23" y="393"/>
                </a:lnTo>
                <a:lnTo>
                  <a:pt x="25" y="382"/>
                </a:lnTo>
                <a:lnTo>
                  <a:pt x="26" y="370"/>
                </a:lnTo>
                <a:lnTo>
                  <a:pt x="28" y="349"/>
                </a:lnTo>
                <a:lnTo>
                  <a:pt x="28" y="339"/>
                </a:lnTo>
                <a:lnTo>
                  <a:pt x="29" y="329"/>
                </a:lnTo>
                <a:lnTo>
                  <a:pt x="30" y="320"/>
                </a:lnTo>
                <a:lnTo>
                  <a:pt x="32" y="311"/>
                </a:lnTo>
                <a:lnTo>
                  <a:pt x="32" y="303"/>
                </a:lnTo>
                <a:lnTo>
                  <a:pt x="33" y="295"/>
                </a:lnTo>
                <a:lnTo>
                  <a:pt x="34" y="287"/>
                </a:lnTo>
                <a:lnTo>
                  <a:pt x="35" y="280"/>
                </a:lnTo>
                <a:lnTo>
                  <a:pt x="35" y="272"/>
                </a:lnTo>
                <a:lnTo>
                  <a:pt x="36" y="265"/>
                </a:lnTo>
                <a:lnTo>
                  <a:pt x="37" y="259"/>
                </a:lnTo>
                <a:lnTo>
                  <a:pt x="39" y="252"/>
                </a:lnTo>
                <a:lnTo>
                  <a:pt x="40" y="246"/>
                </a:lnTo>
                <a:lnTo>
                  <a:pt x="40" y="240"/>
                </a:lnTo>
                <a:lnTo>
                  <a:pt x="41" y="234"/>
                </a:lnTo>
                <a:lnTo>
                  <a:pt x="42" y="230"/>
                </a:lnTo>
                <a:lnTo>
                  <a:pt x="43" y="224"/>
                </a:lnTo>
                <a:lnTo>
                  <a:pt x="44" y="219"/>
                </a:lnTo>
                <a:lnTo>
                  <a:pt x="48" y="210"/>
                </a:lnTo>
                <a:lnTo>
                  <a:pt x="49" y="207"/>
                </a:lnTo>
                <a:lnTo>
                  <a:pt x="50" y="202"/>
                </a:lnTo>
                <a:lnTo>
                  <a:pt x="51" y="199"/>
                </a:lnTo>
                <a:lnTo>
                  <a:pt x="54" y="195"/>
                </a:lnTo>
                <a:lnTo>
                  <a:pt x="55" y="192"/>
                </a:lnTo>
                <a:lnTo>
                  <a:pt x="56" y="188"/>
                </a:lnTo>
                <a:lnTo>
                  <a:pt x="58" y="185"/>
                </a:lnTo>
                <a:lnTo>
                  <a:pt x="59" y="182"/>
                </a:lnTo>
                <a:lnTo>
                  <a:pt x="62" y="179"/>
                </a:lnTo>
                <a:lnTo>
                  <a:pt x="63" y="177"/>
                </a:lnTo>
                <a:lnTo>
                  <a:pt x="65" y="174"/>
                </a:lnTo>
                <a:lnTo>
                  <a:pt x="66" y="172"/>
                </a:lnTo>
                <a:lnTo>
                  <a:pt x="67" y="170"/>
                </a:lnTo>
                <a:lnTo>
                  <a:pt x="70" y="168"/>
                </a:lnTo>
                <a:lnTo>
                  <a:pt x="71" y="166"/>
                </a:lnTo>
                <a:lnTo>
                  <a:pt x="72" y="165"/>
                </a:lnTo>
                <a:lnTo>
                  <a:pt x="74" y="163"/>
                </a:lnTo>
                <a:lnTo>
                  <a:pt x="76" y="161"/>
                </a:lnTo>
                <a:lnTo>
                  <a:pt x="78" y="159"/>
                </a:lnTo>
                <a:lnTo>
                  <a:pt x="79" y="158"/>
                </a:lnTo>
                <a:lnTo>
                  <a:pt x="80" y="157"/>
                </a:lnTo>
                <a:lnTo>
                  <a:pt x="81" y="157"/>
                </a:lnTo>
                <a:lnTo>
                  <a:pt x="83" y="156"/>
                </a:lnTo>
                <a:lnTo>
                  <a:pt x="84" y="154"/>
                </a:lnTo>
                <a:lnTo>
                  <a:pt x="85" y="154"/>
                </a:lnTo>
                <a:lnTo>
                  <a:pt x="86" y="154"/>
                </a:lnTo>
                <a:lnTo>
                  <a:pt x="87" y="153"/>
                </a:lnTo>
                <a:lnTo>
                  <a:pt x="88" y="153"/>
                </a:lnTo>
                <a:lnTo>
                  <a:pt x="89" y="154"/>
                </a:lnTo>
                <a:lnTo>
                  <a:pt x="91" y="154"/>
                </a:lnTo>
                <a:lnTo>
                  <a:pt x="92" y="156"/>
                </a:lnTo>
                <a:lnTo>
                  <a:pt x="93" y="156"/>
                </a:lnTo>
                <a:lnTo>
                  <a:pt x="94" y="157"/>
                </a:lnTo>
                <a:lnTo>
                  <a:pt x="95" y="158"/>
                </a:lnTo>
                <a:lnTo>
                  <a:pt x="96" y="159"/>
                </a:lnTo>
                <a:lnTo>
                  <a:pt x="99" y="161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8" name="Freeform 79"/>
          <p:cNvSpPr>
            <a:spLocks/>
          </p:cNvSpPr>
          <p:nvPr/>
        </p:nvSpPr>
        <p:spPr bwMode="auto">
          <a:xfrm>
            <a:off x="6369050" y="3676650"/>
            <a:ext cx="157163" cy="1916113"/>
          </a:xfrm>
          <a:custGeom>
            <a:avLst/>
            <a:gdLst>
              <a:gd name="T0" fmla="*/ 12 w 299"/>
              <a:gd name="T1" fmla="*/ 41 h 3619"/>
              <a:gd name="T2" fmla="*/ 29 w 299"/>
              <a:gd name="T3" fmla="*/ 100 h 3619"/>
              <a:gd name="T4" fmla="*/ 45 w 299"/>
              <a:gd name="T5" fmla="*/ 160 h 3619"/>
              <a:gd name="T6" fmla="*/ 60 w 299"/>
              <a:gd name="T7" fmla="*/ 220 h 3619"/>
              <a:gd name="T8" fmla="*/ 74 w 299"/>
              <a:gd name="T9" fmla="*/ 280 h 3619"/>
              <a:gd name="T10" fmla="*/ 87 w 299"/>
              <a:gd name="T11" fmla="*/ 339 h 3619"/>
              <a:gd name="T12" fmla="*/ 102 w 299"/>
              <a:gd name="T13" fmla="*/ 421 h 3619"/>
              <a:gd name="T14" fmla="*/ 110 w 299"/>
              <a:gd name="T15" fmla="*/ 481 h 3619"/>
              <a:gd name="T16" fmla="*/ 118 w 299"/>
              <a:gd name="T17" fmla="*/ 545 h 3619"/>
              <a:gd name="T18" fmla="*/ 124 w 299"/>
              <a:gd name="T19" fmla="*/ 612 h 3619"/>
              <a:gd name="T20" fmla="*/ 130 w 299"/>
              <a:gd name="T21" fmla="*/ 685 h 3619"/>
              <a:gd name="T22" fmla="*/ 137 w 299"/>
              <a:gd name="T23" fmla="*/ 765 h 3619"/>
              <a:gd name="T24" fmla="*/ 145 w 299"/>
              <a:gd name="T25" fmla="*/ 887 h 3619"/>
              <a:gd name="T26" fmla="*/ 153 w 299"/>
              <a:gd name="T27" fmla="*/ 992 h 3619"/>
              <a:gd name="T28" fmla="*/ 162 w 299"/>
              <a:gd name="T29" fmla="*/ 1105 h 3619"/>
              <a:gd name="T30" fmla="*/ 173 w 299"/>
              <a:gd name="T31" fmla="*/ 1229 h 3619"/>
              <a:gd name="T32" fmla="*/ 183 w 299"/>
              <a:gd name="T33" fmla="*/ 1361 h 3619"/>
              <a:gd name="T34" fmla="*/ 193 w 299"/>
              <a:gd name="T35" fmla="*/ 1499 h 3619"/>
              <a:gd name="T36" fmla="*/ 204 w 299"/>
              <a:gd name="T37" fmla="*/ 1643 h 3619"/>
              <a:gd name="T38" fmla="*/ 219 w 299"/>
              <a:gd name="T39" fmla="*/ 1841 h 3619"/>
              <a:gd name="T40" fmla="*/ 229 w 299"/>
              <a:gd name="T41" fmla="*/ 1992 h 3619"/>
              <a:gd name="T42" fmla="*/ 240 w 299"/>
              <a:gd name="T43" fmla="*/ 2142 h 3619"/>
              <a:gd name="T44" fmla="*/ 249 w 299"/>
              <a:gd name="T45" fmla="*/ 2291 h 3619"/>
              <a:gd name="T46" fmla="*/ 257 w 299"/>
              <a:gd name="T47" fmla="*/ 2433 h 3619"/>
              <a:gd name="T48" fmla="*/ 264 w 299"/>
              <a:gd name="T49" fmla="*/ 2569 h 3619"/>
              <a:gd name="T50" fmla="*/ 272 w 299"/>
              <a:gd name="T51" fmla="*/ 2733 h 3619"/>
              <a:gd name="T52" fmla="*/ 277 w 299"/>
              <a:gd name="T53" fmla="*/ 2843 h 3619"/>
              <a:gd name="T54" fmla="*/ 279 w 299"/>
              <a:gd name="T55" fmla="*/ 2942 h 3619"/>
              <a:gd name="T56" fmla="*/ 281 w 299"/>
              <a:gd name="T57" fmla="*/ 3030 h 3619"/>
              <a:gd name="T58" fmla="*/ 284 w 299"/>
              <a:gd name="T59" fmla="*/ 3109 h 3619"/>
              <a:gd name="T60" fmla="*/ 285 w 299"/>
              <a:gd name="T61" fmla="*/ 3178 h 3619"/>
              <a:gd name="T62" fmla="*/ 286 w 299"/>
              <a:gd name="T63" fmla="*/ 3259 h 3619"/>
              <a:gd name="T64" fmla="*/ 287 w 299"/>
              <a:gd name="T65" fmla="*/ 3311 h 3619"/>
              <a:gd name="T66" fmla="*/ 288 w 299"/>
              <a:gd name="T67" fmla="*/ 3356 h 3619"/>
              <a:gd name="T68" fmla="*/ 290 w 299"/>
              <a:gd name="T69" fmla="*/ 3397 h 3619"/>
              <a:gd name="T70" fmla="*/ 291 w 299"/>
              <a:gd name="T71" fmla="*/ 3433 h 3619"/>
              <a:gd name="T72" fmla="*/ 292 w 299"/>
              <a:gd name="T73" fmla="*/ 3463 h 3619"/>
              <a:gd name="T74" fmla="*/ 293 w 299"/>
              <a:gd name="T75" fmla="*/ 3490 h 3619"/>
              <a:gd name="T76" fmla="*/ 294 w 299"/>
              <a:gd name="T77" fmla="*/ 3521 h 3619"/>
              <a:gd name="T78" fmla="*/ 295 w 299"/>
              <a:gd name="T79" fmla="*/ 3541 h 3619"/>
              <a:gd name="T80" fmla="*/ 296 w 299"/>
              <a:gd name="T81" fmla="*/ 3559 h 3619"/>
              <a:gd name="T82" fmla="*/ 296 w 299"/>
              <a:gd name="T83" fmla="*/ 3575 h 3619"/>
              <a:gd name="T84" fmla="*/ 298 w 299"/>
              <a:gd name="T85" fmla="*/ 3590 h 3619"/>
              <a:gd name="T86" fmla="*/ 299 w 299"/>
              <a:gd name="T87" fmla="*/ 3606 h 36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99"/>
              <a:gd name="T133" fmla="*/ 0 h 3619"/>
              <a:gd name="T134" fmla="*/ 299 w 299"/>
              <a:gd name="T135" fmla="*/ 3619 h 361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99" h="3619">
                <a:moveTo>
                  <a:pt x="0" y="0"/>
                </a:moveTo>
                <a:lnTo>
                  <a:pt x="6" y="20"/>
                </a:lnTo>
                <a:lnTo>
                  <a:pt x="12" y="41"/>
                </a:lnTo>
                <a:lnTo>
                  <a:pt x="17" y="60"/>
                </a:lnTo>
                <a:lnTo>
                  <a:pt x="23" y="80"/>
                </a:lnTo>
                <a:lnTo>
                  <a:pt x="29" y="100"/>
                </a:lnTo>
                <a:lnTo>
                  <a:pt x="34" y="119"/>
                </a:lnTo>
                <a:lnTo>
                  <a:pt x="39" y="140"/>
                </a:lnTo>
                <a:lnTo>
                  <a:pt x="45" y="160"/>
                </a:lnTo>
                <a:lnTo>
                  <a:pt x="50" y="180"/>
                </a:lnTo>
                <a:lnTo>
                  <a:pt x="56" y="199"/>
                </a:lnTo>
                <a:lnTo>
                  <a:pt x="60" y="220"/>
                </a:lnTo>
                <a:lnTo>
                  <a:pt x="65" y="240"/>
                </a:lnTo>
                <a:lnTo>
                  <a:pt x="70" y="260"/>
                </a:lnTo>
                <a:lnTo>
                  <a:pt x="74" y="280"/>
                </a:lnTo>
                <a:lnTo>
                  <a:pt x="79" y="300"/>
                </a:lnTo>
                <a:lnTo>
                  <a:pt x="83" y="320"/>
                </a:lnTo>
                <a:lnTo>
                  <a:pt x="87" y="339"/>
                </a:lnTo>
                <a:lnTo>
                  <a:pt x="92" y="360"/>
                </a:lnTo>
                <a:lnTo>
                  <a:pt x="98" y="400"/>
                </a:lnTo>
                <a:lnTo>
                  <a:pt x="102" y="421"/>
                </a:lnTo>
                <a:lnTo>
                  <a:pt x="105" y="440"/>
                </a:lnTo>
                <a:lnTo>
                  <a:pt x="108" y="460"/>
                </a:lnTo>
                <a:lnTo>
                  <a:pt x="110" y="481"/>
                </a:lnTo>
                <a:lnTo>
                  <a:pt x="114" y="502"/>
                </a:lnTo>
                <a:lnTo>
                  <a:pt x="116" y="523"/>
                </a:lnTo>
                <a:lnTo>
                  <a:pt x="118" y="545"/>
                </a:lnTo>
                <a:lnTo>
                  <a:pt x="120" y="567"/>
                </a:lnTo>
                <a:lnTo>
                  <a:pt x="122" y="589"/>
                </a:lnTo>
                <a:lnTo>
                  <a:pt x="124" y="612"/>
                </a:lnTo>
                <a:lnTo>
                  <a:pt x="126" y="635"/>
                </a:lnTo>
                <a:lnTo>
                  <a:pt x="129" y="659"/>
                </a:lnTo>
                <a:lnTo>
                  <a:pt x="130" y="685"/>
                </a:lnTo>
                <a:lnTo>
                  <a:pt x="132" y="710"/>
                </a:lnTo>
                <a:lnTo>
                  <a:pt x="134" y="737"/>
                </a:lnTo>
                <a:lnTo>
                  <a:pt x="137" y="765"/>
                </a:lnTo>
                <a:lnTo>
                  <a:pt x="138" y="794"/>
                </a:lnTo>
                <a:lnTo>
                  <a:pt x="140" y="824"/>
                </a:lnTo>
                <a:lnTo>
                  <a:pt x="145" y="887"/>
                </a:lnTo>
                <a:lnTo>
                  <a:pt x="148" y="921"/>
                </a:lnTo>
                <a:lnTo>
                  <a:pt x="151" y="956"/>
                </a:lnTo>
                <a:lnTo>
                  <a:pt x="153" y="992"/>
                </a:lnTo>
                <a:lnTo>
                  <a:pt x="156" y="1029"/>
                </a:lnTo>
                <a:lnTo>
                  <a:pt x="159" y="1067"/>
                </a:lnTo>
                <a:lnTo>
                  <a:pt x="162" y="1105"/>
                </a:lnTo>
                <a:lnTo>
                  <a:pt x="166" y="1146"/>
                </a:lnTo>
                <a:lnTo>
                  <a:pt x="169" y="1188"/>
                </a:lnTo>
                <a:lnTo>
                  <a:pt x="173" y="1229"/>
                </a:lnTo>
                <a:lnTo>
                  <a:pt x="176" y="1272"/>
                </a:lnTo>
                <a:lnTo>
                  <a:pt x="180" y="1316"/>
                </a:lnTo>
                <a:lnTo>
                  <a:pt x="183" y="1361"/>
                </a:lnTo>
                <a:lnTo>
                  <a:pt x="186" y="1407"/>
                </a:lnTo>
                <a:lnTo>
                  <a:pt x="190" y="1452"/>
                </a:lnTo>
                <a:lnTo>
                  <a:pt x="193" y="1499"/>
                </a:lnTo>
                <a:lnTo>
                  <a:pt x="197" y="1547"/>
                </a:lnTo>
                <a:lnTo>
                  <a:pt x="200" y="1594"/>
                </a:lnTo>
                <a:lnTo>
                  <a:pt x="204" y="1643"/>
                </a:lnTo>
                <a:lnTo>
                  <a:pt x="212" y="1741"/>
                </a:lnTo>
                <a:lnTo>
                  <a:pt x="215" y="1791"/>
                </a:lnTo>
                <a:lnTo>
                  <a:pt x="219" y="1841"/>
                </a:lnTo>
                <a:lnTo>
                  <a:pt x="222" y="1891"/>
                </a:lnTo>
                <a:lnTo>
                  <a:pt x="226" y="1942"/>
                </a:lnTo>
                <a:lnTo>
                  <a:pt x="229" y="1992"/>
                </a:lnTo>
                <a:lnTo>
                  <a:pt x="233" y="2043"/>
                </a:lnTo>
                <a:lnTo>
                  <a:pt x="236" y="2092"/>
                </a:lnTo>
                <a:lnTo>
                  <a:pt x="240" y="2142"/>
                </a:lnTo>
                <a:lnTo>
                  <a:pt x="242" y="2192"/>
                </a:lnTo>
                <a:lnTo>
                  <a:pt x="246" y="2242"/>
                </a:lnTo>
                <a:lnTo>
                  <a:pt x="249" y="2291"/>
                </a:lnTo>
                <a:lnTo>
                  <a:pt x="251" y="2339"/>
                </a:lnTo>
                <a:lnTo>
                  <a:pt x="254" y="2387"/>
                </a:lnTo>
                <a:lnTo>
                  <a:pt x="257" y="2433"/>
                </a:lnTo>
                <a:lnTo>
                  <a:pt x="259" y="2479"/>
                </a:lnTo>
                <a:lnTo>
                  <a:pt x="262" y="2525"/>
                </a:lnTo>
                <a:lnTo>
                  <a:pt x="264" y="2569"/>
                </a:lnTo>
                <a:lnTo>
                  <a:pt x="266" y="2611"/>
                </a:lnTo>
                <a:lnTo>
                  <a:pt x="270" y="2694"/>
                </a:lnTo>
                <a:lnTo>
                  <a:pt x="272" y="2733"/>
                </a:lnTo>
                <a:lnTo>
                  <a:pt x="273" y="2771"/>
                </a:lnTo>
                <a:lnTo>
                  <a:pt x="276" y="2807"/>
                </a:lnTo>
                <a:lnTo>
                  <a:pt x="277" y="2843"/>
                </a:lnTo>
                <a:lnTo>
                  <a:pt x="278" y="2877"/>
                </a:lnTo>
                <a:lnTo>
                  <a:pt x="279" y="2910"/>
                </a:lnTo>
                <a:lnTo>
                  <a:pt x="279" y="2942"/>
                </a:lnTo>
                <a:lnTo>
                  <a:pt x="280" y="2972"/>
                </a:lnTo>
                <a:lnTo>
                  <a:pt x="281" y="3002"/>
                </a:lnTo>
                <a:lnTo>
                  <a:pt x="281" y="3030"/>
                </a:lnTo>
                <a:lnTo>
                  <a:pt x="283" y="3056"/>
                </a:lnTo>
                <a:lnTo>
                  <a:pt x="283" y="3083"/>
                </a:lnTo>
                <a:lnTo>
                  <a:pt x="284" y="3109"/>
                </a:lnTo>
                <a:lnTo>
                  <a:pt x="284" y="3133"/>
                </a:lnTo>
                <a:lnTo>
                  <a:pt x="285" y="3156"/>
                </a:lnTo>
                <a:lnTo>
                  <a:pt x="285" y="3178"/>
                </a:lnTo>
                <a:lnTo>
                  <a:pt x="285" y="3199"/>
                </a:lnTo>
                <a:lnTo>
                  <a:pt x="285" y="3220"/>
                </a:lnTo>
                <a:lnTo>
                  <a:pt x="286" y="3259"/>
                </a:lnTo>
                <a:lnTo>
                  <a:pt x="286" y="3276"/>
                </a:lnTo>
                <a:lnTo>
                  <a:pt x="287" y="3294"/>
                </a:lnTo>
                <a:lnTo>
                  <a:pt x="287" y="3311"/>
                </a:lnTo>
                <a:lnTo>
                  <a:pt x="287" y="3326"/>
                </a:lnTo>
                <a:lnTo>
                  <a:pt x="288" y="3343"/>
                </a:lnTo>
                <a:lnTo>
                  <a:pt x="288" y="3356"/>
                </a:lnTo>
                <a:lnTo>
                  <a:pt x="288" y="3370"/>
                </a:lnTo>
                <a:lnTo>
                  <a:pt x="290" y="3384"/>
                </a:lnTo>
                <a:lnTo>
                  <a:pt x="290" y="3397"/>
                </a:lnTo>
                <a:lnTo>
                  <a:pt x="290" y="3410"/>
                </a:lnTo>
                <a:lnTo>
                  <a:pt x="291" y="3421"/>
                </a:lnTo>
                <a:lnTo>
                  <a:pt x="291" y="3433"/>
                </a:lnTo>
                <a:lnTo>
                  <a:pt x="291" y="3443"/>
                </a:lnTo>
                <a:lnTo>
                  <a:pt x="292" y="3454"/>
                </a:lnTo>
                <a:lnTo>
                  <a:pt x="292" y="3463"/>
                </a:lnTo>
                <a:lnTo>
                  <a:pt x="292" y="3472"/>
                </a:lnTo>
                <a:lnTo>
                  <a:pt x="293" y="3482"/>
                </a:lnTo>
                <a:lnTo>
                  <a:pt x="293" y="3490"/>
                </a:lnTo>
                <a:lnTo>
                  <a:pt x="294" y="3506"/>
                </a:lnTo>
                <a:lnTo>
                  <a:pt x="294" y="3514"/>
                </a:lnTo>
                <a:lnTo>
                  <a:pt x="294" y="3521"/>
                </a:lnTo>
                <a:lnTo>
                  <a:pt x="294" y="3528"/>
                </a:lnTo>
                <a:lnTo>
                  <a:pt x="295" y="3535"/>
                </a:lnTo>
                <a:lnTo>
                  <a:pt x="295" y="3541"/>
                </a:lnTo>
                <a:lnTo>
                  <a:pt x="295" y="3548"/>
                </a:lnTo>
                <a:lnTo>
                  <a:pt x="295" y="3553"/>
                </a:lnTo>
                <a:lnTo>
                  <a:pt x="296" y="3559"/>
                </a:lnTo>
                <a:lnTo>
                  <a:pt x="296" y="3565"/>
                </a:lnTo>
                <a:lnTo>
                  <a:pt x="296" y="3571"/>
                </a:lnTo>
                <a:lnTo>
                  <a:pt x="296" y="3575"/>
                </a:lnTo>
                <a:lnTo>
                  <a:pt x="298" y="3581"/>
                </a:lnTo>
                <a:lnTo>
                  <a:pt x="298" y="3586"/>
                </a:lnTo>
                <a:lnTo>
                  <a:pt x="298" y="3590"/>
                </a:lnTo>
                <a:lnTo>
                  <a:pt x="298" y="3595"/>
                </a:lnTo>
                <a:lnTo>
                  <a:pt x="298" y="3601"/>
                </a:lnTo>
                <a:lnTo>
                  <a:pt x="299" y="3606"/>
                </a:lnTo>
                <a:lnTo>
                  <a:pt x="299" y="3610"/>
                </a:lnTo>
                <a:lnTo>
                  <a:pt x="299" y="361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9" name="Freeform 80"/>
          <p:cNvSpPr>
            <a:spLocks/>
          </p:cNvSpPr>
          <p:nvPr/>
        </p:nvSpPr>
        <p:spPr bwMode="auto">
          <a:xfrm>
            <a:off x="6370638" y="4256088"/>
            <a:ext cx="104775" cy="1135062"/>
          </a:xfrm>
          <a:custGeom>
            <a:avLst/>
            <a:gdLst>
              <a:gd name="T0" fmla="*/ 54 w 198"/>
              <a:gd name="T1" fmla="*/ 109 h 2143"/>
              <a:gd name="T2" fmla="*/ 46 w 198"/>
              <a:gd name="T3" fmla="*/ 170 h 2143"/>
              <a:gd name="T4" fmla="*/ 39 w 198"/>
              <a:gd name="T5" fmla="*/ 242 h 2143"/>
              <a:gd name="T6" fmla="*/ 31 w 198"/>
              <a:gd name="T7" fmla="*/ 321 h 2143"/>
              <a:gd name="T8" fmla="*/ 22 w 198"/>
              <a:gd name="T9" fmla="*/ 423 h 2143"/>
              <a:gd name="T10" fmla="*/ 15 w 198"/>
              <a:gd name="T11" fmla="*/ 505 h 2143"/>
              <a:gd name="T12" fmla="*/ 9 w 198"/>
              <a:gd name="T13" fmla="*/ 588 h 2143"/>
              <a:gd name="T14" fmla="*/ 4 w 198"/>
              <a:gd name="T15" fmla="*/ 674 h 2143"/>
              <a:gd name="T16" fmla="*/ 1 w 198"/>
              <a:gd name="T17" fmla="*/ 766 h 2143"/>
              <a:gd name="T18" fmla="*/ 0 w 198"/>
              <a:gd name="T19" fmla="*/ 890 h 2143"/>
              <a:gd name="T20" fmla="*/ 2 w 198"/>
              <a:gd name="T21" fmla="*/ 997 h 2143"/>
              <a:gd name="T22" fmla="*/ 4 w 198"/>
              <a:gd name="T23" fmla="*/ 1112 h 2143"/>
              <a:gd name="T24" fmla="*/ 9 w 198"/>
              <a:gd name="T25" fmla="*/ 1228 h 2143"/>
              <a:gd name="T26" fmla="*/ 15 w 198"/>
              <a:gd name="T27" fmla="*/ 1343 h 2143"/>
              <a:gd name="T28" fmla="*/ 23 w 198"/>
              <a:gd name="T29" fmla="*/ 1481 h 2143"/>
              <a:gd name="T30" fmla="*/ 30 w 198"/>
              <a:gd name="T31" fmla="*/ 1585 h 2143"/>
              <a:gd name="T32" fmla="*/ 37 w 198"/>
              <a:gd name="T33" fmla="*/ 1680 h 2143"/>
              <a:gd name="T34" fmla="*/ 45 w 198"/>
              <a:gd name="T35" fmla="*/ 1768 h 2143"/>
              <a:gd name="T36" fmla="*/ 52 w 198"/>
              <a:gd name="T37" fmla="*/ 1846 h 2143"/>
              <a:gd name="T38" fmla="*/ 63 w 198"/>
              <a:gd name="T39" fmla="*/ 1928 h 2143"/>
              <a:gd name="T40" fmla="*/ 73 w 198"/>
              <a:gd name="T41" fmla="*/ 1983 h 2143"/>
              <a:gd name="T42" fmla="*/ 82 w 198"/>
              <a:gd name="T43" fmla="*/ 2029 h 2143"/>
              <a:gd name="T44" fmla="*/ 91 w 198"/>
              <a:gd name="T45" fmla="*/ 2066 h 2143"/>
              <a:gd name="T46" fmla="*/ 103 w 198"/>
              <a:gd name="T47" fmla="*/ 2102 h 2143"/>
              <a:gd name="T48" fmla="*/ 112 w 198"/>
              <a:gd name="T49" fmla="*/ 2122 h 2143"/>
              <a:gd name="T50" fmla="*/ 120 w 198"/>
              <a:gd name="T51" fmla="*/ 2136 h 2143"/>
              <a:gd name="T52" fmla="*/ 128 w 198"/>
              <a:gd name="T53" fmla="*/ 2143 h 2143"/>
              <a:gd name="T54" fmla="*/ 136 w 198"/>
              <a:gd name="T55" fmla="*/ 2141 h 2143"/>
              <a:gd name="T56" fmla="*/ 147 w 198"/>
              <a:gd name="T57" fmla="*/ 2125 h 2143"/>
              <a:gd name="T58" fmla="*/ 155 w 198"/>
              <a:gd name="T59" fmla="*/ 2102 h 2143"/>
              <a:gd name="T60" fmla="*/ 163 w 198"/>
              <a:gd name="T61" fmla="*/ 2068 h 2143"/>
              <a:gd name="T62" fmla="*/ 170 w 198"/>
              <a:gd name="T63" fmla="*/ 2024 h 2143"/>
              <a:gd name="T64" fmla="*/ 178 w 198"/>
              <a:gd name="T65" fmla="*/ 1968 h 2143"/>
              <a:gd name="T66" fmla="*/ 185 w 198"/>
              <a:gd name="T67" fmla="*/ 1881 h 2143"/>
              <a:gd name="T68" fmla="*/ 191 w 198"/>
              <a:gd name="T69" fmla="*/ 1799 h 2143"/>
              <a:gd name="T70" fmla="*/ 195 w 198"/>
              <a:gd name="T71" fmla="*/ 1708 h 2143"/>
              <a:gd name="T72" fmla="*/ 198 w 198"/>
              <a:gd name="T73" fmla="*/ 1607 h 2143"/>
              <a:gd name="T74" fmla="*/ 198 w 198"/>
              <a:gd name="T75" fmla="*/ 1499 h 2143"/>
              <a:gd name="T76" fmla="*/ 195 w 198"/>
              <a:gd name="T77" fmla="*/ 1357 h 2143"/>
              <a:gd name="T78" fmla="*/ 191 w 198"/>
              <a:gd name="T79" fmla="*/ 1238 h 2143"/>
              <a:gd name="T80" fmla="*/ 185 w 198"/>
              <a:gd name="T81" fmla="*/ 1120 h 2143"/>
              <a:gd name="T82" fmla="*/ 178 w 198"/>
              <a:gd name="T83" fmla="*/ 1004 h 2143"/>
              <a:gd name="T84" fmla="*/ 170 w 198"/>
              <a:gd name="T85" fmla="*/ 865 h 2143"/>
              <a:gd name="T86" fmla="*/ 163 w 198"/>
              <a:gd name="T87" fmla="*/ 761 h 2143"/>
              <a:gd name="T88" fmla="*/ 157 w 198"/>
              <a:gd name="T89" fmla="*/ 665 h 2143"/>
              <a:gd name="T90" fmla="*/ 151 w 198"/>
              <a:gd name="T91" fmla="*/ 575 h 2143"/>
              <a:gd name="T92" fmla="*/ 147 w 198"/>
              <a:gd name="T93" fmla="*/ 490 h 2143"/>
              <a:gd name="T94" fmla="*/ 141 w 198"/>
              <a:gd name="T95" fmla="*/ 394 h 2143"/>
              <a:gd name="T96" fmla="*/ 136 w 198"/>
              <a:gd name="T97" fmla="*/ 324 h 2143"/>
              <a:gd name="T98" fmla="*/ 132 w 198"/>
              <a:gd name="T99" fmla="*/ 261 h 2143"/>
              <a:gd name="T100" fmla="*/ 127 w 198"/>
              <a:gd name="T101" fmla="*/ 204 h 2143"/>
              <a:gd name="T102" fmla="*/ 122 w 198"/>
              <a:gd name="T103" fmla="*/ 154 h 2143"/>
              <a:gd name="T104" fmla="*/ 115 w 198"/>
              <a:gd name="T105" fmla="*/ 102 h 2143"/>
              <a:gd name="T106" fmla="*/ 109 w 198"/>
              <a:gd name="T107" fmla="*/ 69 h 2143"/>
              <a:gd name="T108" fmla="*/ 102 w 198"/>
              <a:gd name="T109" fmla="*/ 44 h 2143"/>
              <a:gd name="T110" fmla="*/ 95 w 198"/>
              <a:gd name="T111" fmla="*/ 24 h 2143"/>
              <a:gd name="T112" fmla="*/ 89 w 198"/>
              <a:gd name="T113" fmla="*/ 10 h 2143"/>
              <a:gd name="T114" fmla="*/ 81 w 198"/>
              <a:gd name="T115" fmla="*/ 1 h 2143"/>
              <a:gd name="T116" fmla="*/ 76 w 198"/>
              <a:gd name="T117" fmla="*/ 0 h 2143"/>
              <a:gd name="T118" fmla="*/ 71 w 198"/>
              <a:gd name="T119" fmla="*/ 8 h 2143"/>
              <a:gd name="T120" fmla="*/ 66 w 198"/>
              <a:gd name="T121" fmla="*/ 28 h 2143"/>
              <a:gd name="T122" fmla="*/ 59 w 198"/>
              <a:gd name="T123" fmla="*/ 72 h 21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2143"/>
              <a:gd name="T188" fmla="*/ 198 w 198"/>
              <a:gd name="T189" fmla="*/ 2143 h 21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2143">
                <a:moveTo>
                  <a:pt x="59" y="72"/>
                </a:moveTo>
                <a:lnTo>
                  <a:pt x="58" y="83"/>
                </a:lnTo>
                <a:lnTo>
                  <a:pt x="55" y="96"/>
                </a:lnTo>
                <a:lnTo>
                  <a:pt x="54" y="109"/>
                </a:lnTo>
                <a:lnTo>
                  <a:pt x="52" y="124"/>
                </a:lnTo>
                <a:lnTo>
                  <a:pt x="51" y="139"/>
                </a:lnTo>
                <a:lnTo>
                  <a:pt x="48" y="154"/>
                </a:lnTo>
                <a:lnTo>
                  <a:pt x="46" y="170"/>
                </a:lnTo>
                <a:lnTo>
                  <a:pt x="45" y="188"/>
                </a:lnTo>
                <a:lnTo>
                  <a:pt x="43" y="206"/>
                </a:lnTo>
                <a:lnTo>
                  <a:pt x="40" y="223"/>
                </a:lnTo>
                <a:lnTo>
                  <a:pt x="39" y="242"/>
                </a:lnTo>
                <a:lnTo>
                  <a:pt x="37" y="262"/>
                </a:lnTo>
                <a:lnTo>
                  <a:pt x="34" y="281"/>
                </a:lnTo>
                <a:lnTo>
                  <a:pt x="32" y="301"/>
                </a:lnTo>
                <a:lnTo>
                  <a:pt x="31" y="321"/>
                </a:lnTo>
                <a:lnTo>
                  <a:pt x="29" y="342"/>
                </a:lnTo>
                <a:lnTo>
                  <a:pt x="26" y="361"/>
                </a:lnTo>
                <a:lnTo>
                  <a:pt x="25" y="382"/>
                </a:lnTo>
                <a:lnTo>
                  <a:pt x="22" y="423"/>
                </a:lnTo>
                <a:lnTo>
                  <a:pt x="19" y="444"/>
                </a:lnTo>
                <a:lnTo>
                  <a:pt x="18" y="464"/>
                </a:lnTo>
                <a:lnTo>
                  <a:pt x="16" y="484"/>
                </a:lnTo>
                <a:lnTo>
                  <a:pt x="15" y="505"/>
                </a:lnTo>
                <a:lnTo>
                  <a:pt x="12" y="526"/>
                </a:lnTo>
                <a:lnTo>
                  <a:pt x="11" y="547"/>
                </a:lnTo>
                <a:lnTo>
                  <a:pt x="10" y="568"/>
                </a:lnTo>
                <a:lnTo>
                  <a:pt x="9" y="588"/>
                </a:lnTo>
                <a:lnTo>
                  <a:pt x="8" y="609"/>
                </a:lnTo>
                <a:lnTo>
                  <a:pt x="7" y="630"/>
                </a:lnTo>
                <a:lnTo>
                  <a:pt x="5" y="652"/>
                </a:lnTo>
                <a:lnTo>
                  <a:pt x="4" y="674"/>
                </a:lnTo>
                <a:lnTo>
                  <a:pt x="3" y="696"/>
                </a:lnTo>
                <a:lnTo>
                  <a:pt x="2" y="719"/>
                </a:lnTo>
                <a:lnTo>
                  <a:pt x="2" y="743"/>
                </a:lnTo>
                <a:lnTo>
                  <a:pt x="1" y="766"/>
                </a:lnTo>
                <a:lnTo>
                  <a:pt x="1" y="789"/>
                </a:lnTo>
                <a:lnTo>
                  <a:pt x="1" y="813"/>
                </a:lnTo>
                <a:lnTo>
                  <a:pt x="0" y="864"/>
                </a:lnTo>
                <a:lnTo>
                  <a:pt x="0" y="890"/>
                </a:lnTo>
                <a:lnTo>
                  <a:pt x="1" y="916"/>
                </a:lnTo>
                <a:lnTo>
                  <a:pt x="1" y="943"/>
                </a:lnTo>
                <a:lnTo>
                  <a:pt x="1" y="971"/>
                </a:lnTo>
                <a:lnTo>
                  <a:pt x="2" y="997"/>
                </a:lnTo>
                <a:lnTo>
                  <a:pt x="2" y="1026"/>
                </a:lnTo>
                <a:lnTo>
                  <a:pt x="3" y="1054"/>
                </a:lnTo>
                <a:lnTo>
                  <a:pt x="4" y="1083"/>
                </a:lnTo>
                <a:lnTo>
                  <a:pt x="4" y="1112"/>
                </a:lnTo>
                <a:lnTo>
                  <a:pt x="5" y="1141"/>
                </a:lnTo>
                <a:lnTo>
                  <a:pt x="7" y="1170"/>
                </a:lnTo>
                <a:lnTo>
                  <a:pt x="8" y="1199"/>
                </a:lnTo>
                <a:lnTo>
                  <a:pt x="9" y="1228"/>
                </a:lnTo>
                <a:lnTo>
                  <a:pt x="11" y="1257"/>
                </a:lnTo>
                <a:lnTo>
                  <a:pt x="12" y="1286"/>
                </a:lnTo>
                <a:lnTo>
                  <a:pt x="14" y="1314"/>
                </a:lnTo>
                <a:lnTo>
                  <a:pt x="15" y="1343"/>
                </a:lnTo>
                <a:lnTo>
                  <a:pt x="17" y="1372"/>
                </a:lnTo>
                <a:lnTo>
                  <a:pt x="19" y="1427"/>
                </a:lnTo>
                <a:lnTo>
                  <a:pt x="22" y="1454"/>
                </a:lnTo>
                <a:lnTo>
                  <a:pt x="23" y="1481"/>
                </a:lnTo>
                <a:lnTo>
                  <a:pt x="24" y="1507"/>
                </a:lnTo>
                <a:lnTo>
                  <a:pt x="26" y="1534"/>
                </a:lnTo>
                <a:lnTo>
                  <a:pt x="27" y="1559"/>
                </a:lnTo>
                <a:lnTo>
                  <a:pt x="30" y="1585"/>
                </a:lnTo>
                <a:lnTo>
                  <a:pt x="31" y="1609"/>
                </a:lnTo>
                <a:lnTo>
                  <a:pt x="33" y="1633"/>
                </a:lnTo>
                <a:lnTo>
                  <a:pt x="34" y="1657"/>
                </a:lnTo>
                <a:lnTo>
                  <a:pt x="37" y="1680"/>
                </a:lnTo>
                <a:lnTo>
                  <a:pt x="39" y="1703"/>
                </a:lnTo>
                <a:lnTo>
                  <a:pt x="40" y="1725"/>
                </a:lnTo>
                <a:lnTo>
                  <a:pt x="43" y="1746"/>
                </a:lnTo>
                <a:lnTo>
                  <a:pt x="45" y="1768"/>
                </a:lnTo>
                <a:lnTo>
                  <a:pt x="46" y="1788"/>
                </a:lnTo>
                <a:lnTo>
                  <a:pt x="48" y="1807"/>
                </a:lnTo>
                <a:lnTo>
                  <a:pt x="51" y="1827"/>
                </a:lnTo>
                <a:lnTo>
                  <a:pt x="52" y="1846"/>
                </a:lnTo>
                <a:lnTo>
                  <a:pt x="56" y="1880"/>
                </a:lnTo>
                <a:lnTo>
                  <a:pt x="59" y="1896"/>
                </a:lnTo>
                <a:lnTo>
                  <a:pt x="61" y="1913"/>
                </a:lnTo>
                <a:lnTo>
                  <a:pt x="63" y="1928"/>
                </a:lnTo>
                <a:lnTo>
                  <a:pt x="66" y="1943"/>
                </a:lnTo>
                <a:lnTo>
                  <a:pt x="68" y="1957"/>
                </a:lnTo>
                <a:lnTo>
                  <a:pt x="70" y="1971"/>
                </a:lnTo>
                <a:lnTo>
                  <a:pt x="73" y="1983"/>
                </a:lnTo>
                <a:lnTo>
                  <a:pt x="75" y="1995"/>
                </a:lnTo>
                <a:lnTo>
                  <a:pt x="77" y="2007"/>
                </a:lnTo>
                <a:lnTo>
                  <a:pt x="80" y="2018"/>
                </a:lnTo>
                <a:lnTo>
                  <a:pt x="82" y="2029"/>
                </a:lnTo>
                <a:lnTo>
                  <a:pt x="84" y="2039"/>
                </a:lnTo>
                <a:lnTo>
                  <a:pt x="87" y="2048"/>
                </a:lnTo>
                <a:lnTo>
                  <a:pt x="89" y="2058"/>
                </a:lnTo>
                <a:lnTo>
                  <a:pt x="91" y="2066"/>
                </a:lnTo>
                <a:lnTo>
                  <a:pt x="93" y="2074"/>
                </a:lnTo>
                <a:lnTo>
                  <a:pt x="96" y="2082"/>
                </a:lnTo>
                <a:lnTo>
                  <a:pt x="98" y="2089"/>
                </a:lnTo>
                <a:lnTo>
                  <a:pt x="103" y="2102"/>
                </a:lnTo>
                <a:lnTo>
                  <a:pt x="105" y="2107"/>
                </a:lnTo>
                <a:lnTo>
                  <a:pt x="107" y="2113"/>
                </a:lnTo>
                <a:lnTo>
                  <a:pt x="110" y="2118"/>
                </a:lnTo>
                <a:lnTo>
                  <a:pt x="112" y="2122"/>
                </a:lnTo>
                <a:lnTo>
                  <a:pt x="113" y="2127"/>
                </a:lnTo>
                <a:lnTo>
                  <a:pt x="115" y="2131"/>
                </a:lnTo>
                <a:lnTo>
                  <a:pt x="118" y="2134"/>
                </a:lnTo>
                <a:lnTo>
                  <a:pt x="120" y="2136"/>
                </a:lnTo>
                <a:lnTo>
                  <a:pt x="122" y="2139"/>
                </a:lnTo>
                <a:lnTo>
                  <a:pt x="125" y="2141"/>
                </a:lnTo>
                <a:lnTo>
                  <a:pt x="126" y="2142"/>
                </a:lnTo>
                <a:lnTo>
                  <a:pt x="128" y="2143"/>
                </a:lnTo>
                <a:lnTo>
                  <a:pt x="131" y="2143"/>
                </a:lnTo>
                <a:lnTo>
                  <a:pt x="133" y="2143"/>
                </a:lnTo>
                <a:lnTo>
                  <a:pt x="134" y="2142"/>
                </a:lnTo>
                <a:lnTo>
                  <a:pt x="136" y="2141"/>
                </a:lnTo>
                <a:lnTo>
                  <a:pt x="139" y="2139"/>
                </a:lnTo>
                <a:lnTo>
                  <a:pt x="141" y="2136"/>
                </a:lnTo>
                <a:lnTo>
                  <a:pt x="144" y="2129"/>
                </a:lnTo>
                <a:lnTo>
                  <a:pt x="147" y="2125"/>
                </a:lnTo>
                <a:lnTo>
                  <a:pt x="149" y="2120"/>
                </a:lnTo>
                <a:lnTo>
                  <a:pt x="151" y="2114"/>
                </a:lnTo>
                <a:lnTo>
                  <a:pt x="153" y="2109"/>
                </a:lnTo>
                <a:lnTo>
                  <a:pt x="155" y="2102"/>
                </a:lnTo>
                <a:lnTo>
                  <a:pt x="157" y="2095"/>
                </a:lnTo>
                <a:lnTo>
                  <a:pt x="158" y="2086"/>
                </a:lnTo>
                <a:lnTo>
                  <a:pt x="161" y="2077"/>
                </a:lnTo>
                <a:lnTo>
                  <a:pt x="163" y="2068"/>
                </a:lnTo>
                <a:lnTo>
                  <a:pt x="165" y="2059"/>
                </a:lnTo>
                <a:lnTo>
                  <a:pt x="166" y="2047"/>
                </a:lnTo>
                <a:lnTo>
                  <a:pt x="169" y="2036"/>
                </a:lnTo>
                <a:lnTo>
                  <a:pt x="170" y="2024"/>
                </a:lnTo>
                <a:lnTo>
                  <a:pt x="172" y="2011"/>
                </a:lnTo>
                <a:lnTo>
                  <a:pt x="175" y="1997"/>
                </a:lnTo>
                <a:lnTo>
                  <a:pt x="176" y="1983"/>
                </a:lnTo>
                <a:lnTo>
                  <a:pt x="178" y="1968"/>
                </a:lnTo>
                <a:lnTo>
                  <a:pt x="179" y="1952"/>
                </a:lnTo>
                <a:lnTo>
                  <a:pt x="183" y="1918"/>
                </a:lnTo>
                <a:lnTo>
                  <a:pt x="184" y="1901"/>
                </a:lnTo>
                <a:lnTo>
                  <a:pt x="185" y="1881"/>
                </a:lnTo>
                <a:lnTo>
                  <a:pt x="187" y="1862"/>
                </a:lnTo>
                <a:lnTo>
                  <a:pt x="188" y="1842"/>
                </a:lnTo>
                <a:lnTo>
                  <a:pt x="190" y="1821"/>
                </a:lnTo>
                <a:lnTo>
                  <a:pt x="191" y="1799"/>
                </a:lnTo>
                <a:lnTo>
                  <a:pt x="192" y="1777"/>
                </a:lnTo>
                <a:lnTo>
                  <a:pt x="193" y="1755"/>
                </a:lnTo>
                <a:lnTo>
                  <a:pt x="194" y="1731"/>
                </a:lnTo>
                <a:lnTo>
                  <a:pt x="195" y="1708"/>
                </a:lnTo>
                <a:lnTo>
                  <a:pt x="195" y="1683"/>
                </a:lnTo>
                <a:lnTo>
                  <a:pt x="197" y="1658"/>
                </a:lnTo>
                <a:lnTo>
                  <a:pt x="197" y="1632"/>
                </a:lnTo>
                <a:lnTo>
                  <a:pt x="198" y="1607"/>
                </a:lnTo>
                <a:lnTo>
                  <a:pt x="198" y="1580"/>
                </a:lnTo>
                <a:lnTo>
                  <a:pt x="198" y="1554"/>
                </a:lnTo>
                <a:lnTo>
                  <a:pt x="198" y="1526"/>
                </a:lnTo>
                <a:lnTo>
                  <a:pt x="198" y="1499"/>
                </a:lnTo>
                <a:lnTo>
                  <a:pt x="198" y="1442"/>
                </a:lnTo>
                <a:lnTo>
                  <a:pt x="197" y="1415"/>
                </a:lnTo>
                <a:lnTo>
                  <a:pt x="197" y="1386"/>
                </a:lnTo>
                <a:lnTo>
                  <a:pt x="195" y="1357"/>
                </a:lnTo>
                <a:lnTo>
                  <a:pt x="194" y="1328"/>
                </a:lnTo>
                <a:lnTo>
                  <a:pt x="193" y="1297"/>
                </a:lnTo>
                <a:lnTo>
                  <a:pt x="192" y="1269"/>
                </a:lnTo>
                <a:lnTo>
                  <a:pt x="191" y="1238"/>
                </a:lnTo>
                <a:lnTo>
                  <a:pt x="190" y="1209"/>
                </a:lnTo>
                <a:lnTo>
                  <a:pt x="188" y="1179"/>
                </a:lnTo>
                <a:lnTo>
                  <a:pt x="186" y="1150"/>
                </a:lnTo>
                <a:lnTo>
                  <a:pt x="185" y="1120"/>
                </a:lnTo>
                <a:lnTo>
                  <a:pt x="184" y="1091"/>
                </a:lnTo>
                <a:lnTo>
                  <a:pt x="181" y="1062"/>
                </a:lnTo>
                <a:lnTo>
                  <a:pt x="180" y="1033"/>
                </a:lnTo>
                <a:lnTo>
                  <a:pt x="178" y="1004"/>
                </a:lnTo>
                <a:lnTo>
                  <a:pt x="177" y="977"/>
                </a:lnTo>
                <a:lnTo>
                  <a:pt x="175" y="948"/>
                </a:lnTo>
                <a:lnTo>
                  <a:pt x="173" y="920"/>
                </a:lnTo>
                <a:lnTo>
                  <a:pt x="170" y="865"/>
                </a:lnTo>
                <a:lnTo>
                  <a:pt x="168" y="839"/>
                </a:lnTo>
                <a:lnTo>
                  <a:pt x="166" y="812"/>
                </a:lnTo>
                <a:lnTo>
                  <a:pt x="164" y="787"/>
                </a:lnTo>
                <a:lnTo>
                  <a:pt x="163" y="761"/>
                </a:lnTo>
                <a:lnTo>
                  <a:pt x="162" y="737"/>
                </a:lnTo>
                <a:lnTo>
                  <a:pt x="159" y="712"/>
                </a:lnTo>
                <a:lnTo>
                  <a:pt x="158" y="688"/>
                </a:lnTo>
                <a:lnTo>
                  <a:pt x="157" y="665"/>
                </a:lnTo>
                <a:lnTo>
                  <a:pt x="156" y="642"/>
                </a:lnTo>
                <a:lnTo>
                  <a:pt x="154" y="619"/>
                </a:lnTo>
                <a:lnTo>
                  <a:pt x="153" y="597"/>
                </a:lnTo>
                <a:lnTo>
                  <a:pt x="151" y="575"/>
                </a:lnTo>
                <a:lnTo>
                  <a:pt x="150" y="553"/>
                </a:lnTo>
                <a:lnTo>
                  <a:pt x="149" y="532"/>
                </a:lnTo>
                <a:lnTo>
                  <a:pt x="148" y="511"/>
                </a:lnTo>
                <a:lnTo>
                  <a:pt x="147" y="490"/>
                </a:lnTo>
                <a:lnTo>
                  <a:pt x="146" y="470"/>
                </a:lnTo>
                <a:lnTo>
                  <a:pt x="144" y="451"/>
                </a:lnTo>
                <a:lnTo>
                  <a:pt x="142" y="412"/>
                </a:lnTo>
                <a:lnTo>
                  <a:pt x="141" y="394"/>
                </a:lnTo>
                <a:lnTo>
                  <a:pt x="140" y="376"/>
                </a:lnTo>
                <a:lnTo>
                  <a:pt x="139" y="358"/>
                </a:lnTo>
                <a:lnTo>
                  <a:pt x="137" y="341"/>
                </a:lnTo>
                <a:lnTo>
                  <a:pt x="136" y="324"/>
                </a:lnTo>
                <a:lnTo>
                  <a:pt x="135" y="307"/>
                </a:lnTo>
                <a:lnTo>
                  <a:pt x="134" y="292"/>
                </a:lnTo>
                <a:lnTo>
                  <a:pt x="133" y="276"/>
                </a:lnTo>
                <a:lnTo>
                  <a:pt x="132" y="261"/>
                </a:lnTo>
                <a:lnTo>
                  <a:pt x="131" y="246"/>
                </a:lnTo>
                <a:lnTo>
                  <a:pt x="129" y="232"/>
                </a:lnTo>
                <a:lnTo>
                  <a:pt x="128" y="217"/>
                </a:lnTo>
                <a:lnTo>
                  <a:pt x="127" y="204"/>
                </a:lnTo>
                <a:lnTo>
                  <a:pt x="126" y="190"/>
                </a:lnTo>
                <a:lnTo>
                  <a:pt x="125" y="177"/>
                </a:lnTo>
                <a:lnTo>
                  <a:pt x="124" y="166"/>
                </a:lnTo>
                <a:lnTo>
                  <a:pt x="122" y="154"/>
                </a:lnTo>
                <a:lnTo>
                  <a:pt x="121" y="142"/>
                </a:lnTo>
                <a:lnTo>
                  <a:pt x="119" y="122"/>
                </a:lnTo>
                <a:lnTo>
                  <a:pt x="117" y="111"/>
                </a:lnTo>
                <a:lnTo>
                  <a:pt x="115" y="102"/>
                </a:lnTo>
                <a:lnTo>
                  <a:pt x="114" y="94"/>
                </a:lnTo>
                <a:lnTo>
                  <a:pt x="112" y="84"/>
                </a:lnTo>
                <a:lnTo>
                  <a:pt x="111" y="76"/>
                </a:lnTo>
                <a:lnTo>
                  <a:pt x="109" y="69"/>
                </a:lnTo>
                <a:lnTo>
                  <a:pt x="107" y="62"/>
                </a:lnTo>
                <a:lnTo>
                  <a:pt x="105" y="55"/>
                </a:lnTo>
                <a:lnTo>
                  <a:pt x="104" y="50"/>
                </a:lnTo>
                <a:lnTo>
                  <a:pt x="102" y="44"/>
                </a:lnTo>
                <a:lnTo>
                  <a:pt x="100" y="38"/>
                </a:lnTo>
                <a:lnTo>
                  <a:pt x="98" y="32"/>
                </a:lnTo>
                <a:lnTo>
                  <a:pt x="97" y="28"/>
                </a:lnTo>
                <a:lnTo>
                  <a:pt x="95" y="24"/>
                </a:lnTo>
                <a:lnTo>
                  <a:pt x="93" y="20"/>
                </a:lnTo>
                <a:lnTo>
                  <a:pt x="91" y="16"/>
                </a:lnTo>
                <a:lnTo>
                  <a:pt x="90" y="13"/>
                </a:lnTo>
                <a:lnTo>
                  <a:pt x="89" y="10"/>
                </a:lnTo>
                <a:lnTo>
                  <a:pt x="85" y="6"/>
                </a:lnTo>
                <a:lnTo>
                  <a:pt x="84" y="3"/>
                </a:lnTo>
                <a:lnTo>
                  <a:pt x="82" y="2"/>
                </a:lnTo>
                <a:lnTo>
                  <a:pt x="81" y="1"/>
                </a:lnTo>
                <a:lnTo>
                  <a:pt x="80" y="0"/>
                </a:lnTo>
                <a:lnTo>
                  <a:pt x="78" y="0"/>
                </a:lnTo>
                <a:lnTo>
                  <a:pt x="77" y="0"/>
                </a:lnTo>
                <a:lnTo>
                  <a:pt x="76" y="0"/>
                </a:lnTo>
                <a:lnTo>
                  <a:pt x="75" y="1"/>
                </a:lnTo>
                <a:lnTo>
                  <a:pt x="74" y="3"/>
                </a:lnTo>
                <a:lnTo>
                  <a:pt x="73" y="6"/>
                </a:lnTo>
                <a:lnTo>
                  <a:pt x="71" y="8"/>
                </a:lnTo>
                <a:lnTo>
                  <a:pt x="70" y="13"/>
                </a:lnTo>
                <a:lnTo>
                  <a:pt x="69" y="17"/>
                </a:lnTo>
                <a:lnTo>
                  <a:pt x="67" y="22"/>
                </a:lnTo>
                <a:lnTo>
                  <a:pt x="66" y="28"/>
                </a:lnTo>
                <a:lnTo>
                  <a:pt x="65" y="35"/>
                </a:lnTo>
                <a:lnTo>
                  <a:pt x="63" y="43"/>
                </a:lnTo>
                <a:lnTo>
                  <a:pt x="62" y="52"/>
                </a:lnTo>
                <a:lnTo>
                  <a:pt x="59" y="72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0" name="Freeform 81"/>
          <p:cNvSpPr>
            <a:spLocks/>
          </p:cNvSpPr>
          <p:nvPr/>
        </p:nvSpPr>
        <p:spPr bwMode="auto">
          <a:xfrm>
            <a:off x="6348413" y="4086225"/>
            <a:ext cx="136525" cy="1354138"/>
          </a:xfrm>
          <a:custGeom>
            <a:avLst/>
            <a:gdLst>
              <a:gd name="T0" fmla="*/ 51 w 260"/>
              <a:gd name="T1" fmla="*/ 47 h 2560"/>
              <a:gd name="T2" fmla="*/ 38 w 260"/>
              <a:gd name="T3" fmla="*/ 84 h 2560"/>
              <a:gd name="T4" fmla="*/ 25 w 260"/>
              <a:gd name="T5" fmla="*/ 132 h 2560"/>
              <a:gd name="T6" fmla="*/ 14 w 260"/>
              <a:gd name="T7" fmla="*/ 205 h 2560"/>
              <a:gd name="T8" fmla="*/ 7 w 260"/>
              <a:gd name="T9" fmla="*/ 279 h 2560"/>
              <a:gd name="T10" fmla="*/ 2 w 260"/>
              <a:gd name="T11" fmla="*/ 363 h 2560"/>
              <a:gd name="T12" fmla="*/ 1 w 260"/>
              <a:gd name="T13" fmla="*/ 461 h 2560"/>
              <a:gd name="T14" fmla="*/ 0 w 260"/>
              <a:gd name="T15" fmla="*/ 591 h 2560"/>
              <a:gd name="T16" fmla="*/ 0 w 260"/>
              <a:gd name="T17" fmla="*/ 712 h 2560"/>
              <a:gd name="T18" fmla="*/ 1 w 260"/>
              <a:gd name="T19" fmla="*/ 849 h 2560"/>
              <a:gd name="T20" fmla="*/ 3 w 260"/>
              <a:gd name="T21" fmla="*/ 1003 h 2560"/>
              <a:gd name="T22" fmla="*/ 11 w 260"/>
              <a:gd name="T23" fmla="*/ 1215 h 2560"/>
              <a:gd name="T24" fmla="*/ 21 w 260"/>
              <a:gd name="T25" fmla="*/ 1412 h 2560"/>
              <a:gd name="T26" fmla="*/ 32 w 260"/>
              <a:gd name="T27" fmla="*/ 1617 h 2560"/>
              <a:gd name="T28" fmla="*/ 46 w 260"/>
              <a:gd name="T29" fmla="*/ 1816 h 2560"/>
              <a:gd name="T30" fmla="*/ 63 w 260"/>
              <a:gd name="T31" fmla="*/ 2034 h 2560"/>
              <a:gd name="T32" fmla="*/ 78 w 260"/>
              <a:gd name="T33" fmla="*/ 2188 h 2560"/>
              <a:gd name="T34" fmla="*/ 95 w 260"/>
              <a:gd name="T35" fmla="*/ 2316 h 2560"/>
              <a:gd name="T36" fmla="*/ 110 w 260"/>
              <a:gd name="T37" fmla="*/ 2415 h 2560"/>
              <a:gd name="T38" fmla="*/ 129 w 260"/>
              <a:gd name="T39" fmla="*/ 2496 h 2560"/>
              <a:gd name="T40" fmla="*/ 144 w 260"/>
              <a:gd name="T41" fmla="*/ 2535 h 2560"/>
              <a:gd name="T42" fmla="*/ 161 w 260"/>
              <a:gd name="T43" fmla="*/ 2554 h 2560"/>
              <a:gd name="T44" fmla="*/ 179 w 260"/>
              <a:gd name="T45" fmla="*/ 2560 h 2560"/>
              <a:gd name="T46" fmla="*/ 195 w 260"/>
              <a:gd name="T47" fmla="*/ 2558 h 2560"/>
              <a:gd name="T48" fmla="*/ 210 w 260"/>
              <a:gd name="T49" fmla="*/ 2549 h 2560"/>
              <a:gd name="T50" fmla="*/ 224 w 260"/>
              <a:gd name="T51" fmla="*/ 2530 h 2560"/>
              <a:gd name="T52" fmla="*/ 238 w 260"/>
              <a:gd name="T53" fmla="*/ 2493 h 2560"/>
              <a:gd name="T54" fmla="*/ 247 w 260"/>
              <a:gd name="T55" fmla="*/ 2448 h 2560"/>
              <a:gd name="T56" fmla="*/ 253 w 260"/>
              <a:gd name="T57" fmla="*/ 2382 h 2560"/>
              <a:gd name="T58" fmla="*/ 258 w 260"/>
              <a:gd name="T59" fmla="*/ 2290 h 2560"/>
              <a:gd name="T60" fmla="*/ 260 w 260"/>
              <a:gd name="T61" fmla="*/ 2135 h 2560"/>
              <a:gd name="T62" fmla="*/ 259 w 260"/>
              <a:gd name="T63" fmla="*/ 1972 h 2560"/>
              <a:gd name="T64" fmla="*/ 257 w 260"/>
              <a:gd name="T65" fmla="*/ 1791 h 2560"/>
              <a:gd name="T66" fmla="*/ 252 w 260"/>
              <a:gd name="T67" fmla="*/ 1610 h 2560"/>
              <a:gd name="T68" fmla="*/ 245 w 260"/>
              <a:gd name="T69" fmla="*/ 1413 h 2560"/>
              <a:gd name="T70" fmla="*/ 238 w 260"/>
              <a:gd name="T71" fmla="*/ 1271 h 2560"/>
              <a:gd name="T72" fmla="*/ 231 w 260"/>
              <a:gd name="T73" fmla="*/ 1142 h 2560"/>
              <a:gd name="T74" fmla="*/ 223 w 260"/>
              <a:gd name="T75" fmla="*/ 1020 h 2560"/>
              <a:gd name="T76" fmla="*/ 213 w 260"/>
              <a:gd name="T77" fmla="*/ 876 h 2560"/>
              <a:gd name="T78" fmla="*/ 203 w 260"/>
              <a:gd name="T79" fmla="*/ 755 h 2560"/>
              <a:gd name="T80" fmla="*/ 194 w 260"/>
              <a:gd name="T81" fmla="*/ 635 h 2560"/>
              <a:gd name="T82" fmla="*/ 181 w 260"/>
              <a:gd name="T83" fmla="*/ 497 h 2560"/>
              <a:gd name="T84" fmla="*/ 170 w 260"/>
              <a:gd name="T85" fmla="*/ 388 h 2560"/>
              <a:gd name="T86" fmla="*/ 157 w 260"/>
              <a:gd name="T87" fmla="*/ 288 h 2560"/>
              <a:gd name="T88" fmla="*/ 144 w 260"/>
              <a:gd name="T89" fmla="*/ 201 h 2560"/>
              <a:gd name="T90" fmla="*/ 131 w 260"/>
              <a:gd name="T91" fmla="*/ 119 h 2560"/>
              <a:gd name="T92" fmla="*/ 120 w 260"/>
              <a:gd name="T93" fmla="*/ 71 h 2560"/>
              <a:gd name="T94" fmla="*/ 111 w 260"/>
              <a:gd name="T95" fmla="*/ 39 h 2560"/>
              <a:gd name="T96" fmla="*/ 102 w 260"/>
              <a:gd name="T97" fmla="*/ 18 h 2560"/>
              <a:gd name="T98" fmla="*/ 92 w 260"/>
              <a:gd name="T99" fmla="*/ 4 h 2560"/>
              <a:gd name="T100" fmla="*/ 84 w 260"/>
              <a:gd name="T101" fmla="*/ 0 h 2560"/>
              <a:gd name="T102" fmla="*/ 76 w 260"/>
              <a:gd name="T103" fmla="*/ 2 h 2560"/>
              <a:gd name="T104" fmla="*/ 67 w 260"/>
              <a:gd name="T105" fmla="*/ 14 h 25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60"/>
              <a:gd name="T160" fmla="*/ 0 h 2560"/>
              <a:gd name="T161" fmla="*/ 260 w 260"/>
              <a:gd name="T162" fmla="*/ 2560 h 25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60" h="2560">
                <a:moveTo>
                  <a:pt x="61" y="25"/>
                </a:moveTo>
                <a:lnTo>
                  <a:pt x="59" y="30"/>
                </a:lnTo>
                <a:lnTo>
                  <a:pt x="56" y="36"/>
                </a:lnTo>
                <a:lnTo>
                  <a:pt x="53" y="41"/>
                </a:lnTo>
                <a:lnTo>
                  <a:pt x="51" y="47"/>
                </a:lnTo>
                <a:lnTo>
                  <a:pt x="48" y="53"/>
                </a:lnTo>
                <a:lnTo>
                  <a:pt x="46" y="60"/>
                </a:lnTo>
                <a:lnTo>
                  <a:pt x="44" y="68"/>
                </a:lnTo>
                <a:lnTo>
                  <a:pt x="40" y="76"/>
                </a:lnTo>
                <a:lnTo>
                  <a:pt x="38" y="84"/>
                </a:lnTo>
                <a:lnTo>
                  <a:pt x="36" y="92"/>
                </a:lnTo>
                <a:lnTo>
                  <a:pt x="33" y="102"/>
                </a:lnTo>
                <a:lnTo>
                  <a:pt x="31" y="111"/>
                </a:lnTo>
                <a:lnTo>
                  <a:pt x="27" y="121"/>
                </a:lnTo>
                <a:lnTo>
                  <a:pt x="25" y="132"/>
                </a:lnTo>
                <a:lnTo>
                  <a:pt x="23" y="143"/>
                </a:lnTo>
                <a:lnTo>
                  <a:pt x="21" y="155"/>
                </a:lnTo>
                <a:lnTo>
                  <a:pt x="19" y="166"/>
                </a:lnTo>
                <a:lnTo>
                  <a:pt x="17" y="179"/>
                </a:lnTo>
                <a:lnTo>
                  <a:pt x="14" y="205"/>
                </a:lnTo>
                <a:lnTo>
                  <a:pt x="11" y="219"/>
                </a:lnTo>
                <a:lnTo>
                  <a:pt x="10" y="233"/>
                </a:lnTo>
                <a:lnTo>
                  <a:pt x="9" y="248"/>
                </a:lnTo>
                <a:lnTo>
                  <a:pt x="8" y="263"/>
                </a:lnTo>
                <a:lnTo>
                  <a:pt x="7" y="279"/>
                </a:lnTo>
                <a:lnTo>
                  <a:pt x="5" y="295"/>
                </a:lnTo>
                <a:lnTo>
                  <a:pt x="4" y="311"/>
                </a:lnTo>
                <a:lnTo>
                  <a:pt x="4" y="329"/>
                </a:lnTo>
                <a:lnTo>
                  <a:pt x="3" y="346"/>
                </a:lnTo>
                <a:lnTo>
                  <a:pt x="2" y="363"/>
                </a:lnTo>
                <a:lnTo>
                  <a:pt x="2" y="382"/>
                </a:lnTo>
                <a:lnTo>
                  <a:pt x="2" y="402"/>
                </a:lnTo>
                <a:lnTo>
                  <a:pt x="1" y="420"/>
                </a:lnTo>
                <a:lnTo>
                  <a:pt x="1" y="440"/>
                </a:lnTo>
                <a:lnTo>
                  <a:pt x="1" y="461"/>
                </a:lnTo>
                <a:lnTo>
                  <a:pt x="0" y="482"/>
                </a:lnTo>
                <a:lnTo>
                  <a:pt x="0" y="502"/>
                </a:lnTo>
                <a:lnTo>
                  <a:pt x="0" y="523"/>
                </a:lnTo>
                <a:lnTo>
                  <a:pt x="0" y="569"/>
                </a:lnTo>
                <a:lnTo>
                  <a:pt x="0" y="591"/>
                </a:lnTo>
                <a:lnTo>
                  <a:pt x="0" y="615"/>
                </a:lnTo>
                <a:lnTo>
                  <a:pt x="0" y="638"/>
                </a:lnTo>
                <a:lnTo>
                  <a:pt x="0" y="662"/>
                </a:lnTo>
                <a:lnTo>
                  <a:pt x="0" y="687"/>
                </a:lnTo>
                <a:lnTo>
                  <a:pt x="0" y="712"/>
                </a:lnTo>
                <a:lnTo>
                  <a:pt x="0" y="739"/>
                </a:lnTo>
                <a:lnTo>
                  <a:pt x="0" y="765"/>
                </a:lnTo>
                <a:lnTo>
                  <a:pt x="0" y="792"/>
                </a:lnTo>
                <a:lnTo>
                  <a:pt x="0" y="820"/>
                </a:lnTo>
                <a:lnTo>
                  <a:pt x="1" y="849"/>
                </a:lnTo>
                <a:lnTo>
                  <a:pt x="1" y="878"/>
                </a:lnTo>
                <a:lnTo>
                  <a:pt x="1" y="908"/>
                </a:lnTo>
                <a:lnTo>
                  <a:pt x="2" y="938"/>
                </a:lnTo>
                <a:lnTo>
                  <a:pt x="3" y="971"/>
                </a:lnTo>
                <a:lnTo>
                  <a:pt x="3" y="1003"/>
                </a:lnTo>
                <a:lnTo>
                  <a:pt x="4" y="1035"/>
                </a:lnTo>
                <a:lnTo>
                  <a:pt x="5" y="1070"/>
                </a:lnTo>
                <a:lnTo>
                  <a:pt x="8" y="1141"/>
                </a:lnTo>
                <a:lnTo>
                  <a:pt x="9" y="1177"/>
                </a:lnTo>
                <a:lnTo>
                  <a:pt x="11" y="1215"/>
                </a:lnTo>
                <a:lnTo>
                  <a:pt x="12" y="1253"/>
                </a:lnTo>
                <a:lnTo>
                  <a:pt x="15" y="1293"/>
                </a:lnTo>
                <a:lnTo>
                  <a:pt x="16" y="1332"/>
                </a:lnTo>
                <a:lnTo>
                  <a:pt x="18" y="1371"/>
                </a:lnTo>
                <a:lnTo>
                  <a:pt x="21" y="1412"/>
                </a:lnTo>
                <a:lnTo>
                  <a:pt x="23" y="1453"/>
                </a:lnTo>
                <a:lnTo>
                  <a:pt x="25" y="1494"/>
                </a:lnTo>
                <a:lnTo>
                  <a:pt x="27" y="1535"/>
                </a:lnTo>
                <a:lnTo>
                  <a:pt x="30" y="1575"/>
                </a:lnTo>
                <a:lnTo>
                  <a:pt x="32" y="1617"/>
                </a:lnTo>
                <a:lnTo>
                  <a:pt x="34" y="1658"/>
                </a:lnTo>
                <a:lnTo>
                  <a:pt x="38" y="1698"/>
                </a:lnTo>
                <a:lnTo>
                  <a:pt x="40" y="1738"/>
                </a:lnTo>
                <a:lnTo>
                  <a:pt x="44" y="1777"/>
                </a:lnTo>
                <a:lnTo>
                  <a:pt x="46" y="1816"/>
                </a:lnTo>
                <a:lnTo>
                  <a:pt x="48" y="1855"/>
                </a:lnTo>
                <a:lnTo>
                  <a:pt x="54" y="1929"/>
                </a:lnTo>
                <a:lnTo>
                  <a:pt x="58" y="1965"/>
                </a:lnTo>
                <a:lnTo>
                  <a:pt x="61" y="1999"/>
                </a:lnTo>
                <a:lnTo>
                  <a:pt x="63" y="2034"/>
                </a:lnTo>
                <a:lnTo>
                  <a:pt x="67" y="2067"/>
                </a:lnTo>
                <a:lnTo>
                  <a:pt x="69" y="2098"/>
                </a:lnTo>
                <a:lnTo>
                  <a:pt x="73" y="2129"/>
                </a:lnTo>
                <a:lnTo>
                  <a:pt x="76" y="2159"/>
                </a:lnTo>
                <a:lnTo>
                  <a:pt x="78" y="2188"/>
                </a:lnTo>
                <a:lnTo>
                  <a:pt x="82" y="2216"/>
                </a:lnTo>
                <a:lnTo>
                  <a:pt x="85" y="2243"/>
                </a:lnTo>
                <a:lnTo>
                  <a:pt x="88" y="2268"/>
                </a:lnTo>
                <a:lnTo>
                  <a:pt x="91" y="2292"/>
                </a:lnTo>
                <a:lnTo>
                  <a:pt x="95" y="2316"/>
                </a:lnTo>
                <a:lnTo>
                  <a:pt x="97" y="2338"/>
                </a:lnTo>
                <a:lnTo>
                  <a:pt x="100" y="2360"/>
                </a:lnTo>
                <a:lnTo>
                  <a:pt x="104" y="2379"/>
                </a:lnTo>
                <a:lnTo>
                  <a:pt x="107" y="2398"/>
                </a:lnTo>
                <a:lnTo>
                  <a:pt x="110" y="2415"/>
                </a:lnTo>
                <a:lnTo>
                  <a:pt x="117" y="2448"/>
                </a:lnTo>
                <a:lnTo>
                  <a:pt x="120" y="2462"/>
                </a:lnTo>
                <a:lnTo>
                  <a:pt x="122" y="2474"/>
                </a:lnTo>
                <a:lnTo>
                  <a:pt x="126" y="2486"/>
                </a:lnTo>
                <a:lnTo>
                  <a:pt x="129" y="2496"/>
                </a:lnTo>
                <a:lnTo>
                  <a:pt x="132" y="2506"/>
                </a:lnTo>
                <a:lnTo>
                  <a:pt x="135" y="2515"/>
                </a:lnTo>
                <a:lnTo>
                  <a:pt x="139" y="2522"/>
                </a:lnTo>
                <a:lnTo>
                  <a:pt x="142" y="2529"/>
                </a:lnTo>
                <a:lnTo>
                  <a:pt x="144" y="2535"/>
                </a:lnTo>
                <a:lnTo>
                  <a:pt x="148" y="2540"/>
                </a:lnTo>
                <a:lnTo>
                  <a:pt x="151" y="2544"/>
                </a:lnTo>
                <a:lnTo>
                  <a:pt x="155" y="2549"/>
                </a:lnTo>
                <a:lnTo>
                  <a:pt x="157" y="2551"/>
                </a:lnTo>
                <a:lnTo>
                  <a:pt x="161" y="2554"/>
                </a:lnTo>
                <a:lnTo>
                  <a:pt x="164" y="2555"/>
                </a:lnTo>
                <a:lnTo>
                  <a:pt x="168" y="2558"/>
                </a:lnTo>
                <a:lnTo>
                  <a:pt x="170" y="2559"/>
                </a:lnTo>
                <a:lnTo>
                  <a:pt x="173" y="2560"/>
                </a:lnTo>
                <a:lnTo>
                  <a:pt x="179" y="2560"/>
                </a:lnTo>
                <a:lnTo>
                  <a:pt x="183" y="2560"/>
                </a:lnTo>
                <a:lnTo>
                  <a:pt x="186" y="2560"/>
                </a:lnTo>
                <a:lnTo>
                  <a:pt x="190" y="2560"/>
                </a:lnTo>
                <a:lnTo>
                  <a:pt x="192" y="2559"/>
                </a:lnTo>
                <a:lnTo>
                  <a:pt x="195" y="2558"/>
                </a:lnTo>
                <a:lnTo>
                  <a:pt x="199" y="2557"/>
                </a:lnTo>
                <a:lnTo>
                  <a:pt x="201" y="2555"/>
                </a:lnTo>
                <a:lnTo>
                  <a:pt x="205" y="2553"/>
                </a:lnTo>
                <a:lnTo>
                  <a:pt x="208" y="2551"/>
                </a:lnTo>
                <a:lnTo>
                  <a:pt x="210" y="2549"/>
                </a:lnTo>
                <a:lnTo>
                  <a:pt x="214" y="2545"/>
                </a:lnTo>
                <a:lnTo>
                  <a:pt x="216" y="2542"/>
                </a:lnTo>
                <a:lnTo>
                  <a:pt x="219" y="2538"/>
                </a:lnTo>
                <a:lnTo>
                  <a:pt x="222" y="2535"/>
                </a:lnTo>
                <a:lnTo>
                  <a:pt x="224" y="2530"/>
                </a:lnTo>
                <a:lnTo>
                  <a:pt x="227" y="2525"/>
                </a:lnTo>
                <a:lnTo>
                  <a:pt x="229" y="2520"/>
                </a:lnTo>
                <a:lnTo>
                  <a:pt x="231" y="2514"/>
                </a:lnTo>
                <a:lnTo>
                  <a:pt x="236" y="2501"/>
                </a:lnTo>
                <a:lnTo>
                  <a:pt x="238" y="2493"/>
                </a:lnTo>
                <a:lnTo>
                  <a:pt x="241" y="2486"/>
                </a:lnTo>
                <a:lnTo>
                  <a:pt x="242" y="2477"/>
                </a:lnTo>
                <a:lnTo>
                  <a:pt x="244" y="2469"/>
                </a:lnTo>
                <a:lnTo>
                  <a:pt x="245" y="2458"/>
                </a:lnTo>
                <a:lnTo>
                  <a:pt x="247" y="2448"/>
                </a:lnTo>
                <a:lnTo>
                  <a:pt x="249" y="2436"/>
                </a:lnTo>
                <a:lnTo>
                  <a:pt x="250" y="2425"/>
                </a:lnTo>
                <a:lnTo>
                  <a:pt x="251" y="2411"/>
                </a:lnTo>
                <a:lnTo>
                  <a:pt x="253" y="2397"/>
                </a:lnTo>
                <a:lnTo>
                  <a:pt x="253" y="2382"/>
                </a:lnTo>
                <a:lnTo>
                  <a:pt x="254" y="2365"/>
                </a:lnTo>
                <a:lnTo>
                  <a:pt x="256" y="2349"/>
                </a:lnTo>
                <a:lnTo>
                  <a:pt x="257" y="2331"/>
                </a:lnTo>
                <a:lnTo>
                  <a:pt x="257" y="2311"/>
                </a:lnTo>
                <a:lnTo>
                  <a:pt x="258" y="2290"/>
                </a:lnTo>
                <a:lnTo>
                  <a:pt x="259" y="2267"/>
                </a:lnTo>
                <a:lnTo>
                  <a:pt x="259" y="2244"/>
                </a:lnTo>
                <a:lnTo>
                  <a:pt x="259" y="2193"/>
                </a:lnTo>
                <a:lnTo>
                  <a:pt x="260" y="2164"/>
                </a:lnTo>
                <a:lnTo>
                  <a:pt x="260" y="2135"/>
                </a:lnTo>
                <a:lnTo>
                  <a:pt x="260" y="2105"/>
                </a:lnTo>
                <a:lnTo>
                  <a:pt x="260" y="2072"/>
                </a:lnTo>
                <a:lnTo>
                  <a:pt x="259" y="2040"/>
                </a:lnTo>
                <a:lnTo>
                  <a:pt x="259" y="2006"/>
                </a:lnTo>
                <a:lnTo>
                  <a:pt x="259" y="1972"/>
                </a:lnTo>
                <a:lnTo>
                  <a:pt x="259" y="1936"/>
                </a:lnTo>
                <a:lnTo>
                  <a:pt x="258" y="1901"/>
                </a:lnTo>
                <a:lnTo>
                  <a:pt x="258" y="1864"/>
                </a:lnTo>
                <a:lnTo>
                  <a:pt x="257" y="1828"/>
                </a:lnTo>
                <a:lnTo>
                  <a:pt x="257" y="1791"/>
                </a:lnTo>
                <a:lnTo>
                  <a:pt x="256" y="1755"/>
                </a:lnTo>
                <a:lnTo>
                  <a:pt x="254" y="1718"/>
                </a:lnTo>
                <a:lnTo>
                  <a:pt x="254" y="1682"/>
                </a:lnTo>
                <a:lnTo>
                  <a:pt x="253" y="1646"/>
                </a:lnTo>
                <a:lnTo>
                  <a:pt x="252" y="1610"/>
                </a:lnTo>
                <a:lnTo>
                  <a:pt x="251" y="1575"/>
                </a:lnTo>
                <a:lnTo>
                  <a:pt x="249" y="1508"/>
                </a:lnTo>
                <a:lnTo>
                  <a:pt x="247" y="1476"/>
                </a:lnTo>
                <a:lnTo>
                  <a:pt x="246" y="1444"/>
                </a:lnTo>
                <a:lnTo>
                  <a:pt x="245" y="1413"/>
                </a:lnTo>
                <a:lnTo>
                  <a:pt x="244" y="1383"/>
                </a:lnTo>
                <a:lnTo>
                  <a:pt x="243" y="1354"/>
                </a:lnTo>
                <a:lnTo>
                  <a:pt x="242" y="1326"/>
                </a:lnTo>
                <a:lnTo>
                  <a:pt x="241" y="1298"/>
                </a:lnTo>
                <a:lnTo>
                  <a:pt x="238" y="1271"/>
                </a:lnTo>
                <a:lnTo>
                  <a:pt x="237" y="1244"/>
                </a:lnTo>
                <a:lnTo>
                  <a:pt x="236" y="1218"/>
                </a:lnTo>
                <a:lnTo>
                  <a:pt x="235" y="1193"/>
                </a:lnTo>
                <a:lnTo>
                  <a:pt x="232" y="1167"/>
                </a:lnTo>
                <a:lnTo>
                  <a:pt x="231" y="1142"/>
                </a:lnTo>
                <a:lnTo>
                  <a:pt x="230" y="1118"/>
                </a:lnTo>
                <a:lnTo>
                  <a:pt x="228" y="1093"/>
                </a:lnTo>
                <a:lnTo>
                  <a:pt x="227" y="1069"/>
                </a:lnTo>
                <a:lnTo>
                  <a:pt x="224" y="1045"/>
                </a:lnTo>
                <a:lnTo>
                  <a:pt x="223" y="1020"/>
                </a:lnTo>
                <a:lnTo>
                  <a:pt x="220" y="973"/>
                </a:lnTo>
                <a:lnTo>
                  <a:pt x="217" y="949"/>
                </a:lnTo>
                <a:lnTo>
                  <a:pt x="216" y="924"/>
                </a:lnTo>
                <a:lnTo>
                  <a:pt x="215" y="900"/>
                </a:lnTo>
                <a:lnTo>
                  <a:pt x="213" y="876"/>
                </a:lnTo>
                <a:lnTo>
                  <a:pt x="210" y="851"/>
                </a:lnTo>
                <a:lnTo>
                  <a:pt x="209" y="827"/>
                </a:lnTo>
                <a:lnTo>
                  <a:pt x="207" y="803"/>
                </a:lnTo>
                <a:lnTo>
                  <a:pt x="206" y="778"/>
                </a:lnTo>
                <a:lnTo>
                  <a:pt x="203" y="755"/>
                </a:lnTo>
                <a:lnTo>
                  <a:pt x="202" y="731"/>
                </a:lnTo>
                <a:lnTo>
                  <a:pt x="200" y="706"/>
                </a:lnTo>
                <a:lnTo>
                  <a:pt x="198" y="682"/>
                </a:lnTo>
                <a:lnTo>
                  <a:pt x="197" y="659"/>
                </a:lnTo>
                <a:lnTo>
                  <a:pt x="194" y="635"/>
                </a:lnTo>
                <a:lnTo>
                  <a:pt x="192" y="611"/>
                </a:lnTo>
                <a:lnTo>
                  <a:pt x="190" y="588"/>
                </a:lnTo>
                <a:lnTo>
                  <a:pt x="187" y="565"/>
                </a:lnTo>
                <a:lnTo>
                  <a:pt x="186" y="542"/>
                </a:lnTo>
                <a:lnTo>
                  <a:pt x="181" y="497"/>
                </a:lnTo>
                <a:lnTo>
                  <a:pt x="179" y="473"/>
                </a:lnTo>
                <a:lnTo>
                  <a:pt x="177" y="451"/>
                </a:lnTo>
                <a:lnTo>
                  <a:pt x="175" y="429"/>
                </a:lnTo>
                <a:lnTo>
                  <a:pt x="172" y="409"/>
                </a:lnTo>
                <a:lnTo>
                  <a:pt x="170" y="388"/>
                </a:lnTo>
                <a:lnTo>
                  <a:pt x="166" y="367"/>
                </a:lnTo>
                <a:lnTo>
                  <a:pt x="164" y="346"/>
                </a:lnTo>
                <a:lnTo>
                  <a:pt x="162" y="326"/>
                </a:lnTo>
                <a:lnTo>
                  <a:pt x="159" y="307"/>
                </a:lnTo>
                <a:lnTo>
                  <a:pt x="157" y="288"/>
                </a:lnTo>
                <a:lnTo>
                  <a:pt x="155" y="270"/>
                </a:lnTo>
                <a:lnTo>
                  <a:pt x="153" y="252"/>
                </a:lnTo>
                <a:lnTo>
                  <a:pt x="150" y="235"/>
                </a:lnTo>
                <a:lnTo>
                  <a:pt x="147" y="217"/>
                </a:lnTo>
                <a:lnTo>
                  <a:pt x="144" y="201"/>
                </a:lnTo>
                <a:lnTo>
                  <a:pt x="142" y="186"/>
                </a:lnTo>
                <a:lnTo>
                  <a:pt x="140" y="171"/>
                </a:lnTo>
                <a:lnTo>
                  <a:pt x="137" y="157"/>
                </a:lnTo>
                <a:lnTo>
                  <a:pt x="133" y="132"/>
                </a:lnTo>
                <a:lnTo>
                  <a:pt x="131" y="119"/>
                </a:lnTo>
                <a:lnTo>
                  <a:pt x="128" y="109"/>
                </a:lnTo>
                <a:lnTo>
                  <a:pt x="126" y="98"/>
                </a:lnTo>
                <a:lnTo>
                  <a:pt x="125" y="89"/>
                </a:lnTo>
                <a:lnTo>
                  <a:pt x="122" y="80"/>
                </a:lnTo>
                <a:lnTo>
                  <a:pt x="120" y="71"/>
                </a:lnTo>
                <a:lnTo>
                  <a:pt x="118" y="63"/>
                </a:lnTo>
                <a:lnTo>
                  <a:pt x="117" y="56"/>
                </a:lnTo>
                <a:lnTo>
                  <a:pt x="114" y="51"/>
                </a:lnTo>
                <a:lnTo>
                  <a:pt x="112" y="44"/>
                </a:lnTo>
                <a:lnTo>
                  <a:pt x="111" y="39"/>
                </a:lnTo>
                <a:lnTo>
                  <a:pt x="109" y="33"/>
                </a:lnTo>
                <a:lnTo>
                  <a:pt x="107" y="30"/>
                </a:lnTo>
                <a:lnTo>
                  <a:pt x="105" y="25"/>
                </a:lnTo>
                <a:lnTo>
                  <a:pt x="104" y="22"/>
                </a:lnTo>
                <a:lnTo>
                  <a:pt x="102" y="18"/>
                </a:lnTo>
                <a:lnTo>
                  <a:pt x="100" y="15"/>
                </a:lnTo>
                <a:lnTo>
                  <a:pt x="98" y="12"/>
                </a:lnTo>
                <a:lnTo>
                  <a:pt x="96" y="8"/>
                </a:lnTo>
                <a:lnTo>
                  <a:pt x="93" y="5"/>
                </a:lnTo>
                <a:lnTo>
                  <a:pt x="92" y="4"/>
                </a:lnTo>
                <a:lnTo>
                  <a:pt x="91" y="3"/>
                </a:lnTo>
                <a:lnTo>
                  <a:pt x="89" y="2"/>
                </a:lnTo>
                <a:lnTo>
                  <a:pt x="88" y="1"/>
                </a:lnTo>
                <a:lnTo>
                  <a:pt x="87" y="0"/>
                </a:lnTo>
                <a:lnTo>
                  <a:pt x="84" y="0"/>
                </a:lnTo>
                <a:lnTo>
                  <a:pt x="83" y="0"/>
                </a:lnTo>
                <a:lnTo>
                  <a:pt x="81" y="0"/>
                </a:lnTo>
                <a:lnTo>
                  <a:pt x="80" y="1"/>
                </a:lnTo>
                <a:lnTo>
                  <a:pt x="78" y="1"/>
                </a:lnTo>
                <a:lnTo>
                  <a:pt x="76" y="2"/>
                </a:lnTo>
                <a:lnTo>
                  <a:pt x="75" y="4"/>
                </a:lnTo>
                <a:lnTo>
                  <a:pt x="73" y="5"/>
                </a:lnTo>
                <a:lnTo>
                  <a:pt x="71" y="8"/>
                </a:lnTo>
                <a:lnTo>
                  <a:pt x="69" y="11"/>
                </a:lnTo>
                <a:lnTo>
                  <a:pt x="67" y="14"/>
                </a:lnTo>
                <a:lnTo>
                  <a:pt x="65" y="17"/>
                </a:lnTo>
                <a:lnTo>
                  <a:pt x="61" y="25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1" name="Freeform 82"/>
          <p:cNvSpPr>
            <a:spLocks/>
          </p:cNvSpPr>
          <p:nvPr/>
        </p:nvSpPr>
        <p:spPr bwMode="auto">
          <a:xfrm>
            <a:off x="6384925" y="4365625"/>
            <a:ext cx="77788" cy="917575"/>
          </a:xfrm>
          <a:custGeom>
            <a:avLst/>
            <a:gdLst>
              <a:gd name="T0" fmla="*/ 39 w 146"/>
              <a:gd name="T1" fmla="*/ 57 h 1735"/>
              <a:gd name="T2" fmla="*/ 34 w 146"/>
              <a:gd name="T3" fmla="*/ 95 h 1735"/>
              <a:gd name="T4" fmla="*/ 28 w 146"/>
              <a:gd name="T5" fmla="*/ 141 h 1735"/>
              <a:gd name="T6" fmla="*/ 22 w 146"/>
              <a:gd name="T7" fmla="*/ 207 h 1735"/>
              <a:gd name="T8" fmla="*/ 17 w 146"/>
              <a:gd name="T9" fmla="*/ 268 h 1735"/>
              <a:gd name="T10" fmla="*/ 12 w 146"/>
              <a:gd name="T11" fmla="*/ 335 h 1735"/>
              <a:gd name="T12" fmla="*/ 7 w 146"/>
              <a:gd name="T13" fmla="*/ 407 h 1735"/>
              <a:gd name="T14" fmla="*/ 4 w 146"/>
              <a:gd name="T15" fmla="*/ 501 h 1735"/>
              <a:gd name="T16" fmla="*/ 2 w 146"/>
              <a:gd name="T17" fmla="*/ 585 h 1735"/>
              <a:gd name="T18" fmla="*/ 0 w 146"/>
              <a:gd name="T19" fmla="*/ 672 h 1735"/>
              <a:gd name="T20" fmla="*/ 0 w 146"/>
              <a:gd name="T21" fmla="*/ 762 h 1735"/>
              <a:gd name="T22" fmla="*/ 2 w 146"/>
              <a:gd name="T23" fmla="*/ 870 h 1735"/>
              <a:gd name="T24" fmla="*/ 3 w 146"/>
              <a:gd name="T25" fmla="*/ 959 h 1735"/>
              <a:gd name="T26" fmla="*/ 5 w 146"/>
              <a:gd name="T27" fmla="*/ 1047 h 1735"/>
              <a:gd name="T28" fmla="*/ 9 w 146"/>
              <a:gd name="T29" fmla="*/ 1136 h 1735"/>
              <a:gd name="T30" fmla="*/ 13 w 146"/>
              <a:gd name="T31" fmla="*/ 1241 h 1735"/>
              <a:gd name="T32" fmla="*/ 19 w 146"/>
              <a:gd name="T33" fmla="*/ 1327 h 1735"/>
              <a:gd name="T34" fmla="*/ 25 w 146"/>
              <a:gd name="T35" fmla="*/ 1408 h 1735"/>
              <a:gd name="T36" fmla="*/ 33 w 146"/>
              <a:gd name="T37" fmla="*/ 1482 h 1735"/>
              <a:gd name="T38" fmla="*/ 42 w 146"/>
              <a:gd name="T39" fmla="*/ 1557 h 1735"/>
              <a:gd name="T40" fmla="*/ 51 w 146"/>
              <a:gd name="T41" fmla="*/ 1608 h 1735"/>
              <a:gd name="T42" fmla="*/ 62 w 146"/>
              <a:gd name="T43" fmla="*/ 1650 h 1735"/>
              <a:gd name="T44" fmla="*/ 75 w 146"/>
              <a:gd name="T45" fmla="*/ 1688 h 1735"/>
              <a:gd name="T46" fmla="*/ 85 w 146"/>
              <a:gd name="T47" fmla="*/ 1711 h 1735"/>
              <a:gd name="T48" fmla="*/ 94 w 146"/>
              <a:gd name="T49" fmla="*/ 1728 h 1735"/>
              <a:gd name="T50" fmla="*/ 105 w 146"/>
              <a:gd name="T51" fmla="*/ 1733 h 1735"/>
              <a:gd name="T52" fmla="*/ 115 w 146"/>
              <a:gd name="T53" fmla="*/ 1729 h 1735"/>
              <a:gd name="T54" fmla="*/ 122 w 146"/>
              <a:gd name="T55" fmla="*/ 1714 h 1735"/>
              <a:gd name="T56" fmla="*/ 129 w 146"/>
              <a:gd name="T57" fmla="*/ 1687 h 1735"/>
              <a:gd name="T58" fmla="*/ 134 w 146"/>
              <a:gd name="T59" fmla="*/ 1648 h 1735"/>
              <a:gd name="T60" fmla="*/ 139 w 146"/>
              <a:gd name="T61" fmla="*/ 1584 h 1735"/>
              <a:gd name="T62" fmla="*/ 143 w 146"/>
              <a:gd name="T63" fmla="*/ 1516 h 1735"/>
              <a:gd name="T64" fmla="*/ 145 w 146"/>
              <a:gd name="T65" fmla="*/ 1434 h 1735"/>
              <a:gd name="T66" fmla="*/ 146 w 146"/>
              <a:gd name="T67" fmla="*/ 1341 h 1735"/>
              <a:gd name="T68" fmla="*/ 146 w 146"/>
              <a:gd name="T69" fmla="*/ 1213 h 1735"/>
              <a:gd name="T70" fmla="*/ 145 w 146"/>
              <a:gd name="T71" fmla="*/ 1100 h 1735"/>
              <a:gd name="T72" fmla="*/ 143 w 146"/>
              <a:gd name="T73" fmla="*/ 985 h 1735"/>
              <a:gd name="T74" fmla="*/ 139 w 146"/>
              <a:gd name="T75" fmla="*/ 875 h 1735"/>
              <a:gd name="T76" fmla="*/ 136 w 146"/>
              <a:gd name="T77" fmla="*/ 760 h 1735"/>
              <a:gd name="T78" fmla="*/ 131 w 146"/>
              <a:gd name="T79" fmla="*/ 677 h 1735"/>
              <a:gd name="T80" fmla="*/ 128 w 146"/>
              <a:gd name="T81" fmla="*/ 599 h 1735"/>
              <a:gd name="T82" fmla="*/ 122 w 146"/>
              <a:gd name="T83" fmla="*/ 509 h 1735"/>
              <a:gd name="T84" fmla="*/ 116 w 146"/>
              <a:gd name="T85" fmla="*/ 431 h 1735"/>
              <a:gd name="T86" fmla="*/ 110 w 146"/>
              <a:gd name="T87" fmla="*/ 353 h 1735"/>
              <a:gd name="T88" fmla="*/ 105 w 146"/>
              <a:gd name="T89" fmla="*/ 280 h 1735"/>
              <a:gd name="T90" fmla="*/ 97 w 146"/>
              <a:gd name="T91" fmla="*/ 203 h 1735"/>
              <a:gd name="T92" fmla="*/ 90 w 146"/>
              <a:gd name="T93" fmla="*/ 150 h 1735"/>
              <a:gd name="T94" fmla="*/ 83 w 146"/>
              <a:gd name="T95" fmla="*/ 107 h 1735"/>
              <a:gd name="T96" fmla="*/ 77 w 146"/>
              <a:gd name="T97" fmla="*/ 73 h 1735"/>
              <a:gd name="T98" fmla="*/ 70 w 146"/>
              <a:gd name="T99" fmla="*/ 42 h 1735"/>
              <a:gd name="T100" fmla="*/ 66 w 146"/>
              <a:gd name="T101" fmla="*/ 24 h 1735"/>
              <a:gd name="T102" fmla="*/ 63 w 146"/>
              <a:gd name="T103" fmla="*/ 12 h 1735"/>
              <a:gd name="T104" fmla="*/ 60 w 146"/>
              <a:gd name="T105" fmla="*/ 5 h 1735"/>
              <a:gd name="T106" fmla="*/ 54 w 146"/>
              <a:gd name="T107" fmla="*/ 0 h 1735"/>
              <a:gd name="T108" fmla="*/ 50 w 146"/>
              <a:gd name="T109" fmla="*/ 5 h 1735"/>
              <a:gd name="T110" fmla="*/ 47 w 146"/>
              <a:gd name="T111" fmla="*/ 16 h 17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6"/>
              <a:gd name="T169" fmla="*/ 0 h 1735"/>
              <a:gd name="T170" fmla="*/ 146 w 146"/>
              <a:gd name="T171" fmla="*/ 1735 h 17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6" h="1735">
                <a:moveTo>
                  <a:pt x="43" y="33"/>
                </a:moveTo>
                <a:lnTo>
                  <a:pt x="42" y="38"/>
                </a:lnTo>
                <a:lnTo>
                  <a:pt x="41" y="44"/>
                </a:lnTo>
                <a:lnTo>
                  <a:pt x="40" y="50"/>
                </a:lnTo>
                <a:lnTo>
                  <a:pt x="39" y="57"/>
                </a:lnTo>
                <a:lnTo>
                  <a:pt x="38" y="64"/>
                </a:lnTo>
                <a:lnTo>
                  <a:pt x="38" y="71"/>
                </a:lnTo>
                <a:lnTo>
                  <a:pt x="36" y="79"/>
                </a:lnTo>
                <a:lnTo>
                  <a:pt x="35" y="86"/>
                </a:lnTo>
                <a:lnTo>
                  <a:pt x="34" y="95"/>
                </a:lnTo>
                <a:lnTo>
                  <a:pt x="33" y="103"/>
                </a:lnTo>
                <a:lnTo>
                  <a:pt x="32" y="112"/>
                </a:lnTo>
                <a:lnTo>
                  <a:pt x="31" y="122"/>
                </a:lnTo>
                <a:lnTo>
                  <a:pt x="29" y="132"/>
                </a:lnTo>
                <a:lnTo>
                  <a:pt x="28" y="141"/>
                </a:lnTo>
                <a:lnTo>
                  <a:pt x="27" y="152"/>
                </a:lnTo>
                <a:lnTo>
                  <a:pt x="26" y="162"/>
                </a:lnTo>
                <a:lnTo>
                  <a:pt x="25" y="174"/>
                </a:lnTo>
                <a:lnTo>
                  <a:pt x="25" y="184"/>
                </a:lnTo>
                <a:lnTo>
                  <a:pt x="22" y="207"/>
                </a:lnTo>
                <a:lnTo>
                  <a:pt x="21" y="219"/>
                </a:lnTo>
                <a:lnTo>
                  <a:pt x="20" y="231"/>
                </a:lnTo>
                <a:lnTo>
                  <a:pt x="19" y="243"/>
                </a:lnTo>
                <a:lnTo>
                  <a:pt x="18" y="256"/>
                </a:lnTo>
                <a:lnTo>
                  <a:pt x="17" y="268"/>
                </a:lnTo>
                <a:lnTo>
                  <a:pt x="16" y="280"/>
                </a:lnTo>
                <a:lnTo>
                  <a:pt x="14" y="294"/>
                </a:lnTo>
                <a:lnTo>
                  <a:pt x="14" y="307"/>
                </a:lnTo>
                <a:lnTo>
                  <a:pt x="13" y="321"/>
                </a:lnTo>
                <a:lnTo>
                  <a:pt x="12" y="335"/>
                </a:lnTo>
                <a:lnTo>
                  <a:pt x="11" y="349"/>
                </a:lnTo>
                <a:lnTo>
                  <a:pt x="10" y="363"/>
                </a:lnTo>
                <a:lnTo>
                  <a:pt x="10" y="377"/>
                </a:lnTo>
                <a:lnTo>
                  <a:pt x="9" y="392"/>
                </a:lnTo>
                <a:lnTo>
                  <a:pt x="7" y="407"/>
                </a:lnTo>
                <a:lnTo>
                  <a:pt x="7" y="422"/>
                </a:lnTo>
                <a:lnTo>
                  <a:pt x="6" y="437"/>
                </a:lnTo>
                <a:lnTo>
                  <a:pt x="5" y="453"/>
                </a:lnTo>
                <a:lnTo>
                  <a:pt x="4" y="484"/>
                </a:lnTo>
                <a:lnTo>
                  <a:pt x="4" y="501"/>
                </a:lnTo>
                <a:lnTo>
                  <a:pt x="3" y="517"/>
                </a:lnTo>
                <a:lnTo>
                  <a:pt x="3" y="534"/>
                </a:lnTo>
                <a:lnTo>
                  <a:pt x="3" y="550"/>
                </a:lnTo>
                <a:lnTo>
                  <a:pt x="2" y="568"/>
                </a:lnTo>
                <a:lnTo>
                  <a:pt x="2" y="585"/>
                </a:lnTo>
                <a:lnTo>
                  <a:pt x="2" y="603"/>
                </a:lnTo>
                <a:lnTo>
                  <a:pt x="2" y="620"/>
                </a:lnTo>
                <a:lnTo>
                  <a:pt x="0" y="637"/>
                </a:lnTo>
                <a:lnTo>
                  <a:pt x="0" y="655"/>
                </a:lnTo>
                <a:lnTo>
                  <a:pt x="0" y="672"/>
                </a:lnTo>
                <a:lnTo>
                  <a:pt x="0" y="691"/>
                </a:lnTo>
                <a:lnTo>
                  <a:pt x="0" y="708"/>
                </a:lnTo>
                <a:lnTo>
                  <a:pt x="0" y="727"/>
                </a:lnTo>
                <a:lnTo>
                  <a:pt x="0" y="744"/>
                </a:lnTo>
                <a:lnTo>
                  <a:pt x="0" y="762"/>
                </a:lnTo>
                <a:lnTo>
                  <a:pt x="0" y="780"/>
                </a:lnTo>
                <a:lnTo>
                  <a:pt x="0" y="798"/>
                </a:lnTo>
                <a:lnTo>
                  <a:pt x="0" y="834"/>
                </a:lnTo>
                <a:lnTo>
                  <a:pt x="2" y="853"/>
                </a:lnTo>
                <a:lnTo>
                  <a:pt x="2" y="870"/>
                </a:lnTo>
                <a:lnTo>
                  <a:pt x="2" y="888"/>
                </a:lnTo>
                <a:lnTo>
                  <a:pt x="2" y="906"/>
                </a:lnTo>
                <a:lnTo>
                  <a:pt x="2" y="924"/>
                </a:lnTo>
                <a:lnTo>
                  <a:pt x="3" y="942"/>
                </a:lnTo>
                <a:lnTo>
                  <a:pt x="3" y="959"/>
                </a:lnTo>
                <a:lnTo>
                  <a:pt x="3" y="977"/>
                </a:lnTo>
                <a:lnTo>
                  <a:pt x="4" y="994"/>
                </a:lnTo>
                <a:lnTo>
                  <a:pt x="4" y="1013"/>
                </a:lnTo>
                <a:lnTo>
                  <a:pt x="5" y="1030"/>
                </a:lnTo>
                <a:lnTo>
                  <a:pt x="5" y="1047"/>
                </a:lnTo>
                <a:lnTo>
                  <a:pt x="6" y="1065"/>
                </a:lnTo>
                <a:lnTo>
                  <a:pt x="6" y="1082"/>
                </a:lnTo>
                <a:lnTo>
                  <a:pt x="7" y="1100"/>
                </a:lnTo>
                <a:lnTo>
                  <a:pt x="7" y="1118"/>
                </a:lnTo>
                <a:lnTo>
                  <a:pt x="9" y="1136"/>
                </a:lnTo>
                <a:lnTo>
                  <a:pt x="9" y="1153"/>
                </a:lnTo>
                <a:lnTo>
                  <a:pt x="11" y="1188"/>
                </a:lnTo>
                <a:lnTo>
                  <a:pt x="12" y="1205"/>
                </a:lnTo>
                <a:lnTo>
                  <a:pt x="12" y="1224"/>
                </a:lnTo>
                <a:lnTo>
                  <a:pt x="13" y="1241"/>
                </a:lnTo>
                <a:lnTo>
                  <a:pt x="14" y="1258"/>
                </a:lnTo>
                <a:lnTo>
                  <a:pt x="16" y="1276"/>
                </a:lnTo>
                <a:lnTo>
                  <a:pt x="17" y="1293"/>
                </a:lnTo>
                <a:lnTo>
                  <a:pt x="18" y="1309"/>
                </a:lnTo>
                <a:lnTo>
                  <a:pt x="19" y="1327"/>
                </a:lnTo>
                <a:lnTo>
                  <a:pt x="20" y="1343"/>
                </a:lnTo>
                <a:lnTo>
                  <a:pt x="21" y="1360"/>
                </a:lnTo>
                <a:lnTo>
                  <a:pt x="22" y="1377"/>
                </a:lnTo>
                <a:lnTo>
                  <a:pt x="24" y="1393"/>
                </a:lnTo>
                <a:lnTo>
                  <a:pt x="25" y="1408"/>
                </a:lnTo>
                <a:lnTo>
                  <a:pt x="26" y="1424"/>
                </a:lnTo>
                <a:lnTo>
                  <a:pt x="28" y="1439"/>
                </a:lnTo>
                <a:lnTo>
                  <a:pt x="29" y="1454"/>
                </a:lnTo>
                <a:lnTo>
                  <a:pt x="31" y="1468"/>
                </a:lnTo>
                <a:lnTo>
                  <a:pt x="33" y="1482"/>
                </a:lnTo>
                <a:lnTo>
                  <a:pt x="35" y="1509"/>
                </a:lnTo>
                <a:lnTo>
                  <a:pt x="38" y="1521"/>
                </a:lnTo>
                <a:lnTo>
                  <a:pt x="39" y="1534"/>
                </a:lnTo>
                <a:lnTo>
                  <a:pt x="41" y="1546"/>
                </a:lnTo>
                <a:lnTo>
                  <a:pt x="42" y="1557"/>
                </a:lnTo>
                <a:lnTo>
                  <a:pt x="44" y="1569"/>
                </a:lnTo>
                <a:lnTo>
                  <a:pt x="46" y="1579"/>
                </a:lnTo>
                <a:lnTo>
                  <a:pt x="48" y="1589"/>
                </a:lnTo>
                <a:lnTo>
                  <a:pt x="50" y="1599"/>
                </a:lnTo>
                <a:lnTo>
                  <a:pt x="51" y="1608"/>
                </a:lnTo>
                <a:lnTo>
                  <a:pt x="54" y="1617"/>
                </a:lnTo>
                <a:lnTo>
                  <a:pt x="56" y="1626"/>
                </a:lnTo>
                <a:lnTo>
                  <a:pt x="57" y="1634"/>
                </a:lnTo>
                <a:lnTo>
                  <a:pt x="60" y="1642"/>
                </a:lnTo>
                <a:lnTo>
                  <a:pt x="62" y="1650"/>
                </a:lnTo>
                <a:lnTo>
                  <a:pt x="64" y="1657"/>
                </a:lnTo>
                <a:lnTo>
                  <a:pt x="65" y="1664"/>
                </a:lnTo>
                <a:lnTo>
                  <a:pt x="68" y="1670"/>
                </a:lnTo>
                <a:lnTo>
                  <a:pt x="70" y="1677"/>
                </a:lnTo>
                <a:lnTo>
                  <a:pt x="75" y="1688"/>
                </a:lnTo>
                <a:lnTo>
                  <a:pt x="76" y="1693"/>
                </a:lnTo>
                <a:lnTo>
                  <a:pt x="78" y="1699"/>
                </a:lnTo>
                <a:lnTo>
                  <a:pt x="80" y="1703"/>
                </a:lnTo>
                <a:lnTo>
                  <a:pt x="83" y="1707"/>
                </a:lnTo>
                <a:lnTo>
                  <a:pt x="85" y="1711"/>
                </a:lnTo>
                <a:lnTo>
                  <a:pt x="86" y="1715"/>
                </a:lnTo>
                <a:lnTo>
                  <a:pt x="88" y="1718"/>
                </a:lnTo>
                <a:lnTo>
                  <a:pt x="91" y="1722"/>
                </a:lnTo>
                <a:lnTo>
                  <a:pt x="93" y="1724"/>
                </a:lnTo>
                <a:lnTo>
                  <a:pt x="94" y="1728"/>
                </a:lnTo>
                <a:lnTo>
                  <a:pt x="97" y="1729"/>
                </a:lnTo>
                <a:lnTo>
                  <a:pt x="99" y="1731"/>
                </a:lnTo>
                <a:lnTo>
                  <a:pt x="101" y="1732"/>
                </a:lnTo>
                <a:lnTo>
                  <a:pt x="102" y="1733"/>
                </a:lnTo>
                <a:lnTo>
                  <a:pt x="105" y="1733"/>
                </a:lnTo>
                <a:lnTo>
                  <a:pt x="106" y="1735"/>
                </a:lnTo>
                <a:lnTo>
                  <a:pt x="108" y="1735"/>
                </a:lnTo>
                <a:lnTo>
                  <a:pt x="109" y="1733"/>
                </a:lnTo>
                <a:lnTo>
                  <a:pt x="113" y="1731"/>
                </a:lnTo>
                <a:lnTo>
                  <a:pt x="115" y="1729"/>
                </a:lnTo>
                <a:lnTo>
                  <a:pt x="116" y="1728"/>
                </a:lnTo>
                <a:lnTo>
                  <a:pt x="117" y="1724"/>
                </a:lnTo>
                <a:lnTo>
                  <a:pt x="120" y="1722"/>
                </a:lnTo>
                <a:lnTo>
                  <a:pt x="121" y="1718"/>
                </a:lnTo>
                <a:lnTo>
                  <a:pt x="122" y="1714"/>
                </a:lnTo>
                <a:lnTo>
                  <a:pt x="123" y="1709"/>
                </a:lnTo>
                <a:lnTo>
                  <a:pt x="124" y="1704"/>
                </a:lnTo>
                <a:lnTo>
                  <a:pt x="126" y="1699"/>
                </a:lnTo>
                <a:lnTo>
                  <a:pt x="127" y="1693"/>
                </a:lnTo>
                <a:lnTo>
                  <a:pt x="129" y="1687"/>
                </a:lnTo>
                <a:lnTo>
                  <a:pt x="129" y="1680"/>
                </a:lnTo>
                <a:lnTo>
                  <a:pt x="130" y="1673"/>
                </a:lnTo>
                <a:lnTo>
                  <a:pt x="131" y="1665"/>
                </a:lnTo>
                <a:lnTo>
                  <a:pt x="132" y="1657"/>
                </a:lnTo>
                <a:lnTo>
                  <a:pt x="134" y="1648"/>
                </a:lnTo>
                <a:lnTo>
                  <a:pt x="135" y="1638"/>
                </a:lnTo>
                <a:lnTo>
                  <a:pt x="136" y="1628"/>
                </a:lnTo>
                <a:lnTo>
                  <a:pt x="137" y="1607"/>
                </a:lnTo>
                <a:lnTo>
                  <a:pt x="138" y="1595"/>
                </a:lnTo>
                <a:lnTo>
                  <a:pt x="139" y="1584"/>
                </a:lnTo>
                <a:lnTo>
                  <a:pt x="139" y="1571"/>
                </a:lnTo>
                <a:lnTo>
                  <a:pt x="141" y="1557"/>
                </a:lnTo>
                <a:lnTo>
                  <a:pt x="142" y="1545"/>
                </a:lnTo>
                <a:lnTo>
                  <a:pt x="142" y="1529"/>
                </a:lnTo>
                <a:lnTo>
                  <a:pt x="143" y="1516"/>
                </a:lnTo>
                <a:lnTo>
                  <a:pt x="143" y="1499"/>
                </a:lnTo>
                <a:lnTo>
                  <a:pt x="144" y="1484"/>
                </a:lnTo>
                <a:lnTo>
                  <a:pt x="144" y="1468"/>
                </a:lnTo>
                <a:lnTo>
                  <a:pt x="145" y="1451"/>
                </a:lnTo>
                <a:lnTo>
                  <a:pt x="145" y="1434"/>
                </a:lnTo>
                <a:lnTo>
                  <a:pt x="145" y="1416"/>
                </a:lnTo>
                <a:lnTo>
                  <a:pt x="145" y="1399"/>
                </a:lnTo>
                <a:lnTo>
                  <a:pt x="146" y="1379"/>
                </a:lnTo>
                <a:lnTo>
                  <a:pt x="146" y="1360"/>
                </a:lnTo>
                <a:lnTo>
                  <a:pt x="146" y="1341"/>
                </a:lnTo>
                <a:lnTo>
                  <a:pt x="146" y="1321"/>
                </a:lnTo>
                <a:lnTo>
                  <a:pt x="146" y="1279"/>
                </a:lnTo>
                <a:lnTo>
                  <a:pt x="146" y="1257"/>
                </a:lnTo>
                <a:lnTo>
                  <a:pt x="146" y="1236"/>
                </a:lnTo>
                <a:lnTo>
                  <a:pt x="146" y="1213"/>
                </a:lnTo>
                <a:lnTo>
                  <a:pt x="146" y="1191"/>
                </a:lnTo>
                <a:lnTo>
                  <a:pt x="146" y="1168"/>
                </a:lnTo>
                <a:lnTo>
                  <a:pt x="146" y="1146"/>
                </a:lnTo>
                <a:lnTo>
                  <a:pt x="145" y="1123"/>
                </a:lnTo>
                <a:lnTo>
                  <a:pt x="145" y="1100"/>
                </a:lnTo>
                <a:lnTo>
                  <a:pt x="145" y="1076"/>
                </a:lnTo>
                <a:lnTo>
                  <a:pt x="144" y="1053"/>
                </a:lnTo>
                <a:lnTo>
                  <a:pt x="144" y="1030"/>
                </a:lnTo>
                <a:lnTo>
                  <a:pt x="143" y="1007"/>
                </a:lnTo>
                <a:lnTo>
                  <a:pt x="143" y="985"/>
                </a:lnTo>
                <a:lnTo>
                  <a:pt x="142" y="962"/>
                </a:lnTo>
                <a:lnTo>
                  <a:pt x="142" y="940"/>
                </a:lnTo>
                <a:lnTo>
                  <a:pt x="141" y="918"/>
                </a:lnTo>
                <a:lnTo>
                  <a:pt x="141" y="897"/>
                </a:lnTo>
                <a:lnTo>
                  <a:pt x="139" y="875"/>
                </a:lnTo>
                <a:lnTo>
                  <a:pt x="138" y="834"/>
                </a:lnTo>
                <a:lnTo>
                  <a:pt x="138" y="816"/>
                </a:lnTo>
                <a:lnTo>
                  <a:pt x="137" y="796"/>
                </a:lnTo>
                <a:lnTo>
                  <a:pt x="136" y="778"/>
                </a:lnTo>
                <a:lnTo>
                  <a:pt x="136" y="760"/>
                </a:lnTo>
                <a:lnTo>
                  <a:pt x="135" y="743"/>
                </a:lnTo>
                <a:lnTo>
                  <a:pt x="134" y="725"/>
                </a:lnTo>
                <a:lnTo>
                  <a:pt x="134" y="709"/>
                </a:lnTo>
                <a:lnTo>
                  <a:pt x="132" y="693"/>
                </a:lnTo>
                <a:lnTo>
                  <a:pt x="131" y="677"/>
                </a:lnTo>
                <a:lnTo>
                  <a:pt x="131" y="661"/>
                </a:lnTo>
                <a:lnTo>
                  <a:pt x="130" y="645"/>
                </a:lnTo>
                <a:lnTo>
                  <a:pt x="129" y="629"/>
                </a:lnTo>
                <a:lnTo>
                  <a:pt x="129" y="614"/>
                </a:lnTo>
                <a:lnTo>
                  <a:pt x="128" y="599"/>
                </a:lnTo>
                <a:lnTo>
                  <a:pt x="127" y="584"/>
                </a:lnTo>
                <a:lnTo>
                  <a:pt x="126" y="569"/>
                </a:lnTo>
                <a:lnTo>
                  <a:pt x="124" y="554"/>
                </a:lnTo>
                <a:lnTo>
                  <a:pt x="124" y="539"/>
                </a:lnTo>
                <a:lnTo>
                  <a:pt x="122" y="509"/>
                </a:lnTo>
                <a:lnTo>
                  <a:pt x="121" y="494"/>
                </a:lnTo>
                <a:lnTo>
                  <a:pt x="120" y="477"/>
                </a:lnTo>
                <a:lnTo>
                  <a:pt x="119" y="462"/>
                </a:lnTo>
                <a:lnTo>
                  <a:pt x="117" y="446"/>
                </a:lnTo>
                <a:lnTo>
                  <a:pt x="116" y="431"/>
                </a:lnTo>
                <a:lnTo>
                  <a:pt x="115" y="415"/>
                </a:lnTo>
                <a:lnTo>
                  <a:pt x="114" y="400"/>
                </a:lnTo>
                <a:lnTo>
                  <a:pt x="113" y="385"/>
                </a:lnTo>
                <a:lnTo>
                  <a:pt x="112" y="369"/>
                </a:lnTo>
                <a:lnTo>
                  <a:pt x="110" y="353"/>
                </a:lnTo>
                <a:lnTo>
                  <a:pt x="109" y="338"/>
                </a:lnTo>
                <a:lnTo>
                  <a:pt x="108" y="323"/>
                </a:lnTo>
                <a:lnTo>
                  <a:pt x="107" y="308"/>
                </a:lnTo>
                <a:lnTo>
                  <a:pt x="106" y="294"/>
                </a:lnTo>
                <a:lnTo>
                  <a:pt x="105" y="280"/>
                </a:lnTo>
                <a:lnTo>
                  <a:pt x="104" y="267"/>
                </a:lnTo>
                <a:lnTo>
                  <a:pt x="102" y="253"/>
                </a:lnTo>
                <a:lnTo>
                  <a:pt x="100" y="240"/>
                </a:lnTo>
                <a:lnTo>
                  <a:pt x="98" y="214"/>
                </a:lnTo>
                <a:lnTo>
                  <a:pt x="97" y="203"/>
                </a:lnTo>
                <a:lnTo>
                  <a:pt x="95" y="191"/>
                </a:lnTo>
                <a:lnTo>
                  <a:pt x="93" y="180"/>
                </a:lnTo>
                <a:lnTo>
                  <a:pt x="92" y="169"/>
                </a:lnTo>
                <a:lnTo>
                  <a:pt x="91" y="159"/>
                </a:lnTo>
                <a:lnTo>
                  <a:pt x="90" y="150"/>
                </a:lnTo>
                <a:lnTo>
                  <a:pt x="88" y="140"/>
                </a:lnTo>
                <a:lnTo>
                  <a:pt x="87" y="131"/>
                </a:lnTo>
                <a:lnTo>
                  <a:pt x="85" y="123"/>
                </a:lnTo>
                <a:lnTo>
                  <a:pt x="84" y="115"/>
                </a:lnTo>
                <a:lnTo>
                  <a:pt x="83" y="107"/>
                </a:lnTo>
                <a:lnTo>
                  <a:pt x="82" y="99"/>
                </a:lnTo>
                <a:lnTo>
                  <a:pt x="80" y="92"/>
                </a:lnTo>
                <a:lnTo>
                  <a:pt x="79" y="85"/>
                </a:lnTo>
                <a:lnTo>
                  <a:pt x="78" y="79"/>
                </a:lnTo>
                <a:lnTo>
                  <a:pt x="77" y="73"/>
                </a:lnTo>
                <a:lnTo>
                  <a:pt x="76" y="67"/>
                </a:lnTo>
                <a:lnTo>
                  <a:pt x="75" y="62"/>
                </a:lnTo>
                <a:lnTo>
                  <a:pt x="72" y="51"/>
                </a:lnTo>
                <a:lnTo>
                  <a:pt x="71" y="46"/>
                </a:lnTo>
                <a:lnTo>
                  <a:pt x="70" y="42"/>
                </a:lnTo>
                <a:lnTo>
                  <a:pt x="69" y="38"/>
                </a:lnTo>
                <a:lnTo>
                  <a:pt x="69" y="35"/>
                </a:lnTo>
                <a:lnTo>
                  <a:pt x="68" y="31"/>
                </a:lnTo>
                <a:lnTo>
                  <a:pt x="66" y="28"/>
                </a:lnTo>
                <a:lnTo>
                  <a:pt x="66" y="24"/>
                </a:lnTo>
                <a:lnTo>
                  <a:pt x="65" y="22"/>
                </a:lnTo>
                <a:lnTo>
                  <a:pt x="64" y="19"/>
                </a:lnTo>
                <a:lnTo>
                  <a:pt x="64" y="16"/>
                </a:lnTo>
                <a:lnTo>
                  <a:pt x="63" y="14"/>
                </a:lnTo>
                <a:lnTo>
                  <a:pt x="63" y="12"/>
                </a:lnTo>
                <a:lnTo>
                  <a:pt x="62" y="11"/>
                </a:lnTo>
                <a:lnTo>
                  <a:pt x="61" y="8"/>
                </a:lnTo>
                <a:lnTo>
                  <a:pt x="61" y="7"/>
                </a:lnTo>
                <a:lnTo>
                  <a:pt x="60" y="6"/>
                </a:lnTo>
                <a:lnTo>
                  <a:pt x="60" y="5"/>
                </a:lnTo>
                <a:lnTo>
                  <a:pt x="58" y="4"/>
                </a:lnTo>
                <a:lnTo>
                  <a:pt x="57" y="1"/>
                </a:lnTo>
                <a:lnTo>
                  <a:pt x="56" y="0"/>
                </a:lnTo>
                <a:lnTo>
                  <a:pt x="55" y="0"/>
                </a:lnTo>
                <a:lnTo>
                  <a:pt x="54" y="0"/>
                </a:lnTo>
                <a:lnTo>
                  <a:pt x="53" y="0"/>
                </a:lnTo>
                <a:lnTo>
                  <a:pt x="53" y="1"/>
                </a:lnTo>
                <a:lnTo>
                  <a:pt x="51" y="2"/>
                </a:lnTo>
                <a:lnTo>
                  <a:pt x="50" y="4"/>
                </a:lnTo>
                <a:lnTo>
                  <a:pt x="50" y="5"/>
                </a:lnTo>
                <a:lnTo>
                  <a:pt x="49" y="6"/>
                </a:lnTo>
                <a:lnTo>
                  <a:pt x="49" y="8"/>
                </a:lnTo>
                <a:lnTo>
                  <a:pt x="48" y="11"/>
                </a:lnTo>
                <a:lnTo>
                  <a:pt x="47" y="14"/>
                </a:lnTo>
                <a:lnTo>
                  <a:pt x="47" y="16"/>
                </a:lnTo>
                <a:lnTo>
                  <a:pt x="46" y="20"/>
                </a:lnTo>
                <a:lnTo>
                  <a:pt x="44" y="24"/>
                </a:lnTo>
                <a:lnTo>
                  <a:pt x="43" y="33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2" name="Freeform 83"/>
          <p:cNvSpPr>
            <a:spLocks/>
          </p:cNvSpPr>
          <p:nvPr/>
        </p:nvSpPr>
        <p:spPr bwMode="auto">
          <a:xfrm>
            <a:off x="6399213" y="4502150"/>
            <a:ext cx="52387" cy="661988"/>
          </a:xfrm>
          <a:custGeom>
            <a:avLst/>
            <a:gdLst>
              <a:gd name="T0" fmla="*/ 28 w 99"/>
              <a:gd name="T1" fmla="*/ 27 h 1251"/>
              <a:gd name="T2" fmla="*/ 22 w 99"/>
              <a:gd name="T3" fmla="*/ 50 h 1251"/>
              <a:gd name="T4" fmla="*/ 16 w 99"/>
              <a:gd name="T5" fmla="*/ 83 h 1251"/>
              <a:gd name="T6" fmla="*/ 9 w 99"/>
              <a:gd name="T7" fmla="*/ 135 h 1251"/>
              <a:gd name="T8" fmla="*/ 4 w 99"/>
              <a:gd name="T9" fmla="*/ 192 h 1251"/>
              <a:gd name="T10" fmla="*/ 2 w 99"/>
              <a:gd name="T11" fmla="*/ 258 h 1251"/>
              <a:gd name="T12" fmla="*/ 0 w 99"/>
              <a:gd name="T13" fmla="*/ 327 h 1251"/>
              <a:gd name="T14" fmla="*/ 0 w 99"/>
              <a:gd name="T15" fmla="*/ 413 h 1251"/>
              <a:gd name="T16" fmla="*/ 0 w 99"/>
              <a:gd name="T17" fmla="*/ 482 h 1251"/>
              <a:gd name="T18" fmla="*/ 1 w 99"/>
              <a:gd name="T19" fmla="*/ 552 h 1251"/>
              <a:gd name="T20" fmla="*/ 2 w 99"/>
              <a:gd name="T21" fmla="*/ 623 h 1251"/>
              <a:gd name="T22" fmla="*/ 4 w 99"/>
              <a:gd name="T23" fmla="*/ 712 h 1251"/>
              <a:gd name="T24" fmla="*/ 7 w 99"/>
              <a:gd name="T25" fmla="*/ 789 h 1251"/>
              <a:gd name="T26" fmla="*/ 10 w 99"/>
              <a:gd name="T27" fmla="*/ 866 h 1251"/>
              <a:gd name="T28" fmla="*/ 14 w 99"/>
              <a:gd name="T29" fmla="*/ 941 h 1251"/>
              <a:gd name="T30" fmla="*/ 19 w 99"/>
              <a:gd name="T31" fmla="*/ 1021 h 1251"/>
              <a:gd name="T32" fmla="*/ 25 w 99"/>
              <a:gd name="T33" fmla="*/ 1080 h 1251"/>
              <a:gd name="T34" fmla="*/ 32 w 99"/>
              <a:gd name="T35" fmla="*/ 1130 h 1251"/>
              <a:gd name="T36" fmla="*/ 39 w 99"/>
              <a:gd name="T37" fmla="*/ 1171 h 1251"/>
              <a:gd name="T38" fmla="*/ 47 w 99"/>
              <a:gd name="T39" fmla="*/ 1207 h 1251"/>
              <a:gd name="T40" fmla="*/ 54 w 99"/>
              <a:gd name="T41" fmla="*/ 1227 h 1251"/>
              <a:gd name="T42" fmla="*/ 60 w 99"/>
              <a:gd name="T43" fmla="*/ 1241 h 1251"/>
              <a:gd name="T44" fmla="*/ 67 w 99"/>
              <a:gd name="T45" fmla="*/ 1249 h 1251"/>
              <a:gd name="T46" fmla="*/ 73 w 99"/>
              <a:gd name="T47" fmla="*/ 1249 h 1251"/>
              <a:gd name="T48" fmla="*/ 77 w 99"/>
              <a:gd name="T49" fmla="*/ 1245 h 1251"/>
              <a:gd name="T50" fmla="*/ 81 w 99"/>
              <a:gd name="T51" fmla="*/ 1237 h 1251"/>
              <a:gd name="T52" fmla="*/ 85 w 99"/>
              <a:gd name="T53" fmla="*/ 1220 h 1251"/>
              <a:gd name="T54" fmla="*/ 89 w 99"/>
              <a:gd name="T55" fmla="*/ 1202 h 1251"/>
              <a:gd name="T56" fmla="*/ 91 w 99"/>
              <a:gd name="T57" fmla="*/ 1176 h 1251"/>
              <a:gd name="T58" fmla="*/ 94 w 99"/>
              <a:gd name="T59" fmla="*/ 1143 h 1251"/>
              <a:gd name="T60" fmla="*/ 97 w 99"/>
              <a:gd name="T61" fmla="*/ 1088 h 1251"/>
              <a:gd name="T62" fmla="*/ 98 w 99"/>
              <a:gd name="T63" fmla="*/ 1029 h 1251"/>
              <a:gd name="T64" fmla="*/ 99 w 99"/>
              <a:gd name="T65" fmla="*/ 959 h 1251"/>
              <a:gd name="T66" fmla="*/ 99 w 99"/>
              <a:gd name="T67" fmla="*/ 875 h 1251"/>
              <a:gd name="T68" fmla="*/ 98 w 99"/>
              <a:gd name="T69" fmla="*/ 759 h 1251"/>
              <a:gd name="T70" fmla="*/ 96 w 99"/>
              <a:gd name="T71" fmla="*/ 654 h 1251"/>
              <a:gd name="T72" fmla="*/ 94 w 99"/>
              <a:gd name="T73" fmla="*/ 548 h 1251"/>
              <a:gd name="T74" fmla="*/ 90 w 99"/>
              <a:gd name="T75" fmla="*/ 431 h 1251"/>
              <a:gd name="T76" fmla="*/ 87 w 99"/>
              <a:gd name="T77" fmla="*/ 348 h 1251"/>
              <a:gd name="T78" fmla="*/ 84 w 99"/>
              <a:gd name="T79" fmla="*/ 279 h 1251"/>
              <a:gd name="T80" fmla="*/ 81 w 99"/>
              <a:gd name="T81" fmla="*/ 221 h 1251"/>
              <a:gd name="T82" fmla="*/ 77 w 99"/>
              <a:gd name="T83" fmla="*/ 164 h 1251"/>
              <a:gd name="T84" fmla="*/ 75 w 99"/>
              <a:gd name="T85" fmla="*/ 127 h 1251"/>
              <a:gd name="T86" fmla="*/ 72 w 99"/>
              <a:gd name="T87" fmla="*/ 97 h 1251"/>
              <a:gd name="T88" fmla="*/ 68 w 99"/>
              <a:gd name="T89" fmla="*/ 72 h 1251"/>
              <a:gd name="T90" fmla="*/ 63 w 99"/>
              <a:gd name="T91" fmla="*/ 49 h 1251"/>
              <a:gd name="T92" fmla="*/ 59 w 99"/>
              <a:gd name="T93" fmla="*/ 33 h 1251"/>
              <a:gd name="T94" fmla="*/ 54 w 99"/>
              <a:gd name="T95" fmla="*/ 20 h 1251"/>
              <a:gd name="T96" fmla="*/ 51 w 99"/>
              <a:gd name="T97" fmla="*/ 10 h 1251"/>
              <a:gd name="T98" fmla="*/ 46 w 99"/>
              <a:gd name="T99" fmla="*/ 3 h 1251"/>
              <a:gd name="T100" fmla="*/ 40 w 99"/>
              <a:gd name="T101" fmla="*/ 0 h 1251"/>
              <a:gd name="T102" fmla="*/ 36 w 99"/>
              <a:gd name="T103" fmla="*/ 5 h 125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9"/>
              <a:gd name="T157" fmla="*/ 0 h 1251"/>
              <a:gd name="T158" fmla="*/ 99 w 99"/>
              <a:gd name="T159" fmla="*/ 1251 h 125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9" h="1251">
                <a:moveTo>
                  <a:pt x="32" y="14"/>
                </a:moveTo>
                <a:lnTo>
                  <a:pt x="31" y="17"/>
                </a:lnTo>
                <a:lnTo>
                  <a:pt x="30" y="20"/>
                </a:lnTo>
                <a:lnTo>
                  <a:pt x="29" y="24"/>
                </a:lnTo>
                <a:lnTo>
                  <a:pt x="28" y="27"/>
                </a:lnTo>
                <a:lnTo>
                  <a:pt x="26" y="31"/>
                </a:lnTo>
                <a:lnTo>
                  <a:pt x="25" y="35"/>
                </a:lnTo>
                <a:lnTo>
                  <a:pt x="24" y="40"/>
                </a:lnTo>
                <a:lnTo>
                  <a:pt x="23" y="44"/>
                </a:lnTo>
                <a:lnTo>
                  <a:pt x="22" y="50"/>
                </a:lnTo>
                <a:lnTo>
                  <a:pt x="21" y="56"/>
                </a:lnTo>
                <a:lnTo>
                  <a:pt x="19" y="62"/>
                </a:lnTo>
                <a:lnTo>
                  <a:pt x="18" y="68"/>
                </a:lnTo>
                <a:lnTo>
                  <a:pt x="17" y="75"/>
                </a:lnTo>
                <a:lnTo>
                  <a:pt x="16" y="83"/>
                </a:lnTo>
                <a:lnTo>
                  <a:pt x="15" y="90"/>
                </a:lnTo>
                <a:lnTo>
                  <a:pt x="14" y="98"/>
                </a:lnTo>
                <a:lnTo>
                  <a:pt x="13" y="107"/>
                </a:lnTo>
                <a:lnTo>
                  <a:pt x="11" y="115"/>
                </a:lnTo>
                <a:lnTo>
                  <a:pt x="9" y="135"/>
                </a:lnTo>
                <a:lnTo>
                  <a:pt x="8" y="145"/>
                </a:lnTo>
                <a:lnTo>
                  <a:pt x="7" y="157"/>
                </a:lnTo>
                <a:lnTo>
                  <a:pt x="7" y="168"/>
                </a:lnTo>
                <a:lnTo>
                  <a:pt x="6" y="180"/>
                </a:lnTo>
                <a:lnTo>
                  <a:pt x="4" y="192"/>
                </a:lnTo>
                <a:lnTo>
                  <a:pt x="4" y="204"/>
                </a:lnTo>
                <a:lnTo>
                  <a:pt x="3" y="217"/>
                </a:lnTo>
                <a:lnTo>
                  <a:pt x="3" y="230"/>
                </a:lnTo>
                <a:lnTo>
                  <a:pt x="2" y="244"/>
                </a:lnTo>
                <a:lnTo>
                  <a:pt x="2" y="258"/>
                </a:lnTo>
                <a:lnTo>
                  <a:pt x="1" y="270"/>
                </a:lnTo>
                <a:lnTo>
                  <a:pt x="1" y="284"/>
                </a:lnTo>
                <a:lnTo>
                  <a:pt x="1" y="299"/>
                </a:lnTo>
                <a:lnTo>
                  <a:pt x="1" y="313"/>
                </a:lnTo>
                <a:lnTo>
                  <a:pt x="0" y="327"/>
                </a:lnTo>
                <a:lnTo>
                  <a:pt x="0" y="342"/>
                </a:lnTo>
                <a:lnTo>
                  <a:pt x="0" y="356"/>
                </a:lnTo>
                <a:lnTo>
                  <a:pt x="0" y="370"/>
                </a:lnTo>
                <a:lnTo>
                  <a:pt x="0" y="399"/>
                </a:lnTo>
                <a:lnTo>
                  <a:pt x="0" y="413"/>
                </a:lnTo>
                <a:lnTo>
                  <a:pt x="0" y="427"/>
                </a:lnTo>
                <a:lnTo>
                  <a:pt x="0" y="441"/>
                </a:lnTo>
                <a:lnTo>
                  <a:pt x="0" y="455"/>
                </a:lnTo>
                <a:lnTo>
                  <a:pt x="0" y="469"/>
                </a:lnTo>
                <a:lnTo>
                  <a:pt x="0" y="482"/>
                </a:lnTo>
                <a:lnTo>
                  <a:pt x="0" y="496"/>
                </a:lnTo>
                <a:lnTo>
                  <a:pt x="0" y="510"/>
                </a:lnTo>
                <a:lnTo>
                  <a:pt x="0" y="524"/>
                </a:lnTo>
                <a:lnTo>
                  <a:pt x="1" y="538"/>
                </a:lnTo>
                <a:lnTo>
                  <a:pt x="1" y="552"/>
                </a:lnTo>
                <a:lnTo>
                  <a:pt x="1" y="566"/>
                </a:lnTo>
                <a:lnTo>
                  <a:pt x="1" y="580"/>
                </a:lnTo>
                <a:lnTo>
                  <a:pt x="2" y="595"/>
                </a:lnTo>
                <a:lnTo>
                  <a:pt x="2" y="609"/>
                </a:lnTo>
                <a:lnTo>
                  <a:pt x="2" y="623"/>
                </a:lnTo>
                <a:lnTo>
                  <a:pt x="2" y="638"/>
                </a:lnTo>
                <a:lnTo>
                  <a:pt x="3" y="652"/>
                </a:lnTo>
                <a:lnTo>
                  <a:pt x="3" y="682"/>
                </a:lnTo>
                <a:lnTo>
                  <a:pt x="4" y="697"/>
                </a:lnTo>
                <a:lnTo>
                  <a:pt x="4" y="712"/>
                </a:lnTo>
                <a:lnTo>
                  <a:pt x="6" y="727"/>
                </a:lnTo>
                <a:lnTo>
                  <a:pt x="6" y="742"/>
                </a:lnTo>
                <a:lnTo>
                  <a:pt x="6" y="758"/>
                </a:lnTo>
                <a:lnTo>
                  <a:pt x="7" y="773"/>
                </a:lnTo>
                <a:lnTo>
                  <a:pt x="7" y="789"/>
                </a:lnTo>
                <a:lnTo>
                  <a:pt x="8" y="805"/>
                </a:lnTo>
                <a:lnTo>
                  <a:pt x="8" y="821"/>
                </a:lnTo>
                <a:lnTo>
                  <a:pt x="8" y="836"/>
                </a:lnTo>
                <a:lnTo>
                  <a:pt x="9" y="851"/>
                </a:lnTo>
                <a:lnTo>
                  <a:pt x="10" y="866"/>
                </a:lnTo>
                <a:lnTo>
                  <a:pt x="10" y="882"/>
                </a:lnTo>
                <a:lnTo>
                  <a:pt x="11" y="897"/>
                </a:lnTo>
                <a:lnTo>
                  <a:pt x="11" y="911"/>
                </a:lnTo>
                <a:lnTo>
                  <a:pt x="13" y="926"/>
                </a:lnTo>
                <a:lnTo>
                  <a:pt x="14" y="941"/>
                </a:lnTo>
                <a:lnTo>
                  <a:pt x="14" y="955"/>
                </a:lnTo>
                <a:lnTo>
                  <a:pt x="16" y="983"/>
                </a:lnTo>
                <a:lnTo>
                  <a:pt x="17" y="996"/>
                </a:lnTo>
                <a:lnTo>
                  <a:pt x="18" y="1008"/>
                </a:lnTo>
                <a:lnTo>
                  <a:pt x="19" y="1021"/>
                </a:lnTo>
                <a:lnTo>
                  <a:pt x="21" y="1034"/>
                </a:lnTo>
                <a:lnTo>
                  <a:pt x="22" y="1046"/>
                </a:lnTo>
                <a:lnTo>
                  <a:pt x="23" y="1057"/>
                </a:lnTo>
                <a:lnTo>
                  <a:pt x="24" y="1069"/>
                </a:lnTo>
                <a:lnTo>
                  <a:pt x="25" y="1080"/>
                </a:lnTo>
                <a:lnTo>
                  <a:pt x="26" y="1091"/>
                </a:lnTo>
                <a:lnTo>
                  <a:pt x="28" y="1101"/>
                </a:lnTo>
                <a:lnTo>
                  <a:pt x="29" y="1110"/>
                </a:lnTo>
                <a:lnTo>
                  <a:pt x="30" y="1121"/>
                </a:lnTo>
                <a:lnTo>
                  <a:pt x="32" y="1130"/>
                </a:lnTo>
                <a:lnTo>
                  <a:pt x="33" y="1138"/>
                </a:lnTo>
                <a:lnTo>
                  <a:pt x="35" y="1147"/>
                </a:lnTo>
                <a:lnTo>
                  <a:pt x="36" y="1156"/>
                </a:lnTo>
                <a:lnTo>
                  <a:pt x="37" y="1163"/>
                </a:lnTo>
                <a:lnTo>
                  <a:pt x="39" y="1171"/>
                </a:lnTo>
                <a:lnTo>
                  <a:pt x="41" y="1185"/>
                </a:lnTo>
                <a:lnTo>
                  <a:pt x="43" y="1190"/>
                </a:lnTo>
                <a:lnTo>
                  <a:pt x="44" y="1196"/>
                </a:lnTo>
                <a:lnTo>
                  <a:pt x="46" y="1202"/>
                </a:lnTo>
                <a:lnTo>
                  <a:pt x="47" y="1207"/>
                </a:lnTo>
                <a:lnTo>
                  <a:pt x="48" y="1211"/>
                </a:lnTo>
                <a:lnTo>
                  <a:pt x="50" y="1216"/>
                </a:lnTo>
                <a:lnTo>
                  <a:pt x="51" y="1220"/>
                </a:lnTo>
                <a:lnTo>
                  <a:pt x="53" y="1224"/>
                </a:lnTo>
                <a:lnTo>
                  <a:pt x="54" y="1227"/>
                </a:lnTo>
                <a:lnTo>
                  <a:pt x="55" y="1231"/>
                </a:lnTo>
                <a:lnTo>
                  <a:pt x="57" y="1234"/>
                </a:lnTo>
                <a:lnTo>
                  <a:pt x="58" y="1237"/>
                </a:lnTo>
                <a:lnTo>
                  <a:pt x="59" y="1239"/>
                </a:lnTo>
                <a:lnTo>
                  <a:pt x="60" y="1241"/>
                </a:lnTo>
                <a:lnTo>
                  <a:pt x="61" y="1242"/>
                </a:lnTo>
                <a:lnTo>
                  <a:pt x="62" y="1245"/>
                </a:lnTo>
                <a:lnTo>
                  <a:pt x="63" y="1246"/>
                </a:lnTo>
                <a:lnTo>
                  <a:pt x="65" y="1247"/>
                </a:lnTo>
                <a:lnTo>
                  <a:pt x="67" y="1249"/>
                </a:lnTo>
                <a:lnTo>
                  <a:pt x="68" y="1249"/>
                </a:lnTo>
                <a:lnTo>
                  <a:pt x="69" y="1249"/>
                </a:lnTo>
                <a:lnTo>
                  <a:pt x="70" y="1251"/>
                </a:lnTo>
                <a:lnTo>
                  <a:pt x="72" y="1251"/>
                </a:lnTo>
                <a:lnTo>
                  <a:pt x="73" y="1249"/>
                </a:lnTo>
                <a:lnTo>
                  <a:pt x="74" y="1249"/>
                </a:lnTo>
                <a:lnTo>
                  <a:pt x="75" y="1248"/>
                </a:lnTo>
                <a:lnTo>
                  <a:pt x="76" y="1247"/>
                </a:lnTo>
                <a:lnTo>
                  <a:pt x="76" y="1246"/>
                </a:lnTo>
                <a:lnTo>
                  <a:pt x="77" y="1245"/>
                </a:lnTo>
                <a:lnTo>
                  <a:pt x="79" y="1244"/>
                </a:lnTo>
                <a:lnTo>
                  <a:pt x="79" y="1242"/>
                </a:lnTo>
                <a:lnTo>
                  <a:pt x="80" y="1240"/>
                </a:lnTo>
                <a:lnTo>
                  <a:pt x="81" y="1239"/>
                </a:lnTo>
                <a:lnTo>
                  <a:pt x="81" y="1237"/>
                </a:lnTo>
                <a:lnTo>
                  <a:pt x="82" y="1234"/>
                </a:lnTo>
                <a:lnTo>
                  <a:pt x="83" y="1232"/>
                </a:lnTo>
                <a:lnTo>
                  <a:pt x="84" y="1226"/>
                </a:lnTo>
                <a:lnTo>
                  <a:pt x="84" y="1224"/>
                </a:lnTo>
                <a:lnTo>
                  <a:pt x="85" y="1220"/>
                </a:lnTo>
                <a:lnTo>
                  <a:pt x="87" y="1217"/>
                </a:lnTo>
                <a:lnTo>
                  <a:pt x="87" y="1214"/>
                </a:lnTo>
                <a:lnTo>
                  <a:pt x="88" y="1210"/>
                </a:lnTo>
                <a:lnTo>
                  <a:pt x="88" y="1205"/>
                </a:lnTo>
                <a:lnTo>
                  <a:pt x="89" y="1202"/>
                </a:lnTo>
                <a:lnTo>
                  <a:pt x="89" y="1197"/>
                </a:lnTo>
                <a:lnTo>
                  <a:pt x="90" y="1193"/>
                </a:lnTo>
                <a:lnTo>
                  <a:pt x="90" y="1188"/>
                </a:lnTo>
                <a:lnTo>
                  <a:pt x="91" y="1182"/>
                </a:lnTo>
                <a:lnTo>
                  <a:pt x="91" y="1176"/>
                </a:lnTo>
                <a:lnTo>
                  <a:pt x="92" y="1171"/>
                </a:lnTo>
                <a:lnTo>
                  <a:pt x="92" y="1164"/>
                </a:lnTo>
                <a:lnTo>
                  <a:pt x="92" y="1158"/>
                </a:lnTo>
                <a:lnTo>
                  <a:pt x="94" y="1150"/>
                </a:lnTo>
                <a:lnTo>
                  <a:pt x="94" y="1143"/>
                </a:lnTo>
                <a:lnTo>
                  <a:pt x="95" y="1135"/>
                </a:lnTo>
                <a:lnTo>
                  <a:pt x="96" y="1117"/>
                </a:lnTo>
                <a:lnTo>
                  <a:pt x="96" y="1108"/>
                </a:lnTo>
                <a:lnTo>
                  <a:pt x="96" y="1098"/>
                </a:lnTo>
                <a:lnTo>
                  <a:pt x="97" y="1088"/>
                </a:lnTo>
                <a:lnTo>
                  <a:pt x="97" y="1077"/>
                </a:lnTo>
                <a:lnTo>
                  <a:pt x="97" y="1066"/>
                </a:lnTo>
                <a:lnTo>
                  <a:pt x="98" y="1055"/>
                </a:lnTo>
                <a:lnTo>
                  <a:pt x="98" y="1042"/>
                </a:lnTo>
                <a:lnTo>
                  <a:pt x="98" y="1029"/>
                </a:lnTo>
                <a:lnTo>
                  <a:pt x="98" y="1017"/>
                </a:lnTo>
                <a:lnTo>
                  <a:pt x="99" y="1003"/>
                </a:lnTo>
                <a:lnTo>
                  <a:pt x="99" y="989"/>
                </a:lnTo>
                <a:lnTo>
                  <a:pt x="99" y="974"/>
                </a:lnTo>
                <a:lnTo>
                  <a:pt x="99" y="959"/>
                </a:lnTo>
                <a:lnTo>
                  <a:pt x="99" y="942"/>
                </a:lnTo>
                <a:lnTo>
                  <a:pt x="99" y="926"/>
                </a:lnTo>
                <a:lnTo>
                  <a:pt x="99" y="910"/>
                </a:lnTo>
                <a:lnTo>
                  <a:pt x="99" y="893"/>
                </a:lnTo>
                <a:lnTo>
                  <a:pt x="99" y="875"/>
                </a:lnTo>
                <a:lnTo>
                  <a:pt x="99" y="838"/>
                </a:lnTo>
                <a:lnTo>
                  <a:pt x="99" y="820"/>
                </a:lnTo>
                <a:lnTo>
                  <a:pt x="99" y="800"/>
                </a:lnTo>
                <a:lnTo>
                  <a:pt x="99" y="779"/>
                </a:lnTo>
                <a:lnTo>
                  <a:pt x="98" y="759"/>
                </a:lnTo>
                <a:lnTo>
                  <a:pt x="98" y="738"/>
                </a:lnTo>
                <a:lnTo>
                  <a:pt x="98" y="718"/>
                </a:lnTo>
                <a:lnTo>
                  <a:pt x="97" y="697"/>
                </a:lnTo>
                <a:lnTo>
                  <a:pt x="97" y="675"/>
                </a:lnTo>
                <a:lnTo>
                  <a:pt x="96" y="654"/>
                </a:lnTo>
                <a:lnTo>
                  <a:pt x="96" y="633"/>
                </a:lnTo>
                <a:lnTo>
                  <a:pt x="95" y="611"/>
                </a:lnTo>
                <a:lnTo>
                  <a:pt x="95" y="590"/>
                </a:lnTo>
                <a:lnTo>
                  <a:pt x="94" y="569"/>
                </a:lnTo>
                <a:lnTo>
                  <a:pt x="94" y="548"/>
                </a:lnTo>
                <a:lnTo>
                  <a:pt x="92" y="528"/>
                </a:lnTo>
                <a:lnTo>
                  <a:pt x="92" y="508"/>
                </a:lnTo>
                <a:lnTo>
                  <a:pt x="91" y="488"/>
                </a:lnTo>
                <a:lnTo>
                  <a:pt x="91" y="469"/>
                </a:lnTo>
                <a:lnTo>
                  <a:pt x="90" y="431"/>
                </a:lnTo>
                <a:lnTo>
                  <a:pt x="89" y="413"/>
                </a:lnTo>
                <a:lnTo>
                  <a:pt x="89" y="396"/>
                </a:lnTo>
                <a:lnTo>
                  <a:pt x="88" y="379"/>
                </a:lnTo>
                <a:lnTo>
                  <a:pt x="88" y="363"/>
                </a:lnTo>
                <a:lnTo>
                  <a:pt x="87" y="348"/>
                </a:lnTo>
                <a:lnTo>
                  <a:pt x="87" y="333"/>
                </a:lnTo>
                <a:lnTo>
                  <a:pt x="85" y="318"/>
                </a:lnTo>
                <a:lnTo>
                  <a:pt x="85" y="304"/>
                </a:lnTo>
                <a:lnTo>
                  <a:pt x="84" y="291"/>
                </a:lnTo>
                <a:lnTo>
                  <a:pt x="84" y="279"/>
                </a:lnTo>
                <a:lnTo>
                  <a:pt x="83" y="266"/>
                </a:lnTo>
                <a:lnTo>
                  <a:pt x="83" y="253"/>
                </a:lnTo>
                <a:lnTo>
                  <a:pt x="82" y="241"/>
                </a:lnTo>
                <a:lnTo>
                  <a:pt x="82" y="231"/>
                </a:lnTo>
                <a:lnTo>
                  <a:pt x="81" y="221"/>
                </a:lnTo>
                <a:lnTo>
                  <a:pt x="81" y="210"/>
                </a:lnTo>
                <a:lnTo>
                  <a:pt x="80" y="200"/>
                </a:lnTo>
                <a:lnTo>
                  <a:pt x="80" y="190"/>
                </a:lnTo>
                <a:lnTo>
                  <a:pt x="79" y="173"/>
                </a:lnTo>
                <a:lnTo>
                  <a:pt x="77" y="164"/>
                </a:lnTo>
                <a:lnTo>
                  <a:pt x="77" y="156"/>
                </a:lnTo>
                <a:lnTo>
                  <a:pt x="76" y="149"/>
                </a:lnTo>
                <a:lnTo>
                  <a:pt x="76" y="141"/>
                </a:lnTo>
                <a:lnTo>
                  <a:pt x="75" y="134"/>
                </a:lnTo>
                <a:lnTo>
                  <a:pt x="75" y="127"/>
                </a:lnTo>
                <a:lnTo>
                  <a:pt x="74" y="121"/>
                </a:lnTo>
                <a:lnTo>
                  <a:pt x="74" y="114"/>
                </a:lnTo>
                <a:lnTo>
                  <a:pt x="73" y="108"/>
                </a:lnTo>
                <a:lnTo>
                  <a:pt x="73" y="102"/>
                </a:lnTo>
                <a:lnTo>
                  <a:pt x="72" y="97"/>
                </a:lnTo>
                <a:lnTo>
                  <a:pt x="70" y="92"/>
                </a:lnTo>
                <a:lnTo>
                  <a:pt x="70" y="86"/>
                </a:lnTo>
                <a:lnTo>
                  <a:pt x="69" y="82"/>
                </a:lnTo>
                <a:lnTo>
                  <a:pt x="69" y="77"/>
                </a:lnTo>
                <a:lnTo>
                  <a:pt x="68" y="72"/>
                </a:lnTo>
                <a:lnTo>
                  <a:pt x="67" y="68"/>
                </a:lnTo>
                <a:lnTo>
                  <a:pt x="67" y="64"/>
                </a:lnTo>
                <a:lnTo>
                  <a:pt x="66" y="56"/>
                </a:lnTo>
                <a:lnTo>
                  <a:pt x="65" y="53"/>
                </a:lnTo>
                <a:lnTo>
                  <a:pt x="63" y="49"/>
                </a:lnTo>
                <a:lnTo>
                  <a:pt x="62" y="46"/>
                </a:lnTo>
                <a:lnTo>
                  <a:pt x="62" y="42"/>
                </a:lnTo>
                <a:lnTo>
                  <a:pt x="61" y="39"/>
                </a:lnTo>
                <a:lnTo>
                  <a:pt x="60" y="35"/>
                </a:lnTo>
                <a:lnTo>
                  <a:pt x="59" y="33"/>
                </a:lnTo>
                <a:lnTo>
                  <a:pt x="59" y="29"/>
                </a:lnTo>
                <a:lnTo>
                  <a:pt x="58" y="27"/>
                </a:lnTo>
                <a:lnTo>
                  <a:pt x="57" y="25"/>
                </a:lnTo>
                <a:lnTo>
                  <a:pt x="55" y="22"/>
                </a:lnTo>
                <a:lnTo>
                  <a:pt x="54" y="20"/>
                </a:lnTo>
                <a:lnTo>
                  <a:pt x="54" y="18"/>
                </a:lnTo>
                <a:lnTo>
                  <a:pt x="53" y="16"/>
                </a:lnTo>
                <a:lnTo>
                  <a:pt x="52" y="13"/>
                </a:lnTo>
                <a:lnTo>
                  <a:pt x="51" y="12"/>
                </a:lnTo>
                <a:lnTo>
                  <a:pt x="51" y="10"/>
                </a:lnTo>
                <a:lnTo>
                  <a:pt x="50" y="9"/>
                </a:lnTo>
                <a:lnTo>
                  <a:pt x="48" y="6"/>
                </a:lnTo>
                <a:lnTo>
                  <a:pt x="47" y="4"/>
                </a:lnTo>
                <a:lnTo>
                  <a:pt x="46" y="4"/>
                </a:lnTo>
                <a:lnTo>
                  <a:pt x="46" y="3"/>
                </a:lnTo>
                <a:lnTo>
                  <a:pt x="45" y="2"/>
                </a:lnTo>
                <a:lnTo>
                  <a:pt x="44" y="0"/>
                </a:lnTo>
                <a:lnTo>
                  <a:pt x="43" y="0"/>
                </a:lnTo>
                <a:lnTo>
                  <a:pt x="41" y="0"/>
                </a:lnTo>
                <a:lnTo>
                  <a:pt x="40" y="0"/>
                </a:lnTo>
                <a:lnTo>
                  <a:pt x="39" y="2"/>
                </a:lnTo>
                <a:lnTo>
                  <a:pt x="38" y="2"/>
                </a:lnTo>
                <a:lnTo>
                  <a:pt x="38" y="3"/>
                </a:lnTo>
                <a:lnTo>
                  <a:pt x="37" y="4"/>
                </a:lnTo>
                <a:lnTo>
                  <a:pt x="36" y="5"/>
                </a:lnTo>
                <a:lnTo>
                  <a:pt x="35" y="7"/>
                </a:lnTo>
                <a:lnTo>
                  <a:pt x="35" y="10"/>
                </a:lnTo>
                <a:lnTo>
                  <a:pt x="32" y="14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3" name="Freeform 84"/>
          <p:cNvSpPr>
            <a:spLocks/>
          </p:cNvSpPr>
          <p:nvPr/>
        </p:nvSpPr>
        <p:spPr bwMode="auto">
          <a:xfrm>
            <a:off x="6411913" y="3676650"/>
            <a:ext cx="293687" cy="1827213"/>
          </a:xfrm>
          <a:custGeom>
            <a:avLst/>
            <a:gdLst>
              <a:gd name="T0" fmla="*/ 27 w 555"/>
              <a:gd name="T1" fmla="*/ 178 h 3451"/>
              <a:gd name="T2" fmla="*/ 55 w 555"/>
              <a:gd name="T3" fmla="*/ 399 h 3451"/>
              <a:gd name="T4" fmla="*/ 80 w 555"/>
              <a:gd name="T5" fmla="*/ 696 h 3451"/>
              <a:gd name="T6" fmla="*/ 100 w 555"/>
              <a:gd name="T7" fmla="*/ 1015 h 3451"/>
              <a:gd name="T8" fmla="*/ 127 w 555"/>
              <a:gd name="T9" fmla="*/ 1416 h 3451"/>
              <a:gd name="T10" fmla="*/ 153 w 555"/>
              <a:gd name="T11" fmla="*/ 1797 h 3451"/>
              <a:gd name="T12" fmla="*/ 181 w 555"/>
              <a:gd name="T13" fmla="*/ 2208 h 3451"/>
              <a:gd name="T14" fmla="*/ 200 w 555"/>
              <a:gd name="T15" fmla="*/ 2540 h 3451"/>
              <a:gd name="T16" fmla="*/ 213 w 555"/>
              <a:gd name="T17" fmla="*/ 2841 h 3451"/>
              <a:gd name="T18" fmla="*/ 223 w 555"/>
              <a:gd name="T19" fmla="*/ 3044 h 3451"/>
              <a:gd name="T20" fmla="*/ 237 w 555"/>
              <a:gd name="T21" fmla="*/ 3209 h 3451"/>
              <a:gd name="T22" fmla="*/ 253 w 555"/>
              <a:gd name="T23" fmla="*/ 3317 h 3451"/>
              <a:gd name="T24" fmla="*/ 270 w 555"/>
              <a:gd name="T25" fmla="*/ 3399 h 3451"/>
              <a:gd name="T26" fmla="*/ 282 w 555"/>
              <a:gd name="T27" fmla="*/ 3442 h 3451"/>
              <a:gd name="T28" fmla="*/ 296 w 555"/>
              <a:gd name="T29" fmla="*/ 3448 h 3451"/>
              <a:gd name="T30" fmla="*/ 312 w 555"/>
              <a:gd name="T31" fmla="*/ 3413 h 3451"/>
              <a:gd name="T32" fmla="*/ 329 w 555"/>
              <a:gd name="T33" fmla="*/ 3344 h 3451"/>
              <a:gd name="T34" fmla="*/ 339 w 555"/>
              <a:gd name="T35" fmla="*/ 3265 h 3451"/>
              <a:gd name="T36" fmla="*/ 343 w 555"/>
              <a:gd name="T37" fmla="*/ 3178 h 3451"/>
              <a:gd name="T38" fmla="*/ 348 w 555"/>
              <a:gd name="T39" fmla="*/ 3071 h 3451"/>
              <a:gd name="T40" fmla="*/ 351 w 555"/>
              <a:gd name="T41" fmla="*/ 2975 h 3451"/>
              <a:gd name="T42" fmla="*/ 352 w 555"/>
              <a:gd name="T43" fmla="*/ 2876 h 3451"/>
              <a:gd name="T44" fmla="*/ 355 w 555"/>
              <a:gd name="T45" fmla="*/ 2806 h 3451"/>
              <a:gd name="T46" fmla="*/ 358 w 555"/>
              <a:gd name="T47" fmla="*/ 2770 h 3451"/>
              <a:gd name="T48" fmla="*/ 369 w 555"/>
              <a:gd name="T49" fmla="*/ 2788 h 3451"/>
              <a:gd name="T50" fmla="*/ 391 w 555"/>
              <a:gd name="T51" fmla="*/ 2861 h 3451"/>
              <a:gd name="T52" fmla="*/ 417 w 555"/>
              <a:gd name="T53" fmla="*/ 2944 h 3451"/>
              <a:gd name="T54" fmla="*/ 450 w 555"/>
              <a:gd name="T55" fmla="*/ 2991 h 3451"/>
              <a:gd name="T56" fmla="*/ 479 w 555"/>
              <a:gd name="T57" fmla="*/ 2966 h 3451"/>
              <a:gd name="T58" fmla="*/ 512 w 555"/>
              <a:gd name="T59" fmla="*/ 2868 h 3451"/>
              <a:gd name="T60" fmla="*/ 538 w 555"/>
              <a:gd name="T61" fmla="*/ 2727 h 3451"/>
              <a:gd name="T62" fmla="*/ 554 w 555"/>
              <a:gd name="T63" fmla="*/ 2543 h 3451"/>
              <a:gd name="T64" fmla="*/ 553 w 555"/>
              <a:gd name="T65" fmla="*/ 2369 h 3451"/>
              <a:gd name="T66" fmla="*/ 540 w 555"/>
              <a:gd name="T67" fmla="*/ 2178 h 3451"/>
              <a:gd name="T68" fmla="*/ 521 w 555"/>
              <a:gd name="T69" fmla="*/ 2018 h 3451"/>
              <a:gd name="T70" fmla="*/ 495 w 555"/>
              <a:gd name="T71" fmla="*/ 1873 h 3451"/>
              <a:gd name="T72" fmla="*/ 466 w 555"/>
              <a:gd name="T73" fmla="*/ 1785 h 3451"/>
              <a:gd name="T74" fmla="*/ 436 w 555"/>
              <a:gd name="T75" fmla="*/ 1736 h 3451"/>
              <a:gd name="T76" fmla="*/ 413 w 555"/>
              <a:gd name="T77" fmla="*/ 1732 h 3451"/>
              <a:gd name="T78" fmla="*/ 396 w 555"/>
              <a:gd name="T79" fmla="*/ 1765 h 3451"/>
              <a:gd name="T80" fmla="*/ 383 w 555"/>
              <a:gd name="T81" fmla="*/ 1838 h 3451"/>
              <a:gd name="T82" fmla="*/ 374 w 555"/>
              <a:gd name="T83" fmla="*/ 1926 h 3451"/>
              <a:gd name="T84" fmla="*/ 366 w 555"/>
              <a:gd name="T85" fmla="*/ 2036 h 3451"/>
              <a:gd name="T86" fmla="*/ 361 w 555"/>
              <a:gd name="T87" fmla="*/ 2125 h 3451"/>
              <a:gd name="T88" fmla="*/ 355 w 555"/>
              <a:gd name="T89" fmla="*/ 2186 h 3451"/>
              <a:gd name="T90" fmla="*/ 348 w 555"/>
              <a:gd name="T91" fmla="*/ 2201 h 3451"/>
              <a:gd name="T92" fmla="*/ 334 w 555"/>
              <a:gd name="T93" fmla="*/ 2182 h 3451"/>
              <a:gd name="T94" fmla="*/ 315 w 555"/>
              <a:gd name="T95" fmla="*/ 2132 h 3451"/>
              <a:gd name="T96" fmla="*/ 297 w 555"/>
              <a:gd name="T97" fmla="*/ 2029 h 3451"/>
              <a:gd name="T98" fmla="*/ 283 w 555"/>
              <a:gd name="T99" fmla="*/ 1887 h 3451"/>
              <a:gd name="T100" fmla="*/ 266 w 555"/>
              <a:gd name="T101" fmla="*/ 1668 h 3451"/>
              <a:gd name="T102" fmla="*/ 244 w 555"/>
              <a:gd name="T103" fmla="*/ 1425 h 3451"/>
              <a:gd name="T104" fmla="*/ 219 w 555"/>
              <a:gd name="T105" fmla="*/ 1137 h 3451"/>
              <a:gd name="T106" fmla="*/ 197 w 555"/>
              <a:gd name="T107" fmla="*/ 886 h 3451"/>
              <a:gd name="T108" fmla="*/ 174 w 555"/>
              <a:gd name="T109" fmla="*/ 626 h 3451"/>
              <a:gd name="T110" fmla="*/ 154 w 555"/>
              <a:gd name="T111" fmla="*/ 414 h 3451"/>
              <a:gd name="T112" fmla="*/ 137 w 555"/>
              <a:gd name="T113" fmla="*/ 222 h 3451"/>
              <a:gd name="T114" fmla="*/ 127 w 555"/>
              <a:gd name="T115" fmla="*/ 104 h 3451"/>
              <a:gd name="T116" fmla="*/ 120 w 555"/>
              <a:gd name="T117" fmla="*/ 17 h 345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5"/>
              <a:gd name="T178" fmla="*/ 0 h 3451"/>
              <a:gd name="T179" fmla="*/ 555 w 555"/>
              <a:gd name="T180" fmla="*/ 3451 h 345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5" h="3451">
                <a:moveTo>
                  <a:pt x="0" y="0"/>
                </a:moveTo>
                <a:lnTo>
                  <a:pt x="4" y="22"/>
                </a:lnTo>
                <a:lnTo>
                  <a:pt x="7" y="44"/>
                </a:lnTo>
                <a:lnTo>
                  <a:pt x="11" y="66"/>
                </a:lnTo>
                <a:lnTo>
                  <a:pt x="14" y="88"/>
                </a:lnTo>
                <a:lnTo>
                  <a:pt x="18" y="110"/>
                </a:lnTo>
                <a:lnTo>
                  <a:pt x="21" y="132"/>
                </a:lnTo>
                <a:lnTo>
                  <a:pt x="24" y="155"/>
                </a:lnTo>
                <a:lnTo>
                  <a:pt x="27" y="178"/>
                </a:lnTo>
                <a:lnTo>
                  <a:pt x="31" y="200"/>
                </a:lnTo>
                <a:lnTo>
                  <a:pt x="34" y="225"/>
                </a:lnTo>
                <a:lnTo>
                  <a:pt x="37" y="248"/>
                </a:lnTo>
                <a:lnTo>
                  <a:pt x="40" y="272"/>
                </a:lnTo>
                <a:lnTo>
                  <a:pt x="43" y="297"/>
                </a:lnTo>
                <a:lnTo>
                  <a:pt x="47" y="321"/>
                </a:lnTo>
                <a:lnTo>
                  <a:pt x="49" y="346"/>
                </a:lnTo>
                <a:lnTo>
                  <a:pt x="53" y="373"/>
                </a:lnTo>
                <a:lnTo>
                  <a:pt x="55" y="399"/>
                </a:lnTo>
                <a:lnTo>
                  <a:pt x="58" y="426"/>
                </a:lnTo>
                <a:lnTo>
                  <a:pt x="63" y="482"/>
                </a:lnTo>
                <a:lnTo>
                  <a:pt x="65" y="510"/>
                </a:lnTo>
                <a:lnTo>
                  <a:pt x="69" y="540"/>
                </a:lnTo>
                <a:lnTo>
                  <a:pt x="71" y="570"/>
                </a:lnTo>
                <a:lnTo>
                  <a:pt x="73" y="600"/>
                </a:lnTo>
                <a:lnTo>
                  <a:pt x="76" y="631"/>
                </a:lnTo>
                <a:lnTo>
                  <a:pt x="78" y="664"/>
                </a:lnTo>
                <a:lnTo>
                  <a:pt x="80" y="696"/>
                </a:lnTo>
                <a:lnTo>
                  <a:pt x="83" y="730"/>
                </a:lnTo>
                <a:lnTo>
                  <a:pt x="84" y="764"/>
                </a:lnTo>
                <a:lnTo>
                  <a:pt x="86" y="797"/>
                </a:lnTo>
                <a:lnTo>
                  <a:pt x="88" y="832"/>
                </a:lnTo>
                <a:lnTo>
                  <a:pt x="91" y="868"/>
                </a:lnTo>
                <a:lnTo>
                  <a:pt x="93" y="904"/>
                </a:lnTo>
                <a:lnTo>
                  <a:pt x="95" y="940"/>
                </a:lnTo>
                <a:lnTo>
                  <a:pt x="98" y="977"/>
                </a:lnTo>
                <a:lnTo>
                  <a:pt x="100" y="1015"/>
                </a:lnTo>
                <a:lnTo>
                  <a:pt x="102" y="1053"/>
                </a:lnTo>
                <a:lnTo>
                  <a:pt x="105" y="1091"/>
                </a:lnTo>
                <a:lnTo>
                  <a:pt x="110" y="1170"/>
                </a:lnTo>
                <a:lnTo>
                  <a:pt x="113" y="1210"/>
                </a:lnTo>
                <a:lnTo>
                  <a:pt x="115" y="1250"/>
                </a:lnTo>
                <a:lnTo>
                  <a:pt x="119" y="1291"/>
                </a:lnTo>
                <a:lnTo>
                  <a:pt x="121" y="1332"/>
                </a:lnTo>
                <a:lnTo>
                  <a:pt x="123" y="1374"/>
                </a:lnTo>
                <a:lnTo>
                  <a:pt x="127" y="1416"/>
                </a:lnTo>
                <a:lnTo>
                  <a:pt x="130" y="1458"/>
                </a:lnTo>
                <a:lnTo>
                  <a:pt x="132" y="1500"/>
                </a:lnTo>
                <a:lnTo>
                  <a:pt x="136" y="1542"/>
                </a:lnTo>
                <a:lnTo>
                  <a:pt x="138" y="1585"/>
                </a:lnTo>
                <a:lnTo>
                  <a:pt x="142" y="1628"/>
                </a:lnTo>
                <a:lnTo>
                  <a:pt x="145" y="1670"/>
                </a:lnTo>
                <a:lnTo>
                  <a:pt x="147" y="1712"/>
                </a:lnTo>
                <a:lnTo>
                  <a:pt x="151" y="1755"/>
                </a:lnTo>
                <a:lnTo>
                  <a:pt x="153" y="1797"/>
                </a:lnTo>
                <a:lnTo>
                  <a:pt x="157" y="1840"/>
                </a:lnTo>
                <a:lnTo>
                  <a:pt x="159" y="1882"/>
                </a:lnTo>
                <a:lnTo>
                  <a:pt x="163" y="1924"/>
                </a:lnTo>
                <a:lnTo>
                  <a:pt x="168" y="2007"/>
                </a:lnTo>
                <a:lnTo>
                  <a:pt x="171" y="2048"/>
                </a:lnTo>
                <a:lnTo>
                  <a:pt x="173" y="2089"/>
                </a:lnTo>
                <a:lnTo>
                  <a:pt x="175" y="2129"/>
                </a:lnTo>
                <a:lnTo>
                  <a:pt x="179" y="2169"/>
                </a:lnTo>
                <a:lnTo>
                  <a:pt x="181" y="2208"/>
                </a:lnTo>
                <a:lnTo>
                  <a:pt x="183" y="2248"/>
                </a:lnTo>
                <a:lnTo>
                  <a:pt x="186" y="2286"/>
                </a:lnTo>
                <a:lnTo>
                  <a:pt x="188" y="2324"/>
                </a:lnTo>
                <a:lnTo>
                  <a:pt x="189" y="2361"/>
                </a:lnTo>
                <a:lnTo>
                  <a:pt x="191" y="2398"/>
                </a:lnTo>
                <a:lnTo>
                  <a:pt x="194" y="2435"/>
                </a:lnTo>
                <a:lnTo>
                  <a:pt x="196" y="2470"/>
                </a:lnTo>
                <a:lnTo>
                  <a:pt x="197" y="2506"/>
                </a:lnTo>
                <a:lnTo>
                  <a:pt x="200" y="2540"/>
                </a:lnTo>
                <a:lnTo>
                  <a:pt x="201" y="2573"/>
                </a:lnTo>
                <a:lnTo>
                  <a:pt x="203" y="2607"/>
                </a:lnTo>
                <a:lnTo>
                  <a:pt x="204" y="2638"/>
                </a:lnTo>
                <a:lnTo>
                  <a:pt x="205" y="2669"/>
                </a:lnTo>
                <a:lnTo>
                  <a:pt x="209" y="2730"/>
                </a:lnTo>
                <a:lnTo>
                  <a:pt x="210" y="2759"/>
                </a:lnTo>
                <a:lnTo>
                  <a:pt x="211" y="2788"/>
                </a:lnTo>
                <a:lnTo>
                  <a:pt x="212" y="2814"/>
                </a:lnTo>
                <a:lnTo>
                  <a:pt x="213" y="2841"/>
                </a:lnTo>
                <a:lnTo>
                  <a:pt x="215" y="2866"/>
                </a:lnTo>
                <a:lnTo>
                  <a:pt x="216" y="2891"/>
                </a:lnTo>
                <a:lnTo>
                  <a:pt x="217" y="2915"/>
                </a:lnTo>
                <a:lnTo>
                  <a:pt x="218" y="2938"/>
                </a:lnTo>
                <a:lnTo>
                  <a:pt x="219" y="2960"/>
                </a:lnTo>
                <a:lnTo>
                  <a:pt x="220" y="2982"/>
                </a:lnTo>
                <a:lnTo>
                  <a:pt x="222" y="3003"/>
                </a:lnTo>
                <a:lnTo>
                  <a:pt x="222" y="3024"/>
                </a:lnTo>
                <a:lnTo>
                  <a:pt x="223" y="3044"/>
                </a:lnTo>
                <a:lnTo>
                  <a:pt x="224" y="3063"/>
                </a:lnTo>
                <a:lnTo>
                  <a:pt x="225" y="3082"/>
                </a:lnTo>
                <a:lnTo>
                  <a:pt x="226" y="3099"/>
                </a:lnTo>
                <a:lnTo>
                  <a:pt x="227" y="3117"/>
                </a:lnTo>
                <a:lnTo>
                  <a:pt x="230" y="3134"/>
                </a:lnTo>
                <a:lnTo>
                  <a:pt x="232" y="3165"/>
                </a:lnTo>
                <a:lnTo>
                  <a:pt x="233" y="3180"/>
                </a:lnTo>
                <a:lnTo>
                  <a:pt x="235" y="3195"/>
                </a:lnTo>
                <a:lnTo>
                  <a:pt x="237" y="3209"/>
                </a:lnTo>
                <a:lnTo>
                  <a:pt x="239" y="3223"/>
                </a:lnTo>
                <a:lnTo>
                  <a:pt x="240" y="3237"/>
                </a:lnTo>
                <a:lnTo>
                  <a:pt x="242" y="3250"/>
                </a:lnTo>
                <a:lnTo>
                  <a:pt x="244" y="3261"/>
                </a:lnTo>
                <a:lnTo>
                  <a:pt x="246" y="3274"/>
                </a:lnTo>
                <a:lnTo>
                  <a:pt x="247" y="3286"/>
                </a:lnTo>
                <a:lnTo>
                  <a:pt x="249" y="3296"/>
                </a:lnTo>
                <a:lnTo>
                  <a:pt x="252" y="3307"/>
                </a:lnTo>
                <a:lnTo>
                  <a:pt x="253" y="3317"/>
                </a:lnTo>
                <a:lnTo>
                  <a:pt x="255" y="3327"/>
                </a:lnTo>
                <a:lnTo>
                  <a:pt x="257" y="3337"/>
                </a:lnTo>
                <a:lnTo>
                  <a:pt x="259" y="3346"/>
                </a:lnTo>
                <a:lnTo>
                  <a:pt x="261" y="3354"/>
                </a:lnTo>
                <a:lnTo>
                  <a:pt x="262" y="3362"/>
                </a:lnTo>
                <a:lnTo>
                  <a:pt x="264" y="3370"/>
                </a:lnTo>
                <a:lnTo>
                  <a:pt x="268" y="3385"/>
                </a:lnTo>
                <a:lnTo>
                  <a:pt x="269" y="3392"/>
                </a:lnTo>
                <a:lnTo>
                  <a:pt x="270" y="3399"/>
                </a:lnTo>
                <a:lnTo>
                  <a:pt x="271" y="3405"/>
                </a:lnTo>
                <a:lnTo>
                  <a:pt x="274" y="3411"/>
                </a:lnTo>
                <a:lnTo>
                  <a:pt x="275" y="3417"/>
                </a:lnTo>
                <a:lnTo>
                  <a:pt x="276" y="3422"/>
                </a:lnTo>
                <a:lnTo>
                  <a:pt x="277" y="3427"/>
                </a:lnTo>
                <a:lnTo>
                  <a:pt x="278" y="3432"/>
                </a:lnTo>
                <a:lnTo>
                  <a:pt x="279" y="3435"/>
                </a:lnTo>
                <a:lnTo>
                  <a:pt x="281" y="3439"/>
                </a:lnTo>
                <a:lnTo>
                  <a:pt x="282" y="3442"/>
                </a:lnTo>
                <a:lnTo>
                  <a:pt x="283" y="3444"/>
                </a:lnTo>
                <a:lnTo>
                  <a:pt x="284" y="3447"/>
                </a:lnTo>
                <a:lnTo>
                  <a:pt x="286" y="3449"/>
                </a:lnTo>
                <a:lnTo>
                  <a:pt x="288" y="3450"/>
                </a:lnTo>
                <a:lnTo>
                  <a:pt x="289" y="3451"/>
                </a:lnTo>
                <a:lnTo>
                  <a:pt x="290" y="3451"/>
                </a:lnTo>
                <a:lnTo>
                  <a:pt x="291" y="3451"/>
                </a:lnTo>
                <a:lnTo>
                  <a:pt x="295" y="3449"/>
                </a:lnTo>
                <a:lnTo>
                  <a:pt x="296" y="3448"/>
                </a:lnTo>
                <a:lnTo>
                  <a:pt x="298" y="3446"/>
                </a:lnTo>
                <a:lnTo>
                  <a:pt x="299" y="3443"/>
                </a:lnTo>
                <a:lnTo>
                  <a:pt x="301" y="3440"/>
                </a:lnTo>
                <a:lnTo>
                  <a:pt x="303" y="3436"/>
                </a:lnTo>
                <a:lnTo>
                  <a:pt x="305" y="3433"/>
                </a:lnTo>
                <a:lnTo>
                  <a:pt x="307" y="3428"/>
                </a:lnTo>
                <a:lnTo>
                  <a:pt x="308" y="3424"/>
                </a:lnTo>
                <a:lnTo>
                  <a:pt x="311" y="3419"/>
                </a:lnTo>
                <a:lnTo>
                  <a:pt x="312" y="3413"/>
                </a:lnTo>
                <a:lnTo>
                  <a:pt x="314" y="3407"/>
                </a:lnTo>
                <a:lnTo>
                  <a:pt x="317" y="3402"/>
                </a:lnTo>
                <a:lnTo>
                  <a:pt x="318" y="3395"/>
                </a:lnTo>
                <a:lnTo>
                  <a:pt x="320" y="3388"/>
                </a:lnTo>
                <a:lnTo>
                  <a:pt x="321" y="3381"/>
                </a:lnTo>
                <a:lnTo>
                  <a:pt x="323" y="3374"/>
                </a:lnTo>
                <a:lnTo>
                  <a:pt x="325" y="3367"/>
                </a:lnTo>
                <a:lnTo>
                  <a:pt x="326" y="3359"/>
                </a:lnTo>
                <a:lnTo>
                  <a:pt x="329" y="3344"/>
                </a:lnTo>
                <a:lnTo>
                  <a:pt x="330" y="3336"/>
                </a:lnTo>
                <a:lnTo>
                  <a:pt x="332" y="3327"/>
                </a:lnTo>
                <a:lnTo>
                  <a:pt x="333" y="3318"/>
                </a:lnTo>
                <a:lnTo>
                  <a:pt x="334" y="3310"/>
                </a:lnTo>
                <a:lnTo>
                  <a:pt x="335" y="3301"/>
                </a:lnTo>
                <a:lnTo>
                  <a:pt x="336" y="3293"/>
                </a:lnTo>
                <a:lnTo>
                  <a:pt x="336" y="3283"/>
                </a:lnTo>
                <a:lnTo>
                  <a:pt x="337" y="3274"/>
                </a:lnTo>
                <a:lnTo>
                  <a:pt x="339" y="3265"/>
                </a:lnTo>
                <a:lnTo>
                  <a:pt x="339" y="3256"/>
                </a:lnTo>
                <a:lnTo>
                  <a:pt x="340" y="3246"/>
                </a:lnTo>
                <a:lnTo>
                  <a:pt x="340" y="3237"/>
                </a:lnTo>
                <a:lnTo>
                  <a:pt x="341" y="3228"/>
                </a:lnTo>
                <a:lnTo>
                  <a:pt x="341" y="3217"/>
                </a:lnTo>
                <a:lnTo>
                  <a:pt x="342" y="3208"/>
                </a:lnTo>
                <a:lnTo>
                  <a:pt x="342" y="3198"/>
                </a:lnTo>
                <a:lnTo>
                  <a:pt x="343" y="3188"/>
                </a:lnTo>
                <a:lnTo>
                  <a:pt x="343" y="3178"/>
                </a:lnTo>
                <a:lnTo>
                  <a:pt x="344" y="3157"/>
                </a:lnTo>
                <a:lnTo>
                  <a:pt x="344" y="3147"/>
                </a:lnTo>
                <a:lnTo>
                  <a:pt x="345" y="3136"/>
                </a:lnTo>
                <a:lnTo>
                  <a:pt x="345" y="3126"/>
                </a:lnTo>
                <a:lnTo>
                  <a:pt x="345" y="3114"/>
                </a:lnTo>
                <a:lnTo>
                  <a:pt x="347" y="3104"/>
                </a:lnTo>
                <a:lnTo>
                  <a:pt x="347" y="3093"/>
                </a:lnTo>
                <a:lnTo>
                  <a:pt x="348" y="3083"/>
                </a:lnTo>
                <a:lnTo>
                  <a:pt x="348" y="3071"/>
                </a:lnTo>
                <a:lnTo>
                  <a:pt x="348" y="3061"/>
                </a:lnTo>
                <a:lnTo>
                  <a:pt x="349" y="3051"/>
                </a:lnTo>
                <a:lnTo>
                  <a:pt x="349" y="3039"/>
                </a:lnTo>
                <a:lnTo>
                  <a:pt x="349" y="3029"/>
                </a:lnTo>
                <a:lnTo>
                  <a:pt x="350" y="3018"/>
                </a:lnTo>
                <a:lnTo>
                  <a:pt x="350" y="3007"/>
                </a:lnTo>
                <a:lnTo>
                  <a:pt x="350" y="2996"/>
                </a:lnTo>
                <a:lnTo>
                  <a:pt x="350" y="2986"/>
                </a:lnTo>
                <a:lnTo>
                  <a:pt x="351" y="2975"/>
                </a:lnTo>
                <a:lnTo>
                  <a:pt x="351" y="2965"/>
                </a:lnTo>
                <a:lnTo>
                  <a:pt x="351" y="2944"/>
                </a:lnTo>
                <a:lnTo>
                  <a:pt x="352" y="2934"/>
                </a:lnTo>
                <a:lnTo>
                  <a:pt x="352" y="2923"/>
                </a:lnTo>
                <a:lnTo>
                  <a:pt x="352" y="2914"/>
                </a:lnTo>
                <a:lnTo>
                  <a:pt x="352" y="2903"/>
                </a:lnTo>
                <a:lnTo>
                  <a:pt x="352" y="2894"/>
                </a:lnTo>
                <a:lnTo>
                  <a:pt x="352" y="2885"/>
                </a:lnTo>
                <a:lnTo>
                  <a:pt x="352" y="2876"/>
                </a:lnTo>
                <a:lnTo>
                  <a:pt x="354" y="2866"/>
                </a:lnTo>
                <a:lnTo>
                  <a:pt x="354" y="2858"/>
                </a:lnTo>
                <a:lnTo>
                  <a:pt x="354" y="2849"/>
                </a:lnTo>
                <a:lnTo>
                  <a:pt x="354" y="2841"/>
                </a:lnTo>
                <a:lnTo>
                  <a:pt x="354" y="2834"/>
                </a:lnTo>
                <a:lnTo>
                  <a:pt x="354" y="2826"/>
                </a:lnTo>
                <a:lnTo>
                  <a:pt x="354" y="2819"/>
                </a:lnTo>
                <a:lnTo>
                  <a:pt x="355" y="2812"/>
                </a:lnTo>
                <a:lnTo>
                  <a:pt x="355" y="2806"/>
                </a:lnTo>
                <a:lnTo>
                  <a:pt x="355" y="2800"/>
                </a:lnTo>
                <a:lnTo>
                  <a:pt x="355" y="2795"/>
                </a:lnTo>
                <a:lnTo>
                  <a:pt x="356" y="2785"/>
                </a:lnTo>
                <a:lnTo>
                  <a:pt x="356" y="2782"/>
                </a:lnTo>
                <a:lnTo>
                  <a:pt x="356" y="2778"/>
                </a:lnTo>
                <a:lnTo>
                  <a:pt x="357" y="2775"/>
                </a:lnTo>
                <a:lnTo>
                  <a:pt x="357" y="2773"/>
                </a:lnTo>
                <a:lnTo>
                  <a:pt x="358" y="2771"/>
                </a:lnTo>
                <a:lnTo>
                  <a:pt x="358" y="2770"/>
                </a:lnTo>
                <a:lnTo>
                  <a:pt x="359" y="2769"/>
                </a:lnTo>
                <a:lnTo>
                  <a:pt x="361" y="2769"/>
                </a:lnTo>
                <a:lnTo>
                  <a:pt x="362" y="2770"/>
                </a:lnTo>
                <a:lnTo>
                  <a:pt x="363" y="2771"/>
                </a:lnTo>
                <a:lnTo>
                  <a:pt x="364" y="2774"/>
                </a:lnTo>
                <a:lnTo>
                  <a:pt x="365" y="2776"/>
                </a:lnTo>
                <a:lnTo>
                  <a:pt x="366" y="2779"/>
                </a:lnTo>
                <a:lnTo>
                  <a:pt x="367" y="2783"/>
                </a:lnTo>
                <a:lnTo>
                  <a:pt x="369" y="2788"/>
                </a:lnTo>
                <a:lnTo>
                  <a:pt x="370" y="2792"/>
                </a:lnTo>
                <a:lnTo>
                  <a:pt x="372" y="2798"/>
                </a:lnTo>
                <a:lnTo>
                  <a:pt x="376" y="2811"/>
                </a:lnTo>
                <a:lnTo>
                  <a:pt x="378" y="2818"/>
                </a:lnTo>
                <a:lnTo>
                  <a:pt x="380" y="2826"/>
                </a:lnTo>
                <a:lnTo>
                  <a:pt x="383" y="2834"/>
                </a:lnTo>
                <a:lnTo>
                  <a:pt x="385" y="2842"/>
                </a:lnTo>
                <a:lnTo>
                  <a:pt x="387" y="2851"/>
                </a:lnTo>
                <a:lnTo>
                  <a:pt x="391" y="2861"/>
                </a:lnTo>
                <a:lnTo>
                  <a:pt x="393" y="2870"/>
                </a:lnTo>
                <a:lnTo>
                  <a:pt x="396" y="2880"/>
                </a:lnTo>
                <a:lnTo>
                  <a:pt x="399" y="2890"/>
                </a:lnTo>
                <a:lnTo>
                  <a:pt x="402" y="2899"/>
                </a:lnTo>
                <a:lnTo>
                  <a:pt x="405" y="2908"/>
                </a:lnTo>
                <a:lnTo>
                  <a:pt x="408" y="2917"/>
                </a:lnTo>
                <a:lnTo>
                  <a:pt x="411" y="2927"/>
                </a:lnTo>
                <a:lnTo>
                  <a:pt x="414" y="2936"/>
                </a:lnTo>
                <a:lnTo>
                  <a:pt x="417" y="2944"/>
                </a:lnTo>
                <a:lnTo>
                  <a:pt x="421" y="2952"/>
                </a:lnTo>
                <a:lnTo>
                  <a:pt x="424" y="2959"/>
                </a:lnTo>
                <a:lnTo>
                  <a:pt x="428" y="2966"/>
                </a:lnTo>
                <a:lnTo>
                  <a:pt x="433" y="2976"/>
                </a:lnTo>
                <a:lnTo>
                  <a:pt x="437" y="2981"/>
                </a:lnTo>
                <a:lnTo>
                  <a:pt x="440" y="2985"/>
                </a:lnTo>
                <a:lnTo>
                  <a:pt x="444" y="2988"/>
                </a:lnTo>
                <a:lnTo>
                  <a:pt x="447" y="2990"/>
                </a:lnTo>
                <a:lnTo>
                  <a:pt x="450" y="2991"/>
                </a:lnTo>
                <a:lnTo>
                  <a:pt x="453" y="2991"/>
                </a:lnTo>
                <a:lnTo>
                  <a:pt x="457" y="2991"/>
                </a:lnTo>
                <a:lnTo>
                  <a:pt x="460" y="2990"/>
                </a:lnTo>
                <a:lnTo>
                  <a:pt x="464" y="2988"/>
                </a:lnTo>
                <a:lnTo>
                  <a:pt x="466" y="2985"/>
                </a:lnTo>
                <a:lnTo>
                  <a:pt x="469" y="2981"/>
                </a:lnTo>
                <a:lnTo>
                  <a:pt x="473" y="2978"/>
                </a:lnTo>
                <a:lnTo>
                  <a:pt x="476" y="2972"/>
                </a:lnTo>
                <a:lnTo>
                  <a:pt x="479" y="2966"/>
                </a:lnTo>
                <a:lnTo>
                  <a:pt x="482" y="2960"/>
                </a:lnTo>
                <a:lnTo>
                  <a:pt x="486" y="2952"/>
                </a:lnTo>
                <a:lnTo>
                  <a:pt x="489" y="2944"/>
                </a:lnTo>
                <a:lnTo>
                  <a:pt x="492" y="2936"/>
                </a:lnTo>
                <a:lnTo>
                  <a:pt x="498" y="2916"/>
                </a:lnTo>
                <a:lnTo>
                  <a:pt x="502" y="2905"/>
                </a:lnTo>
                <a:lnTo>
                  <a:pt x="505" y="2893"/>
                </a:lnTo>
                <a:lnTo>
                  <a:pt x="509" y="2880"/>
                </a:lnTo>
                <a:lnTo>
                  <a:pt x="512" y="2868"/>
                </a:lnTo>
                <a:lnTo>
                  <a:pt x="514" y="2855"/>
                </a:lnTo>
                <a:lnTo>
                  <a:pt x="518" y="2840"/>
                </a:lnTo>
                <a:lnTo>
                  <a:pt x="521" y="2826"/>
                </a:lnTo>
                <a:lnTo>
                  <a:pt x="524" y="2811"/>
                </a:lnTo>
                <a:lnTo>
                  <a:pt x="527" y="2795"/>
                </a:lnTo>
                <a:lnTo>
                  <a:pt x="530" y="2778"/>
                </a:lnTo>
                <a:lnTo>
                  <a:pt x="533" y="2762"/>
                </a:lnTo>
                <a:lnTo>
                  <a:pt x="535" y="2745"/>
                </a:lnTo>
                <a:lnTo>
                  <a:pt x="538" y="2727"/>
                </a:lnTo>
                <a:lnTo>
                  <a:pt x="540" y="2710"/>
                </a:lnTo>
                <a:lnTo>
                  <a:pt x="542" y="2693"/>
                </a:lnTo>
                <a:lnTo>
                  <a:pt x="545" y="2674"/>
                </a:lnTo>
                <a:lnTo>
                  <a:pt x="547" y="2655"/>
                </a:lnTo>
                <a:lnTo>
                  <a:pt x="548" y="2637"/>
                </a:lnTo>
                <a:lnTo>
                  <a:pt x="552" y="2600"/>
                </a:lnTo>
                <a:lnTo>
                  <a:pt x="553" y="2581"/>
                </a:lnTo>
                <a:lnTo>
                  <a:pt x="554" y="2562"/>
                </a:lnTo>
                <a:lnTo>
                  <a:pt x="554" y="2543"/>
                </a:lnTo>
                <a:lnTo>
                  <a:pt x="555" y="2523"/>
                </a:lnTo>
                <a:lnTo>
                  <a:pt x="555" y="2505"/>
                </a:lnTo>
                <a:lnTo>
                  <a:pt x="555" y="2485"/>
                </a:lnTo>
                <a:lnTo>
                  <a:pt x="555" y="2465"/>
                </a:lnTo>
                <a:lnTo>
                  <a:pt x="555" y="2447"/>
                </a:lnTo>
                <a:lnTo>
                  <a:pt x="555" y="2427"/>
                </a:lnTo>
                <a:lnTo>
                  <a:pt x="554" y="2408"/>
                </a:lnTo>
                <a:lnTo>
                  <a:pt x="554" y="2388"/>
                </a:lnTo>
                <a:lnTo>
                  <a:pt x="553" y="2369"/>
                </a:lnTo>
                <a:lnTo>
                  <a:pt x="552" y="2350"/>
                </a:lnTo>
                <a:lnTo>
                  <a:pt x="552" y="2330"/>
                </a:lnTo>
                <a:lnTo>
                  <a:pt x="550" y="2311"/>
                </a:lnTo>
                <a:lnTo>
                  <a:pt x="549" y="2292"/>
                </a:lnTo>
                <a:lnTo>
                  <a:pt x="548" y="2272"/>
                </a:lnTo>
                <a:lnTo>
                  <a:pt x="546" y="2253"/>
                </a:lnTo>
                <a:lnTo>
                  <a:pt x="543" y="2215"/>
                </a:lnTo>
                <a:lnTo>
                  <a:pt x="541" y="2197"/>
                </a:lnTo>
                <a:lnTo>
                  <a:pt x="540" y="2178"/>
                </a:lnTo>
                <a:lnTo>
                  <a:pt x="538" y="2160"/>
                </a:lnTo>
                <a:lnTo>
                  <a:pt x="536" y="2141"/>
                </a:lnTo>
                <a:lnTo>
                  <a:pt x="534" y="2123"/>
                </a:lnTo>
                <a:lnTo>
                  <a:pt x="532" y="2105"/>
                </a:lnTo>
                <a:lnTo>
                  <a:pt x="531" y="2087"/>
                </a:lnTo>
                <a:lnTo>
                  <a:pt x="528" y="2069"/>
                </a:lnTo>
                <a:lnTo>
                  <a:pt x="526" y="2052"/>
                </a:lnTo>
                <a:lnTo>
                  <a:pt x="524" y="2036"/>
                </a:lnTo>
                <a:lnTo>
                  <a:pt x="521" y="2018"/>
                </a:lnTo>
                <a:lnTo>
                  <a:pt x="519" y="2002"/>
                </a:lnTo>
                <a:lnTo>
                  <a:pt x="517" y="1986"/>
                </a:lnTo>
                <a:lnTo>
                  <a:pt x="514" y="1971"/>
                </a:lnTo>
                <a:lnTo>
                  <a:pt x="512" y="1956"/>
                </a:lnTo>
                <a:lnTo>
                  <a:pt x="509" y="1941"/>
                </a:lnTo>
                <a:lnTo>
                  <a:pt x="506" y="1927"/>
                </a:lnTo>
                <a:lnTo>
                  <a:pt x="504" y="1913"/>
                </a:lnTo>
                <a:lnTo>
                  <a:pt x="498" y="1886"/>
                </a:lnTo>
                <a:lnTo>
                  <a:pt x="495" y="1873"/>
                </a:lnTo>
                <a:lnTo>
                  <a:pt x="491" y="1862"/>
                </a:lnTo>
                <a:lnTo>
                  <a:pt x="489" y="1850"/>
                </a:lnTo>
                <a:lnTo>
                  <a:pt x="486" y="1840"/>
                </a:lnTo>
                <a:lnTo>
                  <a:pt x="482" y="1829"/>
                </a:lnTo>
                <a:lnTo>
                  <a:pt x="480" y="1819"/>
                </a:lnTo>
                <a:lnTo>
                  <a:pt x="476" y="1810"/>
                </a:lnTo>
                <a:lnTo>
                  <a:pt x="473" y="1802"/>
                </a:lnTo>
                <a:lnTo>
                  <a:pt x="469" y="1792"/>
                </a:lnTo>
                <a:lnTo>
                  <a:pt x="466" y="1785"/>
                </a:lnTo>
                <a:lnTo>
                  <a:pt x="464" y="1778"/>
                </a:lnTo>
                <a:lnTo>
                  <a:pt x="460" y="1771"/>
                </a:lnTo>
                <a:lnTo>
                  <a:pt x="457" y="1765"/>
                </a:lnTo>
                <a:lnTo>
                  <a:pt x="453" y="1759"/>
                </a:lnTo>
                <a:lnTo>
                  <a:pt x="451" y="1754"/>
                </a:lnTo>
                <a:lnTo>
                  <a:pt x="447" y="1749"/>
                </a:lnTo>
                <a:lnTo>
                  <a:pt x="444" y="1745"/>
                </a:lnTo>
                <a:lnTo>
                  <a:pt x="442" y="1741"/>
                </a:lnTo>
                <a:lnTo>
                  <a:pt x="436" y="1736"/>
                </a:lnTo>
                <a:lnTo>
                  <a:pt x="432" y="1733"/>
                </a:lnTo>
                <a:lnTo>
                  <a:pt x="430" y="1731"/>
                </a:lnTo>
                <a:lnTo>
                  <a:pt x="428" y="1730"/>
                </a:lnTo>
                <a:lnTo>
                  <a:pt x="424" y="1729"/>
                </a:lnTo>
                <a:lnTo>
                  <a:pt x="422" y="1729"/>
                </a:lnTo>
                <a:lnTo>
                  <a:pt x="420" y="1729"/>
                </a:lnTo>
                <a:lnTo>
                  <a:pt x="417" y="1730"/>
                </a:lnTo>
                <a:lnTo>
                  <a:pt x="415" y="1731"/>
                </a:lnTo>
                <a:lnTo>
                  <a:pt x="413" y="1732"/>
                </a:lnTo>
                <a:lnTo>
                  <a:pt x="410" y="1734"/>
                </a:lnTo>
                <a:lnTo>
                  <a:pt x="409" y="1737"/>
                </a:lnTo>
                <a:lnTo>
                  <a:pt x="407" y="1739"/>
                </a:lnTo>
                <a:lnTo>
                  <a:pt x="405" y="1743"/>
                </a:lnTo>
                <a:lnTo>
                  <a:pt x="403" y="1746"/>
                </a:lnTo>
                <a:lnTo>
                  <a:pt x="401" y="1751"/>
                </a:lnTo>
                <a:lnTo>
                  <a:pt x="400" y="1755"/>
                </a:lnTo>
                <a:lnTo>
                  <a:pt x="398" y="1760"/>
                </a:lnTo>
                <a:lnTo>
                  <a:pt x="396" y="1765"/>
                </a:lnTo>
                <a:lnTo>
                  <a:pt x="393" y="1776"/>
                </a:lnTo>
                <a:lnTo>
                  <a:pt x="392" y="1783"/>
                </a:lnTo>
                <a:lnTo>
                  <a:pt x="391" y="1790"/>
                </a:lnTo>
                <a:lnTo>
                  <a:pt x="389" y="1797"/>
                </a:lnTo>
                <a:lnTo>
                  <a:pt x="388" y="1804"/>
                </a:lnTo>
                <a:lnTo>
                  <a:pt x="386" y="1812"/>
                </a:lnTo>
                <a:lnTo>
                  <a:pt x="385" y="1820"/>
                </a:lnTo>
                <a:lnTo>
                  <a:pt x="384" y="1828"/>
                </a:lnTo>
                <a:lnTo>
                  <a:pt x="383" y="1838"/>
                </a:lnTo>
                <a:lnTo>
                  <a:pt x="383" y="1846"/>
                </a:lnTo>
                <a:lnTo>
                  <a:pt x="381" y="1855"/>
                </a:lnTo>
                <a:lnTo>
                  <a:pt x="380" y="1864"/>
                </a:lnTo>
                <a:lnTo>
                  <a:pt x="379" y="1875"/>
                </a:lnTo>
                <a:lnTo>
                  <a:pt x="378" y="1884"/>
                </a:lnTo>
                <a:lnTo>
                  <a:pt x="377" y="1894"/>
                </a:lnTo>
                <a:lnTo>
                  <a:pt x="377" y="1905"/>
                </a:lnTo>
                <a:lnTo>
                  <a:pt x="376" y="1915"/>
                </a:lnTo>
                <a:lnTo>
                  <a:pt x="374" y="1926"/>
                </a:lnTo>
                <a:lnTo>
                  <a:pt x="373" y="1936"/>
                </a:lnTo>
                <a:lnTo>
                  <a:pt x="372" y="1958"/>
                </a:lnTo>
                <a:lnTo>
                  <a:pt x="371" y="1968"/>
                </a:lnTo>
                <a:lnTo>
                  <a:pt x="371" y="1980"/>
                </a:lnTo>
                <a:lnTo>
                  <a:pt x="370" y="1990"/>
                </a:lnTo>
                <a:lnTo>
                  <a:pt x="369" y="2002"/>
                </a:lnTo>
                <a:lnTo>
                  <a:pt x="369" y="2014"/>
                </a:lnTo>
                <a:lnTo>
                  <a:pt x="367" y="2024"/>
                </a:lnTo>
                <a:lnTo>
                  <a:pt x="366" y="2036"/>
                </a:lnTo>
                <a:lnTo>
                  <a:pt x="366" y="2046"/>
                </a:lnTo>
                <a:lnTo>
                  <a:pt x="365" y="2057"/>
                </a:lnTo>
                <a:lnTo>
                  <a:pt x="365" y="2067"/>
                </a:lnTo>
                <a:lnTo>
                  <a:pt x="364" y="2077"/>
                </a:lnTo>
                <a:lnTo>
                  <a:pt x="363" y="2088"/>
                </a:lnTo>
                <a:lnTo>
                  <a:pt x="363" y="2097"/>
                </a:lnTo>
                <a:lnTo>
                  <a:pt x="362" y="2106"/>
                </a:lnTo>
                <a:lnTo>
                  <a:pt x="362" y="2116"/>
                </a:lnTo>
                <a:lnTo>
                  <a:pt x="361" y="2125"/>
                </a:lnTo>
                <a:lnTo>
                  <a:pt x="361" y="2133"/>
                </a:lnTo>
                <a:lnTo>
                  <a:pt x="359" y="2141"/>
                </a:lnTo>
                <a:lnTo>
                  <a:pt x="358" y="2155"/>
                </a:lnTo>
                <a:lnTo>
                  <a:pt x="358" y="2162"/>
                </a:lnTo>
                <a:lnTo>
                  <a:pt x="357" y="2168"/>
                </a:lnTo>
                <a:lnTo>
                  <a:pt x="357" y="2172"/>
                </a:lnTo>
                <a:lnTo>
                  <a:pt x="356" y="2178"/>
                </a:lnTo>
                <a:lnTo>
                  <a:pt x="356" y="2182"/>
                </a:lnTo>
                <a:lnTo>
                  <a:pt x="355" y="2186"/>
                </a:lnTo>
                <a:lnTo>
                  <a:pt x="355" y="2190"/>
                </a:lnTo>
                <a:lnTo>
                  <a:pt x="354" y="2192"/>
                </a:lnTo>
                <a:lnTo>
                  <a:pt x="354" y="2194"/>
                </a:lnTo>
                <a:lnTo>
                  <a:pt x="352" y="2197"/>
                </a:lnTo>
                <a:lnTo>
                  <a:pt x="351" y="2199"/>
                </a:lnTo>
                <a:lnTo>
                  <a:pt x="351" y="2200"/>
                </a:lnTo>
                <a:lnTo>
                  <a:pt x="350" y="2200"/>
                </a:lnTo>
                <a:lnTo>
                  <a:pt x="349" y="2201"/>
                </a:lnTo>
                <a:lnTo>
                  <a:pt x="348" y="2201"/>
                </a:lnTo>
                <a:lnTo>
                  <a:pt x="347" y="2201"/>
                </a:lnTo>
                <a:lnTo>
                  <a:pt x="345" y="2200"/>
                </a:lnTo>
                <a:lnTo>
                  <a:pt x="344" y="2199"/>
                </a:lnTo>
                <a:lnTo>
                  <a:pt x="342" y="2196"/>
                </a:lnTo>
                <a:lnTo>
                  <a:pt x="341" y="2193"/>
                </a:lnTo>
                <a:lnTo>
                  <a:pt x="339" y="2191"/>
                </a:lnTo>
                <a:lnTo>
                  <a:pt x="337" y="2189"/>
                </a:lnTo>
                <a:lnTo>
                  <a:pt x="335" y="2185"/>
                </a:lnTo>
                <a:lnTo>
                  <a:pt x="334" y="2182"/>
                </a:lnTo>
                <a:lnTo>
                  <a:pt x="332" y="2178"/>
                </a:lnTo>
                <a:lnTo>
                  <a:pt x="329" y="2174"/>
                </a:lnTo>
                <a:lnTo>
                  <a:pt x="328" y="2169"/>
                </a:lnTo>
                <a:lnTo>
                  <a:pt x="326" y="2164"/>
                </a:lnTo>
                <a:lnTo>
                  <a:pt x="323" y="2158"/>
                </a:lnTo>
                <a:lnTo>
                  <a:pt x="321" y="2153"/>
                </a:lnTo>
                <a:lnTo>
                  <a:pt x="320" y="2146"/>
                </a:lnTo>
                <a:lnTo>
                  <a:pt x="318" y="2139"/>
                </a:lnTo>
                <a:lnTo>
                  <a:pt x="315" y="2132"/>
                </a:lnTo>
                <a:lnTo>
                  <a:pt x="313" y="2124"/>
                </a:lnTo>
                <a:lnTo>
                  <a:pt x="311" y="2116"/>
                </a:lnTo>
                <a:lnTo>
                  <a:pt x="310" y="2106"/>
                </a:lnTo>
                <a:lnTo>
                  <a:pt x="307" y="2097"/>
                </a:lnTo>
                <a:lnTo>
                  <a:pt x="304" y="2076"/>
                </a:lnTo>
                <a:lnTo>
                  <a:pt x="301" y="2066"/>
                </a:lnTo>
                <a:lnTo>
                  <a:pt x="300" y="2054"/>
                </a:lnTo>
                <a:lnTo>
                  <a:pt x="298" y="2041"/>
                </a:lnTo>
                <a:lnTo>
                  <a:pt x="297" y="2029"/>
                </a:lnTo>
                <a:lnTo>
                  <a:pt x="296" y="2016"/>
                </a:lnTo>
                <a:lnTo>
                  <a:pt x="293" y="2002"/>
                </a:lnTo>
                <a:lnTo>
                  <a:pt x="292" y="1987"/>
                </a:lnTo>
                <a:lnTo>
                  <a:pt x="291" y="1972"/>
                </a:lnTo>
                <a:lnTo>
                  <a:pt x="289" y="1957"/>
                </a:lnTo>
                <a:lnTo>
                  <a:pt x="288" y="1941"/>
                </a:lnTo>
                <a:lnTo>
                  <a:pt x="286" y="1923"/>
                </a:lnTo>
                <a:lnTo>
                  <a:pt x="284" y="1906"/>
                </a:lnTo>
                <a:lnTo>
                  <a:pt x="283" y="1887"/>
                </a:lnTo>
                <a:lnTo>
                  <a:pt x="282" y="1869"/>
                </a:lnTo>
                <a:lnTo>
                  <a:pt x="279" y="1849"/>
                </a:lnTo>
                <a:lnTo>
                  <a:pt x="278" y="1829"/>
                </a:lnTo>
                <a:lnTo>
                  <a:pt x="276" y="1809"/>
                </a:lnTo>
                <a:lnTo>
                  <a:pt x="275" y="1787"/>
                </a:lnTo>
                <a:lnTo>
                  <a:pt x="271" y="1741"/>
                </a:lnTo>
                <a:lnTo>
                  <a:pt x="269" y="1718"/>
                </a:lnTo>
                <a:lnTo>
                  <a:pt x="267" y="1694"/>
                </a:lnTo>
                <a:lnTo>
                  <a:pt x="266" y="1668"/>
                </a:lnTo>
                <a:lnTo>
                  <a:pt x="263" y="1644"/>
                </a:lnTo>
                <a:lnTo>
                  <a:pt x="261" y="1617"/>
                </a:lnTo>
                <a:lnTo>
                  <a:pt x="259" y="1591"/>
                </a:lnTo>
                <a:lnTo>
                  <a:pt x="256" y="1564"/>
                </a:lnTo>
                <a:lnTo>
                  <a:pt x="254" y="1537"/>
                </a:lnTo>
                <a:lnTo>
                  <a:pt x="252" y="1510"/>
                </a:lnTo>
                <a:lnTo>
                  <a:pt x="249" y="1482"/>
                </a:lnTo>
                <a:lnTo>
                  <a:pt x="246" y="1453"/>
                </a:lnTo>
                <a:lnTo>
                  <a:pt x="244" y="1425"/>
                </a:lnTo>
                <a:lnTo>
                  <a:pt x="241" y="1396"/>
                </a:lnTo>
                <a:lnTo>
                  <a:pt x="239" y="1367"/>
                </a:lnTo>
                <a:lnTo>
                  <a:pt x="237" y="1338"/>
                </a:lnTo>
                <a:lnTo>
                  <a:pt x="233" y="1309"/>
                </a:lnTo>
                <a:lnTo>
                  <a:pt x="231" y="1280"/>
                </a:lnTo>
                <a:lnTo>
                  <a:pt x="229" y="1251"/>
                </a:lnTo>
                <a:lnTo>
                  <a:pt x="224" y="1193"/>
                </a:lnTo>
                <a:lnTo>
                  <a:pt x="222" y="1164"/>
                </a:lnTo>
                <a:lnTo>
                  <a:pt x="219" y="1137"/>
                </a:lnTo>
                <a:lnTo>
                  <a:pt x="216" y="1108"/>
                </a:lnTo>
                <a:lnTo>
                  <a:pt x="213" y="1080"/>
                </a:lnTo>
                <a:lnTo>
                  <a:pt x="211" y="1052"/>
                </a:lnTo>
                <a:lnTo>
                  <a:pt x="209" y="1023"/>
                </a:lnTo>
                <a:lnTo>
                  <a:pt x="207" y="995"/>
                </a:lnTo>
                <a:lnTo>
                  <a:pt x="204" y="969"/>
                </a:lnTo>
                <a:lnTo>
                  <a:pt x="202" y="941"/>
                </a:lnTo>
                <a:lnTo>
                  <a:pt x="200" y="913"/>
                </a:lnTo>
                <a:lnTo>
                  <a:pt x="197" y="886"/>
                </a:lnTo>
                <a:lnTo>
                  <a:pt x="195" y="860"/>
                </a:lnTo>
                <a:lnTo>
                  <a:pt x="193" y="833"/>
                </a:lnTo>
                <a:lnTo>
                  <a:pt x="190" y="806"/>
                </a:lnTo>
                <a:lnTo>
                  <a:pt x="188" y="780"/>
                </a:lnTo>
                <a:lnTo>
                  <a:pt x="186" y="753"/>
                </a:lnTo>
                <a:lnTo>
                  <a:pt x="183" y="728"/>
                </a:lnTo>
                <a:lnTo>
                  <a:pt x="181" y="702"/>
                </a:lnTo>
                <a:lnTo>
                  <a:pt x="176" y="651"/>
                </a:lnTo>
                <a:lnTo>
                  <a:pt x="174" y="626"/>
                </a:lnTo>
                <a:lnTo>
                  <a:pt x="173" y="601"/>
                </a:lnTo>
                <a:lnTo>
                  <a:pt x="171" y="577"/>
                </a:lnTo>
                <a:lnTo>
                  <a:pt x="168" y="553"/>
                </a:lnTo>
                <a:lnTo>
                  <a:pt x="166" y="528"/>
                </a:lnTo>
                <a:lnTo>
                  <a:pt x="164" y="504"/>
                </a:lnTo>
                <a:lnTo>
                  <a:pt x="161" y="481"/>
                </a:lnTo>
                <a:lnTo>
                  <a:pt x="159" y="459"/>
                </a:lnTo>
                <a:lnTo>
                  <a:pt x="157" y="436"/>
                </a:lnTo>
                <a:lnTo>
                  <a:pt x="154" y="414"/>
                </a:lnTo>
                <a:lnTo>
                  <a:pt x="153" y="393"/>
                </a:lnTo>
                <a:lnTo>
                  <a:pt x="151" y="371"/>
                </a:lnTo>
                <a:lnTo>
                  <a:pt x="149" y="351"/>
                </a:lnTo>
                <a:lnTo>
                  <a:pt x="147" y="330"/>
                </a:lnTo>
                <a:lnTo>
                  <a:pt x="145" y="311"/>
                </a:lnTo>
                <a:lnTo>
                  <a:pt x="144" y="292"/>
                </a:lnTo>
                <a:lnTo>
                  <a:pt x="142" y="273"/>
                </a:lnTo>
                <a:lnTo>
                  <a:pt x="141" y="256"/>
                </a:lnTo>
                <a:lnTo>
                  <a:pt x="137" y="222"/>
                </a:lnTo>
                <a:lnTo>
                  <a:pt x="136" y="207"/>
                </a:lnTo>
                <a:lnTo>
                  <a:pt x="135" y="192"/>
                </a:lnTo>
                <a:lnTo>
                  <a:pt x="132" y="178"/>
                </a:lnTo>
                <a:lnTo>
                  <a:pt x="131" y="165"/>
                </a:lnTo>
                <a:lnTo>
                  <a:pt x="130" y="152"/>
                </a:lnTo>
                <a:lnTo>
                  <a:pt x="129" y="139"/>
                </a:lnTo>
                <a:lnTo>
                  <a:pt x="129" y="127"/>
                </a:lnTo>
                <a:lnTo>
                  <a:pt x="128" y="116"/>
                </a:lnTo>
                <a:lnTo>
                  <a:pt x="127" y="104"/>
                </a:lnTo>
                <a:lnTo>
                  <a:pt x="125" y="94"/>
                </a:lnTo>
                <a:lnTo>
                  <a:pt x="124" y="83"/>
                </a:lnTo>
                <a:lnTo>
                  <a:pt x="124" y="73"/>
                </a:lnTo>
                <a:lnTo>
                  <a:pt x="123" y="64"/>
                </a:lnTo>
                <a:lnTo>
                  <a:pt x="122" y="54"/>
                </a:lnTo>
                <a:lnTo>
                  <a:pt x="122" y="45"/>
                </a:lnTo>
                <a:lnTo>
                  <a:pt x="121" y="36"/>
                </a:lnTo>
                <a:lnTo>
                  <a:pt x="120" y="27"/>
                </a:lnTo>
                <a:lnTo>
                  <a:pt x="120" y="17"/>
                </a:lnTo>
                <a:lnTo>
                  <a:pt x="119" y="0"/>
                </a:ln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4" name="Freeform 85"/>
          <p:cNvSpPr>
            <a:spLocks/>
          </p:cNvSpPr>
          <p:nvPr/>
        </p:nvSpPr>
        <p:spPr bwMode="auto">
          <a:xfrm>
            <a:off x="6467475" y="3905250"/>
            <a:ext cx="101600" cy="1439863"/>
          </a:xfrm>
          <a:custGeom>
            <a:avLst/>
            <a:gdLst>
              <a:gd name="T0" fmla="*/ 190 w 191"/>
              <a:gd name="T1" fmla="*/ 2614 h 2721"/>
              <a:gd name="T2" fmla="*/ 191 w 191"/>
              <a:gd name="T3" fmla="*/ 2528 h 2721"/>
              <a:gd name="T4" fmla="*/ 188 w 191"/>
              <a:gd name="T5" fmla="*/ 2417 h 2721"/>
              <a:gd name="T6" fmla="*/ 183 w 191"/>
              <a:gd name="T7" fmla="*/ 2248 h 2721"/>
              <a:gd name="T8" fmla="*/ 176 w 191"/>
              <a:gd name="T9" fmla="*/ 2080 h 2721"/>
              <a:gd name="T10" fmla="*/ 166 w 191"/>
              <a:gd name="T11" fmla="*/ 1896 h 2721"/>
              <a:gd name="T12" fmla="*/ 156 w 191"/>
              <a:gd name="T13" fmla="*/ 1704 h 2721"/>
              <a:gd name="T14" fmla="*/ 142 w 191"/>
              <a:gd name="T15" fmla="*/ 1478 h 2721"/>
              <a:gd name="T16" fmla="*/ 130 w 191"/>
              <a:gd name="T17" fmla="*/ 1299 h 2721"/>
              <a:gd name="T18" fmla="*/ 119 w 191"/>
              <a:gd name="T19" fmla="*/ 1125 h 2721"/>
              <a:gd name="T20" fmla="*/ 106 w 191"/>
              <a:gd name="T21" fmla="*/ 951 h 2721"/>
              <a:gd name="T22" fmla="*/ 90 w 191"/>
              <a:gd name="T23" fmla="*/ 734 h 2721"/>
              <a:gd name="T24" fmla="*/ 75 w 191"/>
              <a:gd name="T25" fmla="*/ 550 h 2721"/>
              <a:gd name="T26" fmla="*/ 60 w 191"/>
              <a:gd name="T27" fmla="*/ 376 h 2721"/>
              <a:gd name="T28" fmla="*/ 46 w 191"/>
              <a:gd name="T29" fmla="*/ 227 h 2721"/>
              <a:gd name="T30" fmla="*/ 31 w 191"/>
              <a:gd name="T31" fmla="*/ 98 h 2721"/>
              <a:gd name="T32" fmla="*/ 22 w 191"/>
              <a:gd name="T33" fmla="*/ 37 h 2721"/>
              <a:gd name="T34" fmla="*/ 15 w 191"/>
              <a:gd name="T35" fmla="*/ 7 h 2721"/>
              <a:gd name="T36" fmla="*/ 9 w 191"/>
              <a:gd name="T37" fmla="*/ 0 h 2721"/>
              <a:gd name="T38" fmla="*/ 4 w 191"/>
              <a:gd name="T39" fmla="*/ 8 h 2721"/>
              <a:gd name="T40" fmla="*/ 1 w 191"/>
              <a:gd name="T41" fmla="*/ 27 h 2721"/>
              <a:gd name="T42" fmla="*/ 0 w 191"/>
              <a:gd name="T43" fmla="*/ 58 h 2721"/>
              <a:gd name="T44" fmla="*/ 0 w 191"/>
              <a:gd name="T45" fmla="*/ 112 h 2721"/>
              <a:gd name="T46" fmla="*/ 2 w 191"/>
              <a:gd name="T47" fmla="*/ 175 h 2721"/>
              <a:gd name="T48" fmla="*/ 5 w 191"/>
              <a:gd name="T49" fmla="*/ 254 h 2721"/>
              <a:gd name="T50" fmla="*/ 10 w 191"/>
              <a:gd name="T51" fmla="*/ 347 h 2721"/>
              <a:gd name="T52" fmla="*/ 17 w 191"/>
              <a:gd name="T53" fmla="*/ 480 h 2721"/>
              <a:gd name="T54" fmla="*/ 25 w 191"/>
              <a:gd name="T55" fmla="*/ 607 h 2721"/>
              <a:gd name="T56" fmla="*/ 33 w 191"/>
              <a:gd name="T57" fmla="*/ 748 h 2721"/>
              <a:gd name="T58" fmla="*/ 42 w 191"/>
              <a:gd name="T59" fmla="*/ 900 h 2721"/>
              <a:gd name="T60" fmla="*/ 55 w 191"/>
              <a:gd name="T61" fmla="*/ 1096 h 2721"/>
              <a:gd name="T62" fmla="*/ 66 w 191"/>
              <a:gd name="T63" fmla="*/ 1265 h 2721"/>
              <a:gd name="T64" fmla="*/ 76 w 191"/>
              <a:gd name="T65" fmla="*/ 1433 h 2721"/>
              <a:gd name="T66" fmla="*/ 86 w 191"/>
              <a:gd name="T67" fmla="*/ 1593 h 2721"/>
              <a:gd name="T68" fmla="*/ 98 w 191"/>
              <a:gd name="T69" fmla="*/ 1764 h 2721"/>
              <a:gd name="T70" fmla="*/ 106 w 191"/>
              <a:gd name="T71" fmla="*/ 1887 h 2721"/>
              <a:gd name="T72" fmla="*/ 114 w 191"/>
              <a:gd name="T73" fmla="*/ 1994 h 2721"/>
              <a:gd name="T74" fmla="*/ 120 w 191"/>
              <a:gd name="T75" fmla="*/ 2088 h 2721"/>
              <a:gd name="T76" fmla="*/ 125 w 191"/>
              <a:gd name="T77" fmla="*/ 2186 h 2721"/>
              <a:gd name="T78" fmla="*/ 127 w 191"/>
              <a:gd name="T79" fmla="*/ 2258 h 2721"/>
              <a:gd name="T80" fmla="*/ 129 w 191"/>
              <a:gd name="T81" fmla="*/ 2323 h 2721"/>
              <a:gd name="T82" fmla="*/ 132 w 191"/>
              <a:gd name="T83" fmla="*/ 2392 h 2721"/>
              <a:gd name="T84" fmla="*/ 133 w 191"/>
              <a:gd name="T85" fmla="*/ 2446 h 2721"/>
              <a:gd name="T86" fmla="*/ 135 w 191"/>
              <a:gd name="T87" fmla="*/ 2495 h 2721"/>
              <a:gd name="T88" fmla="*/ 139 w 191"/>
              <a:gd name="T89" fmla="*/ 2542 h 2721"/>
              <a:gd name="T90" fmla="*/ 142 w 191"/>
              <a:gd name="T91" fmla="*/ 2592 h 2721"/>
              <a:gd name="T92" fmla="*/ 146 w 191"/>
              <a:gd name="T93" fmla="*/ 2630 h 2721"/>
              <a:gd name="T94" fmla="*/ 150 w 191"/>
              <a:gd name="T95" fmla="*/ 2663 h 2721"/>
              <a:gd name="T96" fmla="*/ 156 w 191"/>
              <a:gd name="T97" fmla="*/ 2690 h 2721"/>
              <a:gd name="T98" fmla="*/ 164 w 191"/>
              <a:gd name="T99" fmla="*/ 2713 h 2721"/>
              <a:gd name="T100" fmla="*/ 171 w 191"/>
              <a:gd name="T101" fmla="*/ 2721 h 2721"/>
              <a:gd name="T102" fmla="*/ 178 w 191"/>
              <a:gd name="T103" fmla="*/ 2714 h 2721"/>
              <a:gd name="T104" fmla="*/ 185 w 191"/>
              <a:gd name="T105" fmla="*/ 2689 h 27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1"/>
              <a:gd name="T160" fmla="*/ 0 h 2721"/>
              <a:gd name="T161" fmla="*/ 191 w 191"/>
              <a:gd name="T162" fmla="*/ 2721 h 27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1" h="2721">
                <a:moveTo>
                  <a:pt x="187" y="2663"/>
                </a:moveTo>
                <a:lnTo>
                  <a:pt x="188" y="2652"/>
                </a:lnTo>
                <a:lnTo>
                  <a:pt x="188" y="2640"/>
                </a:lnTo>
                <a:lnTo>
                  <a:pt x="190" y="2628"/>
                </a:lnTo>
                <a:lnTo>
                  <a:pt x="190" y="2614"/>
                </a:lnTo>
                <a:lnTo>
                  <a:pt x="190" y="2599"/>
                </a:lnTo>
                <a:lnTo>
                  <a:pt x="191" y="2582"/>
                </a:lnTo>
                <a:lnTo>
                  <a:pt x="191" y="2565"/>
                </a:lnTo>
                <a:lnTo>
                  <a:pt x="191" y="2548"/>
                </a:lnTo>
                <a:lnTo>
                  <a:pt x="191" y="2528"/>
                </a:lnTo>
                <a:lnTo>
                  <a:pt x="190" y="2508"/>
                </a:lnTo>
                <a:lnTo>
                  <a:pt x="190" y="2486"/>
                </a:lnTo>
                <a:lnTo>
                  <a:pt x="190" y="2464"/>
                </a:lnTo>
                <a:lnTo>
                  <a:pt x="188" y="2441"/>
                </a:lnTo>
                <a:lnTo>
                  <a:pt x="188" y="2417"/>
                </a:lnTo>
                <a:lnTo>
                  <a:pt x="187" y="2391"/>
                </a:lnTo>
                <a:lnTo>
                  <a:pt x="187" y="2365"/>
                </a:lnTo>
                <a:lnTo>
                  <a:pt x="186" y="2337"/>
                </a:lnTo>
                <a:lnTo>
                  <a:pt x="185" y="2308"/>
                </a:lnTo>
                <a:lnTo>
                  <a:pt x="183" y="2248"/>
                </a:lnTo>
                <a:lnTo>
                  <a:pt x="181" y="2216"/>
                </a:lnTo>
                <a:lnTo>
                  <a:pt x="180" y="2183"/>
                </a:lnTo>
                <a:lnTo>
                  <a:pt x="179" y="2150"/>
                </a:lnTo>
                <a:lnTo>
                  <a:pt x="177" y="2115"/>
                </a:lnTo>
                <a:lnTo>
                  <a:pt x="176" y="2080"/>
                </a:lnTo>
                <a:lnTo>
                  <a:pt x="173" y="2045"/>
                </a:lnTo>
                <a:lnTo>
                  <a:pt x="172" y="2008"/>
                </a:lnTo>
                <a:lnTo>
                  <a:pt x="170" y="1971"/>
                </a:lnTo>
                <a:lnTo>
                  <a:pt x="168" y="1934"/>
                </a:lnTo>
                <a:lnTo>
                  <a:pt x="166" y="1896"/>
                </a:lnTo>
                <a:lnTo>
                  <a:pt x="164" y="1858"/>
                </a:lnTo>
                <a:lnTo>
                  <a:pt x="162" y="1820"/>
                </a:lnTo>
                <a:lnTo>
                  <a:pt x="159" y="1782"/>
                </a:lnTo>
                <a:lnTo>
                  <a:pt x="157" y="1742"/>
                </a:lnTo>
                <a:lnTo>
                  <a:pt x="156" y="1704"/>
                </a:lnTo>
                <a:lnTo>
                  <a:pt x="154" y="1666"/>
                </a:lnTo>
                <a:lnTo>
                  <a:pt x="151" y="1628"/>
                </a:lnTo>
                <a:lnTo>
                  <a:pt x="149" y="1589"/>
                </a:lnTo>
                <a:lnTo>
                  <a:pt x="144" y="1515"/>
                </a:lnTo>
                <a:lnTo>
                  <a:pt x="142" y="1478"/>
                </a:lnTo>
                <a:lnTo>
                  <a:pt x="140" y="1441"/>
                </a:lnTo>
                <a:lnTo>
                  <a:pt x="137" y="1405"/>
                </a:lnTo>
                <a:lnTo>
                  <a:pt x="135" y="1369"/>
                </a:lnTo>
                <a:lnTo>
                  <a:pt x="133" y="1335"/>
                </a:lnTo>
                <a:lnTo>
                  <a:pt x="130" y="1299"/>
                </a:lnTo>
                <a:lnTo>
                  <a:pt x="128" y="1264"/>
                </a:lnTo>
                <a:lnTo>
                  <a:pt x="126" y="1229"/>
                </a:lnTo>
                <a:lnTo>
                  <a:pt x="124" y="1194"/>
                </a:lnTo>
                <a:lnTo>
                  <a:pt x="121" y="1160"/>
                </a:lnTo>
                <a:lnTo>
                  <a:pt x="119" y="1125"/>
                </a:lnTo>
                <a:lnTo>
                  <a:pt x="117" y="1090"/>
                </a:lnTo>
                <a:lnTo>
                  <a:pt x="114" y="1055"/>
                </a:lnTo>
                <a:lnTo>
                  <a:pt x="111" y="1021"/>
                </a:lnTo>
                <a:lnTo>
                  <a:pt x="108" y="986"/>
                </a:lnTo>
                <a:lnTo>
                  <a:pt x="106" y="951"/>
                </a:lnTo>
                <a:lnTo>
                  <a:pt x="104" y="915"/>
                </a:lnTo>
                <a:lnTo>
                  <a:pt x="100" y="880"/>
                </a:lnTo>
                <a:lnTo>
                  <a:pt x="96" y="809"/>
                </a:lnTo>
                <a:lnTo>
                  <a:pt x="92" y="771"/>
                </a:lnTo>
                <a:lnTo>
                  <a:pt x="90" y="734"/>
                </a:lnTo>
                <a:lnTo>
                  <a:pt x="86" y="697"/>
                </a:lnTo>
                <a:lnTo>
                  <a:pt x="84" y="660"/>
                </a:lnTo>
                <a:lnTo>
                  <a:pt x="81" y="624"/>
                </a:lnTo>
                <a:lnTo>
                  <a:pt x="77" y="587"/>
                </a:lnTo>
                <a:lnTo>
                  <a:pt x="75" y="550"/>
                </a:lnTo>
                <a:lnTo>
                  <a:pt x="71" y="514"/>
                </a:lnTo>
                <a:lnTo>
                  <a:pt x="69" y="480"/>
                </a:lnTo>
                <a:lnTo>
                  <a:pt x="66" y="445"/>
                </a:lnTo>
                <a:lnTo>
                  <a:pt x="62" y="410"/>
                </a:lnTo>
                <a:lnTo>
                  <a:pt x="60" y="376"/>
                </a:lnTo>
                <a:lnTo>
                  <a:pt x="56" y="344"/>
                </a:lnTo>
                <a:lnTo>
                  <a:pt x="54" y="314"/>
                </a:lnTo>
                <a:lnTo>
                  <a:pt x="51" y="284"/>
                </a:lnTo>
                <a:lnTo>
                  <a:pt x="48" y="255"/>
                </a:lnTo>
                <a:lnTo>
                  <a:pt x="46" y="227"/>
                </a:lnTo>
                <a:lnTo>
                  <a:pt x="42" y="201"/>
                </a:lnTo>
                <a:lnTo>
                  <a:pt x="38" y="155"/>
                </a:lnTo>
                <a:lnTo>
                  <a:pt x="36" y="134"/>
                </a:lnTo>
                <a:lnTo>
                  <a:pt x="33" y="116"/>
                </a:lnTo>
                <a:lnTo>
                  <a:pt x="31" y="98"/>
                </a:lnTo>
                <a:lnTo>
                  <a:pt x="30" y="83"/>
                </a:lnTo>
                <a:lnTo>
                  <a:pt x="27" y="69"/>
                </a:lnTo>
                <a:lnTo>
                  <a:pt x="25" y="58"/>
                </a:lnTo>
                <a:lnTo>
                  <a:pt x="24" y="46"/>
                </a:lnTo>
                <a:lnTo>
                  <a:pt x="22" y="37"/>
                </a:lnTo>
                <a:lnTo>
                  <a:pt x="20" y="29"/>
                </a:lnTo>
                <a:lnTo>
                  <a:pt x="19" y="22"/>
                </a:lnTo>
                <a:lnTo>
                  <a:pt x="17" y="16"/>
                </a:lnTo>
                <a:lnTo>
                  <a:pt x="16" y="11"/>
                </a:lnTo>
                <a:lnTo>
                  <a:pt x="15" y="7"/>
                </a:lnTo>
                <a:lnTo>
                  <a:pt x="14" y="4"/>
                </a:lnTo>
                <a:lnTo>
                  <a:pt x="12" y="2"/>
                </a:lnTo>
                <a:lnTo>
                  <a:pt x="11" y="1"/>
                </a:lnTo>
                <a:lnTo>
                  <a:pt x="10" y="0"/>
                </a:lnTo>
                <a:lnTo>
                  <a:pt x="9" y="0"/>
                </a:lnTo>
                <a:lnTo>
                  <a:pt x="7" y="1"/>
                </a:lnTo>
                <a:lnTo>
                  <a:pt x="7" y="2"/>
                </a:lnTo>
                <a:lnTo>
                  <a:pt x="5" y="3"/>
                </a:lnTo>
                <a:lnTo>
                  <a:pt x="4" y="6"/>
                </a:lnTo>
                <a:lnTo>
                  <a:pt x="4" y="8"/>
                </a:lnTo>
                <a:lnTo>
                  <a:pt x="3" y="11"/>
                </a:lnTo>
                <a:lnTo>
                  <a:pt x="3" y="14"/>
                </a:lnTo>
                <a:lnTo>
                  <a:pt x="2" y="18"/>
                </a:lnTo>
                <a:lnTo>
                  <a:pt x="2" y="22"/>
                </a:lnTo>
                <a:lnTo>
                  <a:pt x="1" y="27"/>
                </a:lnTo>
                <a:lnTo>
                  <a:pt x="1" y="32"/>
                </a:lnTo>
                <a:lnTo>
                  <a:pt x="0" y="37"/>
                </a:lnTo>
                <a:lnTo>
                  <a:pt x="0" y="44"/>
                </a:lnTo>
                <a:lnTo>
                  <a:pt x="0" y="50"/>
                </a:lnTo>
                <a:lnTo>
                  <a:pt x="0" y="58"/>
                </a:lnTo>
                <a:lnTo>
                  <a:pt x="0" y="65"/>
                </a:lnTo>
                <a:lnTo>
                  <a:pt x="0" y="74"/>
                </a:lnTo>
                <a:lnTo>
                  <a:pt x="0" y="82"/>
                </a:lnTo>
                <a:lnTo>
                  <a:pt x="0" y="91"/>
                </a:lnTo>
                <a:lnTo>
                  <a:pt x="0" y="112"/>
                </a:lnTo>
                <a:lnTo>
                  <a:pt x="0" y="124"/>
                </a:lnTo>
                <a:lnTo>
                  <a:pt x="0" y="135"/>
                </a:lnTo>
                <a:lnTo>
                  <a:pt x="1" y="148"/>
                </a:lnTo>
                <a:lnTo>
                  <a:pt x="1" y="161"/>
                </a:lnTo>
                <a:lnTo>
                  <a:pt x="2" y="175"/>
                </a:lnTo>
                <a:lnTo>
                  <a:pt x="2" y="190"/>
                </a:lnTo>
                <a:lnTo>
                  <a:pt x="3" y="205"/>
                </a:lnTo>
                <a:lnTo>
                  <a:pt x="3" y="220"/>
                </a:lnTo>
                <a:lnTo>
                  <a:pt x="4" y="236"/>
                </a:lnTo>
                <a:lnTo>
                  <a:pt x="5" y="254"/>
                </a:lnTo>
                <a:lnTo>
                  <a:pt x="5" y="271"/>
                </a:lnTo>
                <a:lnTo>
                  <a:pt x="7" y="288"/>
                </a:lnTo>
                <a:lnTo>
                  <a:pt x="8" y="308"/>
                </a:lnTo>
                <a:lnTo>
                  <a:pt x="9" y="327"/>
                </a:lnTo>
                <a:lnTo>
                  <a:pt x="10" y="347"/>
                </a:lnTo>
                <a:lnTo>
                  <a:pt x="11" y="367"/>
                </a:lnTo>
                <a:lnTo>
                  <a:pt x="12" y="389"/>
                </a:lnTo>
                <a:lnTo>
                  <a:pt x="14" y="411"/>
                </a:lnTo>
                <a:lnTo>
                  <a:pt x="16" y="456"/>
                </a:lnTo>
                <a:lnTo>
                  <a:pt x="17" y="480"/>
                </a:lnTo>
                <a:lnTo>
                  <a:pt x="19" y="504"/>
                </a:lnTo>
                <a:lnTo>
                  <a:pt x="20" y="529"/>
                </a:lnTo>
                <a:lnTo>
                  <a:pt x="22" y="555"/>
                </a:lnTo>
                <a:lnTo>
                  <a:pt x="24" y="580"/>
                </a:lnTo>
                <a:lnTo>
                  <a:pt x="25" y="607"/>
                </a:lnTo>
                <a:lnTo>
                  <a:pt x="26" y="635"/>
                </a:lnTo>
                <a:lnTo>
                  <a:pt x="29" y="663"/>
                </a:lnTo>
                <a:lnTo>
                  <a:pt x="30" y="690"/>
                </a:lnTo>
                <a:lnTo>
                  <a:pt x="32" y="719"/>
                </a:lnTo>
                <a:lnTo>
                  <a:pt x="33" y="748"/>
                </a:lnTo>
                <a:lnTo>
                  <a:pt x="36" y="777"/>
                </a:lnTo>
                <a:lnTo>
                  <a:pt x="37" y="807"/>
                </a:lnTo>
                <a:lnTo>
                  <a:pt x="39" y="839"/>
                </a:lnTo>
                <a:lnTo>
                  <a:pt x="41" y="869"/>
                </a:lnTo>
                <a:lnTo>
                  <a:pt x="42" y="900"/>
                </a:lnTo>
                <a:lnTo>
                  <a:pt x="45" y="933"/>
                </a:lnTo>
                <a:lnTo>
                  <a:pt x="47" y="965"/>
                </a:lnTo>
                <a:lnTo>
                  <a:pt x="51" y="1030"/>
                </a:lnTo>
                <a:lnTo>
                  <a:pt x="53" y="1062"/>
                </a:lnTo>
                <a:lnTo>
                  <a:pt x="55" y="1096"/>
                </a:lnTo>
                <a:lnTo>
                  <a:pt x="58" y="1129"/>
                </a:lnTo>
                <a:lnTo>
                  <a:pt x="59" y="1163"/>
                </a:lnTo>
                <a:lnTo>
                  <a:pt x="61" y="1198"/>
                </a:lnTo>
                <a:lnTo>
                  <a:pt x="63" y="1231"/>
                </a:lnTo>
                <a:lnTo>
                  <a:pt x="66" y="1265"/>
                </a:lnTo>
                <a:lnTo>
                  <a:pt x="68" y="1300"/>
                </a:lnTo>
                <a:lnTo>
                  <a:pt x="70" y="1333"/>
                </a:lnTo>
                <a:lnTo>
                  <a:pt x="71" y="1367"/>
                </a:lnTo>
                <a:lnTo>
                  <a:pt x="74" y="1401"/>
                </a:lnTo>
                <a:lnTo>
                  <a:pt x="76" y="1433"/>
                </a:lnTo>
                <a:lnTo>
                  <a:pt x="78" y="1467"/>
                </a:lnTo>
                <a:lnTo>
                  <a:pt x="81" y="1499"/>
                </a:lnTo>
                <a:lnTo>
                  <a:pt x="82" y="1530"/>
                </a:lnTo>
                <a:lnTo>
                  <a:pt x="84" y="1562"/>
                </a:lnTo>
                <a:lnTo>
                  <a:pt x="86" y="1593"/>
                </a:lnTo>
                <a:lnTo>
                  <a:pt x="89" y="1623"/>
                </a:lnTo>
                <a:lnTo>
                  <a:pt x="92" y="1682"/>
                </a:lnTo>
                <a:lnTo>
                  <a:pt x="95" y="1710"/>
                </a:lnTo>
                <a:lnTo>
                  <a:pt x="96" y="1738"/>
                </a:lnTo>
                <a:lnTo>
                  <a:pt x="98" y="1764"/>
                </a:lnTo>
                <a:lnTo>
                  <a:pt x="99" y="1790"/>
                </a:lnTo>
                <a:lnTo>
                  <a:pt x="102" y="1815"/>
                </a:lnTo>
                <a:lnTo>
                  <a:pt x="103" y="1840"/>
                </a:lnTo>
                <a:lnTo>
                  <a:pt x="105" y="1864"/>
                </a:lnTo>
                <a:lnTo>
                  <a:pt x="106" y="1887"/>
                </a:lnTo>
                <a:lnTo>
                  <a:pt x="108" y="1909"/>
                </a:lnTo>
                <a:lnTo>
                  <a:pt x="110" y="1931"/>
                </a:lnTo>
                <a:lnTo>
                  <a:pt x="111" y="1953"/>
                </a:lnTo>
                <a:lnTo>
                  <a:pt x="112" y="1974"/>
                </a:lnTo>
                <a:lnTo>
                  <a:pt x="114" y="1994"/>
                </a:lnTo>
                <a:lnTo>
                  <a:pt x="115" y="2013"/>
                </a:lnTo>
                <a:lnTo>
                  <a:pt x="117" y="2033"/>
                </a:lnTo>
                <a:lnTo>
                  <a:pt x="118" y="2052"/>
                </a:lnTo>
                <a:lnTo>
                  <a:pt x="119" y="2070"/>
                </a:lnTo>
                <a:lnTo>
                  <a:pt x="120" y="2088"/>
                </a:lnTo>
                <a:lnTo>
                  <a:pt x="121" y="2122"/>
                </a:lnTo>
                <a:lnTo>
                  <a:pt x="122" y="2139"/>
                </a:lnTo>
                <a:lnTo>
                  <a:pt x="124" y="2155"/>
                </a:lnTo>
                <a:lnTo>
                  <a:pt x="124" y="2171"/>
                </a:lnTo>
                <a:lnTo>
                  <a:pt x="125" y="2186"/>
                </a:lnTo>
                <a:lnTo>
                  <a:pt x="126" y="2201"/>
                </a:lnTo>
                <a:lnTo>
                  <a:pt x="126" y="2216"/>
                </a:lnTo>
                <a:lnTo>
                  <a:pt x="127" y="2230"/>
                </a:lnTo>
                <a:lnTo>
                  <a:pt x="127" y="2244"/>
                </a:lnTo>
                <a:lnTo>
                  <a:pt x="127" y="2258"/>
                </a:lnTo>
                <a:lnTo>
                  <a:pt x="128" y="2272"/>
                </a:lnTo>
                <a:lnTo>
                  <a:pt x="128" y="2285"/>
                </a:lnTo>
                <a:lnTo>
                  <a:pt x="129" y="2297"/>
                </a:lnTo>
                <a:lnTo>
                  <a:pt x="129" y="2310"/>
                </a:lnTo>
                <a:lnTo>
                  <a:pt x="129" y="2323"/>
                </a:lnTo>
                <a:lnTo>
                  <a:pt x="129" y="2334"/>
                </a:lnTo>
                <a:lnTo>
                  <a:pt x="130" y="2347"/>
                </a:lnTo>
                <a:lnTo>
                  <a:pt x="130" y="2359"/>
                </a:lnTo>
                <a:lnTo>
                  <a:pt x="130" y="2370"/>
                </a:lnTo>
                <a:lnTo>
                  <a:pt x="132" y="2392"/>
                </a:lnTo>
                <a:lnTo>
                  <a:pt x="132" y="2404"/>
                </a:lnTo>
                <a:lnTo>
                  <a:pt x="132" y="2414"/>
                </a:lnTo>
                <a:lnTo>
                  <a:pt x="133" y="2425"/>
                </a:lnTo>
                <a:lnTo>
                  <a:pt x="133" y="2435"/>
                </a:lnTo>
                <a:lnTo>
                  <a:pt x="133" y="2446"/>
                </a:lnTo>
                <a:lnTo>
                  <a:pt x="134" y="2456"/>
                </a:lnTo>
                <a:lnTo>
                  <a:pt x="134" y="2466"/>
                </a:lnTo>
                <a:lnTo>
                  <a:pt x="135" y="2476"/>
                </a:lnTo>
                <a:lnTo>
                  <a:pt x="135" y="2486"/>
                </a:lnTo>
                <a:lnTo>
                  <a:pt x="135" y="2495"/>
                </a:lnTo>
                <a:lnTo>
                  <a:pt x="136" y="2505"/>
                </a:lnTo>
                <a:lnTo>
                  <a:pt x="136" y="2514"/>
                </a:lnTo>
                <a:lnTo>
                  <a:pt x="137" y="2523"/>
                </a:lnTo>
                <a:lnTo>
                  <a:pt x="137" y="2533"/>
                </a:lnTo>
                <a:lnTo>
                  <a:pt x="139" y="2542"/>
                </a:lnTo>
                <a:lnTo>
                  <a:pt x="139" y="2550"/>
                </a:lnTo>
                <a:lnTo>
                  <a:pt x="140" y="2559"/>
                </a:lnTo>
                <a:lnTo>
                  <a:pt x="140" y="2567"/>
                </a:lnTo>
                <a:lnTo>
                  <a:pt x="141" y="2583"/>
                </a:lnTo>
                <a:lnTo>
                  <a:pt x="142" y="2592"/>
                </a:lnTo>
                <a:lnTo>
                  <a:pt x="143" y="2600"/>
                </a:lnTo>
                <a:lnTo>
                  <a:pt x="143" y="2608"/>
                </a:lnTo>
                <a:lnTo>
                  <a:pt x="144" y="2615"/>
                </a:lnTo>
                <a:lnTo>
                  <a:pt x="146" y="2623"/>
                </a:lnTo>
                <a:lnTo>
                  <a:pt x="146" y="2630"/>
                </a:lnTo>
                <a:lnTo>
                  <a:pt x="147" y="2637"/>
                </a:lnTo>
                <a:lnTo>
                  <a:pt x="148" y="2644"/>
                </a:lnTo>
                <a:lnTo>
                  <a:pt x="148" y="2651"/>
                </a:lnTo>
                <a:lnTo>
                  <a:pt x="149" y="2656"/>
                </a:lnTo>
                <a:lnTo>
                  <a:pt x="150" y="2663"/>
                </a:lnTo>
                <a:lnTo>
                  <a:pt x="151" y="2669"/>
                </a:lnTo>
                <a:lnTo>
                  <a:pt x="152" y="2675"/>
                </a:lnTo>
                <a:lnTo>
                  <a:pt x="154" y="2680"/>
                </a:lnTo>
                <a:lnTo>
                  <a:pt x="155" y="2685"/>
                </a:lnTo>
                <a:lnTo>
                  <a:pt x="156" y="2690"/>
                </a:lnTo>
                <a:lnTo>
                  <a:pt x="157" y="2695"/>
                </a:lnTo>
                <a:lnTo>
                  <a:pt x="158" y="2699"/>
                </a:lnTo>
                <a:lnTo>
                  <a:pt x="161" y="2706"/>
                </a:lnTo>
                <a:lnTo>
                  <a:pt x="162" y="2710"/>
                </a:lnTo>
                <a:lnTo>
                  <a:pt x="164" y="2713"/>
                </a:lnTo>
                <a:lnTo>
                  <a:pt x="165" y="2716"/>
                </a:lnTo>
                <a:lnTo>
                  <a:pt x="166" y="2718"/>
                </a:lnTo>
                <a:lnTo>
                  <a:pt x="168" y="2719"/>
                </a:lnTo>
                <a:lnTo>
                  <a:pt x="170" y="2720"/>
                </a:lnTo>
                <a:lnTo>
                  <a:pt x="171" y="2721"/>
                </a:lnTo>
                <a:lnTo>
                  <a:pt x="172" y="2721"/>
                </a:lnTo>
                <a:lnTo>
                  <a:pt x="174" y="2720"/>
                </a:lnTo>
                <a:lnTo>
                  <a:pt x="176" y="2719"/>
                </a:lnTo>
                <a:lnTo>
                  <a:pt x="177" y="2718"/>
                </a:lnTo>
                <a:lnTo>
                  <a:pt x="178" y="2714"/>
                </a:lnTo>
                <a:lnTo>
                  <a:pt x="179" y="2711"/>
                </a:lnTo>
                <a:lnTo>
                  <a:pt x="181" y="2707"/>
                </a:lnTo>
                <a:lnTo>
                  <a:pt x="183" y="2702"/>
                </a:lnTo>
                <a:lnTo>
                  <a:pt x="184" y="2696"/>
                </a:lnTo>
                <a:lnTo>
                  <a:pt x="185" y="2689"/>
                </a:lnTo>
                <a:lnTo>
                  <a:pt x="185" y="2682"/>
                </a:lnTo>
                <a:lnTo>
                  <a:pt x="187" y="2663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5" name="Freeform 86" descr="20%"/>
          <p:cNvSpPr>
            <a:spLocks/>
          </p:cNvSpPr>
          <p:nvPr/>
        </p:nvSpPr>
        <p:spPr bwMode="auto">
          <a:xfrm>
            <a:off x="6494463" y="3676650"/>
            <a:ext cx="93662" cy="522288"/>
          </a:xfrm>
          <a:custGeom>
            <a:avLst/>
            <a:gdLst>
              <a:gd name="T0" fmla="*/ 178 w 179"/>
              <a:gd name="T1" fmla="*/ 41 h 987"/>
              <a:gd name="T2" fmla="*/ 178 w 179"/>
              <a:gd name="T3" fmla="*/ 102 h 987"/>
              <a:gd name="T4" fmla="*/ 179 w 179"/>
              <a:gd name="T5" fmla="*/ 162 h 987"/>
              <a:gd name="T6" fmla="*/ 179 w 179"/>
              <a:gd name="T7" fmla="*/ 222 h 987"/>
              <a:gd name="T8" fmla="*/ 179 w 179"/>
              <a:gd name="T9" fmla="*/ 282 h 987"/>
              <a:gd name="T10" fmla="*/ 178 w 179"/>
              <a:gd name="T11" fmla="*/ 341 h 987"/>
              <a:gd name="T12" fmla="*/ 176 w 179"/>
              <a:gd name="T13" fmla="*/ 418 h 987"/>
              <a:gd name="T14" fmla="*/ 174 w 179"/>
              <a:gd name="T15" fmla="*/ 474 h 987"/>
              <a:gd name="T16" fmla="*/ 172 w 179"/>
              <a:gd name="T17" fmla="*/ 529 h 987"/>
              <a:gd name="T18" fmla="*/ 169 w 179"/>
              <a:gd name="T19" fmla="*/ 582 h 987"/>
              <a:gd name="T20" fmla="*/ 167 w 179"/>
              <a:gd name="T21" fmla="*/ 630 h 987"/>
              <a:gd name="T22" fmla="*/ 165 w 179"/>
              <a:gd name="T23" fmla="*/ 675 h 987"/>
              <a:gd name="T24" fmla="*/ 163 w 179"/>
              <a:gd name="T25" fmla="*/ 729 h 987"/>
              <a:gd name="T26" fmla="*/ 163 w 179"/>
              <a:gd name="T27" fmla="*/ 762 h 987"/>
              <a:gd name="T28" fmla="*/ 161 w 179"/>
              <a:gd name="T29" fmla="*/ 792 h 987"/>
              <a:gd name="T30" fmla="*/ 161 w 179"/>
              <a:gd name="T31" fmla="*/ 818 h 987"/>
              <a:gd name="T32" fmla="*/ 161 w 179"/>
              <a:gd name="T33" fmla="*/ 840 h 987"/>
              <a:gd name="T34" fmla="*/ 161 w 179"/>
              <a:gd name="T35" fmla="*/ 860 h 987"/>
              <a:gd name="T36" fmla="*/ 161 w 179"/>
              <a:gd name="T37" fmla="*/ 877 h 987"/>
              <a:gd name="T38" fmla="*/ 160 w 179"/>
              <a:gd name="T39" fmla="*/ 898 h 987"/>
              <a:gd name="T40" fmla="*/ 160 w 179"/>
              <a:gd name="T41" fmla="*/ 913 h 987"/>
              <a:gd name="T42" fmla="*/ 159 w 179"/>
              <a:gd name="T43" fmla="*/ 927 h 987"/>
              <a:gd name="T44" fmla="*/ 158 w 179"/>
              <a:gd name="T45" fmla="*/ 940 h 987"/>
              <a:gd name="T46" fmla="*/ 157 w 179"/>
              <a:gd name="T47" fmla="*/ 951 h 987"/>
              <a:gd name="T48" fmla="*/ 156 w 179"/>
              <a:gd name="T49" fmla="*/ 962 h 987"/>
              <a:gd name="T50" fmla="*/ 154 w 179"/>
              <a:gd name="T51" fmla="*/ 972 h 987"/>
              <a:gd name="T52" fmla="*/ 153 w 179"/>
              <a:gd name="T53" fmla="*/ 979 h 987"/>
              <a:gd name="T54" fmla="*/ 152 w 179"/>
              <a:gd name="T55" fmla="*/ 984 h 987"/>
              <a:gd name="T56" fmla="*/ 150 w 179"/>
              <a:gd name="T57" fmla="*/ 987 h 987"/>
              <a:gd name="T58" fmla="*/ 149 w 179"/>
              <a:gd name="T59" fmla="*/ 985 h 987"/>
              <a:gd name="T60" fmla="*/ 145 w 179"/>
              <a:gd name="T61" fmla="*/ 980 h 987"/>
              <a:gd name="T62" fmla="*/ 139 w 179"/>
              <a:gd name="T63" fmla="*/ 966 h 987"/>
              <a:gd name="T64" fmla="*/ 135 w 179"/>
              <a:gd name="T65" fmla="*/ 952 h 987"/>
              <a:gd name="T66" fmla="*/ 128 w 179"/>
              <a:gd name="T67" fmla="*/ 933 h 987"/>
              <a:gd name="T68" fmla="*/ 121 w 179"/>
              <a:gd name="T69" fmla="*/ 908 h 987"/>
              <a:gd name="T70" fmla="*/ 114 w 179"/>
              <a:gd name="T71" fmla="*/ 881 h 987"/>
              <a:gd name="T72" fmla="*/ 106 w 179"/>
              <a:gd name="T73" fmla="*/ 847 h 987"/>
              <a:gd name="T74" fmla="*/ 94 w 179"/>
              <a:gd name="T75" fmla="*/ 795 h 987"/>
              <a:gd name="T76" fmla="*/ 85 w 179"/>
              <a:gd name="T77" fmla="*/ 751 h 987"/>
              <a:gd name="T78" fmla="*/ 76 w 179"/>
              <a:gd name="T79" fmla="*/ 702 h 987"/>
              <a:gd name="T80" fmla="*/ 68 w 179"/>
              <a:gd name="T81" fmla="*/ 651 h 987"/>
              <a:gd name="T82" fmla="*/ 58 w 179"/>
              <a:gd name="T83" fmla="*/ 599 h 987"/>
              <a:gd name="T84" fmla="*/ 51 w 179"/>
              <a:gd name="T85" fmla="*/ 545 h 987"/>
              <a:gd name="T86" fmla="*/ 43 w 179"/>
              <a:gd name="T87" fmla="*/ 491 h 987"/>
              <a:gd name="T88" fmla="*/ 35 w 179"/>
              <a:gd name="T89" fmla="*/ 423 h 987"/>
              <a:gd name="T90" fmla="*/ 31 w 179"/>
              <a:gd name="T91" fmla="*/ 373 h 987"/>
              <a:gd name="T92" fmla="*/ 26 w 179"/>
              <a:gd name="T93" fmla="*/ 326 h 987"/>
              <a:gd name="T94" fmla="*/ 22 w 179"/>
              <a:gd name="T95" fmla="*/ 282 h 987"/>
              <a:gd name="T96" fmla="*/ 20 w 179"/>
              <a:gd name="T97" fmla="*/ 241 h 987"/>
              <a:gd name="T98" fmla="*/ 17 w 179"/>
              <a:gd name="T99" fmla="*/ 204 h 987"/>
              <a:gd name="T100" fmla="*/ 14 w 179"/>
              <a:gd name="T101" fmla="*/ 160 h 987"/>
              <a:gd name="T102" fmla="*/ 12 w 179"/>
              <a:gd name="T103" fmla="*/ 132 h 987"/>
              <a:gd name="T104" fmla="*/ 10 w 179"/>
              <a:gd name="T105" fmla="*/ 107 h 987"/>
              <a:gd name="T106" fmla="*/ 7 w 179"/>
              <a:gd name="T107" fmla="*/ 86 h 987"/>
              <a:gd name="T108" fmla="*/ 6 w 179"/>
              <a:gd name="T109" fmla="*/ 68 h 987"/>
              <a:gd name="T110" fmla="*/ 4 w 179"/>
              <a:gd name="T111" fmla="*/ 53 h 987"/>
              <a:gd name="T112" fmla="*/ 3 w 179"/>
              <a:gd name="T113" fmla="*/ 37 h 987"/>
              <a:gd name="T114" fmla="*/ 2 w 179"/>
              <a:gd name="T115" fmla="*/ 28 h 987"/>
              <a:gd name="T116" fmla="*/ 2 w 179"/>
              <a:gd name="T117" fmla="*/ 21 h 987"/>
              <a:gd name="T118" fmla="*/ 0 w 179"/>
              <a:gd name="T119" fmla="*/ 15 h 987"/>
              <a:gd name="T120" fmla="*/ 0 w 179"/>
              <a:gd name="T121" fmla="*/ 9 h 987"/>
              <a:gd name="T122" fmla="*/ 0 w 179"/>
              <a:gd name="T123" fmla="*/ 6 h 987"/>
              <a:gd name="T124" fmla="*/ 0 w 179"/>
              <a:gd name="T125" fmla="*/ 2 h 9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9"/>
              <a:gd name="T190" fmla="*/ 0 h 987"/>
              <a:gd name="T191" fmla="*/ 179 w 179"/>
              <a:gd name="T192" fmla="*/ 987 h 9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9" h="987">
                <a:moveTo>
                  <a:pt x="176" y="0"/>
                </a:moveTo>
                <a:lnTo>
                  <a:pt x="176" y="21"/>
                </a:lnTo>
                <a:lnTo>
                  <a:pt x="178" y="41"/>
                </a:lnTo>
                <a:lnTo>
                  <a:pt x="178" y="61"/>
                </a:lnTo>
                <a:lnTo>
                  <a:pt x="178" y="81"/>
                </a:lnTo>
                <a:lnTo>
                  <a:pt x="178" y="102"/>
                </a:lnTo>
                <a:lnTo>
                  <a:pt x="178" y="122"/>
                </a:lnTo>
                <a:lnTo>
                  <a:pt x="178" y="141"/>
                </a:lnTo>
                <a:lnTo>
                  <a:pt x="179" y="162"/>
                </a:lnTo>
                <a:lnTo>
                  <a:pt x="179" y="182"/>
                </a:lnTo>
                <a:lnTo>
                  <a:pt x="179" y="202"/>
                </a:lnTo>
                <a:lnTo>
                  <a:pt x="179" y="222"/>
                </a:lnTo>
                <a:lnTo>
                  <a:pt x="179" y="242"/>
                </a:lnTo>
                <a:lnTo>
                  <a:pt x="179" y="262"/>
                </a:lnTo>
                <a:lnTo>
                  <a:pt x="179" y="282"/>
                </a:lnTo>
                <a:lnTo>
                  <a:pt x="178" y="301"/>
                </a:lnTo>
                <a:lnTo>
                  <a:pt x="178" y="321"/>
                </a:lnTo>
                <a:lnTo>
                  <a:pt x="178" y="341"/>
                </a:lnTo>
                <a:lnTo>
                  <a:pt x="178" y="360"/>
                </a:lnTo>
                <a:lnTo>
                  <a:pt x="176" y="399"/>
                </a:lnTo>
                <a:lnTo>
                  <a:pt x="176" y="418"/>
                </a:lnTo>
                <a:lnTo>
                  <a:pt x="175" y="437"/>
                </a:lnTo>
                <a:lnTo>
                  <a:pt x="175" y="455"/>
                </a:lnTo>
                <a:lnTo>
                  <a:pt x="174" y="474"/>
                </a:lnTo>
                <a:lnTo>
                  <a:pt x="174" y="492"/>
                </a:lnTo>
                <a:lnTo>
                  <a:pt x="173" y="511"/>
                </a:lnTo>
                <a:lnTo>
                  <a:pt x="172" y="529"/>
                </a:lnTo>
                <a:lnTo>
                  <a:pt x="172" y="547"/>
                </a:lnTo>
                <a:lnTo>
                  <a:pt x="171" y="564"/>
                </a:lnTo>
                <a:lnTo>
                  <a:pt x="169" y="582"/>
                </a:lnTo>
                <a:lnTo>
                  <a:pt x="169" y="598"/>
                </a:lnTo>
                <a:lnTo>
                  <a:pt x="168" y="614"/>
                </a:lnTo>
                <a:lnTo>
                  <a:pt x="167" y="630"/>
                </a:lnTo>
                <a:lnTo>
                  <a:pt x="167" y="645"/>
                </a:lnTo>
                <a:lnTo>
                  <a:pt x="166" y="660"/>
                </a:lnTo>
                <a:lnTo>
                  <a:pt x="165" y="675"/>
                </a:lnTo>
                <a:lnTo>
                  <a:pt x="165" y="689"/>
                </a:lnTo>
                <a:lnTo>
                  <a:pt x="164" y="703"/>
                </a:lnTo>
                <a:lnTo>
                  <a:pt x="163" y="729"/>
                </a:lnTo>
                <a:lnTo>
                  <a:pt x="163" y="740"/>
                </a:lnTo>
                <a:lnTo>
                  <a:pt x="163" y="752"/>
                </a:lnTo>
                <a:lnTo>
                  <a:pt x="163" y="762"/>
                </a:lnTo>
                <a:lnTo>
                  <a:pt x="161" y="773"/>
                </a:lnTo>
                <a:lnTo>
                  <a:pt x="161" y="783"/>
                </a:lnTo>
                <a:lnTo>
                  <a:pt x="161" y="792"/>
                </a:lnTo>
                <a:lnTo>
                  <a:pt x="161" y="802"/>
                </a:lnTo>
                <a:lnTo>
                  <a:pt x="161" y="810"/>
                </a:lnTo>
                <a:lnTo>
                  <a:pt x="161" y="818"/>
                </a:lnTo>
                <a:lnTo>
                  <a:pt x="161" y="825"/>
                </a:lnTo>
                <a:lnTo>
                  <a:pt x="161" y="833"/>
                </a:lnTo>
                <a:lnTo>
                  <a:pt x="161" y="840"/>
                </a:lnTo>
                <a:lnTo>
                  <a:pt x="161" y="847"/>
                </a:lnTo>
                <a:lnTo>
                  <a:pt x="161" y="853"/>
                </a:lnTo>
                <a:lnTo>
                  <a:pt x="161" y="860"/>
                </a:lnTo>
                <a:lnTo>
                  <a:pt x="161" y="865"/>
                </a:lnTo>
                <a:lnTo>
                  <a:pt x="161" y="871"/>
                </a:lnTo>
                <a:lnTo>
                  <a:pt x="161" y="877"/>
                </a:lnTo>
                <a:lnTo>
                  <a:pt x="161" y="887"/>
                </a:lnTo>
                <a:lnTo>
                  <a:pt x="160" y="893"/>
                </a:lnTo>
                <a:lnTo>
                  <a:pt x="160" y="898"/>
                </a:lnTo>
                <a:lnTo>
                  <a:pt x="160" y="904"/>
                </a:lnTo>
                <a:lnTo>
                  <a:pt x="160" y="908"/>
                </a:lnTo>
                <a:lnTo>
                  <a:pt x="160" y="913"/>
                </a:lnTo>
                <a:lnTo>
                  <a:pt x="159" y="918"/>
                </a:lnTo>
                <a:lnTo>
                  <a:pt x="159" y="922"/>
                </a:lnTo>
                <a:lnTo>
                  <a:pt x="159" y="927"/>
                </a:lnTo>
                <a:lnTo>
                  <a:pt x="159" y="932"/>
                </a:lnTo>
                <a:lnTo>
                  <a:pt x="158" y="935"/>
                </a:lnTo>
                <a:lnTo>
                  <a:pt x="158" y="940"/>
                </a:lnTo>
                <a:lnTo>
                  <a:pt x="158" y="943"/>
                </a:lnTo>
                <a:lnTo>
                  <a:pt x="158" y="948"/>
                </a:lnTo>
                <a:lnTo>
                  <a:pt x="157" y="951"/>
                </a:lnTo>
                <a:lnTo>
                  <a:pt x="157" y="955"/>
                </a:lnTo>
                <a:lnTo>
                  <a:pt x="157" y="958"/>
                </a:lnTo>
                <a:lnTo>
                  <a:pt x="156" y="962"/>
                </a:lnTo>
                <a:lnTo>
                  <a:pt x="156" y="964"/>
                </a:lnTo>
                <a:lnTo>
                  <a:pt x="154" y="970"/>
                </a:lnTo>
                <a:lnTo>
                  <a:pt x="154" y="972"/>
                </a:lnTo>
                <a:lnTo>
                  <a:pt x="154" y="976"/>
                </a:lnTo>
                <a:lnTo>
                  <a:pt x="153" y="978"/>
                </a:lnTo>
                <a:lnTo>
                  <a:pt x="153" y="979"/>
                </a:lnTo>
                <a:lnTo>
                  <a:pt x="153" y="981"/>
                </a:lnTo>
                <a:lnTo>
                  <a:pt x="153" y="982"/>
                </a:lnTo>
                <a:lnTo>
                  <a:pt x="152" y="984"/>
                </a:lnTo>
                <a:lnTo>
                  <a:pt x="152" y="985"/>
                </a:lnTo>
                <a:lnTo>
                  <a:pt x="151" y="986"/>
                </a:lnTo>
                <a:lnTo>
                  <a:pt x="150" y="987"/>
                </a:lnTo>
                <a:lnTo>
                  <a:pt x="150" y="986"/>
                </a:lnTo>
                <a:lnTo>
                  <a:pt x="149" y="986"/>
                </a:lnTo>
                <a:lnTo>
                  <a:pt x="149" y="985"/>
                </a:lnTo>
                <a:lnTo>
                  <a:pt x="147" y="984"/>
                </a:lnTo>
                <a:lnTo>
                  <a:pt x="146" y="982"/>
                </a:lnTo>
                <a:lnTo>
                  <a:pt x="145" y="980"/>
                </a:lnTo>
                <a:lnTo>
                  <a:pt x="144" y="977"/>
                </a:lnTo>
                <a:lnTo>
                  <a:pt x="142" y="971"/>
                </a:lnTo>
                <a:lnTo>
                  <a:pt x="139" y="966"/>
                </a:lnTo>
                <a:lnTo>
                  <a:pt x="138" y="963"/>
                </a:lnTo>
                <a:lnTo>
                  <a:pt x="136" y="957"/>
                </a:lnTo>
                <a:lnTo>
                  <a:pt x="135" y="952"/>
                </a:lnTo>
                <a:lnTo>
                  <a:pt x="132" y="945"/>
                </a:lnTo>
                <a:lnTo>
                  <a:pt x="130" y="940"/>
                </a:lnTo>
                <a:lnTo>
                  <a:pt x="128" y="933"/>
                </a:lnTo>
                <a:lnTo>
                  <a:pt x="125" y="925"/>
                </a:lnTo>
                <a:lnTo>
                  <a:pt x="123" y="918"/>
                </a:lnTo>
                <a:lnTo>
                  <a:pt x="121" y="908"/>
                </a:lnTo>
                <a:lnTo>
                  <a:pt x="119" y="899"/>
                </a:lnTo>
                <a:lnTo>
                  <a:pt x="116" y="890"/>
                </a:lnTo>
                <a:lnTo>
                  <a:pt x="114" y="881"/>
                </a:lnTo>
                <a:lnTo>
                  <a:pt x="110" y="869"/>
                </a:lnTo>
                <a:lnTo>
                  <a:pt x="108" y="859"/>
                </a:lnTo>
                <a:lnTo>
                  <a:pt x="106" y="847"/>
                </a:lnTo>
                <a:lnTo>
                  <a:pt x="102" y="834"/>
                </a:lnTo>
                <a:lnTo>
                  <a:pt x="100" y="821"/>
                </a:lnTo>
                <a:lnTo>
                  <a:pt x="94" y="795"/>
                </a:lnTo>
                <a:lnTo>
                  <a:pt x="91" y="781"/>
                </a:lnTo>
                <a:lnTo>
                  <a:pt x="88" y="766"/>
                </a:lnTo>
                <a:lnTo>
                  <a:pt x="85" y="751"/>
                </a:lnTo>
                <a:lnTo>
                  <a:pt x="81" y="735"/>
                </a:lnTo>
                <a:lnTo>
                  <a:pt x="79" y="719"/>
                </a:lnTo>
                <a:lnTo>
                  <a:pt x="76" y="702"/>
                </a:lnTo>
                <a:lnTo>
                  <a:pt x="73" y="686"/>
                </a:lnTo>
                <a:lnTo>
                  <a:pt x="70" y="669"/>
                </a:lnTo>
                <a:lnTo>
                  <a:pt x="68" y="651"/>
                </a:lnTo>
                <a:lnTo>
                  <a:pt x="64" y="634"/>
                </a:lnTo>
                <a:lnTo>
                  <a:pt x="62" y="616"/>
                </a:lnTo>
                <a:lnTo>
                  <a:pt x="58" y="599"/>
                </a:lnTo>
                <a:lnTo>
                  <a:pt x="56" y="580"/>
                </a:lnTo>
                <a:lnTo>
                  <a:pt x="54" y="563"/>
                </a:lnTo>
                <a:lnTo>
                  <a:pt x="51" y="545"/>
                </a:lnTo>
                <a:lnTo>
                  <a:pt x="49" y="527"/>
                </a:lnTo>
                <a:lnTo>
                  <a:pt x="46" y="510"/>
                </a:lnTo>
                <a:lnTo>
                  <a:pt x="43" y="491"/>
                </a:lnTo>
                <a:lnTo>
                  <a:pt x="40" y="457"/>
                </a:lnTo>
                <a:lnTo>
                  <a:pt x="37" y="439"/>
                </a:lnTo>
                <a:lnTo>
                  <a:pt x="35" y="423"/>
                </a:lnTo>
                <a:lnTo>
                  <a:pt x="34" y="406"/>
                </a:lnTo>
                <a:lnTo>
                  <a:pt x="32" y="389"/>
                </a:lnTo>
                <a:lnTo>
                  <a:pt x="31" y="373"/>
                </a:lnTo>
                <a:lnTo>
                  <a:pt x="29" y="357"/>
                </a:lnTo>
                <a:lnTo>
                  <a:pt x="28" y="342"/>
                </a:lnTo>
                <a:lnTo>
                  <a:pt x="26" y="326"/>
                </a:lnTo>
                <a:lnTo>
                  <a:pt x="25" y="311"/>
                </a:lnTo>
                <a:lnTo>
                  <a:pt x="24" y="297"/>
                </a:lnTo>
                <a:lnTo>
                  <a:pt x="22" y="282"/>
                </a:lnTo>
                <a:lnTo>
                  <a:pt x="21" y="268"/>
                </a:lnTo>
                <a:lnTo>
                  <a:pt x="21" y="254"/>
                </a:lnTo>
                <a:lnTo>
                  <a:pt x="20" y="241"/>
                </a:lnTo>
                <a:lnTo>
                  <a:pt x="19" y="228"/>
                </a:lnTo>
                <a:lnTo>
                  <a:pt x="18" y="216"/>
                </a:lnTo>
                <a:lnTo>
                  <a:pt x="17" y="204"/>
                </a:lnTo>
                <a:lnTo>
                  <a:pt x="17" y="192"/>
                </a:lnTo>
                <a:lnTo>
                  <a:pt x="14" y="170"/>
                </a:lnTo>
                <a:lnTo>
                  <a:pt x="14" y="160"/>
                </a:lnTo>
                <a:lnTo>
                  <a:pt x="13" y="149"/>
                </a:lnTo>
                <a:lnTo>
                  <a:pt x="12" y="140"/>
                </a:lnTo>
                <a:lnTo>
                  <a:pt x="12" y="132"/>
                </a:lnTo>
                <a:lnTo>
                  <a:pt x="11" y="123"/>
                </a:lnTo>
                <a:lnTo>
                  <a:pt x="10" y="115"/>
                </a:lnTo>
                <a:lnTo>
                  <a:pt x="10" y="107"/>
                </a:lnTo>
                <a:lnTo>
                  <a:pt x="9" y="100"/>
                </a:lnTo>
                <a:lnTo>
                  <a:pt x="9" y="93"/>
                </a:lnTo>
                <a:lnTo>
                  <a:pt x="7" y="86"/>
                </a:lnTo>
                <a:lnTo>
                  <a:pt x="7" y="80"/>
                </a:lnTo>
                <a:lnTo>
                  <a:pt x="6" y="74"/>
                </a:lnTo>
                <a:lnTo>
                  <a:pt x="6" y="68"/>
                </a:lnTo>
                <a:lnTo>
                  <a:pt x="5" y="63"/>
                </a:lnTo>
                <a:lnTo>
                  <a:pt x="5" y="58"/>
                </a:lnTo>
                <a:lnTo>
                  <a:pt x="4" y="53"/>
                </a:lnTo>
                <a:lnTo>
                  <a:pt x="4" y="49"/>
                </a:lnTo>
                <a:lnTo>
                  <a:pt x="4" y="45"/>
                </a:lnTo>
                <a:lnTo>
                  <a:pt x="3" y="37"/>
                </a:lnTo>
                <a:lnTo>
                  <a:pt x="3" y="35"/>
                </a:lnTo>
                <a:lnTo>
                  <a:pt x="2" y="31"/>
                </a:lnTo>
                <a:lnTo>
                  <a:pt x="2" y="28"/>
                </a:lnTo>
                <a:lnTo>
                  <a:pt x="2" y="26"/>
                </a:lnTo>
                <a:lnTo>
                  <a:pt x="2" y="23"/>
                </a:lnTo>
                <a:lnTo>
                  <a:pt x="2" y="21"/>
                </a:lnTo>
                <a:lnTo>
                  <a:pt x="0" y="19"/>
                </a:lnTo>
                <a:lnTo>
                  <a:pt x="0" y="16"/>
                </a:lnTo>
                <a:lnTo>
                  <a:pt x="0" y="15"/>
                </a:lnTo>
                <a:lnTo>
                  <a:pt x="0" y="13"/>
                </a:lnTo>
                <a:lnTo>
                  <a:pt x="0" y="12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pattFill prst="pct2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6" name="Freeform 87"/>
          <p:cNvSpPr>
            <a:spLocks/>
          </p:cNvSpPr>
          <p:nvPr/>
        </p:nvSpPr>
        <p:spPr bwMode="auto">
          <a:xfrm>
            <a:off x="6515100" y="3676650"/>
            <a:ext cx="46038" cy="133350"/>
          </a:xfrm>
          <a:custGeom>
            <a:avLst/>
            <a:gdLst>
              <a:gd name="T0" fmla="*/ 1 w 86"/>
              <a:gd name="T1" fmla="*/ 8 h 251"/>
              <a:gd name="T2" fmla="*/ 2 w 86"/>
              <a:gd name="T3" fmla="*/ 23 h 251"/>
              <a:gd name="T4" fmla="*/ 5 w 86"/>
              <a:gd name="T5" fmla="*/ 38 h 251"/>
              <a:gd name="T6" fmla="*/ 7 w 86"/>
              <a:gd name="T7" fmla="*/ 53 h 251"/>
              <a:gd name="T8" fmla="*/ 8 w 86"/>
              <a:gd name="T9" fmla="*/ 68 h 251"/>
              <a:gd name="T10" fmla="*/ 10 w 86"/>
              <a:gd name="T11" fmla="*/ 82 h 251"/>
              <a:gd name="T12" fmla="*/ 12 w 86"/>
              <a:gd name="T13" fmla="*/ 96 h 251"/>
              <a:gd name="T14" fmla="*/ 14 w 86"/>
              <a:gd name="T15" fmla="*/ 110 h 251"/>
              <a:gd name="T16" fmla="*/ 15 w 86"/>
              <a:gd name="T17" fmla="*/ 124 h 251"/>
              <a:gd name="T18" fmla="*/ 17 w 86"/>
              <a:gd name="T19" fmla="*/ 143 h 251"/>
              <a:gd name="T20" fmla="*/ 18 w 86"/>
              <a:gd name="T21" fmla="*/ 154 h 251"/>
              <a:gd name="T22" fmla="*/ 21 w 86"/>
              <a:gd name="T23" fmla="*/ 166 h 251"/>
              <a:gd name="T24" fmla="*/ 22 w 86"/>
              <a:gd name="T25" fmla="*/ 176 h 251"/>
              <a:gd name="T26" fmla="*/ 23 w 86"/>
              <a:gd name="T27" fmla="*/ 185 h 251"/>
              <a:gd name="T28" fmla="*/ 24 w 86"/>
              <a:gd name="T29" fmla="*/ 196 h 251"/>
              <a:gd name="T30" fmla="*/ 25 w 86"/>
              <a:gd name="T31" fmla="*/ 204 h 251"/>
              <a:gd name="T32" fmla="*/ 27 w 86"/>
              <a:gd name="T33" fmla="*/ 212 h 251"/>
              <a:gd name="T34" fmla="*/ 28 w 86"/>
              <a:gd name="T35" fmla="*/ 219 h 251"/>
              <a:gd name="T36" fmla="*/ 29 w 86"/>
              <a:gd name="T37" fmla="*/ 226 h 251"/>
              <a:gd name="T38" fmla="*/ 30 w 86"/>
              <a:gd name="T39" fmla="*/ 234 h 251"/>
              <a:gd name="T40" fmla="*/ 31 w 86"/>
              <a:gd name="T41" fmla="*/ 240 h 251"/>
              <a:gd name="T42" fmla="*/ 32 w 86"/>
              <a:gd name="T43" fmla="*/ 243 h 251"/>
              <a:gd name="T44" fmla="*/ 34 w 86"/>
              <a:gd name="T45" fmla="*/ 247 h 251"/>
              <a:gd name="T46" fmla="*/ 34 w 86"/>
              <a:gd name="T47" fmla="*/ 249 h 251"/>
              <a:gd name="T48" fmla="*/ 35 w 86"/>
              <a:gd name="T49" fmla="*/ 251 h 251"/>
              <a:gd name="T50" fmla="*/ 36 w 86"/>
              <a:gd name="T51" fmla="*/ 250 h 251"/>
              <a:gd name="T52" fmla="*/ 38 w 86"/>
              <a:gd name="T53" fmla="*/ 249 h 251"/>
              <a:gd name="T54" fmla="*/ 39 w 86"/>
              <a:gd name="T55" fmla="*/ 247 h 251"/>
              <a:gd name="T56" fmla="*/ 42 w 86"/>
              <a:gd name="T57" fmla="*/ 240 h 251"/>
              <a:gd name="T58" fmla="*/ 44 w 86"/>
              <a:gd name="T59" fmla="*/ 234 h 251"/>
              <a:gd name="T60" fmla="*/ 46 w 86"/>
              <a:gd name="T61" fmla="*/ 226 h 251"/>
              <a:gd name="T62" fmla="*/ 49 w 86"/>
              <a:gd name="T63" fmla="*/ 218 h 251"/>
              <a:gd name="T64" fmla="*/ 51 w 86"/>
              <a:gd name="T65" fmla="*/ 209 h 251"/>
              <a:gd name="T66" fmla="*/ 53 w 86"/>
              <a:gd name="T67" fmla="*/ 199 h 251"/>
              <a:gd name="T68" fmla="*/ 56 w 86"/>
              <a:gd name="T69" fmla="*/ 188 h 251"/>
              <a:gd name="T70" fmla="*/ 58 w 86"/>
              <a:gd name="T71" fmla="*/ 176 h 251"/>
              <a:gd name="T72" fmla="*/ 61 w 86"/>
              <a:gd name="T73" fmla="*/ 165 h 251"/>
              <a:gd name="T74" fmla="*/ 64 w 86"/>
              <a:gd name="T75" fmla="*/ 147 h 251"/>
              <a:gd name="T76" fmla="*/ 66 w 86"/>
              <a:gd name="T77" fmla="*/ 134 h 251"/>
              <a:gd name="T78" fmla="*/ 68 w 86"/>
              <a:gd name="T79" fmla="*/ 122 h 251"/>
              <a:gd name="T80" fmla="*/ 69 w 86"/>
              <a:gd name="T81" fmla="*/ 110 h 251"/>
              <a:gd name="T82" fmla="*/ 71 w 86"/>
              <a:gd name="T83" fmla="*/ 98 h 251"/>
              <a:gd name="T84" fmla="*/ 72 w 86"/>
              <a:gd name="T85" fmla="*/ 87 h 251"/>
              <a:gd name="T86" fmla="*/ 73 w 86"/>
              <a:gd name="T87" fmla="*/ 75 h 251"/>
              <a:gd name="T88" fmla="*/ 74 w 86"/>
              <a:gd name="T89" fmla="*/ 66 h 251"/>
              <a:gd name="T90" fmla="*/ 75 w 86"/>
              <a:gd name="T91" fmla="*/ 56 h 251"/>
              <a:gd name="T92" fmla="*/ 76 w 86"/>
              <a:gd name="T93" fmla="*/ 48 h 251"/>
              <a:gd name="T94" fmla="*/ 78 w 86"/>
              <a:gd name="T95" fmla="*/ 36 h 251"/>
              <a:gd name="T96" fmla="*/ 79 w 86"/>
              <a:gd name="T97" fmla="*/ 29 h 251"/>
              <a:gd name="T98" fmla="*/ 79 w 86"/>
              <a:gd name="T99" fmla="*/ 23 h 251"/>
              <a:gd name="T100" fmla="*/ 80 w 86"/>
              <a:gd name="T101" fmla="*/ 19 h 251"/>
              <a:gd name="T102" fmla="*/ 81 w 86"/>
              <a:gd name="T103" fmla="*/ 15 h 251"/>
              <a:gd name="T104" fmla="*/ 82 w 86"/>
              <a:gd name="T105" fmla="*/ 12 h 251"/>
              <a:gd name="T106" fmla="*/ 83 w 86"/>
              <a:gd name="T107" fmla="*/ 8 h 251"/>
              <a:gd name="T108" fmla="*/ 83 w 86"/>
              <a:gd name="T109" fmla="*/ 6 h 251"/>
              <a:gd name="T110" fmla="*/ 84 w 86"/>
              <a:gd name="T111" fmla="*/ 3 h 251"/>
              <a:gd name="T112" fmla="*/ 86 w 86"/>
              <a:gd name="T113" fmla="*/ 0 h 2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6"/>
              <a:gd name="T172" fmla="*/ 0 h 251"/>
              <a:gd name="T173" fmla="*/ 86 w 86"/>
              <a:gd name="T174" fmla="*/ 251 h 2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6" h="251">
                <a:moveTo>
                  <a:pt x="0" y="0"/>
                </a:moveTo>
                <a:lnTo>
                  <a:pt x="1" y="8"/>
                </a:lnTo>
                <a:lnTo>
                  <a:pt x="2" y="15"/>
                </a:lnTo>
                <a:lnTo>
                  <a:pt x="2" y="23"/>
                </a:lnTo>
                <a:lnTo>
                  <a:pt x="3" y="30"/>
                </a:lnTo>
                <a:lnTo>
                  <a:pt x="5" y="38"/>
                </a:lnTo>
                <a:lnTo>
                  <a:pt x="6" y="45"/>
                </a:lnTo>
                <a:lnTo>
                  <a:pt x="7" y="53"/>
                </a:lnTo>
                <a:lnTo>
                  <a:pt x="7" y="60"/>
                </a:lnTo>
                <a:lnTo>
                  <a:pt x="8" y="68"/>
                </a:lnTo>
                <a:lnTo>
                  <a:pt x="9" y="75"/>
                </a:lnTo>
                <a:lnTo>
                  <a:pt x="10" y="82"/>
                </a:lnTo>
                <a:lnTo>
                  <a:pt x="10" y="89"/>
                </a:lnTo>
                <a:lnTo>
                  <a:pt x="12" y="96"/>
                </a:lnTo>
                <a:lnTo>
                  <a:pt x="13" y="103"/>
                </a:lnTo>
                <a:lnTo>
                  <a:pt x="14" y="110"/>
                </a:lnTo>
                <a:lnTo>
                  <a:pt x="14" y="117"/>
                </a:lnTo>
                <a:lnTo>
                  <a:pt x="15" y="124"/>
                </a:lnTo>
                <a:lnTo>
                  <a:pt x="16" y="130"/>
                </a:lnTo>
                <a:lnTo>
                  <a:pt x="17" y="143"/>
                </a:lnTo>
                <a:lnTo>
                  <a:pt x="18" y="148"/>
                </a:lnTo>
                <a:lnTo>
                  <a:pt x="18" y="154"/>
                </a:lnTo>
                <a:lnTo>
                  <a:pt x="20" y="160"/>
                </a:lnTo>
                <a:lnTo>
                  <a:pt x="21" y="166"/>
                </a:lnTo>
                <a:lnTo>
                  <a:pt x="21" y="170"/>
                </a:lnTo>
                <a:lnTo>
                  <a:pt x="22" y="176"/>
                </a:lnTo>
                <a:lnTo>
                  <a:pt x="23" y="181"/>
                </a:lnTo>
                <a:lnTo>
                  <a:pt x="23" y="185"/>
                </a:lnTo>
                <a:lnTo>
                  <a:pt x="24" y="191"/>
                </a:lnTo>
                <a:lnTo>
                  <a:pt x="24" y="196"/>
                </a:lnTo>
                <a:lnTo>
                  <a:pt x="25" y="199"/>
                </a:lnTo>
                <a:lnTo>
                  <a:pt x="25" y="204"/>
                </a:lnTo>
                <a:lnTo>
                  <a:pt x="27" y="207"/>
                </a:lnTo>
                <a:lnTo>
                  <a:pt x="27" y="212"/>
                </a:lnTo>
                <a:lnTo>
                  <a:pt x="28" y="216"/>
                </a:lnTo>
                <a:lnTo>
                  <a:pt x="28" y="219"/>
                </a:lnTo>
                <a:lnTo>
                  <a:pt x="29" y="222"/>
                </a:lnTo>
                <a:lnTo>
                  <a:pt x="29" y="226"/>
                </a:lnTo>
                <a:lnTo>
                  <a:pt x="30" y="232"/>
                </a:lnTo>
                <a:lnTo>
                  <a:pt x="30" y="234"/>
                </a:lnTo>
                <a:lnTo>
                  <a:pt x="31" y="238"/>
                </a:lnTo>
                <a:lnTo>
                  <a:pt x="31" y="240"/>
                </a:lnTo>
                <a:lnTo>
                  <a:pt x="32" y="242"/>
                </a:lnTo>
                <a:lnTo>
                  <a:pt x="32" y="243"/>
                </a:lnTo>
                <a:lnTo>
                  <a:pt x="32" y="246"/>
                </a:lnTo>
                <a:lnTo>
                  <a:pt x="34" y="247"/>
                </a:lnTo>
                <a:lnTo>
                  <a:pt x="34" y="248"/>
                </a:lnTo>
                <a:lnTo>
                  <a:pt x="34" y="249"/>
                </a:lnTo>
                <a:lnTo>
                  <a:pt x="35" y="250"/>
                </a:lnTo>
                <a:lnTo>
                  <a:pt x="35" y="251"/>
                </a:lnTo>
                <a:lnTo>
                  <a:pt x="36" y="251"/>
                </a:lnTo>
                <a:lnTo>
                  <a:pt x="36" y="250"/>
                </a:lnTo>
                <a:lnTo>
                  <a:pt x="37" y="250"/>
                </a:lnTo>
                <a:lnTo>
                  <a:pt x="38" y="249"/>
                </a:lnTo>
                <a:lnTo>
                  <a:pt x="38" y="248"/>
                </a:lnTo>
                <a:lnTo>
                  <a:pt x="39" y="247"/>
                </a:lnTo>
                <a:lnTo>
                  <a:pt x="40" y="242"/>
                </a:lnTo>
                <a:lnTo>
                  <a:pt x="42" y="240"/>
                </a:lnTo>
                <a:lnTo>
                  <a:pt x="43" y="238"/>
                </a:lnTo>
                <a:lnTo>
                  <a:pt x="44" y="234"/>
                </a:lnTo>
                <a:lnTo>
                  <a:pt x="45" y="231"/>
                </a:lnTo>
                <a:lnTo>
                  <a:pt x="46" y="226"/>
                </a:lnTo>
                <a:lnTo>
                  <a:pt x="47" y="222"/>
                </a:lnTo>
                <a:lnTo>
                  <a:pt x="49" y="218"/>
                </a:lnTo>
                <a:lnTo>
                  <a:pt x="50" y="213"/>
                </a:lnTo>
                <a:lnTo>
                  <a:pt x="51" y="209"/>
                </a:lnTo>
                <a:lnTo>
                  <a:pt x="52" y="204"/>
                </a:lnTo>
                <a:lnTo>
                  <a:pt x="53" y="199"/>
                </a:lnTo>
                <a:lnTo>
                  <a:pt x="54" y="194"/>
                </a:lnTo>
                <a:lnTo>
                  <a:pt x="56" y="188"/>
                </a:lnTo>
                <a:lnTo>
                  <a:pt x="57" y="182"/>
                </a:lnTo>
                <a:lnTo>
                  <a:pt x="58" y="176"/>
                </a:lnTo>
                <a:lnTo>
                  <a:pt x="60" y="170"/>
                </a:lnTo>
                <a:lnTo>
                  <a:pt x="61" y="165"/>
                </a:lnTo>
                <a:lnTo>
                  <a:pt x="62" y="159"/>
                </a:lnTo>
                <a:lnTo>
                  <a:pt x="64" y="147"/>
                </a:lnTo>
                <a:lnTo>
                  <a:pt x="65" y="140"/>
                </a:lnTo>
                <a:lnTo>
                  <a:pt x="66" y="134"/>
                </a:lnTo>
                <a:lnTo>
                  <a:pt x="67" y="129"/>
                </a:lnTo>
                <a:lnTo>
                  <a:pt x="68" y="122"/>
                </a:lnTo>
                <a:lnTo>
                  <a:pt x="68" y="116"/>
                </a:lnTo>
                <a:lnTo>
                  <a:pt x="69" y="110"/>
                </a:lnTo>
                <a:lnTo>
                  <a:pt x="69" y="104"/>
                </a:lnTo>
                <a:lnTo>
                  <a:pt x="71" y="98"/>
                </a:lnTo>
                <a:lnTo>
                  <a:pt x="72" y="93"/>
                </a:lnTo>
                <a:lnTo>
                  <a:pt x="72" y="87"/>
                </a:lnTo>
                <a:lnTo>
                  <a:pt x="73" y="81"/>
                </a:lnTo>
                <a:lnTo>
                  <a:pt x="73" y="75"/>
                </a:lnTo>
                <a:lnTo>
                  <a:pt x="74" y="71"/>
                </a:lnTo>
                <a:lnTo>
                  <a:pt x="74" y="66"/>
                </a:lnTo>
                <a:lnTo>
                  <a:pt x="74" y="60"/>
                </a:lnTo>
                <a:lnTo>
                  <a:pt x="75" y="56"/>
                </a:lnTo>
                <a:lnTo>
                  <a:pt x="75" y="51"/>
                </a:lnTo>
                <a:lnTo>
                  <a:pt x="76" y="48"/>
                </a:lnTo>
                <a:lnTo>
                  <a:pt x="76" y="39"/>
                </a:lnTo>
                <a:lnTo>
                  <a:pt x="78" y="36"/>
                </a:lnTo>
                <a:lnTo>
                  <a:pt x="78" y="32"/>
                </a:lnTo>
                <a:lnTo>
                  <a:pt x="79" y="29"/>
                </a:lnTo>
                <a:lnTo>
                  <a:pt x="79" y="27"/>
                </a:lnTo>
                <a:lnTo>
                  <a:pt x="79" y="23"/>
                </a:lnTo>
                <a:lnTo>
                  <a:pt x="80" y="21"/>
                </a:lnTo>
                <a:lnTo>
                  <a:pt x="80" y="19"/>
                </a:lnTo>
                <a:lnTo>
                  <a:pt x="81" y="16"/>
                </a:lnTo>
                <a:lnTo>
                  <a:pt x="81" y="15"/>
                </a:lnTo>
                <a:lnTo>
                  <a:pt x="81" y="13"/>
                </a:lnTo>
                <a:lnTo>
                  <a:pt x="82" y="12"/>
                </a:lnTo>
                <a:lnTo>
                  <a:pt x="82" y="9"/>
                </a:lnTo>
                <a:lnTo>
                  <a:pt x="83" y="8"/>
                </a:lnTo>
                <a:lnTo>
                  <a:pt x="83" y="7"/>
                </a:lnTo>
                <a:lnTo>
                  <a:pt x="83" y="6"/>
                </a:lnTo>
                <a:lnTo>
                  <a:pt x="84" y="5"/>
                </a:lnTo>
                <a:lnTo>
                  <a:pt x="84" y="3"/>
                </a:lnTo>
                <a:lnTo>
                  <a:pt x="84" y="2"/>
                </a:lnTo>
                <a:lnTo>
                  <a:pt x="86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7" name="Freeform 88"/>
          <p:cNvSpPr>
            <a:spLocks/>
          </p:cNvSpPr>
          <p:nvPr/>
        </p:nvSpPr>
        <p:spPr bwMode="auto">
          <a:xfrm>
            <a:off x="6484938" y="3676650"/>
            <a:ext cx="246062" cy="766763"/>
          </a:xfrm>
          <a:custGeom>
            <a:avLst/>
            <a:gdLst>
              <a:gd name="T0" fmla="*/ 464 w 464"/>
              <a:gd name="T1" fmla="*/ 87 h 1448"/>
              <a:gd name="T2" fmla="*/ 464 w 464"/>
              <a:gd name="T3" fmla="*/ 195 h 1448"/>
              <a:gd name="T4" fmla="*/ 464 w 464"/>
              <a:gd name="T5" fmla="*/ 304 h 1448"/>
              <a:gd name="T6" fmla="*/ 463 w 464"/>
              <a:gd name="T7" fmla="*/ 434 h 1448"/>
              <a:gd name="T8" fmla="*/ 462 w 464"/>
              <a:gd name="T9" fmla="*/ 545 h 1448"/>
              <a:gd name="T10" fmla="*/ 461 w 464"/>
              <a:gd name="T11" fmla="*/ 650 h 1448"/>
              <a:gd name="T12" fmla="*/ 459 w 464"/>
              <a:gd name="T13" fmla="*/ 747 h 1448"/>
              <a:gd name="T14" fmla="*/ 459 w 464"/>
              <a:gd name="T15" fmla="*/ 849 h 1448"/>
              <a:gd name="T16" fmla="*/ 457 w 464"/>
              <a:gd name="T17" fmla="*/ 916 h 1448"/>
              <a:gd name="T18" fmla="*/ 459 w 464"/>
              <a:gd name="T19" fmla="*/ 972 h 1448"/>
              <a:gd name="T20" fmla="*/ 459 w 464"/>
              <a:gd name="T21" fmla="*/ 1018 h 1448"/>
              <a:gd name="T22" fmla="*/ 459 w 464"/>
              <a:gd name="T23" fmla="*/ 1064 h 1448"/>
              <a:gd name="T24" fmla="*/ 459 w 464"/>
              <a:gd name="T25" fmla="*/ 1097 h 1448"/>
              <a:gd name="T26" fmla="*/ 456 w 464"/>
              <a:gd name="T27" fmla="*/ 1127 h 1448"/>
              <a:gd name="T28" fmla="*/ 453 w 464"/>
              <a:gd name="T29" fmla="*/ 1157 h 1448"/>
              <a:gd name="T30" fmla="*/ 447 w 464"/>
              <a:gd name="T31" fmla="*/ 1193 h 1448"/>
              <a:gd name="T32" fmla="*/ 440 w 464"/>
              <a:gd name="T33" fmla="*/ 1225 h 1448"/>
              <a:gd name="T34" fmla="*/ 433 w 464"/>
              <a:gd name="T35" fmla="*/ 1254 h 1448"/>
              <a:gd name="T36" fmla="*/ 425 w 464"/>
              <a:gd name="T37" fmla="*/ 1277 h 1448"/>
              <a:gd name="T38" fmla="*/ 416 w 464"/>
              <a:gd name="T39" fmla="*/ 1298 h 1448"/>
              <a:gd name="T40" fmla="*/ 409 w 464"/>
              <a:gd name="T41" fmla="*/ 1306 h 1448"/>
              <a:gd name="T42" fmla="*/ 399 w 464"/>
              <a:gd name="T43" fmla="*/ 1308 h 1448"/>
              <a:gd name="T44" fmla="*/ 386 w 464"/>
              <a:gd name="T45" fmla="*/ 1305 h 1448"/>
              <a:gd name="T46" fmla="*/ 369 w 464"/>
              <a:gd name="T47" fmla="*/ 1298 h 1448"/>
              <a:gd name="T48" fmla="*/ 351 w 464"/>
              <a:gd name="T49" fmla="*/ 1287 h 1448"/>
              <a:gd name="T50" fmla="*/ 332 w 464"/>
              <a:gd name="T51" fmla="*/ 1277 h 1448"/>
              <a:gd name="T52" fmla="*/ 310 w 464"/>
              <a:gd name="T53" fmla="*/ 1265 h 1448"/>
              <a:gd name="T54" fmla="*/ 294 w 464"/>
              <a:gd name="T55" fmla="*/ 1258 h 1448"/>
              <a:gd name="T56" fmla="*/ 280 w 464"/>
              <a:gd name="T57" fmla="*/ 1252 h 1448"/>
              <a:gd name="T58" fmla="*/ 266 w 464"/>
              <a:gd name="T59" fmla="*/ 1250 h 1448"/>
              <a:gd name="T60" fmla="*/ 252 w 464"/>
              <a:gd name="T61" fmla="*/ 1251 h 1448"/>
              <a:gd name="T62" fmla="*/ 240 w 464"/>
              <a:gd name="T63" fmla="*/ 1255 h 1448"/>
              <a:gd name="T64" fmla="*/ 229 w 464"/>
              <a:gd name="T65" fmla="*/ 1261 h 1448"/>
              <a:gd name="T66" fmla="*/ 220 w 464"/>
              <a:gd name="T67" fmla="*/ 1270 h 1448"/>
              <a:gd name="T68" fmla="*/ 212 w 464"/>
              <a:gd name="T69" fmla="*/ 1284 h 1448"/>
              <a:gd name="T70" fmla="*/ 208 w 464"/>
              <a:gd name="T71" fmla="*/ 1298 h 1448"/>
              <a:gd name="T72" fmla="*/ 206 w 464"/>
              <a:gd name="T73" fmla="*/ 1315 h 1448"/>
              <a:gd name="T74" fmla="*/ 203 w 464"/>
              <a:gd name="T75" fmla="*/ 1335 h 1448"/>
              <a:gd name="T76" fmla="*/ 196 w 464"/>
              <a:gd name="T77" fmla="*/ 1365 h 1448"/>
              <a:gd name="T78" fmla="*/ 188 w 464"/>
              <a:gd name="T79" fmla="*/ 1391 h 1448"/>
              <a:gd name="T80" fmla="*/ 180 w 464"/>
              <a:gd name="T81" fmla="*/ 1417 h 1448"/>
              <a:gd name="T82" fmla="*/ 170 w 464"/>
              <a:gd name="T83" fmla="*/ 1439 h 1448"/>
              <a:gd name="T84" fmla="*/ 163 w 464"/>
              <a:gd name="T85" fmla="*/ 1447 h 1448"/>
              <a:gd name="T86" fmla="*/ 158 w 464"/>
              <a:gd name="T87" fmla="*/ 1446 h 1448"/>
              <a:gd name="T88" fmla="*/ 152 w 464"/>
              <a:gd name="T89" fmla="*/ 1432 h 1448"/>
              <a:gd name="T90" fmla="*/ 144 w 464"/>
              <a:gd name="T91" fmla="*/ 1401 h 1448"/>
              <a:gd name="T92" fmla="*/ 137 w 464"/>
              <a:gd name="T93" fmla="*/ 1359 h 1448"/>
              <a:gd name="T94" fmla="*/ 127 w 464"/>
              <a:gd name="T95" fmla="*/ 1299 h 1448"/>
              <a:gd name="T96" fmla="*/ 117 w 464"/>
              <a:gd name="T97" fmla="*/ 1218 h 1448"/>
              <a:gd name="T98" fmla="*/ 102 w 464"/>
              <a:gd name="T99" fmla="*/ 1086 h 1448"/>
              <a:gd name="T100" fmla="*/ 88 w 464"/>
              <a:gd name="T101" fmla="*/ 949 h 1448"/>
              <a:gd name="T102" fmla="*/ 74 w 464"/>
              <a:gd name="T103" fmla="*/ 799 h 1448"/>
              <a:gd name="T104" fmla="*/ 59 w 464"/>
              <a:gd name="T105" fmla="*/ 650 h 1448"/>
              <a:gd name="T106" fmla="*/ 43 w 464"/>
              <a:gd name="T107" fmla="*/ 484 h 1448"/>
              <a:gd name="T108" fmla="*/ 31 w 464"/>
              <a:gd name="T109" fmla="*/ 366 h 1448"/>
              <a:gd name="T110" fmla="*/ 21 w 464"/>
              <a:gd name="T111" fmla="*/ 266 h 1448"/>
              <a:gd name="T112" fmla="*/ 13 w 464"/>
              <a:gd name="T113" fmla="*/ 185 h 1448"/>
              <a:gd name="T114" fmla="*/ 6 w 464"/>
              <a:gd name="T115" fmla="*/ 112 h 1448"/>
              <a:gd name="T116" fmla="*/ 2 w 464"/>
              <a:gd name="T117" fmla="*/ 67 h 1448"/>
              <a:gd name="T118" fmla="*/ 1 w 464"/>
              <a:gd name="T119" fmla="*/ 34 h 1448"/>
              <a:gd name="T120" fmla="*/ 0 w 464"/>
              <a:gd name="T121" fmla="*/ 0 h 144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64"/>
              <a:gd name="T184" fmla="*/ 0 h 1448"/>
              <a:gd name="T185" fmla="*/ 464 w 464"/>
              <a:gd name="T186" fmla="*/ 1448 h 144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64" h="1448">
                <a:moveTo>
                  <a:pt x="464" y="0"/>
                </a:moveTo>
                <a:lnTo>
                  <a:pt x="464" y="22"/>
                </a:lnTo>
                <a:lnTo>
                  <a:pt x="464" y="43"/>
                </a:lnTo>
                <a:lnTo>
                  <a:pt x="464" y="65"/>
                </a:lnTo>
                <a:lnTo>
                  <a:pt x="464" y="87"/>
                </a:lnTo>
                <a:lnTo>
                  <a:pt x="464" y="109"/>
                </a:lnTo>
                <a:lnTo>
                  <a:pt x="464" y="130"/>
                </a:lnTo>
                <a:lnTo>
                  <a:pt x="464" y="152"/>
                </a:lnTo>
                <a:lnTo>
                  <a:pt x="464" y="174"/>
                </a:lnTo>
                <a:lnTo>
                  <a:pt x="464" y="195"/>
                </a:lnTo>
                <a:lnTo>
                  <a:pt x="464" y="217"/>
                </a:lnTo>
                <a:lnTo>
                  <a:pt x="464" y="239"/>
                </a:lnTo>
                <a:lnTo>
                  <a:pt x="464" y="261"/>
                </a:lnTo>
                <a:lnTo>
                  <a:pt x="464" y="282"/>
                </a:lnTo>
                <a:lnTo>
                  <a:pt x="464" y="304"/>
                </a:lnTo>
                <a:lnTo>
                  <a:pt x="464" y="326"/>
                </a:lnTo>
                <a:lnTo>
                  <a:pt x="464" y="348"/>
                </a:lnTo>
                <a:lnTo>
                  <a:pt x="464" y="370"/>
                </a:lnTo>
                <a:lnTo>
                  <a:pt x="464" y="392"/>
                </a:lnTo>
                <a:lnTo>
                  <a:pt x="463" y="434"/>
                </a:lnTo>
                <a:lnTo>
                  <a:pt x="463" y="457"/>
                </a:lnTo>
                <a:lnTo>
                  <a:pt x="463" y="479"/>
                </a:lnTo>
                <a:lnTo>
                  <a:pt x="462" y="501"/>
                </a:lnTo>
                <a:lnTo>
                  <a:pt x="462" y="523"/>
                </a:lnTo>
                <a:lnTo>
                  <a:pt x="462" y="545"/>
                </a:lnTo>
                <a:lnTo>
                  <a:pt x="462" y="565"/>
                </a:lnTo>
                <a:lnTo>
                  <a:pt x="461" y="587"/>
                </a:lnTo>
                <a:lnTo>
                  <a:pt x="461" y="608"/>
                </a:lnTo>
                <a:lnTo>
                  <a:pt x="461" y="629"/>
                </a:lnTo>
                <a:lnTo>
                  <a:pt x="461" y="650"/>
                </a:lnTo>
                <a:lnTo>
                  <a:pt x="460" y="670"/>
                </a:lnTo>
                <a:lnTo>
                  <a:pt x="460" y="691"/>
                </a:lnTo>
                <a:lnTo>
                  <a:pt x="460" y="709"/>
                </a:lnTo>
                <a:lnTo>
                  <a:pt x="460" y="729"/>
                </a:lnTo>
                <a:lnTo>
                  <a:pt x="459" y="747"/>
                </a:lnTo>
                <a:lnTo>
                  <a:pt x="459" y="766"/>
                </a:lnTo>
                <a:lnTo>
                  <a:pt x="459" y="783"/>
                </a:lnTo>
                <a:lnTo>
                  <a:pt x="459" y="801"/>
                </a:lnTo>
                <a:lnTo>
                  <a:pt x="459" y="833"/>
                </a:lnTo>
                <a:lnTo>
                  <a:pt x="459" y="849"/>
                </a:lnTo>
                <a:lnTo>
                  <a:pt x="457" y="863"/>
                </a:lnTo>
                <a:lnTo>
                  <a:pt x="457" y="878"/>
                </a:lnTo>
                <a:lnTo>
                  <a:pt x="457" y="891"/>
                </a:lnTo>
                <a:lnTo>
                  <a:pt x="457" y="905"/>
                </a:lnTo>
                <a:lnTo>
                  <a:pt x="457" y="916"/>
                </a:lnTo>
                <a:lnTo>
                  <a:pt x="457" y="929"/>
                </a:lnTo>
                <a:lnTo>
                  <a:pt x="459" y="941"/>
                </a:lnTo>
                <a:lnTo>
                  <a:pt x="459" y="951"/>
                </a:lnTo>
                <a:lnTo>
                  <a:pt x="459" y="963"/>
                </a:lnTo>
                <a:lnTo>
                  <a:pt x="459" y="972"/>
                </a:lnTo>
                <a:lnTo>
                  <a:pt x="459" y="982"/>
                </a:lnTo>
                <a:lnTo>
                  <a:pt x="459" y="992"/>
                </a:lnTo>
                <a:lnTo>
                  <a:pt x="459" y="1001"/>
                </a:lnTo>
                <a:lnTo>
                  <a:pt x="459" y="1009"/>
                </a:lnTo>
                <a:lnTo>
                  <a:pt x="459" y="1018"/>
                </a:lnTo>
                <a:lnTo>
                  <a:pt x="459" y="1027"/>
                </a:lnTo>
                <a:lnTo>
                  <a:pt x="459" y="1033"/>
                </a:lnTo>
                <a:lnTo>
                  <a:pt x="459" y="1050"/>
                </a:lnTo>
                <a:lnTo>
                  <a:pt x="459" y="1057"/>
                </a:lnTo>
                <a:lnTo>
                  <a:pt x="459" y="1064"/>
                </a:lnTo>
                <a:lnTo>
                  <a:pt x="459" y="1071"/>
                </a:lnTo>
                <a:lnTo>
                  <a:pt x="459" y="1078"/>
                </a:lnTo>
                <a:lnTo>
                  <a:pt x="459" y="1083"/>
                </a:lnTo>
                <a:lnTo>
                  <a:pt x="459" y="1090"/>
                </a:lnTo>
                <a:lnTo>
                  <a:pt x="459" y="1097"/>
                </a:lnTo>
                <a:lnTo>
                  <a:pt x="457" y="1103"/>
                </a:lnTo>
                <a:lnTo>
                  <a:pt x="457" y="1109"/>
                </a:lnTo>
                <a:lnTo>
                  <a:pt x="457" y="1116"/>
                </a:lnTo>
                <a:lnTo>
                  <a:pt x="457" y="1122"/>
                </a:lnTo>
                <a:lnTo>
                  <a:pt x="456" y="1127"/>
                </a:lnTo>
                <a:lnTo>
                  <a:pt x="456" y="1133"/>
                </a:lnTo>
                <a:lnTo>
                  <a:pt x="455" y="1139"/>
                </a:lnTo>
                <a:lnTo>
                  <a:pt x="455" y="1145"/>
                </a:lnTo>
                <a:lnTo>
                  <a:pt x="454" y="1150"/>
                </a:lnTo>
                <a:lnTo>
                  <a:pt x="453" y="1157"/>
                </a:lnTo>
                <a:lnTo>
                  <a:pt x="453" y="1163"/>
                </a:lnTo>
                <a:lnTo>
                  <a:pt x="450" y="1175"/>
                </a:lnTo>
                <a:lnTo>
                  <a:pt x="449" y="1181"/>
                </a:lnTo>
                <a:lnTo>
                  <a:pt x="448" y="1188"/>
                </a:lnTo>
                <a:lnTo>
                  <a:pt x="447" y="1193"/>
                </a:lnTo>
                <a:lnTo>
                  <a:pt x="446" y="1200"/>
                </a:lnTo>
                <a:lnTo>
                  <a:pt x="445" y="1206"/>
                </a:lnTo>
                <a:lnTo>
                  <a:pt x="443" y="1212"/>
                </a:lnTo>
                <a:lnTo>
                  <a:pt x="442" y="1219"/>
                </a:lnTo>
                <a:lnTo>
                  <a:pt x="440" y="1225"/>
                </a:lnTo>
                <a:lnTo>
                  <a:pt x="439" y="1230"/>
                </a:lnTo>
                <a:lnTo>
                  <a:pt x="438" y="1236"/>
                </a:lnTo>
                <a:lnTo>
                  <a:pt x="435" y="1242"/>
                </a:lnTo>
                <a:lnTo>
                  <a:pt x="434" y="1248"/>
                </a:lnTo>
                <a:lnTo>
                  <a:pt x="433" y="1254"/>
                </a:lnTo>
                <a:lnTo>
                  <a:pt x="431" y="1258"/>
                </a:lnTo>
                <a:lnTo>
                  <a:pt x="430" y="1264"/>
                </a:lnTo>
                <a:lnTo>
                  <a:pt x="428" y="1269"/>
                </a:lnTo>
                <a:lnTo>
                  <a:pt x="426" y="1273"/>
                </a:lnTo>
                <a:lnTo>
                  <a:pt x="425" y="1277"/>
                </a:lnTo>
                <a:lnTo>
                  <a:pt x="421" y="1285"/>
                </a:lnTo>
                <a:lnTo>
                  <a:pt x="420" y="1288"/>
                </a:lnTo>
                <a:lnTo>
                  <a:pt x="419" y="1292"/>
                </a:lnTo>
                <a:lnTo>
                  <a:pt x="418" y="1294"/>
                </a:lnTo>
                <a:lnTo>
                  <a:pt x="416" y="1298"/>
                </a:lnTo>
                <a:lnTo>
                  <a:pt x="415" y="1300"/>
                </a:lnTo>
                <a:lnTo>
                  <a:pt x="413" y="1301"/>
                </a:lnTo>
                <a:lnTo>
                  <a:pt x="412" y="1303"/>
                </a:lnTo>
                <a:lnTo>
                  <a:pt x="410" y="1305"/>
                </a:lnTo>
                <a:lnTo>
                  <a:pt x="409" y="1306"/>
                </a:lnTo>
                <a:lnTo>
                  <a:pt x="408" y="1307"/>
                </a:lnTo>
                <a:lnTo>
                  <a:pt x="405" y="1308"/>
                </a:lnTo>
                <a:lnTo>
                  <a:pt x="404" y="1308"/>
                </a:lnTo>
                <a:lnTo>
                  <a:pt x="402" y="1308"/>
                </a:lnTo>
                <a:lnTo>
                  <a:pt x="399" y="1308"/>
                </a:lnTo>
                <a:lnTo>
                  <a:pt x="398" y="1308"/>
                </a:lnTo>
                <a:lnTo>
                  <a:pt x="396" y="1308"/>
                </a:lnTo>
                <a:lnTo>
                  <a:pt x="394" y="1307"/>
                </a:lnTo>
                <a:lnTo>
                  <a:pt x="391" y="1307"/>
                </a:lnTo>
                <a:lnTo>
                  <a:pt x="386" y="1305"/>
                </a:lnTo>
                <a:lnTo>
                  <a:pt x="383" y="1303"/>
                </a:lnTo>
                <a:lnTo>
                  <a:pt x="380" y="1302"/>
                </a:lnTo>
                <a:lnTo>
                  <a:pt x="376" y="1301"/>
                </a:lnTo>
                <a:lnTo>
                  <a:pt x="373" y="1299"/>
                </a:lnTo>
                <a:lnTo>
                  <a:pt x="369" y="1298"/>
                </a:lnTo>
                <a:lnTo>
                  <a:pt x="366" y="1295"/>
                </a:lnTo>
                <a:lnTo>
                  <a:pt x="362" y="1294"/>
                </a:lnTo>
                <a:lnTo>
                  <a:pt x="359" y="1292"/>
                </a:lnTo>
                <a:lnTo>
                  <a:pt x="355" y="1290"/>
                </a:lnTo>
                <a:lnTo>
                  <a:pt x="351" y="1287"/>
                </a:lnTo>
                <a:lnTo>
                  <a:pt x="347" y="1285"/>
                </a:lnTo>
                <a:lnTo>
                  <a:pt x="344" y="1284"/>
                </a:lnTo>
                <a:lnTo>
                  <a:pt x="339" y="1281"/>
                </a:lnTo>
                <a:lnTo>
                  <a:pt x="336" y="1279"/>
                </a:lnTo>
                <a:lnTo>
                  <a:pt x="332" y="1277"/>
                </a:lnTo>
                <a:lnTo>
                  <a:pt x="328" y="1274"/>
                </a:lnTo>
                <a:lnTo>
                  <a:pt x="324" y="1273"/>
                </a:lnTo>
                <a:lnTo>
                  <a:pt x="321" y="1271"/>
                </a:lnTo>
                <a:lnTo>
                  <a:pt x="314" y="1268"/>
                </a:lnTo>
                <a:lnTo>
                  <a:pt x="310" y="1265"/>
                </a:lnTo>
                <a:lnTo>
                  <a:pt x="307" y="1264"/>
                </a:lnTo>
                <a:lnTo>
                  <a:pt x="303" y="1262"/>
                </a:lnTo>
                <a:lnTo>
                  <a:pt x="300" y="1261"/>
                </a:lnTo>
                <a:lnTo>
                  <a:pt x="298" y="1259"/>
                </a:lnTo>
                <a:lnTo>
                  <a:pt x="294" y="1258"/>
                </a:lnTo>
                <a:lnTo>
                  <a:pt x="291" y="1257"/>
                </a:lnTo>
                <a:lnTo>
                  <a:pt x="288" y="1256"/>
                </a:lnTo>
                <a:lnTo>
                  <a:pt x="285" y="1255"/>
                </a:lnTo>
                <a:lnTo>
                  <a:pt x="283" y="1254"/>
                </a:lnTo>
                <a:lnTo>
                  <a:pt x="280" y="1252"/>
                </a:lnTo>
                <a:lnTo>
                  <a:pt x="277" y="1252"/>
                </a:lnTo>
                <a:lnTo>
                  <a:pt x="274" y="1251"/>
                </a:lnTo>
                <a:lnTo>
                  <a:pt x="272" y="1251"/>
                </a:lnTo>
                <a:lnTo>
                  <a:pt x="270" y="1250"/>
                </a:lnTo>
                <a:lnTo>
                  <a:pt x="266" y="1250"/>
                </a:lnTo>
                <a:lnTo>
                  <a:pt x="264" y="1250"/>
                </a:lnTo>
                <a:lnTo>
                  <a:pt x="262" y="1250"/>
                </a:lnTo>
                <a:lnTo>
                  <a:pt x="257" y="1250"/>
                </a:lnTo>
                <a:lnTo>
                  <a:pt x="255" y="1251"/>
                </a:lnTo>
                <a:lnTo>
                  <a:pt x="252" y="1251"/>
                </a:lnTo>
                <a:lnTo>
                  <a:pt x="249" y="1251"/>
                </a:lnTo>
                <a:lnTo>
                  <a:pt x="247" y="1252"/>
                </a:lnTo>
                <a:lnTo>
                  <a:pt x="244" y="1252"/>
                </a:lnTo>
                <a:lnTo>
                  <a:pt x="242" y="1254"/>
                </a:lnTo>
                <a:lnTo>
                  <a:pt x="240" y="1255"/>
                </a:lnTo>
                <a:lnTo>
                  <a:pt x="237" y="1256"/>
                </a:lnTo>
                <a:lnTo>
                  <a:pt x="235" y="1257"/>
                </a:lnTo>
                <a:lnTo>
                  <a:pt x="233" y="1258"/>
                </a:lnTo>
                <a:lnTo>
                  <a:pt x="230" y="1259"/>
                </a:lnTo>
                <a:lnTo>
                  <a:pt x="229" y="1261"/>
                </a:lnTo>
                <a:lnTo>
                  <a:pt x="227" y="1263"/>
                </a:lnTo>
                <a:lnTo>
                  <a:pt x="225" y="1264"/>
                </a:lnTo>
                <a:lnTo>
                  <a:pt x="224" y="1266"/>
                </a:lnTo>
                <a:lnTo>
                  <a:pt x="221" y="1268"/>
                </a:lnTo>
                <a:lnTo>
                  <a:pt x="220" y="1270"/>
                </a:lnTo>
                <a:lnTo>
                  <a:pt x="218" y="1272"/>
                </a:lnTo>
                <a:lnTo>
                  <a:pt x="215" y="1276"/>
                </a:lnTo>
                <a:lnTo>
                  <a:pt x="214" y="1278"/>
                </a:lnTo>
                <a:lnTo>
                  <a:pt x="213" y="1280"/>
                </a:lnTo>
                <a:lnTo>
                  <a:pt x="212" y="1284"/>
                </a:lnTo>
                <a:lnTo>
                  <a:pt x="212" y="1286"/>
                </a:lnTo>
                <a:lnTo>
                  <a:pt x="211" y="1288"/>
                </a:lnTo>
                <a:lnTo>
                  <a:pt x="210" y="1292"/>
                </a:lnTo>
                <a:lnTo>
                  <a:pt x="210" y="1294"/>
                </a:lnTo>
                <a:lnTo>
                  <a:pt x="208" y="1298"/>
                </a:lnTo>
                <a:lnTo>
                  <a:pt x="208" y="1301"/>
                </a:lnTo>
                <a:lnTo>
                  <a:pt x="207" y="1303"/>
                </a:lnTo>
                <a:lnTo>
                  <a:pt x="207" y="1307"/>
                </a:lnTo>
                <a:lnTo>
                  <a:pt x="206" y="1310"/>
                </a:lnTo>
                <a:lnTo>
                  <a:pt x="206" y="1315"/>
                </a:lnTo>
                <a:lnTo>
                  <a:pt x="205" y="1318"/>
                </a:lnTo>
                <a:lnTo>
                  <a:pt x="205" y="1322"/>
                </a:lnTo>
                <a:lnTo>
                  <a:pt x="204" y="1327"/>
                </a:lnTo>
                <a:lnTo>
                  <a:pt x="203" y="1331"/>
                </a:lnTo>
                <a:lnTo>
                  <a:pt x="203" y="1335"/>
                </a:lnTo>
                <a:lnTo>
                  <a:pt x="200" y="1345"/>
                </a:lnTo>
                <a:lnTo>
                  <a:pt x="199" y="1350"/>
                </a:lnTo>
                <a:lnTo>
                  <a:pt x="198" y="1354"/>
                </a:lnTo>
                <a:lnTo>
                  <a:pt x="197" y="1360"/>
                </a:lnTo>
                <a:lnTo>
                  <a:pt x="196" y="1365"/>
                </a:lnTo>
                <a:lnTo>
                  <a:pt x="195" y="1371"/>
                </a:lnTo>
                <a:lnTo>
                  <a:pt x="192" y="1376"/>
                </a:lnTo>
                <a:lnTo>
                  <a:pt x="191" y="1381"/>
                </a:lnTo>
                <a:lnTo>
                  <a:pt x="190" y="1387"/>
                </a:lnTo>
                <a:lnTo>
                  <a:pt x="188" y="1391"/>
                </a:lnTo>
                <a:lnTo>
                  <a:pt x="186" y="1397"/>
                </a:lnTo>
                <a:lnTo>
                  <a:pt x="185" y="1402"/>
                </a:lnTo>
                <a:lnTo>
                  <a:pt x="183" y="1408"/>
                </a:lnTo>
                <a:lnTo>
                  <a:pt x="182" y="1412"/>
                </a:lnTo>
                <a:lnTo>
                  <a:pt x="180" y="1417"/>
                </a:lnTo>
                <a:lnTo>
                  <a:pt x="178" y="1422"/>
                </a:lnTo>
                <a:lnTo>
                  <a:pt x="176" y="1425"/>
                </a:lnTo>
                <a:lnTo>
                  <a:pt x="175" y="1430"/>
                </a:lnTo>
                <a:lnTo>
                  <a:pt x="174" y="1433"/>
                </a:lnTo>
                <a:lnTo>
                  <a:pt x="170" y="1439"/>
                </a:lnTo>
                <a:lnTo>
                  <a:pt x="169" y="1441"/>
                </a:lnTo>
                <a:lnTo>
                  <a:pt x="168" y="1444"/>
                </a:lnTo>
                <a:lnTo>
                  <a:pt x="166" y="1445"/>
                </a:lnTo>
                <a:lnTo>
                  <a:pt x="164" y="1447"/>
                </a:lnTo>
                <a:lnTo>
                  <a:pt x="163" y="1447"/>
                </a:lnTo>
                <a:lnTo>
                  <a:pt x="162" y="1448"/>
                </a:lnTo>
                <a:lnTo>
                  <a:pt x="161" y="1448"/>
                </a:lnTo>
                <a:lnTo>
                  <a:pt x="160" y="1448"/>
                </a:lnTo>
                <a:lnTo>
                  <a:pt x="159" y="1447"/>
                </a:lnTo>
                <a:lnTo>
                  <a:pt x="158" y="1446"/>
                </a:lnTo>
                <a:lnTo>
                  <a:pt x="156" y="1444"/>
                </a:lnTo>
                <a:lnTo>
                  <a:pt x="155" y="1441"/>
                </a:lnTo>
                <a:lnTo>
                  <a:pt x="154" y="1439"/>
                </a:lnTo>
                <a:lnTo>
                  <a:pt x="153" y="1437"/>
                </a:lnTo>
                <a:lnTo>
                  <a:pt x="152" y="1432"/>
                </a:lnTo>
                <a:lnTo>
                  <a:pt x="151" y="1429"/>
                </a:lnTo>
                <a:lnTo>
                  <a:pt x="149" y="1424"/>
                </a:lnTo>
                <a:lnTo>
                  <a:pt x="148" y="1419"/>
                </a:lnTo>
                <a:lnTo>
                  <a:pt x="146" y="1408"/>
                </a:lnTo>
                <a:lnTo>
                  <a:pt x="144" y="1401"/>
                </a:lnTo>
                <a:lnTo>
                  <a:pt x="142" y="1394"/>
                </a:lnTo>
                <a:lnTo>
                  <a:pt x="141" y="1386"/>
                </a:lnTo>
                <a:lnTo>
                  <a:pt x="140" y="1378"/>
                </a:lnTo>
                <a:lnTo>
                  <a:pt x="138" y="1368"/>
                </a:lnTo>
                <a:lnTo>
                  <a:pt x="137" y="1359"/>
                </a:lnTo>
                <a:lnTo>
                  <a:pt x="134" y="1349"/>
                </a:lnTo>
                <a:lnTo>
                  <a:pt x="133" y="1337"/>
                </a:lnTo>
                <a:lnTo>
                  <a:pt x="131" y="1325"/>
                </a:lnTo>
                <a:lnTo>
                  <a:pt x="130" y="1313"/>
                </a:lnTo>
                <a:lnTo>
                  <a:pt x="127" y="1299"/>
                </a:lnTo>
                <a:lnTo>
                  <a:pt x="125" y="1285"/>
                </a:lnTo>
                <a:lnTo>
                  <a:pt x="124" y="1269"/>
                </a:lnTo>
                <a:lnTo>
                  <a:pt x="122" y="1252"/>
                </a:lnTo>
                <a:lnTo>
                  <a:pt x="119" y="1236"/>
                </a:lnTo>
                <a:lnTo>
                  <a:pt x="117" y="1218"/>
                </a:lnTo>
                <a:lnTo>
                  <a:pt x="115" y="1198"/>
                </a:lnTo>
                <a:lnTo>
                  <a:pt x="112" y="1178"/>
                </a:lnTo>
                <a:lnTo>
                  <a:pt x="108" y="1134"/>
                </a:lnTo>
                <a:lnTo>
                  <a:pt x="105" y="1110"/>
                </a:lnTo>
                <a:lnTo>
                  <a:pt x="102" y="1086"/>
                </a:lnTo>
                <a:lnTo>
                  <a:pt x="100" y="1060"/>
                </a:lnTo>
                <a:lnTo>
                  <a:pt x="97" y="1033"/>
                </a:lnTo>
                <a:lnTo>
                  <a:pt x="94" y="1006"/>
                </a:lnTo>
                <a:lnTo>
                  <a:pt x="92" y="978"/>
                </a:lnTo>
                <a:lnTo>
                  <a:pt x="88" y="949"/>
                </a:lnTo>
                <a:lnTo>
                  <a:pt x="86" y="920"/>
                </a:lnTo>
                <a:lnTo>
                  <a:pt x="82" y="890"/>
                </a:lnTo>
                <a:lnTo>
                  <a:pt x="80" y="860"/>
                </a:lnTo>
                <a:lnTo>
                  <a:pt x="76" y="830"/>
                </a:lnTo>
                <a:lnTo>
                  <a:pt x="74" y="799"/>
                </a:lnTo>
                <a:lnTo>
                  <a:pt x="71" y="769"/>
                </a:lnTo>
                <a:lnTo>
                  <a:pt x="68" y="739"/>
                </a:lnTo>
                <a:lnTo>
                  <a:pt x="65" y="709"/>
                </a:lnTo>
                <a:lnTo>
                  <a:pt x="63" y="679"/>
                </a:lnTo>
                <a:lnTo>
                  <a:pt x="59" y="650"/>
                </a:lnTo>
                <a:lnTo>
                  <a:pt x="57" y="621"/>
                </a:lnTo>
                <a:lnTo>
                  <a:pt x="51" y="564"/>
                </a:lnTo>
                <a:lnTo>
                  <a:pt x="49" y="536"/>
                </a:lnTo>
                <a:lnTo>
                  <a:pt x="45" y="510"/>
                </a:lnTo>
                <a:lnTo>
                  <a:pt x="43" y="484"/>
                </a:lnTo>
                <a:lnTo>
                  <a:pt x="41" y="460"/>
                </a:lnTo>
                <a:lnTo>
                  <a:pt x="38" y="436"/>
                </a:lnTo>
                <a:lnTo>
                  <a:pt x="36" y="411"/>
                </a:lnTo>
                <a:lnTo>
                  <a:pt x="34" y="388"/>
                </a:lnTo>
                <a:lnTo>
                  <a:pt x="31" y="366"/>
                </a:lnTo>
                <a:lnTo>
                  <a:pt x="29" y="345"/>
                </a:lnTo>
                <a:lnTo>
                  <a:pt x="27" y="324"/>
                </a:lnTo>
                <a:lnTo>
                  <a:pt x="24" y="305"/>
                </a:lnTo>
                <a:lnTo>
                  <a:pt x="22" y="285"/>
                </a:lnTo>
                <a:lnTo>
                  <a:pt x="21" y="266"/>
                </a:lnTo>
                <a:lnTo>
                  <a:pt x="19" y="249"/>
                </a:lnTo>
                <a:lnTo>
                  <a:pt x="17" y="232"/>
                </a:lnTo>
                <a:lnTo>
                  <a:pt x="15" y="216"/>
                </a:lnTo>
                <a:lnTo>
                  <a:pt x="14" y="200"/>
                </a:lnTo>
                <a:lnTo>
                  <a:pt x="13" y="185"/>
                </a:lnTo>
                <a:lnTo>
                  <a:pt x="9" y="158"/>
                </a:lnTo>
                <a:lnTo>
                  <a:pt x="8" y="145"/>
                </a:lnTo>
                <a:lnTo>
                  <a:pt x="8" y="133"/>
                </a:lnTo>
                <a:lnTo>
                  <a:pt x="7" y="123"/>
                </a:lnTo>
                <a:lnTo>
                  <a:pt x="6" y="112"/>
                </a:lnTo>
                <a:lnTo>
                  <a:pt x="5" y="102"/>
                </a:lnTo>
                <a:lnTo>
                  <a:pt x="5" y="93"/>
                </a:lnTo>
                <a:lnTo>
                  <a:pt x="4" y="83"/>
                </a:lnTo>
                <a:lnTo>
                  <a:pt x="4" y="75"/>
                </a:lnTo>
                <a:lnTo>
                  <a:pt x="2" y="67"/>
                </a:lnTo>
                <a:lnTo>
                  <a:pt x="2" y="60"/>
                </a:lnTo>
                <a:lnTo>
                  <a:pt x="2" y="53"/>
                </a:lnTo>
                <a:lnTo>
                  <a:pt x="1" y="46"/>
                </a:lnTo>
                <a:lnTo>
                  <a:pt x="1" y="39"/>
                </a:lnTo>
                <a:lnTo>
                  <a:pt x="1" y="34"/>
                </a:lnTo>
                <a:lnTo>
                  <a:pt x="1" y="28"/>
                </a:lnTo>
                <a:lnTo>
                  <a:pt x="1" y="22"/>
                </a:lnTo>
                <a:lnTo>
                  <a:pt x="1" y="16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8" name="Freeform 89"/>
          <p:cNvSpPr>
            <a:spLocks/>
          </p:cNvSpPr>
          <p:nvPr/>
        </p:nvSpPr>
        <p:spPr bwMode="auto">
          <a:xfrm>
            <a:off x="6888163" y="3676650"/>
            <a:ext cx="127000" cy="360363"/>
          </a:xfrm>
          <a:custGeom>
            <a:avLst/>
            <a:gdLst>
              <a:gd name="T0" fmla="*/ 2 w 242"/>
              <a:gd name="T1" fmla="*/ 17 h 680"/>
              <a:gd name="T2" fmla="*/ 7 w 242"/>
              <a:gd name="T3" fmla="*/ 44 h 680"/>
              <a:gd name="T4" fmla="*/ 11 w 242"/>
              <a:gd name="T5" fmla="*/ 71 h 680"/>
              <a:gd name="T6" fmla="*/ 15 w 242"/>
              <a:gd name="T7" fmla="*/ 97 h 680"/>
              <a:gd name="T8" fmla="*/ 19 w 242"/>
              <a:gd name="T9" fmla="*/ 123 h 680"/>
              <a:gd name="T10" fmla="*/ 23 w 242"/>
              <a:gd name="T11" fmla="*/ 149 h 680"/>
              <a:gd name="T12" fmla="*/ 28 w 242"/>
              <a:gd name="T13" fmla="*/ 183 h 680"/>
              <a:gd name="T14" fmla="*/ 31 w 242"/>
              <a:gd name="T15" fmla="*/ 207 h 680"/>
              <a:gd name="T16" fmla="*/ 33 w 242"/>
              <a:gd name="T17" fmla="*/ 233 h 680"/>
              <a:gd name="T18" fmla="*/ 37 w 242"/>
              <a:gd name="T19" fmla="*/ 257 h 680"/>
              <a:gd name="T20" fmla="*/ 40 w 242"/>
              <a:gd name="T21" fmla="*/ 282 h 680"/>
              <a:gd name="T22" fmla="*/ 44 w 242"/>
              <a:gd name="T23" fmla="*/ 307 h 680"/>
              <a:gd name="T24" fmla="*/ 48 w 242"/>
              <a:gd name="T25" fmla="*/ 341 h 680"/>
              <a:gd name="T26" fmla="*/ 53 w 242"/>
              <a:gd name="T27" fmla="*/ 367 h 680"/>
              <a:gd name="T28" fmla="*/ 58 w 242"/>
              <a:gd name="T29" fmla="*/ 394 h 680"/>
              <a:gd name="T30" fmla="*/ 63 w 242"/>
              <a:gd name="T31" fmla="*/ 421 h 680"/>
              <a:gd name="T32" fmla="*/ 69 w 242"/>
              <a:gd name="T33" fmla="*/ 446 h 680"/>
              <a:gd name="T34" fmla="*/ 75 w 242"/>
              <a:gd name="T35" fmla="*/ 472 h 680"/>
              <a:gd name="T36" fmla="*/ 80 w 242"/>
              <a:gd name="T37" fmla="*/ 496 h 680"/>
              <a:gd name="T38" fmla="*/ 88 w 242"/>
              <a:gd name="T39" fmla="*/ 526 h 680"/>
              <a:gd name="T40" fmla="*/ 92 w 242"/>
              <a:gd name="T41" fmla="*/ 547 h 680"/>
              <a:gd name="T42" fmla="*/ 98 w 242"/>
              <a:gd name="T43" fmla="*/ 567 h 680"/>
              <a:gd name="T44" fmla="*/ 103 w 242"/>
              <a:gd name="T45" fmla="*/ 584 h 680"/>
              <a:gd name="T46" fmla="*/ 109 w 242"/>
              <a:gd name="T47" fmla="*/ 601 h 680"/>
              <a:gd name="T48" fmla="*/ 114 w 242"/>
              <a:gd name="T49" fmla="*/ 616 h 680"/>
              <a:gd name="T50" fmla="*/ 122 w 242"/>
              <a:gd name="T51" fmla="*/ 634 h 680"/>
              <a:gd name="T52" fmla="*/ 128 w 242"/>
              <a:gd name="T53" fmla="*/ 645 h 680"/>
              <a:gd name="T54" fmla="*/ 135 w 242"/>
              <a:gd name="T55" fmla="*/ 656 h 680"/>
              <a:gd name="T56" fmla="*/ 141 w 242"/>
              <a:gd name="T57" fmla="*/ 665 h 680"/>
              <a:gd name="T58" fmla="*/ 148 w 242"/>
              <a:gd name="T59" fmla="*/ 672 h 680"/>
              <a:gd name="T60" fmla="*/ 154 w 242"/>
              <a:gd name="T61" fmla="*/ 677 h 680"/>
              <a:gd name="T62" fmla="*/ 161 w 242"/>
              <a:gd name="T63" fmla="*/ 680 h 680"/>
              <a:gd name="T64" fmla="*/ 165 w 242"/>
              <a:gd name="T65" fmla="*/ 679 h 680"/>
              <a:gd name="T66" fmla="*/ 169 w 242"/>
              <a:gd name="T67" fmla="*/ 675 h 680"/>
              <a:gd name="T68" fmla="*/ 172 w 242"/>
              <a:gd name="T69" fmla="*/ 667 h 680"/>
              <a:gd name="T70" fmla="*/ 175 w 242"/>
              <a:gd name="T71" fmla="*/ 656 h 680"/>
              <a:gd name="T72" fmla="*/ 178 w 242"/>
              <a:gd name="T73" fmla="*/ 638 h 680"/>
              <a:gd name="T74" fmla="*/ 180 w 242"/>
              <a:gd name="T75" fmla="*/ 616 h 680"/>
              <a:gd name="T76" fmla="*/ 185 w 242"/>
              <a:gd name="T77" fmla="*/ 576 h 680"/>
              <a:gd name="T78" fmla="*/ 188 w 242"/>
              <a:gd name="T79" fmla="*/ 539 h 680"/>
              <a:gd name="T80" fmla="*/ 192 w 242"/>
              <a:gd name="T81" fmla="*/ 497 h 680"/>
              <a:gd name="T82" fmla="*/ 197 w 242"/>
              <a:gd name="T83" fmla="*/ 452 h 680"/>
              <a:gd name="T84" fmla="*/ 200 w 242"/>
              <a:gd name="T85" fmla="*/ 406 h 680"/>
              <a:gd name="T86" fmla="*/ 205 w 242"/>
              <a:gd name="T87" fmla="*/ 358 h 680"/>
              <a:gd name="T88" fmla="*/ 210 w 242"/>
              <a:gd name="T89" fmla="*/ 295 h 680"/>
              <a:gd name="T90" fmla="*/ 214 w 242"/>
              <a:gd name="T91" fmla="*/ 251 h 680"/>
              <a:gd name="T92" fmla="*/ 217 w 242"/>
              <a:gd name="T93" fmla="*/ 210 h 680"/>
              <a:gd name="T94" fmla="*/ 222 w 242"/>
              <a:gd name="T95" fmla="*/ 171 h 680"/>
              <a:gd name="T96" fmla="*/ 224 w 242"/>
              <a:gd name="T97" fmla="*/ 137 h 680"/>
              <a:gd name="T98" fmla="*/ 228 w 242"/>
              <a:gd name="T99" fmla="*/ 107 h 680"/>
              <a:gd name="T100" fmla="*/ 231 w 242"/>
              <a:gd name="T101" fmla="*/ 73 h 680"/>
              <a:gd name="T102" fmla="*/ 234 w 242"/>
              <a:gd name="T103" fmla="*/ 53 h 680"/>
              <a:gd name="T104" fmla="*/ 236 w 242"/>
              <a:gd name="T105" fmla="*/ 37 h 680"/>
              <a:gd name="T106" fmla="*/ 237 w 242"/>
              <a:gd name="T107" fmla="*/ 26 h 680"/>
              <a:gd name="T108" fmla="*/ 238 w 242"/>
              <a:gd name="T109" fmla="*/ 16 h 680"/>
              <a:gd name="T110" fmla="*/ 239 w 242"/>
              <a:gd name="T111" fmla="*/ 9 h 680"/>
              <a:gd name="T112" fmla="*/ 241 w 242"/>
              <a:gd name="T113" fmla="*/ 3 h 68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2"/>
              <a:gd name="T172" fmla="*/ 0 h 680"/>
              <a:gd name="T173" fmla="*/ 242 w 242"/>
              <a:gd name="T174" fmla="*/ 680 h 68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2" h="680">
                <a:moveTo>
                  <a:pt x="0" y="0"/>
                </a:moveTo>
                <a:lnTo>
                  <a:pt x="1" y="9"/>
                </a:lnTo>
                <a:lnTo>
                  <a:pt x="2" y="17"/>
                </a:lnTo>
                <a:lnTo>
                  <a:pt x="4" y="27"/>
                </a:lnTo>
                <a:lnTo>
                  <a:pt x="6" y="36"/>
                </a:lnTo>
                <a:lnTo>
                  <a:pt x="7" y="44"/>
                </a:lnTo>
                <a:lnTo>
                  <a:pt x="8" y="53"/>
                </a:lnTo>
                <a:lnTo>
                  <a:pt x="10" y="63"/>
                </a:lnTo>
                <a:lnTo>
                  <a:pt x="11" y="71"/>
                </a:lnTo>
                <a:lnTo>
                  <a:pt x="12" y="80"/>
                </a:lnTo>
                <a:lnTo>
                  <a:pt x="14" y="88"/>
                </a:lnTo>
                <a:lnTo>
                  <a:pt x="15" y="97"/>
                </a:lnTo>
                <a:lnTo>
                  <a:pt x="17" y="105"/>
                </a:lnTo>
                <a:lnTo>
                  <a:pt x="18" y="115"/>
                </a:lnTo>
                <a:lnTo>
                  <a:pt x="19" y="123"/>
                </a:lnTo>
                <a:lnTo>
                  <a:pt x="21" y="132"/>
                </a:lnTo>
                <a:lnTo>
                  <a:pt x="22" y="140"/>
                </a:lnTo>
                <a:lnTo>
                  <a:pt x="23" y="149"/>
                </a:lnTo>
                <a:lnTo>
                  <a:pt x="24" y="158"/>
                </a:lnTo>
                <a:lnTo>
                  <a:pt x="26" y="175"/>
                </a:lnTo>
                <a:lnTo>
                  <a:pt x="28" y="183"/>
                </a:lnTo>
                <a:lnTo>
                  <a:pt x="29" y="191"/>
                </a:lnTo>
                <a:lnTo>
                  <a:pt x="30" y="199"/>
                </a:lnTo>
                <a:lnTo>
                  <a:pt x="31" y="207"/>
                </a:lnTo>
                <a:lnTo>
                  <a:pt x="32" y="216"/>
                </a:lnTo>
                <a:lnTo>
                  <a:pt x="33" y="224"/>
                </a:lnTo>
                <a:lnTo>
                  <a:pt x="33" y="233"/>
                </a:lnTo>
                <a:lnTo>
                  <a:pt x="34" y="241"/>
                </a:lnTo>
                <a:lnTo>
                  <a:pt x="36" y="249"/>
                </a:lnTo>
                <a:lnTo>
                  <a:pt x="37" y="257"/>
                </a:lnTo>
                <a:lnTo>
                  <a:pt x="38" y="265"/>
                </a:lnTo>
                <a:lnTo>
                  <a:pt x="39" y="273"/>
                </a:lnTo>
                <a:lnTo>
                  <a:pt x="40" y="282"/>
                </a:lnTo>
                <a:lnTo>
                  <a:pt x="41" y="290"/>
                </a:lnTo>
                <a:lnTo>
                  <a:pt x="43" y="299"/>
                </a:lnTo>
                <a:lnTo>
                  <a:pt x="44" y="307"/>
                </a:lnTo>
                <a:lnTo>
                  <a:pt x="45" y="315"/>
                </a:lnTo>
                <a:lnTo>
                  <a:pt x="46" y="323"/>
                </a:lnTo>
                <a:lnTo>
                  <a:pt x="48" y="341"/>
                </a:lnTo>
                <a:lnTo>
                  <a:pt x="51" y="350"/>
                </a:lnTo>
                <a:lnTo>
                  <a:pt x="52" y="358"/>
                </a:lnTo>
                <a:lnTo>
                  <a:pt x="53" y="367"/>
                </a:lnTo>
                <a:lnTo>
                  <a:pt x="55" y="375"/>
                </a:lnTo>
                <a:lnTo>
                  <a:pt x="56" y="385"/>
                </a:lnTo>
                <a:lnTo>
                  <a:pt x="58" y="394"/>
                </a:lnTo>
                <a:lnTo>
                  <a:pt x="60" y="402"/>
                </a:lnTo>
                <a:lnTo>
                  <a:pt x="61" y="411"/>
                </a:lnTo>
                <a:lnTo>
                  <a:pt x="63" y="421"/>
                </a:lnTo>
                <a:lnTo>
                  <a:pt x="66" y="429"/>
                </a:lnTo>
                <a:lnTo>
                  <a:pt x="67" y="438"/>
                </a:lnTo>
                <a:lnTo>
                  <a:pt x="69" y="446"/>
                </a:lnTo>
                <a:lnTo>
                  <a:pt x="70" y="455"/>
                </a:lnTo>
                <a:lnTo>
                  <a:pt x="73" y="463"/>
                </a:lnTo>
                <a:lnTo>
                  <a:pt x="75" y="472"/>
                </a:lnTo>
                <a:lnTo>
                  <a:pt x="76" y="480"/>
                </a:lnTo>
                <a:lnTo>
                  <a:pt x="78" y="488"/>
                </a:lnTo>
                <a:lnTo>
                  <a:pt x="80" y="496"/>
                </a:lnTo>
                <a:lnTo>
                  <a:pt x="84" y="512"/>
                </a:lnTo>
                <a:lnTo>
                  <a:pt x="85" y="519"/>
                </a:lnTo>
                <a:lnTo>
                  <a:pt x="88" y="526"/>
                </a:lnTo>
                <a:lnTo>
                  <a:pt x="89" y="533"/>
                </a:lnTo>
                <a:lnTo>
                  <a:pt x="91" y="540"/>
                </a:lnTo>
                <a:lnTo>
                  <a:pt x="92" y="547"/>
                </a:lnTo>
                <a:lnTo>
                  <a:pt x="95" y="554"/>
                </a:lnTo>
                <a:lnTo>
                  <a:pt x="96" y="561"/>
                </a:lnTo>
                <a:lnTo>
                  <a:pt x="98" y="567"/>
                </a:lnTo>
                <a:lnTo>
                  <a:pt x="99" y="572"/>
                </a:lnTo>
                <a:lnTo>
                  <a:pt x="102" y="578"/>
                </a:lnTo>
                <a:lnTo>
                  <a:pt x="103" y="584"/>
                </a:lnTo>
                <a:lnTo>
                  <a:pt x="105" y="590"/>
                </a:lnTo>
                <a:lnTo>
                  <a:pt x="106" y="596"/>
                </a:lnTo>
                <a:lnTo>
                  <a:pt x="109" y="601"/>
                </a:lnTo>
                <a:lnTo>
                  <a:pt x="110" y="606"/>
                </a:lnTo>
                <a:lnTo>
                  <a:pt x="112" y="611"/>
                </a:lnTo>
                <a:lnTo>
                  <a:pt x="114" y="616"/>
                </a:lnTo>
                <a:lnTo>
                  <a:pt x="116" y="621"/>
                </a:lnTo>
                <a:lnTo>
                  <a:pt x="120" y="629"/>
                </a:lnTo>
                <a:lnTo>
                  <a:pt x="122" y="634"/>
                </a:lnTo>
                <a:lnTo>
                  <a:pt x="124" y="638"/>
                </a:lnTo>
                <a:lnTo>
                  <a:pt x="126" y="642"/>
                </a:lnTo>
                <a:lnTo>
                  <a:pt x="128" y="645"/>
                </a:lnTo>
                <a:lnTo>
                  <a:pt x="131" y="650"/>
                </a:lnTo>
                <a:lnTo>
                  <a:pt x="133" y="653"/>
                </a:lnTo>
                <a:lnTo>
                  <a:pt x="135" y="656"/>
                </a:lnTo>
                <a:lnTo>
                  <a:pt x="138" y="659"/>
                </a:lnTo>
                <a:lnTo>
                  <a:pt x="140" y="663"/>
                </a:lnTo>
                <a:lnTo>
                  <a:pt x="141" y="665"/>
                </a:lnTo>
                <a:lnTo>
                  <a:pt x="143" y="667"/>
                </a:lnTo>
                <a:lnTo>
                  <a:pt x="146" y="670"/>
                </a:lnTo>
                <a:lnTo>
                  <a:pt x="148" y="672"/>
                </a:lnTo>
                <a:lnTo>
                  <a:pt x="150" y="673"/>
                </a:lnTo>
                <a:lnTo>
                  <a:pt x="151" y="675"/>
                </a:lnTo>
                <a:lnTo>
                  <a:pt x="154" y="677"/>
                </a:lnTo>
                <a:lnTo>
                  <a:pt x="156" y="678"/>
                </a:lnTo>
                <a:lnTo>
                  <a:pt x="157" y="679"/>
                </a:lnTo>
                <a:lnTo>
                  <a:pt x="161" y="680"/>
                </a:lnTo>
                <a:lnTo>
                  <a:pt x="162" y="680"/>
                </a:lnTo>
                <a:lnTo>
                  <a:pt x="164" y="680"/>
                </a:lnTo>
                <a:lnTo>
                  <a:pt x="165" y="679"/>
                </a:lnTo>
                <a:lnTo>
                  <a:pt x="166" y="678"/>
                </a:lnTo>
                <a:lnTo>
                  <a:pt x="168" y="677"/>
                </a:lnTo>
                <a:lnTo>
                  <a:pt x="169" y="675"/>
                </a:lnTo>
                <a:lnTo>
                  <a:pt x="170" y="673"/>
                </a:lnTo>
                <a:lnTo>
                  <a:pt x="171" y="671"/>
                </a:lnTo>
                <a:lnTo>
                  <a:pt x="172" y="667"/>
                </a:lnTo>
                <a:lnTo>
                  <a:pt x="173" y="664"/>
                </a:lnTo>
                <a:lnTo>
                  <a:pt x="175" y="660"/>
                </a:lnTo>
                <a:lnTo>
                  <a:pt x="175" y="656"/>
                </a:lnTo>
                <a:lnTo>
                  <a:pt x="176" y="651"/>
                </a:lnTo>
                <a:lnTo>
                  <a:pt x="177" y="645"/>
                </a:lnTo>
                <a:lnTo>
                  <a:pt x="178" y="638"/>
                </a:lnTo>
                <a:lnTo>
                  <a:pt x="179" y="631"/>
                </a:lnTo>
                <a:lnTo>
                  <a:pt x="180" y="624"/>
                </a:lnTo>
                <a:lnTo>
                  <a:pt x="180" y="616"/>
                </a:lnTo>
                <a:lnTo>
                  <a:pt x="183" y="598"/>
                </a:lnTo>
                <a:lnTo>
                  <a:pt x="184" y="587"/>
                </a:lnTo>
                <a:lnTo>
                  <a:pt x="185" y="576"/>
                </a:lnTo>
                <a:lnTo>
                  <a:pt x="186" y="564"/>
                </a:lnTo>
                <a:lnTo>
                  <a:pt x="187" y="552"/>
                </a:lnTo>
                <a:lnTo>
                  <a:pt x="188" y="539"/>
                </a:lnTo>
                <a:lnTo>
                  <a:pt x="190" y="525"/>
                </a:lnTo>
                <a:lnTo>
                  <a:pt x="191" y="511"/>
                </a:lnTo>
                <a:lnTo>
                  <a:pt x="192" y="497"/>
                </a:lnTo>
                <a:lnTo>
                  <a:pt x="194" y="482"/>
                </a:lnTo>
                <a:lnTo>
                  <a:pt x="195" y="467"/>
                </a:lnTo>
                <a:lnTo>
                  <a:pt x="197" y="452"/>
                </a:lnTo>
                <a:lnTo>
                  <a:pt x="198" y="437"/>
                </a:lnTo>
                <a:lnTo>
                  <a:pt x="199" y="421"/>
                </a:lnTo>
                <a:lnTo>
                  <a:pt x="200" y="406"/>
                </a:lnTo>
                <a:lnTo>
                  <a:pt x="202" y="389"/>
                </a:lnTo>
                <a:lnTo>
                  <a:pt x="204" y="373"/>
                </a:lnTo>
                <a:lnTo>
                  <a:pt x="205" y="358"/>
                </a:lnTo>
                <a:lnTo>
                  <a:pt x="206" y="342"/>
                </a:lnTo>
                <a:lnTo>
                  <a:pt x="209" y="311"/>
                </a:lnTo>
                <a:lnTo>
                  <a:pt x="210" y="295"/>
                </a:lnTo>
                <a:lnTo>
                  <a:pt x="212" y="280"/>
                </a:lnTo>
                <a:lnTo>
                  <a:pt x="213" y="265"/>
                </a:lnTo>
                <a:lnTo>
                  <a:pt x="214" y="251"/>
                </a:lnTo>
                <a:lnTo>
                  <a:pt x="215" y="238"/>
                </a:lnTo>
                <a:lnTo>
                  <a:pt x="216" y="224"/>
                </a:lnTo>
                <a:lnTo>
                  <a:pt x="217" y="210"/>
                </a:lnTo>
                <a:lnTo>
                  <a:pt x="220" y="197"/>
                </a:lnTo>
                <a:lnTo>
                  <a:pt x="221" y="184"/>
                </a:lnTo>
                <a:lnTo>
                  <a:pt x="222" y="171"/>
                </a:lnTo>
                <a:lnTo>
                  <a:pt x="223" y="160"/>
                </a:lnTo>
                <a:lnTo>
                  <a:pt x="224" y="148"/>
                </a:lnTo>
                <a:lnTo>
                  <a:pt x="224" y="137"/>
                </a:lnTo>
                <a:lnTo>
                  <a:pt x="226" y="126"/>
                </a:lnTo>
                <a:lnTo>
                  <a:pt x="227" y="116"/>
                </a:lnTo>
                <a:lnTo>
                  <a:pt x="228" y="107"/>
                </a:lnTo>
                <a:lnTo>
                  <a:pt x="229" y="97"/>
                </a:lnTo>
                <a:lnTo>
                  <a:pt x="230" y="88"/>
                </a:lnTo>
                <a:lnTo>
                  <a:pt x="231" y="73"/>
                </a:lnTo>
                <a:lnTo>
                  <a:pt x="232" y="66"/>
                </a:lnTo>
                <a:lnTo>
                  <a:pt x="232" y="59"/>
                </a:lnTo>
                <a:lnTo>
                  <a:pt x="234" y="53"/>
                </a:lnTo>
                <a:lnTo>
                  <a:pt x="235" y="48"/>
                </a:lnTo>
                <a:lnTo>
                  <a:pt x="235" y="42"/>
                </a:lnTo>
                <a:lnTo>
                  <a:pt x="236" y="37"/>
                </a:lnTo>
                <a:lnTo>
                  <a:pt x="236" y="34"/>
                </a:lnTo>
                <a:lnTo>
                  <a:pt x="237" y="29"/>
                </a:lnTo>
                <a:lnTo>
                  <a:pt x="237" y="26"/>
                </a:lnTo>
                <a:lnTo>
                  <a:pt x="237" y="22"/>
                </a:lnTo>
                <a:lnTo>
                  <a:pt x="238" y="20"/>
                </a:lnTo>
                <a:lnTo>
                  <a:pt x="238" y="16"/>
                </a:lnTo>
                <a:lnTo>
                  <a:pt x="238" y="14"/>
                </a:lnTo>
                <a:lnTo>
                  <a:pt x="239" y="12"/>
                </a:lnTo>
                <a:lnTo>
                  <a:pt x="239" y="9"/>
                </a:lnTo>
                <a:lnTo>
                  <a:pt x="239" y="7"/>
                </a:lnTo>
                <a:lnTo>
                  <a:pt x="241" y="6"/>
                </a:lnTo>
                <a:lnTo>
                  <a:pt x="241" y="3"/>
                </a:lnTo>
                <a:lnTo>
                  <a:pt x="242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9" name="Freeform 90"/>
          <p:cNvSpPr>
            <a:spLocks/>
          </p:cNvSpPr>
          <p:nvPr/>
        </p:nvSpPr>
        <p:spPr bwMode="auto">
          <a:xfrm>
            <a:off x="7129463" y="3676650"/>
            <a:ext cx="155575" cy="587375"/>
          </a:xfrm>
          <a:custGeom>
            <a:avLst/>
            <a:gdLst>
              <a:gd name="T0" fmla="*/ 2 w 294"/>
              <a:gd name="T1" fmla="*/ 29 h 1108"/>
              <a:gd name="T2" fmla="*/ 3 w 294"/>
              <a:gd name="T3" fmla="*/ 68 h 1108"/>
              <a:gd name="T4" fmla="*/ 6 w 294"/>
              <a:gd name="T5" fmla="*/ 108 h 1108"/>
              <a:gd name="T6" fmla="*/ 8 w 294"/>
              <a:gd name="T7" fmla="*/ 147 h 1108"/>
              <a:gd name="T8" fmla="*/ 10 w 294"/>
              <a:gd name="T9" fmla="*/ 197 h 1108"/>
              <a:gd name="T10" fmla="*/ 13 w 294"/>
              <a:gd name="T11" fmla="*/ 238 h 1108"/>
              <a:gd name="T12" fmla="*/ 15 w 294"/>
              <a:gd name="T13" fmla="*/ 279 h 1108"/>
              <a:gd name="T14" fmla="*/ 16 w 294"/>
              <a:gd name="T15" fmla="*/ 321 h 1108"/>
              <a:gd name="T16" fmla="*/ 17 w 294"/>
              <a:gd name="T17" fmla="*/ 364 h 1108"/>
              <a:gd name="T18" fmla="*/ 20 w 294"/>
              <a:gd name="T19" fmla="*/ 421 h 1108"/>
              <a:gd name="T20" fmla="*/ 20 w 294"/>
              <a:gd name="T21" fmla="*/ 467 h 1108"/>
              <a:gd name="T22" fmla="*/ 21 w 294"/>
              <a:gd name="T23" fmla="*/ 516 h 1108"/>
              <a:gd name="T24" fmla="*/ 21 w 294"/>
              <a:gd name="T25" fmla="*/ 564 h 1108"/>
              <a:gd name="T26" fmla="*/ 22 w 294"/>
              <a:gd name="T27" fmla="*/ 614 h 1108"/>
              <a:gd name="T28" fmla="*/ 24 w 294"/>
              <a:gd name="T29" fmla="*/ 675 h 1108"/>
              <a:gd name="T30" fmla="*/ 27 w 294"/>
              <a:gd name="T31" fmla="*/ 724 h 1108"/>
              <a:gd name="T32" fmla="*/ 30 w 294"/>
              <a:gd name="T33" fmla="*/ 772 h 1108"/>
              <a:gd name="T34" fmla="*/ 33 w 294"/>
              <a:gd name="T35" fmla="*/ 817 h 1108"/>
              <a:gd name="T36" fmla="*/ 38 w 294"/>
              <a:gd name="T37" fmla="*/ 860 h 1108"/>
              <a:gd name="T38" fmla="*/ 44 w 294"/>
              <a:gd name="T39" fmla="*/ 910 h 1108"/>
              <a:gd name="T40" fmla="*/ 50 w 294"/>
              <a:gd name="T41" fmla="*/ 945 h 1108"/>
              <a:gd name="T42" fmla="*/ 55 w 294"/>
              <a:gd name="T43" fmla="*/ 978 h 1108"/>
              <a:gd name="T44" fmla="*/ 61 w 294"/>
              <a:gd name="T45" fmla="*/ 1007 h 1108"/>
              <a:gd name="T46" fmla="*/ 71 w 294"/>
              <a:gd name="T47" fmla="*/ 1037 h 1108"/>
              <a:gd name="T48" fmla="*/ 79 w 294"/>
              <a:gd name="T49" fmla="*/ 1057 h 1108"/>
              <a:gd name="T50" fmla="*/ 87 w 294"/>
              <a:gd name="T51" fmla="*/ 1073 h 1108"/>
              <a:gd name="T52" fmla="*/ 95 w 294"/>
              <a:gd name="T53" fmla="*/ 1086 h 1108"/>
              <a:gd name="T54" fmla="*/ 103 w 294"/>
              <a:gd name="T55" fmla="*/ 1096 h 1108"/>
              <a:gd name="T56" fmla="*/ 112 w 294"/>
              <a:gd name="T57" fmla="*/ 1104 h 1108"/>
              <a:gd name="T58" fmla="*/ 118 w 294"/>
              <a:gd name="T59" fmla="*/ 1108 h 1108"/>
              <a:gd name="T60" fmla="*/ 125 w 294"/>
              <a:gd name="T61" fmla="*/ 1106 h 1108"/>
              <a:gd name="T62" fmla="*/ 131 w 294"/>
              <a:gd name="T63" fmla="*/ 1103 h 1108"/>
              <a:gd name="T64" fmla="*/ 138 w 294"/>
              <a:gd name="T65" fmla="*/ 1095 h 1108"/>
              <a:gd name="T66" fmla="*/ 147 w 294"/>
              <a:gd name="T67" fmla="*/ 1078 h 1108"/>
              <a:gd name="T68" fmla="*/ 155 w 294"/>
              <a:gd name="T69" fmla="*/ 1058 h 1108"/>
              <a:gd name="T70" fmla="*/ 162 w 294"/>
              <a:gd name="T71" fmla="*/ 1036 h 1108"/>
              <a:gd name="T72" fmla="*/ 170 w 294"/>
              <a:gd name="T73" fmla="*/ 1009 h 1108"/>
              <a:gd name="T74" fmla="*/ 177 w 294"/>
              <a:gd name="T75" fmla="*/ 981 h 1108"/>
              <a:gd name="T76" fmla="*/ 185 w 294"/>
              <a:gd name="T77" fmla="*/ 947 h 1108"/>
              <a:gd name="T78" fmla="*/ 191 w 294"/>
              <a:gd name="T79" fmla="*/ 914 h 1108"/>
              <a:gd name="T80" fmla="*/ 196 w 294"/>
              <a:gd name="T81" fmla="*/ 877 h 1108"/>
              <a:gd name="T82" fmla="*/ 201 w 294"/>
              <a:gd name="T83" fmla="*/ 832 h 1108"/>
              <a:gd name="T84" fmla="*/ 211 w 294"/>
              <a:gd name="T85" fmla="*/ 757 h 1108"/>
              <a:gd name="T86" fmla="*/ 219 w 294"/>
              <a:gd name="T87" fmla="*/ 681 h 1108"/>
              <a:gd name="T88" fmla="*/ 229 w 294"/>
              <a:gd name="T89" fmla="*/ 596 h 1108"/>
              <a:gd name="T90" fmla="*/ 240 w 294"/>
              <a:gd name="T91" fmla="*/ 506 h 1108"/>
              <a:gd name="T92" fmla="*/ 249 w 294"/>
              <a:gd name="T93" fmla="*/ 417 h 1108"/>
              <a:gd name="T94" fmla="*/ 260 w 294"/>
              <a:gd name="T95" fmla="*/ 315 h 1108"/>
              <a:gd name="T96" fmla="*/ 267 w 294"/>
              <a:gd name="T97" fmla="*/ 246 h 1108"/>
              <a:gd name="T98" fmla="*/ 273 w 294"/>
              <a:gd name="T99" fmla="*/ 188 h 1108"/>
              <a:gd name="T100" fmla="*/ 278 w 294"/>
              <a:gd name="T101" fmla="*/ 140 h 1108"/>
              <a:gd name="T102" fmla="*/ 282 w 294"/>
              <a:gd name="T103" fmla="*/ 102 h 1108"/>
              <a:gd name="T104" fmla="*/ 286 w 294"/>
              <a:gd name="T105" fmla="*/ 65 h 1108"/>
              <a:gd name="T106" fmla="*/ 288 w 294"/>
              <a:gd name="T107" fmla="*/ 43 h 1108"/>
              <a:gd name="T108" fmla="*/ 291 w 294"/>
              <a:gd name="T109" fmla="*/ 27 h 1108"/>
              <a:gd name="T110" fmla="*/ 292 w 294"/>
              <a:gd name="T111" fmla="*/ 15 h 1108"/>
              <a:gd name="T112" fmla="*/ 293 w 294"/>
              <a:gd name="T113" fmla="*/ 5 h 11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4"/>
              <a:gd name="T172" fmla="*/ 0 h 1108"/>
              <a:gd name="T173" fmla="*/ 294 w 294"/>
              <a:gd name="T174" fmla="*/ 1108 h 11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4" h="1108">
                <a:moveTo>
                  <a:pt x="0" y="0"/>
                </a:moveTo>
                <a:lnTo>
                  <a:pt x="1" y="9"/>
                </a:lnTo>
                <a:lnTo>
                  <a:pt x="1" y="20"/>
                </a:lnTo>
                <a:lnTo>
                  <a:pt x="2" y="29"/>
                </a:lnTo>
                <a:lnTo>
                  <a:pt x="2" y="39"/>
                </a:lnTo>
                <a:lnTo>
                  <a:pt x="2" y="49"/>
                </a:lnTo>
                <a:lnTo>
                  <a:pt x="3" y="59"/>
                </a:lnTo>
                <a:lnTo>
                  <a:pt x="3" y="68"/>
                </a:lnTo>
                <a:lnTo>
                  <a:pt x="5" y="79"/>
                </a:lnTo>
                <a:lnTo>
                  <a:pt x="5" y="88"/>
                </a:lnTo>
                <a:lnTo>
                  <a:pt x="6" y="98"/>
                </a:lnTo>
                <a:lnTo>
                  <a:pt x="6" y="108"/>
                </a:lnTo>
                <a:lnTo>
                  <a:pt x="7" y="118"/>
                </a:lnTo>
                <a:lnTo>
                  <a:pt x="7" y="127"/>
                </a:lnTo>
                <a:lnTo>
                  <a:pt x="8" y="138"/>
                </a:lnTo>
                <a:lnTo>
                  <a:pt x="8" y="147"/>
                </a:lnTo>
                <a:lnTo>
                  <a:pt x="9" y="158"/>
                </a:lnTo>
                <a:lnTo>
                  <a:pt x="9" y="167"/>
                </a:lnTo>
                <a:lnTo>
                  <a:pt x="10" y="177"/>
                </a:lnTo>
                <a:lnTo>
                  <a:pt x="10" y="197"/>
                </a:lnTo>
                <a:lnTo>
                  <a:pt x="12" y="207"/>
                </a:lnTo>
                <a:lnTo>
                  <a:pt x="12" y="218"/>
                </a:lnTo>
                <a:lnTo>
                  <a:pt x="13" y="227"/>
                </a:lnTo>
                <a:lnTo>
                  <a:pt x="13" y="238"/>
                </a:lnTo>
                <a:lnTo>
                  <a:pt x="14" y="248"/>
                </a:lnTo>
                <a:lnTo>
                  <a:pt x="14" y="258"/>
                </a:lnTo>
                <a:lnTo>
                  <a:pt x="14" y="269"/>
                </a:lnTo>
                <a:lnTo>
                  <a:pt x="15" y="279"/>
                </a:lnTo>
                <a:lnTo>
                  <a:pt x="15" y="290"/>
                </a:lnTo>
                <a:lnTo>
                  <a:pt x="16" y="300"/>
                </a:lnTo>
                <a:lnTo>
                  <a:pt x="16" y="311"/>
                </a:lnTo>
                <a:lnTo>
                  <a:pt x="16" y="321"/>
                </a:lnTo>
                <a:lnTo>
                  <a:pt x="17" y="331"/>
                </a:lnTo>
                <a:lnTo>
                  <a:pt x="17" y="343"/>
                </a:lnTo>
                <a:lnTo>
                  <a:pt x="17" y="353"/>
                </a:lnTo>
                <a:lnTo>
                  <a:pt x="17" y="364"/>
                </a:lnTo>
                <a:lnTo>
                  <a:pt x="18" y="375"/>
                </a:lnTo>
                <a:lnTo>
                  <a:pt x="18" y="387"/>
                </a:lnTo>
                <a:lnTo>
                  <a:pt x="18" y="409"/>
                </a:lnTo>
                <a:lnTo>
                  <a:pt x="20" y="421"/>
                </a:lnTo>
                <a:lnTo>
                  <a:pt x="20" y="432"/>
                </a:lnTo>
                <a:lnTo>
                  <a:pt x="20" y="444"/>
                </a:lnTo>
                <a:lnTo>
                  <a:pt x="20" y="455"/>
                </a:lnTo>
                <a:lnTo>
                  <a:pt x="20" y="467"/>
                </a:lnTo>
                <a:lnTo>
                  <a:pt x="20" y="480"/>
                </a:lnTo>
                <a:lnTo>
                  <a:pt x="20" y="491"/>
                </a:lnTo>
                <a:lnTo>
                  <a:pt x="21" y="504"/>
                </a:lnTo>
                <a:lnTo>
                  <a:pt x="21" y="516"/>
                </a:lnTo>
                <a:lnTo>
                  <a:pt x="21" y="528"/>
                </a:lnTo>
                <a:lnTo>
                  <a:pt x="21" y="540"/>
                </a:lnTo>
                <a:lnTo>
                  <a:pt x="21" y="553"/>
                </a:lnTo>
                <a:lnTo>
                  <a:pt x="21" y="564"/>
                </a:lnTo>
                <a:lnTo>
                  <a:pt x="21" y="577"/>
                </a:lnTo>
                <a:lnTo>
                  <a:pt x="22" y="590"/>
                </a:lnTo>
                <a:lnTo>
                  <a:pt x="22" y="601"/>
                </a:lnTo>
                <a:lnTo>
                  <a:pt x="22" y="614"/>
                </a:lnTo>
                <a:lnTo>
                  <a:pt x="23" y="627"/>
                </a:lnTo>
                <a:lnTo>
                  <a:pt x="23" y="651"/>
                </a:lnTo>
                <a:lnTo>
                  <a:pt x="24" y="664"/>
                </a:lnTo>
                <a:lnTo>
                  <a:pt x="24" y="675"/>
                </a:lnTo>
                <a:lnTo>
                  <a:pt x="25" y="688"/>
                </a:lnTo>
                <a:lnTo>
                  <a:pt x="25" y="700"/>
                </a:lnTo>
                <a:lnTo>
                  <a:pt x="27" y="713"/>
                </a:lnTo>
                <a:lnTo>
                  <a:pt x="27" y="724"/>
                </a:lnTo>
                <a:lnTo>
                  <a:pt x="28" y="736"/>
                </a:lnTo>
                <a:lnTo>
                  <a:pt x="29" y="748"/>
                </a:lnTo>
                <a:lnTo>
                  <a:pt x="29" y="760"/>
                </a:lnTo>
                <a:lnTo>
                  <a:pt x="30" y="772"/>
                </a:lnTo>
                <a:lnTo>
                  <a:pt x="31" y="783"/>
                </a:lnTo>
                <a:lnTo>
                  <a:pt x="32" y="795"/>
                </a:lnTo>
                <a:lnTo>
                  <a:pt x="32" y="806"/>
                </a:lnTo>
                <a:lnTo>
                  <a:pt x="33" y="817"/>
                </a:lnTo>
                <a:lnTo>
                  <a:pt x="35" y="828"/>
                </a:lnTo>
                <a:lnTo>
                  <a:pt x="36" y="839"/>
                </a:lnTo>
                <a:lnTo>
                  <a:pt x="37" y="849"/>
                </a:lnTo>
                <a:lnTo>
                  <a:pt x="38" y="860"/>
                </a:lnTo>
                <a:lnTo>
                  <a:pt x="40" y="881"/>
                </a:lnTo>
                <a:lnTo>
                  <a:pt x="42" y="891"/>
                </a:lnTo>
                <a:lnTo>
                  <a:pt x="43" y="900"/>
                </a:lnTo>
                <a:lnTo>
                  <a:pt x="44" y="910"/>
                </a:lnTo>
                <a:lnTo>
                  <a:pt x="45" y="919"/>
                </a:lnTo>
                <a:lnTo>
                  <a:pt x="46" y="928"/>
                </a:lnTo>
                <a:lnTo>
                  <a:pt x="47" y="937"/>
                </a:lnTo>
                <a:lnTo>
                  <a:pt x="50" y="945"/>
                </a:lnTo>
                <a:lnTo>
                  <a:pt x="51" y="954"/>
                </a:lnTo>
                <a:lnTo>
                  <a:pt x="52" y="962"/>
                </a:lnTo>
                <a:lnTo>
                  <a:pt x="53" y="970"/>
                </a:lnTo>
                <a:lnTo>
                  <a:pt x="55" y="978"/>
                </a:lnTo>
                <a:lnTo>
                  <a:pt x="57" y="985"/>
                </a:lnTo>
                <a:lnTo>
                  <a:pt x="58" y="993"/>
                </a:lnTo>
                <a:lnTo>
                  <a:pt x="60" y="1000"/>
                </a:lnTo>
                <a:lnTo>
                  <a:pt x="61" y="1007"/>
                </a:lnTo>
                <a:lnTo>
                  <a:pt x="64" y="1013"/>
                </a:lnTo>
                <a:lnTo>
                  <a:pt x="65" y="1020"/>
                </a:lnTo>
                <a:lnTo>
                  <a:pt x="67" y="1025"/>
                </a:lnTo>
                <a:lnTo>
                  <a:pt x="71" y="1037"/>
                </a:lnTo>
                <a:lnTo>
                  <a:pt x="73" y="1042"/>
                </a:lnTo>
                <a:lnTo>
                  <a:pt x="74" y="1047"/>
                </a:lnTo>
                <a:lnTo>
                  <a:pt x="76" y="1052"/>
                </a:lnTo>
                <a:lnTo>
                  <a:pt x="79" y="1057"/>
                </a:lnTo>
                <a:lnTo>
                  <a:pt x="80" y="1061"/>
                </a:lnTo>
                <a:lnTo>
                  <a:pt x="82" y="1066"/>
                </a:lnTo>
                <a:lnTo>
                  <a:pt x="84" y="1069"/>
                </a:lnTo>
                <a:lnTo>
                  <a:pt x="87" y="1073"/>
                </a:lnTo>
                <a:lnTo>
                  <a:pt x="88" y="1076"/>
                </a:lnTo>
                <a:lnTo>
                  <a:pt x="90" y="1080"/>
                </a:lnTo>
                <a:lnTo>
                  <a:pt x="93" y="1083"/>
                </a:lnTo>
                <a:lnTo>
                  <a:pt x="95" y="1086"/>
                </a:lnTo>
                <a:lnTo>
                  <a:pt x="96" y="1089"/>
                </a:lnTo>
                <a:lnTo>
                  <a:pt x="98" y="1091"/>
                </a:lnTo>
                <a:lnTo>
                  <a:pt x="101" y="1094"/>
                </a:lnTo>
                <a:lnTo>
                  <a:pt x="103" y="1096"/>
                </a:lnTo>
                <a:lnTo>
                  <a:pt x="104" y="1098"/>
                </a:lnTo>
                <a:lnTo>
                  <a:pt x="106" y="1100"/>
                </a:lnTo>
                <a:lnTo>
                  <a:pt x="110" y="1103"/>
                </a:lnTo>
                <a:lnTo>
                  <a:pt x="112" y="1104"/>
                </a:lnTo>
                <a:lnTo>
                  <a:pt x="113" y="1105"/>
                </a:lnTo>
                <a:lnTo>
                  <a:pt x="116" y="1106"/>
                </a:lnTo>
                <a:lnTo>
                  <a:pt x="117" y="1106"/>
                </a:lnTo>
                <a:lnTo>
                  <a:pt x="118" y="1108"/>
                </a:lnTo>
                <a:lnTo>
                  <a:pt x="120" y="1108"/>
                </a:lnTo>
                <a:lnTo>
                  <a:pt x="121" y="1108"/>
                </a:lnTo>
                <a:lnTo>
                  <a:pt x="124" y="1108"/>
                </a:lnTo>
                <a:lnTo>
                  <a:pt x="125" y="1106"/>
                </a:lnTo>
                <a:lnTo>
                  <a:pt x="126" y="1106"/>
                </a:lnTo>
                <a:lnTo>
                  <a:pt x="128" y="1105"/>
                </a:lnTo>
                <a:lnTo>
                  <a:pt x="130" y="1104"/>
                </a:lnTo>
                <a:lnTo>
                  <a:pt x="131" y="1103"/>
                </a:lnTo>
                <a:lnTo>
                  <a:pt x="133" y="1102"/>
                </a:lnTo>
                <a:lnTo>
                  <a:pt x="134" y="1100"/>
                </a:lnTo>
                <a:lnTo>
                  <a:pt x="137" y="1097"/>
                </a:lnTo>
                <a:lnTo>
                  <a:pt x="138" y="1095"/>
                </a:lnTo>
                <a:lnTo>
                  <a:pt x="140" y="1091"/>
                </a:lnTo>
                <a:lnTo>
                  <a:pt x="143" y="1086"/>
                </a:lnTo>
                <a:lnTo>
                  <a:pt x="145" y="1081"/>
                </a:lnTo>
                <a:lnTo>
                  <a:pt x="147" y="1078"/>
                </a:lnTo>
                <a:lnTo>
                  <a:pt x="149" y="1073"/>
                </a:lnTo>
                <a:lnTo>
                  <a:pt x="150" y="1068"/>
                </a:lnTo>
                <a:lnTo>
                  <a:pt x="153" y="1064"/>
                </a:lnTo>
                <a:lnTo>
                  <a:pt x="155" y="1058"/>
                </a:lnTo>
                <a:lnTo>
                  <a:pt x="156" y="1053"/>
                </a:lnTo>
                <a:lnTo>
                  <a:pt x="159" y="1047"/>
                </a:lnTo>
                <a:lnTo>
                  <a:pt x="161" y="1042"/>
                </a:lnTo>
                <a:lnTo>
                  <a:pt x="162" y="1036"/>
                </a:lnTo>
                <a:lnTo>
                  <a:pt x="164" y="1029"/>
                </a:lnTo>
                <a:lnTo>
                  <a:pt x="167" y="1023"/>
                </a:lnTo>
                <a:lnTo>
                  <a:pt x="169" y="1016"/>
                </a:lnTo>
                <a:lnTo>
                  <a:pt x="170" y="1009"/>
                </a:lnTo>
                <a:lnTo>
                  <a:pt x="172" y="1002"/>
                </a:lnTo>
                <a:lnTo>
                  <a:pt x="174" y="996"/>
                </a:lnTo>
                <a:lnTo>
                  <a:pt x="176" y="989"/>
                </a:lnTo>
                <a:lnTo>
                  <a:pt x="177" y="981"/>
                </a:lnTo>
                <a:lnTo>
                  <a:pt x="181" y="967"/>
                </a:lnTo>
                <a:lnTo>
                  <a:pt x="183" y="960"/>
                </a:lnTo>
                <a:lnTo>
                  <a:pt x="184" y="954"/>
                </a:lnTo>
                <a:lnTo>
                  <a:pt x="185" y="947"/>
                </a:lnTo>
                <a:lnTo>
                  <a:pt x="186" y="938"/>
                </a:lnTo>
                <a:lnTo>
                  <a:pt x="187" y="930"/>
                </a:lnTo>
                <a:lnTo>
                  <a:pt x="190" y="922"/>
                </a:lnTo>
                <a:lnTo>
                  <a:pt x="191" y="914"/>
                </a:lnTo>
                <a:lnTo>
                  <a:pt x="192" y="906"/>
                </a:lnTo>
                <a:lnTo>
                  <a:pt x="193" y="897"/>
                </a:lnTo>
                <a:lnTo>
                  <a:pt x="194" y="887"/>
                </a:lnTo>
                <a:lnTo>
                  <a:pt x="196" y="877"/>
                </a:lnTo>
                <a:lnTo>
                  <a:pt x="198" y="867"/>
                </a:lnTo>
                <a:lnTo>
                  <a:pt x="199" y="856"/>
                </a:lnTo>
                <a:lnTo>
                  <a:pt x="200" y="843"/>
                </a:lnTo>
                <a:lnTo>
                  <a:pt x="201" y="832"/>
                </a:lnTo>
                <a:lnTo>
                  <a:pt x="204" y="818"/>
                </a:lnTo>
                <a:lnTo>
                  <a:pt x="205" y="804"/>
                </a:lnTo>
                <a:lnTo>
                  <a:pt x="207" y="789"/>
                </a:lnTo>
                <a:lnTo>
                  <a:pt x="211" y="757"/>
                </a:lnTo>
                <a:lnTo>
                  <a:pt x="213" y="739"/>
                </a:lnTo>
                <a:lnTo>
                  <a:pt x="215" y="721"/>
                </a:lnTo>
                <a:lnTo>
                  <a:pt x="216" y="702"/>
                </a:lnTo>
                <a:lnTo>
                  <a:pt x="219" y="681"/>
                </a:lnTo>
                <a:lnTo>
                  <a:pt x="221" y="660"/>
                </a:lnTo>
                <a:lnTo>
                  <a:pt x="225" y="640"/>
                </a:lnTo>
                <a:lnTo>
                  <a:pt x="227" y="618"/>
                </a:lnTo>
                <a:lnTo>
                  <a:pt x="229" y="596"/>
                </a:lnTo>
                <a:lnTo>
                  <a:pt x="231" y="574"/>
                </a:lnTo>
                <a:lnTo>
                  <a:pt x="234" y="552"/>
                </a:lnTo>
                <a:lnTo>
                  <a:pt x="236" y="528"/>
                </a:lnTo>
                <a:lnTo>
                  <a:pt x="240" y="506"/>
                </a:lnTo>
                <a:lnTo>
                  <a:pt x="242" y="483"/>
                </a:lnTo>
                <a:lnTo>
                  <a:pt x="244" y="461"/>
                </a:lnTo>
                <a:lnTo>
                  <a:pt x="247" y="439"/>
                </a:lnTo>
                <a:lnTo>
                  <a:pt x="249" y="417"/>
                </a:lnTo>
                <a:lnTo>
                  <a:pt x="251" y="395"/>
                </a:lnTo>
                <a:lnTo>
                  <a:pt x="253" y="374"/>
                </a:lnTo>
                <a:lnTo>
                  <a:pt x="258" y="334"/>
                </a:lnTo>
                <a:lnTo>
                  <a:pt x="260" y="315"/>
                </a:lnTo>
                <a:lnTo>
                  <a:pt x="262" y="297"/>
                </a:lnTo>
                <a:lnTo>
                  <a:pt x="264" y="279"/>
                </a:lnTo>
                <a:lnTo>
                  <a:pt x="266" y="262"/>
                </a:lnTo>
                <a:lnTo>
                  <a:pt x="267" y="246"/>
                </a:lnTo>
                <a:lnTo>
                  <a:pt x="269" y="231"/>
                </a:lnTo>
                <a:lnTo>
                  <a:pt x="271" y="216"/>
                </a:lnTo>
                <a:lnTo>
                  <a:pt x="272" y="202"/>
                </a:lnTo>
                <a:lnTo>
                  <a:pt x="273" y="188"/>
                </a:lnTo>
                <a:lnTo>
                  <a:pt x="274" y="175"/>
                </a:lnTo>
                <a:lnTo>
                  <a:pt x="275" y="163"/>
                </a:lnTo>
                <a:lnTo>
                  <a:pt x="277" y="152"/>
                </a:lnTo>
                <a:lnTo>
                  <a:pt x="278" y="140"/>
                </a:lnTo>
                <a:lnTo>
                  <a:pt x="279" y="130"/>
                </a:lnTo>
                <a:lnTo>
                  <a:pt x="280" y="121"/>
                </a:lnTo>
                <a:lnTo>
                  <a:pt x="281" y="110"/>
                </a:lnTo>
                <a:lnTo>
                  <a:pt x="282" y="102"/>
                </a:lnTo>
                <a:lnTo>
                  <a:pt x="282" y="94"/>
                </a:lnTo>
                <a:lnTo>
                  <a:pt x="285" y="79"/>
                </a:lnTo>
                <a:lnTo>
                  <a:pt x="285" y="72"/>
                </a:lnTo>
                <a:lnTo>
                  <a:pt x="286" y="65"/>
                </a:lnTo>
                <a:lnTo>
                  <a:pt x="286" y="59"/>
                </a:lnTo>
                <a:lnTo>
                  <a:pt x="287" y="53"/>
                </a:lnTo>
                <a:lnTo>
                  <a:pt x="287" y="49"/>
                </a:lnTo>
                <a:lnTo>
                  <a:pt x="288" y="43"/>
                </a:lnTo>
                <a:lnTo>
                  <a:pt x="288" y="39"/>
                </a:lnTo>
                <a:lnTo>
                  <a:pt x="289" y="35"/>
                </a:lnTo>
                <a:lnTo>
                  <a:pt x="289" y="31"/>
                </a:lnTo>
                <a:lnTo>
                  <a:pt x="291" y="27"/>
                </a:lnTo>
                <a:lnTo>
                  <a:pt x="291" y="24"/>
                </a:lnTo>
                <a:lnTo>
                  <a:pt x="291" y="21"/>
                </a:lnTo>
                <a:lnTo>
                  <a:pt x="292" y="17"/>
                </a:lnTo>
                <a:lnTo>
                  <a:pt x="292" y="15"/>
                </a:lnTo>
                <a:lnTo>
                  <a:pt x="292" y="12"/>
                </a:lnTo>
                <a:lnTo>
                  <a:pt x="293" y="9"/>
                </a:lnTo>
                <a:lnTo>
                  <a:pt x="293" y="7"/>
                </a:lnTo>
                <a:lnTo>
                  <a:pt x="293" y="5"/>
                </a:lnTo>
                <a:lnTo>
                  <a:pt x="29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0" name="Freeform 91"/>
          <p:cNvSpPr>
            <a:spLocks/>
          </p:cNvSpPr>
          <p:nvPr/>
        </p:nvSpPr>
        <p:spPr bwMode="auto">
          <a:xfrm>
            <a:off x="6526213" y="3676650"/>
            <a:ext cx="863600" cy="1909763"/>
          </a:xfrm>
          <a:custGeom>
            <a:avLst/>
            <a:gdLst>
              <a:gd name="T0" fmla="*/ 1632 w 1633"/>
              <a:gd name="T1" fmla="*/ 395 h 3609"/>
              <a:gd name="T2" fmla="*/ 1632 w 1633"/>
              <a:gd name="T3" fmla="*/ 823 h 3609"/>
              <a:gd name="T4" fmla="*/ 1629 w 1633"/>
              <a:gd name="T5" fmla="*/ 1200 h 3609"/>
              <a:gd name="T6" fmla="*/ 1629 w 1633"/>
              <a:gd name="T7" fmla="*/ 1520 h 3609"/>
              <a:gd name="T8" fmla="*/ 1629 w 1633"/>
              <a:gd name="T9" fmla="*/ 1856 h 3609"/>
              <a:gd name="T10" fmla="*/ 1625 w 1633"/>
              <a:gd name="T11" fmla="*/ 2237 h 3609"/>
              <a:gd name="T12" fmla="*/ 1626 w 1633"/>
              <a:gd name="T13" fmla="*/ 2657 h 3609"/>
              <a:gd name="T14" fmla="*/ 1628 w 1633"/>
              <a:gd name="T15" fmla="*/ 3025 h 3609"/>
              <a:gd name="T16" fmla="*/ 1628 w 1633"/>
              <a:gd name="T17" fmla="*/ 3231 h 3609"/>
              <a:gd name="T18" fmla="*/ 1622 w 1633"/>
              <a:gd name="T19" fmla="*/ 3316 h 3609"/>
              <a:gd name="T20" fmla="*/ 1603 w 1633"/>
              <a:gd name="T21" fmla="*/ 3385 h 3609"/>
              <a:gd name="T22" fmla="*/ 1566 w 1633"/>
              <a:gd name="T23" fmla="*/ 3441 h 3609"/>
              <a:gd name="T24" fmla="*/ 1511 w 1633"/>
              <a:gd name="T25" fmla="*/ 3463 h 3609"/>
              <a:gd name="T26" fmla="*/ 1426 w 1633"/>
              <a:gd name="T27" fmla="*/ 3494 h 3609"/>
              <a:gd name="T28" fmla="*/ 1330 w 1633"/>
              <a:gd name="T29" fmla="*/ 3539 h 3609"/>
              <a:gd name="T30" fmla="*/ 1255 w 1633"/>
              <a:gd name="T31" fmla="*/ 3581 h 3609"/>
              <a:gd name="T32" fmla="*/ 1208 w 1633"/>
              <a:gd name="T33" fmla="*/ 3607 h 3609"/>
              <a:gd name="T34" fmla="*/ 1176 w 1633"/>
              <a:gd name="T35" fmla="*/ 3606 h 3609"/>
              <a:gd name="T36" fmla="*/ 1130 w 1633"/>
              <a:gd name="T37" fmla="*/ 3587 h 3609"/>
              <a:gd name="T38" fmla="*/ 1061 w 1633"/>
              <a:gd name="T39" fmla="*/ 3568 h 3609"/>
              <a:gd name="T40" fmla="*/ 1001 w 1633"/>
              <a:gd name="T41" fmla="*/ 3544 h 3609"/>
              <a:gd name="T42" fmla="*/ 965 w 1633"/>
              <a:gd name="T43" fmla="*/ 3494 h 3609"/>
              <a:gd name="T44" fmla="*/ 948 w 1633"/>
              <a:gd name="T45" fmla="*/ 3411 h 3609"/>
              <a:gd name="T46" fmla="*/ 943 w 1633"/>
              <a:gd name="T47" fmla="*/ 3289 h 3609"/>
              <a:gd name="T48" fmla="*/ 961 w 1633"/>
              <a:gd name="T49" fmla="*/ 3097 h 3609"/>
              <a:gd name="T50" fmla="*/ 1005 w 1633"/>
              <a:gd name="T51" fmla="*/ 2826 h 3609"/>
              <a:gd name="T52" fmla="*/ 1046 w 1633"/>
              <a:gd name="T53" fmla="*/ 2587 h 3609"/>
              <a:gd name="T54" fmla="*/ 1060 w 1633"/>
              <a:gd name="T55" fmla="*/ 2405 h 3609"/>
              <a:gd name="T56" fmla="*/ 1050 w 1633"/>
              <a:gd name="T57" fmla="*/ 2202 h 3609"/>
              <a:gd name="T58" fmla="*/ 1037 w 1633"/>
              <a:gd name="T59" fmla="*/ 2008 h 3609"/>
              <a:gd name="T60" fmla="*/ 1028 w 1633"/>
              <a:gd name="T61" fmla="*/ 1871 h 3609"/>
              <a:gd name="T62" fmla="*/ 1014 w 1633"/>
              <a:gd name="T63" fmla="*/ 1794 h 3609"/>
              <a:gd name="T64" fmla="*/ 987 w 1633"/>
              <a:gd name="T65" fmla="*/ 1754 h 3609"/>
              <a:gd name="T66" fmla="*/ 950 w 1633"/>
              <a:gd name="T67" fmla="*/ 1829 h 3609"/>
              <a:gd name="T68" fmla="*/ 917 w 1633"/>
              <a:gd name="T69" fmla="*/ 2028 h 3609"/>
              <a:gd name="T70" fmla="*/ 888 w 1633"/>
              <a:gd name="T71" fmla="*/ 2265 h 3609"/>
              <a:gd name="T72" fmla="*/ 861 w 1633"/>
              <a:gd name="T73" fmla="*/ 2571 h 3609"/>
              <a:gd name="T74" fmla="*/ 833 w 1633"/>
              <a:gd name="T75" fmla="*/ 2902 h 3609"/>
              <a:gd name="T76" fmla="*/ 809 w 1633"/>
              <a:gd name="T77" fmla="*/ 3125 h 3609"/>
              <a:gd name="T78" fmla="*/ 787 w 1633"/>
              <a:gd name="T79" fmla="*/ 3219 h 3609"/>
              <a:gd name="T80" fmla="*/ 765 w 1633"/>
              <a:gd name="T81" fmla="*/ 3253 h 3609"/>
              <a:gd name="T82" fmla="*/ 744 w 1633"/>
              <a:gd name="T83" fmla="*/ 3258 h 3609"/>
              <a:gd name="T84" fmla="*/ 711 w 1633"/>
              <a:gd name="T85" fmla="*/ 3235 h 3609"/>
              <a:gd name="T86" fmla="*/ 668 w 1633"/>
              <a:gd name="T87" fmla="*/ 3213 h 3609"/>
              <a:gd name="T88" fmla="*/ 640 w 1633"/>
              <a:gd name="T89" fmla="*/ 3248 h 3609"/>
              <a:gd name="T90" fmla="*/ 617 w 1633"/>
              <a:gd name="T91" fmla="*/ 3341 h 3609"/>
              <a:gd name="T92" fmla="*/ 599 w 1633"/>
              <a:gd name="T93" fmla="*/ 3447 h 3609"/>
              <a:gd name="T94" fmla="*/ 592 w 1633"/>
              <a:gd name="T95" fmla="*/ 3514 h 3609"/>
              <a:gd name="T96" fmla="*/ 577 w 1633"/>
              <a:gd name="T97" fmla="*/ 3562 h 3609"/>
              <a:gd name="T98" fmla="*/ 560 w 1633"/>
              <a:gd name="T99" fmla="*/ 3592 h 3609"/>
              <a:gd name="T100" fmla="*/ 540 w 1633"/>
              <a:gd name="T101" fmla="*/ 3604 h 3609"/>
              <a:gd name="T102" fmla="*/ 499 w 1633"/>
              <a:gd name="T103" fmla="*/ 3584 h 3609"/>
              <a:gd name="T104" fmla="*/ 448 w 1633"/>
              <a:gd name="T105" fmla="*/ 3552 h 3609"/>
              <a:gd name="T106" fmla="*/ 405 w 1633"/>
              <a:gd name="T107" fmla="*/ 3536 h 3609"/>
              <a:gd name="T108" fmla="*/ 354 w 1633"/>
              <a:gd name="T109" fmla="*/ 3509 h 3609"/>
              <a:gd name="T110" fmla="*/ 312 w 1633"/>
              <a:gd name="T111" fmla="*/ 3501 h 3609"/>
              <a:gd name="T112" fmla="*/ 287 w 1633"/>
              <a:gd name="T113" fmla="*/ 3523 h 3609"/>
              <a:gd name="T114" fmla="*/ 255 w 1633"/>
              <a:gd name="T115" fmla="*/ 3546 h 3609"/>
              <a:gd name="T116" fmla="*/ 201 w 1633"/>
              <a:gd name="T117" fmla="*/ 3560 h 3609"/>
              <a:gd name="T118" fmla="*/ 121 w 1633"/>
              <a:gd name="T119" fmla="*/ 3572 h 3609"/>
              <a:gd name="T120" fmla="*/ 42 w 1633"/>
              <a:gd name="T121" fmla="*/ 3592 h 36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33"/>
              <a:gd name="T184" fmla="*/ 0 h 3609"/>
              <a:gd name="T185" fmla="*/ 1633 w 1633"/>
              <a:gd name="T186" fmla="*/ 3609 h 36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33" h="3609">
                <a:moveTo>
                  <a:pt x="1629" y="0"/>
                </a:moveTo>
                <a:lnTo>
                  <a:pt x="1629" y="34"/>
                </a:lnTo>
                <a:lnTo>
                  <a:pt x="1630" y="67"/>
                </a:lnTo>
                <a:lnTo>
                  <a:pt x="1630" y="100"/>
                </a:lnTo>
                <a:lnTo>
                  <a:pt x="1630" y="133"/>
                </a:lnTo>
                <a:lnTo>
                  <a:pt x="1631" y="166"/>
                </a:lnTo>
                <a:lnTo>
                  <a:pt x="1631" y="199"/>
                </a:lnTo>
                <a:lnTo>
                  <a:pt x="1631" y="233"/>
                </a:lnTo>
                <a:lnTo>
                  <a:pt x="1631" y="265"/>
                </a:lnTo>
                <a:lnTo>
                  <a:pt x="1632" y="298"/>
                </a:lnTo>
                <a:lnTo>
                  <a:pt x="1632" y="330"/>
                </a:lnTo>
                <a:lnTo>
                  <a:pt x="1632" y="363"/>
                </a:lnTo>
                <a:lnTo>
                  <a:pt x="1632" y="395"/>
                </a:lnTo>
                <a:lnTo>
                  <a:pt x="1632" y="428"/>
                </a:lnTo>
                <a:lnTo>
                  <a:pt x="1633" y="460"/>
                </a:lnTo>
                <a:lnTo>
                  <a:pt x="1633" y="491"/>
                </a:lnTo>
                <a:lnTo>
                  <a:pt x="1633" y="523"/>
                </a:lnTo>
                <a:lnTo>
                  <a:pt x="1633" y="554"/>
                </a:lnTo>
                <a:lnTo>
                  <a:pt x="1633" y="585"/>
                </a:lnTo>
                <a:lnTo>
                  <a:pt x="1633" y="647"/>
                </a:lnTo>
                <a:lnTo>
                  <a:pt x="1633" y="677"/>
                </a:lnTo>
                <a:lnTo>
                  <a:pt x="1633" y="707"/>
                </a:lnTo>
                <a:lnTo>
                  <a:pt x="1632" y="736"/>
                </a:lnTo>
                <a:lnTo>
                  <a:pt x="1632" y="765"/>
                </a:lnTo>
                <a:lnTo>
                  <a:pt x="1632" y="794"/>
                </a:lnTo>
                <a:lnTo>
                  <a:pt x="1632" y="823"/>
                </a:lnTo>
                <a:lnTo>
                  <a:pt x="1632" y="852"/>
                </a:lnTo>
                <a:lnTo>
                  <a:pt x="1632" y="879"/>
                </a:lnTo>
                <a:lnTo>
                  <a:pt x="1631" y="907"/>
                </a:lnTo>
                <a:lnTo>
                  <a:pt x="1631" y="935"/>
                </a:lnTo>
                <a:lnTo>
                  <a:pt x="1631" y="963"/>
                </a:lnTo>
                <a:lnTo>
                  <a:pt x="1631" y="989"/>
                </a:lnTo>
                <a:lnTo>
                  <a:pt x="1630" y="1017"/>
                </a:lnTo>
                <a:lnTo>
                  <a:pt x="1630" y="1044"/>
                </a:lnTo>
                <a:lnTo>
                  <a:pt x="1630" y="1071"/>
                </a:lnTo>
                <a:lnTo>
                  <a:pt x="1630" y="1097"/>
                </a:lnTo>
                <a:lnTo>
                  <a:pt x="1630" y="1123"/>
                </a:lnTo>
                <a:lnTo>
                  <a:pt x="1629" y="1149"/>
                </a:lnTo>
                <a:lnTo>
                  <a:pt x="1629" y="1200"/>
                </a:lnTo>
                <a:lnTo>
                  <a:pt x="1629" y="1226"/>
                </a:lnTo>
                <a:lnTo>
                  <a:pt x="1629" y="1251"/>
                </a:lnTo>
                <a:lnTo>
                  <a:pt x="1629" y="1276"/>
                </a:lnTo>
                <a:lnTo>
                  <a:pt x="1629" y="1301"/>
                </a:lnTo>
                <a:lnTo>
                  <a:pt x="1629" y="1325"/>
                </a:lnTo>
                <a:lnTo>
                  <a:pt x="1629" y="1351"/>
                </a:lnTo>
                <a:lnTo>
                  <a:pt x="1629" y="1375"/>
                </a:lnTo>
                <a:lnTo>
                  <a:pt x="1629" y="1400"/>
                </a:lnTo>
                <a:lnTo>
                  <a:pt x="1629" y="1424"/>
                </a:lnTo>
                <a:lnTo>
                  <a:pt x="1629" y="1448"/>
                </a:lnTo>
                <a:lnTo>
                  <a:pt x="1629" y="1473"/>
                </a:lnTo>
                <a:lnTo>
                  <a:pt x="1629" y="1497"/>
                </a:lnTo>
                <a:lnTo>
                  <a:pt x="1629" y="1520"/>
                </a:lnTo>
                <a:lnTo>
                  <a:pt x="1629" y="1544"/>
                </a:lnTo>
                <a:lnTo>
                  <a:pt x="1630" y="1569"/>
                </a:lnTo>
                <a:lnTo>
                  <a:pt x="1630" y="1592"/>
                </a:lnTo>
                <a:lnTo>
                  <a:pt x="1630" y="1616"/>
                </a:lnTo>
                <a:lnTo>
                  <a:pt x="1630" y="1639"/>
                </a:lnTo>
                <a:lnTo>
                  <a:pt x="1630" y="1687"/>
                </a:lnTo>
                <a:lnTo>
                  <a:pt x="1629" y="1711"/>
                </a:lnTo>
                <a:lnTo>
                  <a:pt x="1629" y="1736"/>
                </a:lnTo>
                <a:lnTo>
                  <a:pt x="1629" y="1759"/>
                </a:lnTo>
                <a:lnTo>
                  <a:pt x="1629" y="1783"/>
                </a:lnTo>
                <a:lnTo>
                  <a:pt x="1629" y="1807"/>
                </a:lnTo>
                <a:lnTo>
                  <a:pt x="1629" y="1832"/>
                </a:lnTo>
                <a:lnTo>
                  <a:pt x="1629" y="1856"/>
                </a:lnTo>
                <a:lnTo>
                  <a:pt x="1629" y="1880"/>
                </a:lnTo>
                <a:lnTo>
                  <a:pt x="1628" y="1906"/>
                </a:lnTo>
                <a:lnTo>
                  <a:pt x="1628" y="1931"/>
                </a:lnTo>
                <a:lnTo>
                  <a:pt x="1628" y="1957"/>
                </a:lnTo>
                <a:lnTo>
                  <a:pt x="1628" y="1982"/>
                </a:lnTo>
                <a:lnTo>
                  <a:pt x="1628" y="2009"/>
                </a:lnTo>
                <a:lnTo>
                  <a:pt x="1626" y="2036"/>
                </a:lnTo>
                <a:lnTo>
                  <a:pt x="1626" y="2063"/>
                </a:lnTo>
                <a:lnTo>
                  <a:pt x="1626" y="2091"/>
                </a:lnTo>
                <a:lnTo>
                  <a:pt x="1626" y="2119"/>
                </a:lnTo>
                <a:lnTo>
                  <a:pt x="1626" y="2148"/>
                </a:lnTo>
                <a:lnTo>
                  <a:pt x="1626" y="2207"/>
                </a:lnTo>
                <a:lnTo>
                  <a:pt x="1625" y="2237"/>
                </a:lnTo>
                <a:lnTo>
                  <a:pt x="1625" y="2269"/>
                </a:lnTo>
                <a:lnTo>
                  <a:pt x="1625" y="2300"/>
                </a:lnTo>
                <a:lnTo>
                  <a:pt x="1625" y="2332"/>
                </a:lnTo>
                <a:lnTo>
                  <a:pt x="1625" y="2365"/>
                </a:lnTo>
                <a:lnTo>
                  <a:pt x="1625" y="2397"/>
                </a:lnTo>
                <a:lnTo>
                  <a:pt x="1625" y="2430"/>
                </a:lnTo>
                <a:lnTo>
                  <a:pt x="1625" y="2463"/>
                </a:lnTo>
                <a:lnTo>
                  <a:pt x="1625" y="2496"/>
                </a:lnTo>
                <a:lnTo>
                  <a:pt x="1625" y="2528"/>
                </a:lnTo>
                <a:lnTo>
                  <a:pt x="1625" y="2560"/>
                </a:lnTo>
                <a:lnTo>
                  <a:pt x="1626" y="2593"/>
                </a:lnTo>
                <a:lnTo>
                  <a:pt x="1626" y="2625"/>
                </a:lnTo>
                <a:lnTo>
                  <a:pt x="1626" y="2657"/>
                </a:lnTo>
                <a:lnTo>
                  <a:pt x="1626" y="2688"/>
                </a:lnTo>
                <a:lnTo>
                  <a:pt x="1626" y="2719"/>
                </a:lnTo>
                <a:lnTo>
                  <a:pt x="1626" y="2749"/>
                </a:lnTo>
                <a:lnTo>
                  <a:pt x="1626" y="2778"/>
                </a:lnTo>
                <a:lnTo>
                  <a:pt x="1626" y="2835"/>
                </a:lnTo>
                <a:lnTo>
                  <a:pt x="1626" y="2862"/>
                </a:lnTo>
                <a:lnTo>
                  <a:pt x="1626" y="2887"/>
                </a:lnTo>
                <a:lnTo>
                  <a:pt x="1628" y="2913"/>
                </a:lnTo>
                <a:lnTo>
                  <a:pt x="1628" y="2937"/>
                </a:lnTo>
                <a:lnTo>
                  <a:pt x="1628" y="2960"/>
                </a:lnTo>
                <a:lnTo>
                  <a:pt x="1628" y="2982"/>
                </a:lnTo>
                <a:lnTo>
                  <a:pt x="1628" y="3004"/>
                </a:lnTo>
                <a:lnTo>
                  <a:pt x="1628" y="3025"/>
                </a:lnTo>
                <a:lnTo>
                  <a:pt x="1628" y="3045"/>
                </a:lnTo>
                <a:lnTo>
                  <a:pt x="1628" y="3063"/>
                </a:lnTo>
                <a:lnTo>
                  <a:pt x="1628" y="3082"/>
                </a:lnTo>
                <a:lnTo>
                  <a:pt x="1628" y="3099"/>
                </a:lnTo>
                <a:lnTo>
                  <a:pt x="1628" y="3115"/>
                </a:lnTo>
                <a:lnTo>
                  <a:pt x="1628" y="3132"/>
                </a:lnTo>
                <a:lnTo>
                  <a:pt x="1628" y="3147"/>
                </a:lnTo>
                <a:lnTo>
                  <a:pt x="1628" y="3161"/>
                </a:lnTo>
                <a:lnTo>
                  <a:pt x="1628" y="3175"/>
                </a:lnTo>
                <a:lnTo>
                  <a:pt x="1628" y="3187"/>
                </a:lnTo>
                <a:lnTo>
                  <a:pt x="1628" y="3210"/>
                </a:lnTo>
                <a:lnTo>
                  <a:pt x="1628" y="3221"/>
                </a:lnTo>
                <a:lnTo>
                  <a:pt x="1628" y="3231"/>
                </a:lnTo>
                <a:lnTo>
                  <a:pt x="1626" y="3241"/>
                </a:lnTo>
                <a:lnTo>
                  <a:pt x="1626" y="3249"/>
                </a:lnTo>
                <a:lnTo>
                  <a:pt x="1626" y="3257"/>
                </a:lnTo>
                <a:lnTo>
                  <a:pt x="1626" y="3265"/>
                </a:lnTo>
                <a:lnTo>
                  <a:pt x="1626" y="3272"/>
                </a:lnTo>
                <a:lnTo>
                  <a:pt x="1625" y="3278"/>
                </a:lnTo>
                <a:lnTo>
                  <a:pt x="1625" y="3285"/>
                </a:lnTo>
                <a:lnTo>
                  <a:pt x="1625" y="3290"/>
                </a:lnTo>
                <a:lnTo>
                  <a:pt x="1624" y="3296"/>
                </a:lnTo>
                <a:lnTo>
                  <a:pt x="1624" y="3301"/>
                </a:lnTo>
                <a:lnTo>
                  <a:pt x="1623" y="3307"/>
                </a:lnTo>
                <a:lnTo>
                  <a:pt x="1622" y="3311"/>
                </a:lnTo>
                <a:lnTo>
                  <a:pt x="1622" y="3316"/>
                </a:lnTo>
                <a:lnTo>
                  <a:pt x="1621" y="3321"/>
                </a:lnTo>
                <a:lnTo>
                  <a:pt x="1619" y="3325"/>
                </a:lnTo>
                <a:lnTo>
                  <a:pt x="1619" y="3330"/>
                </a:lnTo>
                <a:lnTo>
                  <a:pt x="1617" y="3340"/>
                </a:lnTo>
                <a:lnTo>
                  <a:pt x="1616" y="3345"/>
                </a:lnTo>
                <a:lnTo>
                  <a:pt x="1615" y="3349"/>
                </a:lnTo>
                <a:lnTo>
                  <a:pt x="1614" y="3354"/>
                </a:lnTo>
                <a:lnTo>
                  <a:pt x="1611" y="3360"/>
                </a:lnTo>
                <a:lnTo>
                  <a:pt x="1610" y="3365"/>
                </a:lnTo>
                <a:lnTo>
                  <a:pt x="1609" y="3370"/>
                </a:lnTo>
                <a:lnTo>
                  <a:pt x="1607" y="3375"/>
                </a:lnTo>
                <a:lnTo>
                  <a:pt x="1606" y="3380"/>
                </a:lnTo>
                <a:lnTo>
                  <a:pt x="1603" y="3385"/>
                </a:lnTo>
                <a:lnTo>
                  <a:pt x="1601" y="3390"/>
                </a:lnTo>
                <a:lnTo>
                  <a:pt x="1600" y="3395"/>
                </a:lnTo>
                <a:lnTo>
                  <a:pt x="1597" y="3399"/>
                </a:lnTo>
                <a:lnTo>
                  <a:pt x="1595" y="3404"/>
                </a:lnTo>
                <a:lnTo>
                  <a:pt x="1593" y="3409"/>
                </a:lnTo>
                <a:lnTo>
                  <a:pt x="1589" y="3413"/>
                </a:lnTo>
                <a:lnTo>
                  <a:pt x="1587" y="3418"/>
                </a:lnTo>
                <a:lnTo>
                  <a:pt x="1585" y="3421"/>
                </a:lnTo>
                <a:lnTo>
                  <a:pt x="1581" y="3426"/>
                </a:lnTo>
                <a:lnTo>
                  <a:pt x="1575" y="3433"/>
                </a:lnTo>
                <a:lnTo>
                  <a:pt x="1573" y="3435"/>
                </a:lnTo>
                <a:lnTo>
                  <a:pt x="1570" y="3439"/>
                </a:lnTo>
                <a:lnTo>
                  <a:pt x="1566" y="3441"/>
                </a:lnTo>
                <a:lnTo>
                  <a:pt x="1563" y="3443"/>
                </a:lnTo>
                <a:lnTo>
                  <a:pt x="1559" y="3446"/>
                </a:lnTo>
                <a:lnTo>
                  <a:pt x="1555" y="3448"/>
                </a:lnTo>
                <a:lnTo>
                  <a:pt x="1551" y="3449"/>
                </a:lnTo>
                <a:lnTo>
                  <a:pt x="1546" y="3451"/>
                </a:lnTo>
                <a:lnTo>
                  <a:pt x="1543" y="3453"/>
                </a:lnTo>
                <a:lnTo>
                  <a:pt x="1538" y="3455"/>
                </a:lnTo>
                <a:lnTo>
                  <a:pt x="1534" y="3456"/>
                </a:lnTo>
                <a:lnTo>
                  <a:pt x="1529" y="3457"/>
                </a:lnTo>
                <a:lnTo>
                  <a:pt x="1524" y="3460"/>
                </a:lnTo>
                <a:lnTo>
                  <a:pt x="1520" y="3461"/>
                </a:lnTo>
                <a:lnTo>
                  <a:pt x="1515" y="3462"/>
                </a:lnTo>
                <a:lnTo>
                  <a:pt x="1511" y="3463"/>
                </a:lnTo>
                <a:lnTo>
                  <a:pt x="1505" y="3465"/>
                </a:lnTo>
                <a:lnTo>
                  <a:pt x="1499" y="3467"/>
                </a:lnTo>
                <a:lnTo>
                  <a:pt x="1489" y="3470"/>
                </a:lnTo>
                <a:lnTo>
                  <a:pt x="1483" y="3472"/>
                </a:lnTo>
                <a:lnTo>
                  <a:pt x="1477" y="3475"/>
                </a:lnTo>
                <a:lnTo>
                  <a:pt x="1471" y="3476"/>
                </a:lnTo>
                <a:lnTo>
                  <a:pt x="1464" y="3478"/>
                </a:lnTo>
                <a:lnTo>
                  <a:pt x="1458" y="3480"/>
                </a:lnTo>
                <a:lnTo>
                  <a:pt x="1452" y="3484"/>
                </a:lnTo>
                <a:lnTo>
                  <a:pt x="1446" y="3486"/>
                </a:lnTo>
                <a:lnTo>
                  <a:pt x="1439" y="3489"/>
                </a:lnTo>
                <a:lnTo>
                  <a:pt x="1432" y="3492"/>
                </a:lnTo>
                <a:lnTo>
                  <a:pt x="1426" y="3494"/>
                </a:lnTo>
                <a:lnTo>
                  <a:pt x="1419" y="3498"/>
                </a:lnTo>
                <a:lnTo>
                  <a:pt x="1412" y="3500"/>
                </a:lnTo>
                <a:lnTo>
                  <a:pt x="1405" y="3504"/>
                </a:lnTo>
                <a:lnTo>
                  <a:pt x="1398" y="3507"/>
                </a:lnTo>
                <a:lnTo>
                  <a:pt x="1391" y="3509"/>
                </a:lnTo>
                <a:lnTo>
                  <a:pt x="1384" y="3513"/>
                </a:lnTo>
                <a:lnTo>
                  <a:pt x="1377" y="3516"/>
                </a:lnTo>
                <a:lnTo>
                  <a:pt x="1370" y="3520"/>
                </a:lnTo>
                <a:lnTo>
                  <a:pt x="1358" y="3527"/>
                </a:lnTo>
                <a:lnTo>
                  <a:pt x="1351" y="3529"/>
                </a:lnTo>
                <a:lnTo>
                  <a:pt x="1344" y="3533"/>
                </a:lnTo>
                <a:lnTo>
                  <a:pt x="1337" y="3536"/>
                </a:lnTo>
                <a:lnTo>
                  <a:pt x="1330" y="3539"/>
                </a:lnTo>
                <a:lnTo>
                  <a:pt x="1324" y="3543"/>
                </a:lnTo>
                <a:lnTo>
                  <a:pt x="1317" y="3546"/>
                </a:lnTo>
                <a:lnTo>
                  <a:pt x="1310" y="3550"/>
                </a:lnTo>
                <a:lnTo>
                  <a:pt x="1304" y="3553"/>
                </a:lnTo>
                <a:lnTo>
                  <a:pt x="1299" y="3557"/>
                </a:lnTo>
                <a:lnTo>
                  <a:pt x="1292" y="3560"/>
                </a:lnTo>
                <a:lnTo>
                  <a:pt x="1286" y="3564"/>
                </a:lnTo>
                <a:lnTo>
                  <a:pt x="1280" y="3566"/>
                </a:lnTo>
                <a:lnTo>
                  <a:pt x="1274" y="3570"/>
                </a:lnTo>
                <a:lnTo>
                  <a:pt x="1270" y="3573"/>
                </a:lnTo>
                <a:lnTo>
                  <a:pt x="1264" y="3575"/>
                </a:lnTo>
                <a:lnTo>
                  <a:pt x="1259" y="3579"/>
                </a:lnTo>
                <a:lnTo>
                  <a:pt x="1255" y="3581"/>
                </a:lnTo>
                <a:lnTo>
                  <a:pt x="1250" y="3584"/>
                </a:lnTo>
                <a:lnTo>
                  <a:pt x="1241" y="3588"/>
                </a:lnTo>
                <a:lnTo>
                  <a:pt x="1237" y="3590"/>
                </a:lnTo>
                <a:lnTo>
                  <a:pt x="1234" y="3593"/>
                </a:lnTo>
                <a:lnTo>
                  <a:pt x="1230" y="3595"/>
                </a:lnTo>
                <a:lnTo>
                  <a:pt x="1227" y="3597"/>
                </a:lnTo>
                <a:lnTo>
                  <a:pt x="1223" y="3599"/>
                </a:lnTo>
                <a:lnTo>
                  <a:pt x="1221" y="3601"/>
                </a:lnTo>
                <a:lnTo>
                  <a:pt x="1219" y="3602"/>
                </a:lnTo>
                <a:lnTo>
                  <a:pt x="1215" y="3603"/>
                </a:lnTo>
                <a:lnTo>
                  <a:pt x="1213" y="3604"/>
                </a:lnTo>
                <a:lnTo>
                  <a:pt x="1211" y="3606"/>
                </a:lnTo>
                <a:lnTo>
                  <a:pt x="1208" y="3607"/>
                </a:lnTo>
                <a:lnTo>
                  <a:pt x="1206" y="3608"/>
                </a:lnTo>
                <a:lnTo>
                  <a:pt x="1204" y="3608"/>
                </a:lnTo>
                <a:lnTo>
                  <a:pt x="1203" y="3609"/>
                </a:lnTo>
                <a:lnTo>
                  <a:pt x="1200" y="3609"/>
                </a:lnTo>
                <a:lnTo>
                  <a:pt x="1198" y="3609"/>
                </a:lnTo>
                <a:lnTo>
                  <a:pt x="1196" y="3609"/>
                </a:lnTo>
                <a:lnTo>
                  <a:pt x="1193" y="3609"/>
                </a:lnTo>
                <a:lnTo>
                  <a:pt x="1189" y="3609"/>
                </a:lnTo>
                <a:lnTo>
                  <a:pt x="1186" y="3609"/>
                </a:lnTo>
                <a:lnTo>
                  <a:pt x="1184" y="3608"/>
                </a:lnTo>
                <a:lnTo>
                  <a:pt x="1182" y="3607"/>
                </a:lnTo>
                <a:lnTo>
                  <a:pt x="1178" y="3607"/>
                </a:lnTo>
                <a:lnTo>
                  <a:pt x="1176" y="3606"/>
                </a:lnTo>
                <a:lnTo>
                  <a:pt x="1172" y="3604"/>
                </a:lnTo>
                <a:lnTo>
                  <a:pt x="1170" y="3603"/>
                </a:lnTo>
                <a:lnTo>
                  <a:pt x="1167" y="3602"/>
                </a:lnTo>
                <a:lnTo>
                  <a:pt x="1163" y="3601"/>
                </a:lnTo>
                <a:lnTo>
                  <a:pt x="1161" y="3600"/>
                </a:lnTo>
                <a:lnTo>
                  <a:pt x="1157" y="3597"/>
                </a:lnTo>
                <a:lnTo>
                  <a:pt x="1154" y="3596"/>
                </a:lnTo>
                <a:lnTo>
                  <a:pt x="1149" y="3595"/>
                </a:lnTo>
                <a:lnTo>
                  <a:pt x="1146" y="3593"/>
                </a:lnTo>
                <a:lnTo>
                  <a:pt x="1142" y="3592"/>
                </a:lnTo>
                <a:lnTo>
                  <a:pt x="1138" y="3590"/>
                </a:lnTo>
                <a:lnTo>
                  <a:pt x="1134" y="3588"/>
                </a:lnTo>
                <a:lnTo>
                  <a:pt x="1130" y="3587"/>
                </a:lnTo>
                <a:lnTo>
                  <a:pt x="1122" y="3585"/>
                </a:lnTo>
                <a:lnTo>
                  <a:pt x="1117" y="3582"/>
                </a:lnTo>
                <a:lnTo>
                  <a:pt x="1112" y="3581"/>
                </a:lnTo>
                <a:lnTo>
                  <a:pt x="1107" y="3580"/>
                </a:lnTo>
                <a:lnTo>
                  <a:pt x="1102" y="3579"/>
                </a:lnTo>
                <a:lnTo>
                  <a:pt x="1097" y="3578"/>
                </a:lnTo>
                <a:lnTo>
                  <a:pt x="1093" y="3577"/>
                </a:lnTo>
                <a:lnTo>
                  <a:pt x="1087" y="3574"/>
                </a:lnTo>
                <a:lnTo>
                  <a:pt x="1082" y="3573"/>
                </a:lnTo>
                <a:lnTo>
                  <a:pt x="1078" y="3572"/>
                </a:lnTo>
                <a:lnTo>
                  <a:pt x="1072" y="3571"/>
                </a:lnTo>
                <a:lnTo>
                  <a:pt x="1067" y="3570"/>
                </a:lnTo>
                <a:lnTo>
                  <a:pt x="1061" y="3568"/>
                </a:lnTo>
                <a:lnTo>
                  <a:pt x="1057" y="3567"/>
                </a:lnTo>
                <a:lnTo>
                  <a:pt x="1052" y="3565"/>
                </a:lnTo>
                <a:lnTo>
                  <a:pt x="1047" y="3564"/>
                </a:lnTo>
                <a:lnTo>
                  <a:pt x="1043" y="3563"/>
                </a:lnTo>
                <a:lnTo>
                  <a:pt x="1037" y="3562"/>
                </a:lnTo>
                <a:lnTo>
                  <a:pt x="1034" y="3559"/>
                </a:lnTo>
                <a:lnTo>
                  <a:pt x="1024" y="3556"/>
                </a:lnTo>
                <a:lnTo>
                  <a:pt x="1020" y="3555"/>
                </a:lnTo>
                <a:lnTo>
                  <a:pt x="1016" y="3552"/>
                </a:lnTo>
                <a:lnTo>
                  <a:pt x="1013" y="3550"/>
                </a:lnTo>
                <a:lnTo>
                  <a:pt x="1008" y="3549"/>
                </a:lnTo>
                <a:lnTo>
                  <a:pt x="1005" y="3546"/>
                </a:lnTo>
                <a:lnTo>
                  <a:pt x="1001" y="3544"/>
                </a:lnTo>
                <a:lnTo>
                  <a:pt x="998" y="3542"/>
                </a:lnTo>
                <a:lnTo>
                  <a:pt x="995" y="3538"/>
                </a:lnTo>
                <a:lnTo>
                  <a:pt x="992" y="3536"/>
                </a:lnTo>
                <a:lnTo>
                  <a:pt x="988" y="3534"/>
                </a:lnTo>
                <a:lnTo>
                  <a:pt x="986" y="3530"/>
                </a:lnTo>
                <a:lnTo>
                  <a:pt x="984" y="3527"/>
                </a:lnTo>
                <a:lnTo>
                  <a:pt x="980" y="3523"/>
                </a:lnTo>
                <a:lnTo>
                  <a:pt x="978" y="3520"/>
                </a:lnTo>
                <a:lnTo>
                  <a:pt x="976" y="3516"/>
                </a:lnTo>
                <a:lnTo>
                  <a:pt x="973" y="3513"/>
                </a:lnTo>
                <a:lnTo>
                  <a:pt x="971" y="3508"/>
                </a:lnTo>
                <a:lnTo>
                  <a:pt x="970" y="3504"/>
                </a:lnTo>
                <a:lnTo>
                  <a:pt x="965" y="3494"/>
                </a:lnTo>
                <a:lnTo>
                  <a:pt x="964" y="3490"/>
                </a:lnTo>
                <a:lnTo>
                  <a:pt x="962" y="3484"/>
                </a:lnTo>
                <a:lnTo>
                  <a:pt x="961" y="3478"/>
                </a:lnTo>
                <a:lnTo>
                  <a:pt x="958" y="3472"/>
                </a:lnTo>
                <a:lnTo>
                  <a:pt x="957" y="3467"/>
                </a:lnTo>
                <a:lnTo>
                  <a:pt x="956" y="3461"/>
                </a:lnTo>
                <a:lnTo>
                  <a:pt x="955" y="3454"/>
                </a:lnTo>
                <a:lnTo>
                  <a:pt x="954" y="3447"/>
                </a:lnTo>
                <a:lnTo>
                  <a:pt x="953" y="3441"/>
                </a:lnTo>
                <a:lnTo>
                  <a:pt x="951" y="3434"/>
                </a:lnTo>
                <a:lnTo>
                  <a:pt x="950" y="3426"/>
                </a:lnTo>
                <a:lnTo>
                  <a:pt x="949" y="3419"/>
                </a:lnTo>
                <a:lnTo>
                  <a:pt x="948" y="3411"/>
                </a:lnTo>
                <a:lnTo>
                  <a:pt x="947" y="3404"/>
                </a:lnTo>
                <a:lnTo>
                  <a:pt x="947" y="3396"/>
                </a:lnTo>
                <a:lnTo>
                  <a:pt x="946" y="3388"/>
                </a:lnTo>
                <a:lnTo>
                  <a:pt x="946" y="3380"/>
                </a:lnTo>
                <a:lnTo>
                  <a:pt x="944" y="3371"/>
                </a:lnTo>
                <a:lnTo>
                  <a:pt x="943" y="3354"/>
                </a:lnTo>
                <a:lnTo>
                  <a:pt x="943" y="3346"/>
                </a:lnTo>
                <a:lnTo>
                  <a:pt x="943" y="3337"/>
                </a:lnTo>
                <a:lnTo>
                  <a:pt x="943" y="3327"/>
                </a:lnTo>
                <a:lnTo>
                  <a:pt x="942" y="3318"/>
                </a:lnTo>
                <a:lnTo>
                  <a:pt x="942" y="3309"/>
                </a:lnTo>
                <a:lnTo>
                  <a:pt x="943" y="3300"/>
                </a:lnTo>
                <a:lnTo>
                  <a:pt x="943" y="3289"/>
                </a:lnTo>
                <a:lnTo>
                  <a:pt x="943" y="3279"/>
                </a:lnTo>
                <a:lnTo>
                  <a:pt x="943" y="3268"/>
                </a:lnTo>
                <a:lnTo>
                  <a:pt x="944" y="3257"/>
                </a:lnTo>
                <a:lnTo>
                  <a:pt x="944" y="3245"/>
                </a:lnTo>
                <a:lnTo>
                  <a:pt x="946" y="3234"/>
                </a:lnTo>
                <a:lnTo>
                  <a:pt x="947" y="3221"/>
                </a:lnTo>
                <a:lnTo>
                  <a:pt x="948" y="3207"/>
                </a:lnTo>
                <a:lnTo>
                  <a:pt x="949" y="3193"/>
                </a:lnTo>
                <a:lnTo>
                  <a:pt x="950" y="3179"/>
                </a:lnTo>
                <a:lnTo>
                  <a:pt x="953" y="3164"/>
                </a:lnTo>
                <a:lnTo>
                  <a:pt x="954" y="3148"/>
                </a:lnTo>
                <a:lnTo>
                  <a:pt x="958" y="3114"/>
                </a:lnTo>
                <a:lnTo>
                  <a:pt x="961" y="3097"/>
                </a:lnTo>
                <a:lnTo>
                  <a:pt x="963" y="3078"/>
                </a:lnTo>
                <a:lnTo>
                  <a:pt x="966" y="3059"/>
                </a:lnTo>
                <a:lnTo>
                  <a:pt x="970" y="3039"/>
                </a:lnTo>
                <a:lnTo>
                  <a:pt x="972" y="3018"/>
                </a:lnTo>
                <a:lnTo>
                  <a:pt x="976" y="2997"/>
                </a:lnTo>
                <a:lnTo>
                  <a:pt x="979" y="2976"/>
                </a:lnTo>
                <a:lnTo>
                  <a:pt x="983" y="2954"/>
                </a:lnTo>
                <a:lnTo>
                  <a:pt x="986" y="2934"/>
                </a:lnTo>
                <a:lnTo>
                  <a:pt x="990" y="2912"/>
                </a:lnTo>
                <a:lnTo>
                  <a:pt x="993" y="2891"/>
                </a:lnTo>
                <a:lnTo>
                  <a:pt x="998" y="2869"/>
                </a:lnTo>
                <a:lnTo>
                  <a:pt x="1001" y="2847"/>
                </a:lnTo>
                <a:lnTo>
                  <a:pt x="1005" y="2826"/>
                </a:lnTo>
                <a:lnTo>
                  <a:pt x="1008" y="2805"/>
                </a:lnTo>
                <a:lnTo>
                  <a:pt x="1012" y="2785"/>
                </a:lnTo>
                <a:lnTo>
                  <a:pt x="1015" y="2764"/>
                </a:lnTo>
                <a:lnTo>
                  <a:pt x="1019" y="2746"/>
                </a:lnTo>
                <a:lnTo>
                  <a:pt x="1025" y="2709"/>
                </a:lnTo>
                <a:lnTo>
                  <a:pt x="1029" y="2691"/>
                </a:lnTo>
                <a:lnTo>
                  <a:pt x="1031" y="2674"/>
                </a:lnTo>
                <a:lnTo>
                  <a:pt x="1035" y="2659"/>
                </a:lnTo>
                <a:lnTo>
                  <a:pt x="1037" y="2643"/>
                </a:lnTo>
                <a:lnTo>
                  <a:pt x="1039" y="2629"/>
                </a:lnTo>
                <a:lnTo>
                  <a:pt x="1043" y="2614"/>
                </a:lnTo>
                <a:lnTo>
                  <a:pt x="1045" y="2600"/>
                </a:lnTo>
                <a:lnTo>
                  <a:pt x="1046" y="2587"/>
                </a:lnTo>
                <a:lnTo>
                  <a:pt x="1049" y="2573"/>
                </a:lnTo>
                <a:lnTo>
                  <a:pt x="1051" y="2560"/>
                </a:lnTo>
                <a:lnTo>
                  <a:pt x="1052" y="2548"/>
                </a:lnTo>
                <a:lnTo>
                  <a:pt x="1053" y="2535"/>
                </a:lnTo>
                <a:lnTo>
                  <a:pt x="1056" y="2523"/>
                </a:lnTo>
                <a:lnTo>
                  <a:pt x="1057" y="2511"/>
                </a:lnTo>
                <a:lnTo>
                  <a:pt x="1058" y="2498"/>
                </a:lnTo>
                <a:lnTo>
                  <a:pt x="1058" y="2485"/>
                </a:lnTo>
                <a:lnTo>
                  <a:pt x="1059" y="2472"/>
                </a:lnTo>
                <a:lnTo>
                  <a:pt x="1060" y="2460"/>
                </a:lnTo>
                <a:lnTo>
                  <a:pt x="1060" y="2433"/>
                </a:lnTo>
                <a:lnTo>
                  <a:pt x="1060" y="2419"/>
                </a:lnTo>
                <a:lnTo>
                  <a:pt x="1060" y="2405"/>
                </a:lnTo>
                <a:lnTo>
                  <a:pt x="1060" y="2390"/>
                </a:lnTo>
                <a:lnTo>
                  <a:pt x="1059" y="2375"/>
                </a:lnTo>
                <a:lnTo>
                  <a:pt x="1059" y="2360"/>
                </a:lnTo>
                <a:lnTo>
                  <a:pt x="1058" y="2345"/>
                </a:lnTo>
                <a:lnTo>
                  <a:pt x="1058" y="2329"/>
                </a:lnTo>
                <a:lnTo>
                  <a:pt x="1057" y="2314"/>
                </a:lnTo>
                <a:lnTo>
                  <a:pt x="1056" y="2297"/>
                </a:lnTo>
                <a:lnTo>
                  <a:pt x="1054" y="2281"/>
                </a:lnTo>
                <a:lnTo>
                  <a:pt x="1054" y="2266"/>
                </a:lnTo>
                <a:lnTo>
                  <a:pt x="1053" y="2250"/>
                </a:lnTo>
                <a:lnTo>
                  <a:pt x="1052" y="2234"/>
                </a:lnTo>
                <a:lnTo>
                  <a:pt x="1051" y="2219"/>
                </a:lnTo>
                <a:lnTo>
                  <a:pt x="1050" y="2202"/>
                </a:lnTo>
                <a:lnTo>
                  <a:pt x="1049" y="2186"/>
                </a:lnTo>
                <a:lnTo>
                  <a:pt x="1047" y="2171"/>
                </a:lnTo>
                <a:lnTo>
                  <a:pt x="1046" y="2156"/>
                </a:lnTo>
                <a:lnTo>
                  <a:pt x="1044" y="2126"/>
                </a:lnTo>
                <a:lnTo>
                  <a:pt x="1043" y="2112"/>
                </a:lnTo>
                <a:lnTo>
                  <a:pt x="1042" y="2098"/>
                </a:lnTo>
                <a:lnTo>
                  <a:pt x="1041" y="2084"/>
                </a:lnTo>
                <a:lnTo>
                  <a:pt x="1041" y="2070"/>
                </a:lnTo>
                <a:lnTo>
                  <a:pt x="1039" y="2058"/>
                </a:lnTo>
                <a:lnTo>
                  <a:pt x="1038" y="2045"/>
                </a:lnTo>
                <a:lnTo>
                  <a:pt x="1038" y="2032"/>
                </a:lnTo>
                <a:lnTo>
                  <a:pt x="1037" y="2019"/>
                </a:lnTo>
                <a:lnTo>
                  <a:pt x="1037" y="2008"/>
                </a:lnTo>
                <a:lnTo>
                  <a:pt x="1036" y="1996"/>
                </a:lnTo>
                <a:lnTo>
                  <a:pt x="1035" y="1985"/>
                </a:lnTo>
                <a:lnTo>
                  <a:pt x="1035" y="1973"/>
                </a:lnTo>
                <a:lnTo>
                  <a:pt x="1034" y="1963"/>
                </a:lnTo>
                <a:lnTo>
                  <a:pt x="1034" y="1952"/>
                </a:lnTo>
                <a:lnTo>
                  <a:pt x="1032" y="1942"/>
                </a:lnTo>
                <a:lnTo>
                  <a:pt x="1032" y="1933"/>
                </a:lnTo>
                <a:lnTo>
                  <a:pt x="1031" y="1922"/>
                </a:lnTo>
                <a:lnTo>
                  <a:pt x="1031" y="1913"/>
                </a:lnTo>
                <a:lnTo>
                  <a:pt x="1030" y="1895"/>
                </a:lnTo>
                <a:lnTo>
                  <a:pt x="1029" y="1887"/>
                </a:lnTo>
                <a:lnTo>
                  <a:pt x="1028" y="1879"/>
                </a:lnTo>
                <a:lnTo>
                  <a:pt x="1028" y="1871"/>
                </a:lnTo>
                <a:lnTo>
                  <a:pt x="1027" y="1864"/>
                </a:lnTo>
                <a:lnTo>
                  <a:pt x="1025" y="1857"/>
                </a:lnTo>
                <a:lnTo>
                  <a:pt x="1025" y="1850"/>
                </a:lnTo>
                <a:lnTo>
                  <a:pt x="1024" y="1843"/>
                </a:lnTo>
                <a:lnTo>
                  <a:pt x="1023" y="1838"/>
                </a:lnTo>
                <a:lnTo>
                  <a:pt x="1022" y="1831"/>
                </a:lnTo>
                <a:lnTo>
                  <a:pt x="1021" y="1825"/>
                </a:lnTo>
                <a:lnTo>
                  <a:pt x="1020" y="1819"/>
                </a:lnTo>
                <a:lnTo>
                  <a:pt x="1019" y="1813"/>
                </a:lnTo>
                <a:lnTo>
                  <a:pt x="1017" y="1809"/>
                </a:lnTo>
                <a:lnTo>
                  <a:pt x="1016" y="1804"/>
                </a:lnTo>
                <a:lnTo>
                  <a:pt x="1015" y="1798"/>
                </a:lnTo>
                <a:lnTo>
                  <a:pt x="1014" y="1794"/>
                </a:lnTo>
                <a:lnTo>
                  <a:pt x="1013" y="1790"/>
                </a:lnTo>
                <a:lnTo>
                  <a:pt x="1010" y="1785"/>
                </a:lnTo>
                <a:lnTo>
                  <a:pt x="1008" y="1777"/>
                </a:lnTo>
                <a:lnTo>
                  <a:pt x="1006" y="1774"/>
                </a:lnTo>
                <a:lnTo>
                  <a:pt x="1005" y="1770"/>
                </a:lnTo>
                <a:lnTo>
                  <a:pt x="1002" y="1767"/>
                </a:lnTo>
                <a:lnTo>
                  <a:pt x="1000" y="1763"/>
                </a:lnTo>
                <a:lnTo>
                  <a:pt x="999" y="1761"/>
                </a:lnTo>
                <a:lnTo>
                  <a:pt x="997" y="1759"/>
                </a:lnTo>
                <a:lnTo>
                  <a:pt x="994" y="1756"/>
                </a:lnTo>
                <a:lnTo>
                  <a:pt x="992" y="1755"/>
                </a:lnTo>
                <a:lnTo>
                  <a:pt x="990" y="1754"/>
                </a:lnTo>
                <a:lnTo>
                  <a:pt x="987" y="1754"/>
                </a:lnTo>
                <a:lnTo>
                  <a:pt x="985" y="1754"/>
                </a:lnTo>
                <a:lnTo>
                  <a:pt x="983" y="1755"/>
                </a:lnTo>
                <a:lnTo>
                  <a:pt x="980" y="1756"/>
                </a:lnTo>
                <a:lnTo>
                  <a:pt x="978" y="1759"/>
                </a:lnTo>
                <a:lnTo>
                  <a:pt x="975" y="1762"/>
                </a:lnTo>
                <a:lnTo>
                  <a:pt x="972" y="1766"/>
                </a:lnTo>
                <a:lnTo>
                  <a:pt x="970" y="1770"/>
                </a:lnTo>
                <a:lnTo>
                  <a:pt x="968" y="1776"/>
                </a:lnTo>
                <a:lnTo>
                  <a:pt x="962" y="1790"/>
                </a:lnTo>
                <a:lnTo>
                  <a:pt x="959" y="1798"/>
                </a:lnTo>
                <a:lnTo>
                  <a:pt x="956" y="1809"/>
                </a:lnTo>
                <a:lnTo>
                  <a:pt x="954" y="1819"/>
                </a:lnTo>
                <a:lnTo>
                  <a:pt x="950" y="1829"/>
                </a:lnTo>
                <a:lnTo>
                  <a:pt x="948" y="1842"/>
                </a:lnTo>
                <a:lnTo>
                  <a:pt x="946" y="1855"/>
                </a:lnTo>
                <a:lnTo>
                  <a:pt x="942" y="1868"/>
                </a:lnTo>
                <a:lnTo>
                  <a:pt x="940" y="1883"/>
                </a:lnTo>
                <a:lnTo>
                  <a:pt x="937" y="1897"/>
                </a:lnTo>
                <a:lnTo>
                  <a:pt x="934" y="1912"/>
                </a:lnTo>
                <a:lnTo>
                  <a:pt x="932" y="1928"/>
                </a:lnTo>
                <a:lnTo>
                  <a:pt x="929" y="1944"/>
                </a:lnTo>
                <a:lnTo>
                  <a:pt x="926" y="1960"/>
                </a:lnTo>
                <a:lnTo>
                  <a:pt x="924" y="1977"/>
                </a:lnTo>
                <a:lnTo>
                  <a:pt x="921" y="1993"/>
                </a:lnTo>
                <a:lnTo>
                  <a:pt x="919" y="2010"/>
                </a:lnTo>
                <a:lnTo>
                  <a:pt x="917" y="2028"/>
                </a:lnTo>
                <a:lnTo>
                  <a:pt x="913" y="2044"/>
                </a:lnTo>
                <a:lnTo>
                  <a:pt x="909" y="2079"/>
                </a:lnTo>
                <a:lnTo>
                  <a:pt x="906" y="2095"/>
                </a:lnTo>
                <a:lnTo>
                  <a:pt x="905" y="2112"/>
                </a:lnTo>
                <a:lnTo>
                  <a:pt x="903" y="2128"/>
                </a:lnTo>
                <a:lnTo>
                  <a:pt x="900" y="2145"/>
                </a:lnTo>
                <a:lnTo>
                  <a:pt x="898" y="2162"/>
                </a:lnTo>
                <a:lnTo>
                  <a:pt x="897" y="2178"/>
                </a:lnTo>
                <a:lnTo>
                  <a:pt x="895" y="2196"/>
                </a:lnTo>
                <a:lnTo>
                  <a:pt x="892" y="2212"/>
                </a:lnTo>
                <a:lnTo>
                  <a:pt x="891" y="2229"/>
                </a:lnTo>
                <a:lnTo>
                  <a:pt x="889" y="2247"/>
                </a:lnTo>
                <a:lnTo>
                  <a:pt x="888" y="2265"/>
                </a:lnTo>
                <a:lnTo>
                  <a:pt x="885" y="2284"/>
                </a:lnTo>
                <a:lnTo>
                  <a:pt x="883" y="2302"/>
                </a:lnTo>
                <a:lnTo>
                  <a:pt x="882" y="2321"/>
                </a:lnTo>
                <a:lnTo>
                  <a:pt x="880" y="2340"/>
                </a:lnTo>
                <a:lnTo>
                  <a:pt x="878" y="2360"/>
                </a:lnTo>
                <a:lnTo>
                  <a:pt x="876" y="2381"/>
                </a:lnTo>
                <a:lnTo>
                  <a:pt x="874" y="2403"/>
                </a:lnTo>
                <a:lnTo>
                  <a:pt x="870" y="2448"/>
                </a:lnTo>
                <a:lnTo>
                  <a:pt x="869" y="2471"/>
                </a:lnTo>
                <a:lnTo>
                  <a:pt x="867" y="2496"/>
                </a:lnTo>
                <a:lnTo>
                  <a:pt x="865" y="2520"/>
                </a:lnTo>
                <a:lnTo>
                  <a:pt x="862" y="2545"/>
                </a:lnTo>
                <a:lnTo>
                  <a:pt x="861" y="2571"/>
                </a:lnTo>
                <a:lnTo>
                  <a:pt x="859" y="2598"/>
                </a:lnTo>
                <a:lnTo>
                  <a:pt x="856" y="2624"/>
                </a:lnTo>
                <a:lnTo>
                  <a:pt x="854" y="2650"/>
                </a:lnTo>
                <a:lnTo>
                  <a:pt x="852" y="2676"/>
                </a:lnTo>
                <a:lnTo>
                  <a:pt x="851" y="2703"/>
                </a:lnTo>
                <a:lnTo>
                  <a:pt x="848" y="2730"/>
                </a:lnTo>
                <a:lnTo>
                  <a:pt x="846" y="2755"/>
                </a:lnTo>
                <a:lnTo>
                  <a:pt x="844" y="2782"/>
                </a:lnTo>
                <a:lnTo>
                  <a:pt x="841" y="2807"/>
                </a:lnTo>
                <a:lnTo>
                  <a:pt x="840" y="2832"/>
                </a:lnTo>
                <a:lnTo>
                  <a:pt x="838" y="2856"/>
                </a:lnTo>
                <a:lnTo>
                  <a:pt x="836" y="2879"/>
                </a:lnTo>
                <a:lnTo>
                  <a:pt x="833" y="2902"/>
                </a:lnTo>
                <a:lnTo>
                  <a:pt x="830" y="2945"/>
                </a:lnTo>
                <a:lnTo>
                  <a:pt x="827" y="2965"/>
                </a:lnTo>
                <a:lnTo>
                  <a:pt x="826" y="2985"/>
                </a:lnTo>
                <a:lnTo>
                  <a:pt x="824" y="3002"/>
                </a:lnTo>
                <a:lnTo>
                  <a:pt x="823" y="3019"/>
                </a:lnTo>
                <a:lnTo>
                  <a:pt x="821" y="3036"/>
                </a:lnTo>
                <a:lnTo>
                  <a:pt x="819" y="3051"/>
                </a:lnTo>
                <a:lnTo>
                  <a:pt x="817" y="3064"/>
                </a:lnTo>
                <a:lnTo>
                  <a:pt x="816" y="3078"/>
                </a:lnTo>
                <a:lnTo>
                  <a:pt x="814" y="3091"/>
                </a:lnTo>
                <a:lnTo>
                  <a:pt x="812" y="3103"/>
                </a:lnTo>
                <a:lnTo>
                  <a:pt x="810" y="3114"/>
                </a:lnTo>
                <a:lnTo>
                  <a:pt x="809" y="3125"/>
                </a:lnTo>
                <a:lnTo>
                  <a:pt x="807" y="3135"/>
                </a:lnTo>
                <a:lnTo>
                  <a:pt x="805" y="3144"/>
                </a:lnTo>
                <a:lnTo>
                  <a:pt x="804" y="3153"/>
                </a:lnTo>
                <a:lnTo>
                  <a:pt x="802" y="3161"/>
                </a:lnTo>
                <a:lnTo>
                  <a:pt x="801" y="3169"/>
                </a:lnTo>
                <a:lnTo>
                  <a:pt x="800" y="3176"/>
                </a:lnTo>
                <a:lnTo>
                  <a:pt x="796" y="3188"/>
                </a:lnTo>
                <a:lnTo>
                  <a:pt x="794" y="3194"/>
                </a:lnTo>
                <a:lnTo>
                  <a:pt x="793" y="3200"/>
                </a:lnTo>
                <a:lnTo>
                  <a:pt x="792" y="3206"/>
                </a:lnTo>
                <a:lnTo>
                  <a:pt x="789" y="3210"/>
                </a:lnTo>
                <a:lnTo>
                  <a:pt x="788" y="3215"/>
                </a:lnTo>
                <a:lnTo>
                  <a:pt x="787" y="3219"/>
                </a:lnTo>
                <a:lnTo>
                  <a:pt x="785" y="3223"/>
                </a:lnTo>
                <a:lnTo>
                  <a:pt x="783" y="3227"/>
                </a:lnTo>
                <a:lnTo>
                  <a:pt x="782" y="3230"/>
                </a:lnTo>
                <a:lnTo>
                  <a:pt x="780" y="3232"/>
                </a:lnTo>
                <a:lnTo>
                  <a:pt x="779" y="3236"/>
                </a:lnTo>
                <a:lnTo>
                  <a:pt x="778" y="3238"/>
                </a:lnTo>
                <a:lnTo>
                  <a:pt x="775" y="3241"/>
                </a:lnTo>
                <a:lnTo>
                  <a:pt x="774" y="3243"/>
                </a:lnTo>
                <a:lnTo>
                  <a:pt x="773" y="3245"/>
                </a:lnTo>
                <a:lnTo>
                  <a:pt x="771" y="3246"/>
                </a:lnTo>
                <a:lnTo>
                  <a:pt x="770" y="3249"/>
                </a:lnTo>
                <a:lnTo>
                  <a:pt x="768" y="3250"/>
                </a:lnTo>
                <a:lnTo>
                  <a:pt x="765" y="3253"/>
                </a:lnTo>
                <a:lnTo>
                  <a:pt x="764" y="3254"/>
                </a:lnTo>
                <a:lnTo>
                  <a:pt x="763" y="3254"/>
                </a:lnTo>
                <a:lnTo>
                  <a:pt x="760" y="3256"/>
                </a:lnTo>
                <a:lnTo>
                  <a:pt x="759" y="3257"/>
                </a:lnTo>
                <a:lnTo>
                  <a:pt x="758" y="3258"/>
                </a:lnTo>
                <a:lnTo>
                  <a:pt x="756" y="3258"/>
                </a:lnTo>
                <a:lnTo>
                  <a:pt x="755" y="3259"/>
                </a:lnTo>
                <a:lnTo>
                  <a:pt x="753" y="3259"/>
                </a:lnTo>
                <a:lnTo>
                  <a:pt x="751" y="3259"/>
                </a:lnTo>
                <a:lnTo>
                  <a:pt x="750" y="3259"/>
                </a:lnTo>
                <a:lnTo>
                  <a:pt x="749" y="3259"/>
                </a:lnTo>
                <a:lnTo>
                  <a:pt x="746" y="3259"/>
                </a:lnTo>
                <a:lnTo>
                  <a:pt x="744" y="3258"/>
                </a:lnTo>
                <a:lnTo>
                  <a:pt x="743" y="3258"/>
                </a:lnTo>
                <a:lnTo>
                  <a:pt x="741" y="3257"/>
                </a:lnTo>
                <a:lnTo>
                  <a:pt x="738" y="3256"/>
                </a:lnTo>
                <a:lnTo>
                  <a:pt x="737" y="3254"/>
                </a:lnTo>
                <a:lnTo>
                  <a:pt x="735" y="3253"/>
                </a:lnTo>
                <a:lnTo>
                  <a:pt x="730" y="3251"/>
                </a:lnTo>
                <a:lnTo>
                  <a:pt x="727" y="3249"/>
                </a:lnTo>
                <a:lnTo>
                  <a:pt x="724" y="3246"/>
                </a:lnTo>
                <a:lnTo>
                  <a:pt x="722" y="3244"/>
                </a:lnTo>
                <a:lnTo>
                  <a:pt x="719" y="3242"/>
                </a:lnTo>
                <a:lnTo>
                  <a:pt x="716" y="3239"/>
                </a:lnTo>
                <a:lnTo>
                  <a:pt x="713" y="3237"/>
                </a:lnTo>
                <a:lnTo>
                  <a:pt x="711" y="3235"/>
                </a:lnTo>
                <a:lnTo>
                  <a:pt x="707" y="3232"/>
                </a:lnTo>
                <a:lnTo>
                  <a:pt x="704" y="3229"/>
                </a:lnTo>
                <a:lnTo>
                  <a:pt x="701" y="3227"/>
                </a:lnTo>
                <a:lnTo>
                  <a:pt x="698" y="3224"/>
                </a:lnTo>
                <a:lnTo>
                  <a:pt x="694" y="3222"/>
                </a:lnTo>
                <a:lnTo>
                  <a:pt x="692" y="3221"/>
                </a:lnTo>
                <a:lnTo>
                  <a:pt x="689" y="3219"/>
                </a:lnTo>
                <a:lnTo>
                  <a:pt x="685" y="3217"/>
                </a:lnTo>
                <a:lnTo>
                  <a:pt x="683" y="3215"/>
                </a:lnTo>
                <a:lnTo>
                  <a:pt x="679" y="3214"/>
                </a:lnTo>
                <a:lnTo>
                  <a:pt x="677" y="3214"/>
                </a:lnTo>
                <a:lnTo>
                  <a:pt x="671" y="3213"/>
                </a:lnTo>
                <a:lnTo>
                  <a:pt x="668" y="3213"/>
                </a:lnTo>
                <a:lnTo>
                  <a:pt x="665" y="3214"/>
                </a:lnTo>
                <a:lnTo>
                  <a:pt x="663" y="3214"/>
                </a:lnTo>
                <a:lnTo>
                  <a:pt x="661" y="3216"/>
                </a:lnTo>
                <a:lnTo>
                  <a:pt x="658" y="3217"/>
                </a:lnTo>
                <a:lnTo>
                  <a:pt x="656" y="3220"/>
                </a:lnTo>
                <a:lnTo>
                  <a:pt x="654" y="3222"/>
                </a:lnTo>
                <a:lnTo>
                  <a:pt x="651" y="3224"/>
                </a:lnTo>
                <a:lnTo>
                  <a:pt x="649" y="3228"/>
                </a:lnTo>
                <a:lnTo>
                  <a:pt x="648" y="3231"/>
                </a:lnTo>
                <a:lnTo>
                  <a:pt x="646" y="3235"/>
                </a:lnTo>
                <a:lnTo>
                  <a:pt x="643" y="3239"/>
                </a:lnTo>
                <a:lnTo>
                  <a:pt x="642" y="3243"/>
                </a:lnTo>
                <a:lnTo>
                  <a:pt x="640" y="3248"/>
                </a:lnTo>
                <a:lnTo>
                  <a:pt x="639" y="3253"/>
                </a:lnTo>
                <a:lnTo>
                  <a:pt x="636" y="3258"/>
                </a:lnTo>
                <a:lnTo>
                  <a:pt x="634" y="3264"/>
                </a:lnTo>
                <a:lnTo>
                  <a:pt x="633" y="3270"/>
                </a:lnTo>
                <a:lnTo>
                  <a:pt x="629" y="3282"/>
                </a:lnTo>
                <a:lnTo>
                  <a:pt x="628" y="3289"/>
                </a:lnTo>
                <a:lnTo>
                  <a:pt x="626" y="3296"/>
                </a:lnTo>
                <a:lnTo>
                  <a:pt x="625" y="3303"/>
                </a:lnTo>
                <a:lnTo>
                  <a:pt x="623" y="3310"/>
                </a:lnTo>
                <a:lnTo>
                  <a:pt x="621" y="3318"/>
                </a:lnTo>
                <a:lnTo>
                  <a:pt x="619" y="3325"/>
                </a:lnTo>
                <a:lnTo>
                  <a:pt x="618" y="3333"/>
                </a:lnTo>
                <a:lnTo>
                  <a:pt x="617" y="3341"/>
                </a:lnTo>
                <a:lnTo>
                  <a:pt x="616" y="3349"/>
                </a:lnTo>
                <a:lnTo>
                  <a:pt x="613" y="3358"/>
                </a:lnTo>
                <a:lnTo>
                  <a:pt x="612" y="3365"/>
                </a:lnTo>
                <a:lnTo>
                  <a:pt x="611" y="3373"/>
                </a:lnTo>
                <a:lnTo>
                  <a:pt x="610" y="3381"/>
                </a:lnTo>
                <a:lnTo>
                  <a:pt x="609" y="3389"/>
                </a:lnTo>
                <a:lnTo>
                  <a:pt x="607" y="3397"/>
                </a:lnTo>
                <a:lnTo>
                  <a:pt x="605" y="3404"/>
                </a:lnTo>
                <a:lnTo>
                  <a:pt x="605" y="3412"/>
                </a:lnTo>
                <a:lnTo>
                  <a:pt x="604" y="3419"/>
                </a:lnTo>
                <a:lnTo>
                  <a:pt x="602" y="3434"/>
                </a:lnTo>
                <a:lnTo>
                  <a:pt x="601" y="3441"/>
                </a:lnTo>
                <a:lnTo>
                  <a:pt x="599" y="3447"/>
                </a:lnTo>
                <a:lnTo>
                  <a:pt x="599" y="3454"/>
                </a:lnTo>
                <a:lnTo>
                  <a:pt x="598" y="3460"/>
                </a:lnTo>
                <a:lnTo>
                  <a:pt x="598" y="3465"/>
                </a:lnTo>
                <a:lnTo>
                  <a:pt x="597" y="3471"/>
                </a:lnTo>
                <a:lnTo>
                  <a:pt x="597" y="3477"/>
                </a:lnTo>
                <a:lnTo>
                  <a:pt x="596" y="3482"/>
                </a:lnTo>
                <a:lnTo>
                  <a:pt x="596" y="3487"/>
                </a:lnTo>
                <a:lnTo>
                  <a:pt x="595" y="3492"/>
                </a:lnTo>
                <a:lnTo>
                  <a:pt x="595" y="3497"/>
                </a:lnTo>
                <a:lnTo>
                  <a:pt x="594" y="3501"/>
                </a:lnTo>
                <a:lnTo>
                  <a:pt x="594" y="3506"/>
                </a:lnTo>
                <a:lnTo>
                  <a:pt x="592" y="3511"/>
                </a:lnTo>
                <a:lnTo>
                  <a:pt x="592" y="3514"/>
                </a:lnTo>
                <a:lnTo>
                  <a:pt x="591" y="3519"/>
                </a:lnTo>
                <a:lnTo>
                  <a:pt x="590" y="3522"/>
                </a:lnTo>
                <a:lnTo>
                  <a:pt x="590" y="3526"/>
                </a:lnTo>
                <a:lnTo>
                  <a:pt x="588" y="3534"/>
                </a:lnTo>
                <a:lnTo>
                  <a:pt x="587" y="3537"/>
                </a:lnTo>
                <a:lnTo>
                  <a:pt x="587" y="3539"/>
                </a:lnTo>
                <a:lnTo>
                  <a:pt x="585" y="3543"/>
                </a:lnTo>
                <a:lnTo>
                  <a:pt x="584" y="3546"/>
                </a:lnTo>
                <a:lnTo>
                  <a:pt x="583" y="3550"/>
                </a:lnTo>
                <a:lnTo>
                  <a:pt x="582" y="3552"/>
                </a:lnTo>
                <a:lnTo>
                  <a:pt x="581" y="3556"/>
                </a:lnTo>
                <a:lnTo>
                  <a:pt x="579" y="3558"/>
                </a:lnTo>
                <a:lnTo>
                  <a:pt x="577" y="3562"/>
                </a:lnTo>
                <a:lnTo>
                  <a:pt x="576" y="3564"/>
                </a:lnTo>
                <a:lnTo>
                  <a:pt x="575" y="3566"/>
                </a:lnTo>
                <a:lnTo>
                  <a:pt x="574" y="3568"/>
                </a:lnTo>
                <a:lnTo>
                  <a:pt x="573" y="3571"/>
                </a:lnTo>
                <a:lnTo>
                  <a:pt x="572" y="3573"/>
                </a:lnTo>
                <a:lnTo>
                  <a:pt x="569" y="3575"/>
                </a:lnTo>
                <a:lnTo>
                  <a:pt x="568" y="3578"/>
                </a:lnTo>
                <a:lnTo>
                  <a:pt x="567" y="3580"/>
                </a:lnTo>
                <a:lnTo>
                  <a:pt x="566" y="3582"/>
                </a:lnTo>
                <a:lnTo>
                  <a:pt x="563" y="3586"/>
                </a:lnTo>
                <a:lnTo>
                  <a:pt x="562" y="3588"/>
                </a:lnTo>
                <a:lnTo>
                  <a:pt x="561" y="3590"/>
                </a:lnTo>
                <a:lnTo>
                  <a:pt x="560" y="3592"/>
                </a:lnTo>
                <a:lnTo>
                  <a:pt x="559" y="3594"/>
                </a:lnTo>
                <a:lnTo>
                  <a:pt x="558" y="3595"/>
                </a:lnTo>
                <a:lnTo>
                  <a:pt x="557" y="3597"/>
                </a:lnTo>
                <a:lnTo>
                  <a:pt x="554" y="3599"/>
                </a:lnTo>
                <a:lnTo>
                  <a:pt x="553" y="3600"/>
                </a:lnTo>
                <a:lnTo>
                  <a:pt x="552" y="3601"/>
                </a:lnTo>
                <a:lnTo>
                  <a:pt x="551" y="3602"/>
                </a:lnTo>
                <a:lnTo>
                  <a:pt x="550" y="3603"/>
                </a:lnTo>
                <a:lnTo>
                  <a:pt x="547" y="3603"/>
                </a:lnTo>
                <a:lnTo>
                  <a:pt x="546" y="3604"/>
                </a:lnTo>
                <a:lnTo>
                  <a:pt x="545" y="3604"/>
                </a:lnTo>
                <a:lnTo>
                  <a:pt x="543" y="3604"/>
                </a:lnTo>
                <a:lnTo>
                  <a:pt x="540" y="3604"/>
                </a:lnTo>
                <a:lnTo>
                  <a:pt x="539" y="3604"/>
                </a:lnTo>
                <a:lnTo>
                  <a:pt x="537" y="3604"/>
                </a:lnTo>
                <a:lnTo>
                  <a:pt x="531" y="3602"/>
                </a:lnTo>
                <a:lnTo>
                  <a:pt x="529" y="3601"/>
                </a:lnTo>
                <a:lnTo>
                  <a:pt x="526" y="3600"/>
                </a:lnTo>
                <a:lnTo>
                  <a:pt x="523" y="3599"/>
                </a:lnTo>
                <a:lnTo>
                  <a:pt x="519" y="3596"/>
                </a:lnTo>
                <a:lnTo>
                  <a:pt x="517" y="3595"/>
                </a:lnTo>
                <a:lnTo>
                  <a:pt x="514" y="3593"/>
                </a:lnTo>
                <a:lnTo>
                  <a:pt x="510" y="3590"/>
                </a:lnTo>
                <a:lnTo>
                  <a:pt x="507" y="3588"/>
                </a:lnTo>
                <a:lnTo>
                  <a:pt x="503" y="3586"/>
                </a:lnTo>
                <a:lnTo>
                  <a:pt x="499" y="3584"/>
                </a:lnTo>
                <a:lnTo>
                  <a:pt x="495" y="3581"/>
                </a:lnTo>
                <a:lnTo>
                  <a:pt x="492" y="3578"/>
                </a:lnTo>
                <a:lnTo>
                  <a:pt x="488" y="3575"/>
                </a:lnTo>
                <a:lnTo>
                  <a:pt x="484" y="3573"/>
                </a:lnTo>
                <a:lnTo>
                  <a:pt x="480" y="3571"/>
                </a:lnTo>
                <a:lnTo>
                  <a:pt x="477" y="3568"/>
                </a:lnTo>
                <a:lnTo>
                  <a:pt x="472" y="3566"/>
                </a:lnTo>
                <a:lnTo>
                  <a:pt x="469" y="3564"/>
                </a:lnTo>
                <a:lnTo>
                  <a:pt x="462" y="3559"/>
                </a:lnTo>
                <a:lnTo>
                  <a:pt x="458" y="3557"/>
                </a:lnTo>
                <a:lnTo>
                  <a:pt x="455" y="3556"/>
                </a:lnTo>
                <a:lnTo>
                  <a:pt x="451" y="3553"/>
                </a:lnTo>
                <a:lnTo>
                  <a:pt x="448" y="3552"/>
                </a:lnTo>
                <a:lnTo>
                  <a:pt x="444" y="3551"/>
                </a:lnTo>
                <a:lnTo>
                  <a:pt x="441" y="3550"/>
                </a:lnTo>
                <a:lnTo>
                  <a:pt x="437" y="3549"/>
                </a:lnTo>
                <a:lnTo>
                  <a:pt x="434" y="3548"/>
                </a:lnTo>
                <a:lnTo>
                  <a:pt x="430" y="3546"/>
                </a:lnTo>
                <a:lnTo>
                  <a:pt x="428" y="3545"/>
                </a:lnTo>
                <a:lnTo>
                  <a:pt x="425" y="3544"/>
                </a:lnTo>
                <a:lnTo>
                  <a:pt x="421" y="3543"/>
                </a:lnTo>
                <a:lnTo>
                  <a:pt x="418" y="3542"/>
                </a:lnTo>
                <a:lnTo>
                  <a:pt x="414" y="3541"/>
                </a:lnTo>
                <a:lnTo>
                  <a:pt x="412" y="3538"/>
                </a:lnTo>
                <a:lnTo>
                  <a:pt x="408" y="3537"/>
                </a:lnTo>
                <a:lnTo>
                  <a:pt x="405" y="3536"/>
                </a:lnTo>
                <a:lnTo>
                  <a:pt x="401" y="3535"/>
                </a:lnTo>
                <a:lnTo>
                  <a:pt x="394" y="3531"/>
                </a:lnTo>
                <a:lnTo>
                  <a:pt x="391" y="3530"/>
                </a:lnTo>
                <a:lnTo>
                  <a:pt x="387" y="3528"/>
                </a:lnTo>
                <a:lnTo>
                  <a:pt x="384" y="3526"/>
                </a:lnTo>
                <a:lnTo>
                  <a:pt x="381" y="3524"/>
                </a:lnTo>
                <a:lnTo>
                  <a:pt x="376" y="3522"/>
                </a:lnTo>
                <a:lnTo>
                  <a:pt x="372" y="3520"/>
                </a:lnTo>
                <a:lnTo>
                  <a:pt x="369" y="3517"/>
                </a:lnTo>
                <a:lnTo>
                  <a:pt x="365" y="3516"/>
                </a:lnTo>
                <a:lnTo>
                  <a:pt x="362" y="3514"/>
                </a:lnTo>
                <a:lnTo>
                  <a:pt x="359" y="3512"/>
                </a:lnTo>
                <a:lnTo>
                  <a:pt x="354" y="3509"/>
                </a:lnTo>
                <a:lnTo>
                  <a:pt x="350" y="3508"/>
                </a:lnTo>
                <a:lnTo>
                  <a:pt x="347" y="3506"/>
                </a:lnTo>
                <a:lnTo>
                  <a:pt x="343" y="3505"/>
                </a:lnTo>
                <a:lnTo>
                  <a:pt x="340" y="3504"/>
                </a:lnTo>
                <a:lnTo>
                  <a:pt x="338" y="3502"/>
                </a:lnTo>
                <a:lnTo>
                  <a:pt x="334" y="3501"/>
                </a:lnTo>
                <a:lnTo>
                  <a:pt x="331" y="3500"/>
                </a:lnTo>
                <a:lnTo>
                  <a:pt x="325" y="3499"/>
                </a:lnTo>
                <a:lnTo>
                  <a:pt x="323" y="3499"/>
                </a:lnTo>
                <a:lnTo>
                  <a:pt x="319" y="3499"/>
                </a:lnTo>
                <a:lnTo>
                  <a:pt x="317" y="3500"/>
                </a:lnTo>
                <a:lnTo>
                  <a:pt x="315" y="3500"/>
                </a:lnTo>
                <a:lnTo>
                  <a:pt x="312" y="3501"/>
                </a:lnTo>
                <a:lnTo>
                  <a:pt x="310" y="3502"/>
                </a:lnTo>
                <a:lnTo>
                  <a:pt x="308" y="3504"/>
                </a:lnTo>
                <a:lnTo>
                  <a:pt x="305" y="3505"/>
                </a:lnTo>
                <a:lnTo>
                  <a:pt x="304" y="3506"/>
                </a:lnTo>
                <a:lnTo>
                  <a:pt x="302" y="3508"/>
                </a:lnTo>
                <a:lnTo>
                  <a:pt x="299" y="3509"/>
                </a:lnTo>
                <a:lnTo>
                  <a:pt x="298" y="3512"/>
                </a:lnTo>
                <a:lnTo>
                  <a:pt x="296" y="3513"/>
                </a:lnTo>
                <a:lnTo>
                  <a:pt x="294" y="3515"/>
                </a:lnTo>
                <a:lnTo>
                  <a:pt x="293" y="3517"/>
                </a:lnTo>
                <a:lnTo>
                  <a:pt x="290" y="3519"/>
                </a:lnTo>
                <a:lnTo>
                  <a:pt x="289" y="3521"/>
                </a:lnTo>
                <a:lnTo>
                  <a:pt x="287" y="3523"/>
                </a:lnTo>
                <a:lnTo>
                  <a:pt x="283" y="3527"/>
                </a:lnTo>
                <a:lnTo>
                  <a:pt x="281" y="3529"/>
                </a:lnTo>
                <a:lnTo>
                  <a:pt x="279" y="3531"/>
                </a:lnTo>
                <a:lnTo>
                  <a:pt x="277" y="3533"/>
                </a:lnTo>
                <a:lnTo>
                  <a:pt x="275" y="3535"/>
                </a:lnTo>
                <a:lnTo>
                  <a:pt x="273" y="3536"/>
                </a:lnTo>
                <a:lnTo>
                  <a:pt x="271" y="3537"/>
                </a:lnTo>
                <a:lnTo>
                  <a:pt x="268" y="3539"/>
                </a:lnTo>
                <a:lnTo>
                  <a:pt x="266" y="3541"/>
                </a:lnTo>
                <a:lnTo>
                  <a:pt x="264" y="3542"/>
                </a:lnTo>
                <a:lnTo>
                  <a:pt x="261" y="3544"/>
                </a:lnTo>
                <a:lnTo>
                  <a:pt x="258" y="3545"/>
                </a:lnTo>
                <a:lnTo>
                  <a:pt x="255" y="3546"/>
                </a:lnTo>
                <a:lnTo>
                  <a:pt x="252" y="3548"/>
                </a:lnTo>
                <a:lnTo>
                  <a:pt x="250" y="3549"/>
                </a:lnTo>
                <a:lnTo>
                  <a:pt x="246" y="3550"/>
                </a:lnTo>
                <a:lnTo>
                  <a:pt x="243" y="3551"/>
                </a:lnTo>
                <a:lnTo>
                  <a:pt x="239" y="3552"/>
                </a:lnTo>
                <a:lnTo>
                  <a:pt x="236" y="3553"/>
                </a:lnTo>
                <a:lnTo>
                  <a:pt x="228" y="3555"/>
                </a:lnTo>
                <a:lnTo>
                  <a:pt x="224" y="3556"/>
                </a:lnTo>
                <a:lnTo>
                  <a:pt x="220" y="3557"/>
                </a:lnTo>
                <a:lnTo>
                  <a:pt x="215" y="3558"/>
                </a:lnTo>
                <a:lnTo>
                  <a:pt x="210" y="3558"/>
                </a:lnTo>
                <a:lnTo>
                  <a:pt x="206" y="3559"/>
                </a:lnTo>
                <a:lnTo>
                  <a:pt x="201" y="3560"/>
                </a:lnTo>
                <a:lnTo>
                  <a:pt x="195" y="3560"/>
                </a:lnTo>
                <a:lnTo>
                  <a:pt x="191" y="3562"/>
                </a:lnTo>
                <a:lnTo>
                  <a:pt x="185" y="3562"/>
                </a:lnTo>
                <a:lnTo>
                  <a:pt x="179" y="3563"/>
                </a:lnTo>
                <a:lnTo>
                  <a:pt x="174" y="3564"/>
                </a:lnTo>
                <a:lnTo>
                  <a:pt x="169" y="3564"/>
                </a:lnTo>
                <a:lnTo>
                  <a:pt x="163" y="3565"/>
                </a:lnTo>
                <a:lnTo>
                  <a:pt x="157" y="3566"/>
                </a:lnTo>
                <a:lnTo>
                  <a:pt x="151" y="3567"/>
                </a:lnTo>
                <a:lnTo>
                  <a:pt x="146" y="3567"/>
                </a:lnTo>
                <a:lnTo>
                  <a:pt x="140" y="3568"/>
                </a:lnTo>
                <a:lnTo>
                  <a:pt x="134" y="3570"/>
                </a:lnTo>
                <a:lnTo>
                  <a:pt x="121" y="3572"/>
                </a:lnTo>
                <a:lnTo>
                  <a:pt x="115" y="3573"/>
                </a:lnTo>
                <a:lnTo>
                  <a:pt x="110" y="3574"/>
                </a:lnTo>
                <a:lnTo>
                  <a:pt x="104" y="3575"/>
                </a:lnTo>
                <a:lnTo>
                  <a:pt x="98" y="3577"/>
                </a:lnTo>
                <a:lnTo>
                  <a:pt x="91" y="3578"/>
                </a:lnTo>
                <a:lnTo>
                  <a:pt x="85" y="3580"/>
                </a:lnTo>
                <a:lnTo>
                  <a:pt x="80" y="3581"/>
                </a:lnTo>
                <a:lnTo>
                  <a:pt x="74" y="3582"/>
                </a:lnTo>
                <a:lnTo>
                  <a:pt x="67" y="3585"/>
                </a:lnTo>
                <a:lnTo>
                  <a:pt x="61" y="3586"/>
                </a:lnTo>
                <a:lnTo>
                  <a:pt x="55" y="3588"/>
                </a:lnTo>
                <a:lnTo>
                  <a:pt x="49" y="3589"/>
                </a:lnTo>
                <a:lnTo>
                  <a:pt x="42" y="3592"/>
                </a:lnTo>
                <a:lnTo>
                  <a:pt x="37" y="3593"/>
                </a:lnTo>
                <a:lnTo>
                  <a:pt x="31" y="3595"/>
                </a:lnTo>
                <a:lnTo>
                  <a:pt x="25" y="3596"/>
                </a:lnTo>
                <a:lnTo>
                  <a:pt x="18" y="3599"/>
                </a:lnTo>
                <a:lnTo>
                  <a:pt x="12" y="3600"/>
                </a:lnTo>
                <a:lnTo>
                  <a:pt x="0" y="3604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431" name="Group 93"/>
          <p:cNvGrpSpPr>
            <a:grpSpLocks/>
          </p:cNvGrpSpPr>
          <p:nvPr/>
        </p:nvGrpSpPr>
        <p:grpSpPr bwMode="auto">
          <a:xfrm>
            <a:off x="5114925" y="3676650"/>
            <a:ext cx="2316163" cy="1916113"/>
            <a:chOff x="699" y="149"/>
            <a:chExt cx="1459" cy="1207"/>
          </a:xfrm>
        </p:grpSpPr>
        <p:sp>
          <p:nvSpPr>
            <p:cNvPr id="15596" name="Rectangle 94"/>
            <p:cNvSpPr>
              <a:spLocks noChangeArrowheads="1"/>
            </p:cNvSpPr>
            <p:nvPr/>
          </p:nvSpPr>
          <p:spPr bwMode="auto">
            <a:xfrm>
              <a:off x="699" y="149"/>
              <a:ext cx="1459" cy="1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7" name="Line 95"/>
            <p:cNvSpPr>
              <a:spLocks noChangeShapeType="1"/>
            </p:cNvSpPr>
            <p:nvPr/>
          </p:nvSpPr>
          <p:spPr bwMode="auto">
            <a:xfrm>
              <a:off x="699" y="391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8" name="Line 96"/>
            <p:cNvSpPr>
              <a:spLocks noChangeShapeType="1"/>
            </p:cNvSpPr>
            <p:nvPr/>
          </p:nvSpPr>
          <p:spPr bwMode="auto">
            <a:xfrm>
              <a:off x="699" y="635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9" name="Line 97"/>
            <p:cNvSpPr>
              <a:spLocks noChangeShapeType="1"/>
            </p:cNvSpPr>
            <p:nvPr/>
          </p:nvSpPr>
          <p:spPr bwMode="auto">
            <a:xfrm>
              <a:off x="699" y="879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0" name="Line 98"/>
            <p:cNvSpPr>
              <a:spLocks noChangeShapeType="1"/>
            </p:cNvSpPr>
            <p:nvPr/>
          </p:nvSpPr>
          <p:spPr bwMode="auto">
            <a:xfrm>
              <a:off x="699" y="1117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1" name="Line 99"/>
            <p:cNvSpPr>
              <a:spLocks noChangeShapeType="1"/>
            </p:cNvSpPr>
            <p:nvPr/>
          </p:nvSpPr>
          <p:spPr bwMode="auto">
            <a:xfrm flipV="1">
              <a:off x="1085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2" name="Line 100"/>
            <p:cNvSpPr>
              <a:spLocks noChangeShapeType="1"/>
            </p:cNvSpPr>
            <p:nvPr/>
          </p:nvSpPr>
          <p:spPr bwMode="auto">
            <a:xfrm flipV="1">
              <a:off x="1473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3" name="Line 101"/>
            <p:cNvSpPr>
              <a:spLocks noChangeShapeType="1"/>
            </p:cNvSpPr>
            <p:nvPr/>
          </p:nvSpPr>
          <p:spPr bwMode="auto">
            <a:xfrm flipV="1">
              <a:off x="1865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4" name="Line 102"/>
            <p:cNvSpPr>
              <a:spLocks noChangeShapeType="1"/>
            </p:cNvSpPr>
            <p:nvPr/>
          </p:nvSpPr>
          <p:spPr bwMode="auto">
            <a:xfrm flipV="1">
              <a:off x="889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5" name="Line 103"/>
            <p:cNvSpPr>
              <a:spLocks noChangeShapeType="1"/>
            </p:cNvSpPr>
            <p:nvPr/>
          </p:nvSpPr>
          <p:spPr bwMode="auto">
            <a:xfrm flipV="1">
              <a:off x="1287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6" name="Line 104"/>
            <p:cNvSpPr>
              <a:spLocks noChangeShapeType="1"/>
            </p:cNvSpPr>
            <p:nvPr/>
          </p:nvSpPr>
          <p:spPr bwMode="auto">
            <a:xfrm>
              <a:off x="1672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7" name="Line 105"/>
            <p:cNvSpPr>
              <a:spLocks noChangeShapeType="1"/>
            </p:cNvSpPr>
            <p:nvPr/>
          </p:nvSpPr>
          <p:spPr bwMode="auto">
            <a:xfrm flipV="1">
              <a:off x="2061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8" name="Line 106"/>
            <p:cNvSpPr>
              <a:spLocks noChangeShapeType="1"/>
            </p:cNvSpPr>
            <p:nvPr/>
          </p:nvSpPr>
          <p:spPr bwMode="auto">
            <a:xfrm flipV="1">
              <a:off x="988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9" name="Line 107"/>
            <p:cNvSpPr>
              <a:spLocks noChangeShapeType="1"/>
            </p:cNvSpPr>
            <p:nvPr/>
          </p:nvSpPr>
          <p:spPr bwMode="auto">
            <a:xfrm flipV="1">
              <a:off x="792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0" name="Line 108"/>
            <p:cNvSpPr>
              <a:spLocks noChangeShapeType="1"/>
            </p:cNvSpPr>
            <p:nvPr/>
          </p:nvSpPr>
          <p:spPr bwMode="auto">
            <a:xfrm flipV="1">
              <a:off x="1184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1" name="Line 109"/>
            <p:cNvSpPr>
              <a:spLocks noChangeShapeType="1"/>
            </p:cNvSpPr>
            <p:nvPr/>
          </p:nvSpPr>
          <p:spPr bwMode="auto">
            <a:xfrm flipV="1">
              <a:off x="1380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2" name="Line 110"/>
            <p:cNvSpPr>
              <a:spLocks noChangeShapeType="1"/>
            </p:cNvSpPr>
            <p:nvPr/>
          </p:nvSpPr>
          <p:spPr bwMode="auto">
            <a:xfrm flipV="1">
              <a:off x="1769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3" name="Line 111"/>
            <p:cNvSpPr>
              <a:spLocks noChangeShapeType="1"/>
            </p:cNvSpPr>
            <p:nvPr/>
          </p:nvSpPr>
          <p:spPr bwMode="auto">
            <a:xfrm flipV="1">
              <a:off x="1965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4" name="Line 112"/>
            <p:cNvSpPr>
              <a:spLocks noChangeShapeType="1"/>
            </p:cNvSpPr>
            <p:nvPr/>
          </p:nvSpPr>
          <p:spPr bwMode="auto">
            <a:xfrm>
              <a:off x="1576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32" name="Text Box 113"/>
          <p:cNvSpPr txBox="1">
            <a:spLocks noChangeArrowheads="1"/>
          </p:cNvSpPr>
          <p:nvPr/>
        </p:nvSpPr>
        <p:spPr bwMode="auto">
          <a:xfrm>
            <a:off x="4678363" y="35623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5000</a:t>
            </a:r>
          </a:p>
        </p:txBody>
      </p:sp>
      <p:sp>
        <p:nvSpPr>
          <p:cNvPr id="15433" name="Text Box 114"/>
          <p:cNvSpPr txBox="1">
            <a:spLocks noChangeArrowheads="1"/>
          </p:cNvSpPr>
          <p:nvPr/>
        </p:nvSpPr>
        <p:spPr bwMode="auto">
          <a:xfrm>
            <a:off x="4678363" y="39243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4000</a:t>
            </a:r>
          </a:p>
        </p:txBody>
      </p:sp>
      <p:sp>
        <p:nvSpPr>
          <p:cNvPr id="15434" name="Text Box 115"/>
          <p:cNvSpPr txBox="1">
            <a:spLocks noChangeArrowheads="1"/>
          </p:cNvSpPr>
          <p:nvPr/>
        </p:nvSpPr>
        <p:spPr bwMode="auto">
          <a:xfrm>
            <a:off x="4678363" y="43148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3000</a:t>
            </a:r>
          </a:p>
        </p:txBody>
      </p:sp>
      <p:sp>
        <p:nvSpPr>
          <p:cNvPr id="15435" name="Text Box 116"/>
          <p:cNvSpPr txBox="1">
            <a:spLocks noChangeArrowheads="1"/>
          </p:cNvSpPr>
          <p:nvPr/>
        </p:nvSpPr>
        <p:spPr bwMode="auto">
          <a:xfrm>
            <a:off x="4678363" y="47148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2000</a:t>
            </a:r>
          </a:p>
        </p:txBody>
      </p:sp>
      <p:sp>
        <p:nvSpPr>
          <p:cNvPr id="15436" name="Text Box 117"/>
          <p:cNvSpPr txBox="1">
            <a:spLocks noChangeArrowheads="1"/>
          </p:cNvSpPr>
          <p:nvPr/>
        </p:nvSpPr>
        <p:spPr bwMode="auto">
          <a:xfrm>
            <a:off x="4678363" y="50958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1000</a:t>
            </a:r>
          </a:p>
        </p:txBody>
      </p:sp>
      <p:sp>
        <p:nvSpPr>
          <p:cNvPr id="15437" name="Text Box 118"/>
          <p:cNvSpPr txBox="1">
            <a:spLocks noChangeArrowheads="1"/>
          </p:cNvSpPr>
          <p:nvPr/>
        </p:nvSpPr>
        <p:spPr bwMode="auto">
          <a:xfrm>
            <a:off x="4887913" y="545782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15438" name="Text Box 119"/>
          <p:cNvSpPr txBox="1">
            <a:spLocks noChangeArrowheads="1"/>
          </p:cNvSpPr>
          <p:nvPr/>
        </p:nvSpPr>
        <p:spPr bwMode="auto">
          <a:xfrm rot="-5400000">
            <a:off x="4231482" y="4512469"/>
            <a:ext cx="776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Height (m)</a:t>
            </a:r>
          </a:p>
        </p:txBody>
      </p:sp>
      <p:sp>
        <p:nvSpPr>
          <p:cNvPr id="15439" name="Text Box 120"/>
          <p:cNvSpPr txBox="1">
            <a:spLocks noChangeArrowheads="1"/>
          </p:cNvSpPr>
          <p:nvPr/>
        </p:nvSpPr>
        <p:spPr bwMode="auto">
          <a:xfrm>
            <a:off x="5221288" y="55705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</a:t>
            </a:r>
          </a:p>
        </p:txBody>
      </p:sp>
      <p:sp>
        <p:nvSpPr>
          <p:cNvPr id="15440" name="Text Box 121"/>
          <p:cNvSpPr txBox="1">
            <a:spLocks noChangeArrowheads="1"/>
          </p:cNvSpPr>
          <p:nvPr/>
        </p:nvSpPr>
        <p:spPr bwMode="auto">
          <a:xfrm>
            <a:off x="5535613" y="55705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200</a:t>
            </a:r>
          </a:p>
        </p:txBody>
      </p:sp>
      <p:sp>
        <p:nvSpPr>
          <p:cNvPr id="15441" name="Text Box 122"/>
          <p:cNvSpPr txBox="1">
            <a:spLocks noChangeArrowheads="1"/>
          </p:cNvSpPr>
          <p:nvPr/>
        </p:nvSpPr>
        <p:spPr bwMode="auto">
          <a:xfrm>
            <a:off x="5849938" y="55705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300</a:t>
            </a:r>
          </a:p>
        </p:txBody>
      </p:sp>
      <p:sp>
        <p:nvSpPr>
          <p:cNvPr id="15442" name="Text Box 123"/>
          <p:cNvSpPr txBox="1">
            <a:spLocks noChangeArrowheads="1"/>
          </p:cNvSpPr>
          <p:nvPr/>
        </p:nvSpPr>
        <p:spPr bwMode="auto">
          <a:xfrm>
            <a:off x="6145213" y="55705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400</a:t>
            </a:r>
          </a:p>
        </p:txBody>
      </p:sp>
      <p:sp>
        <p:nvSpPr>
          <p:cNvPr id="15443" name="Text Box 124"/>
          <p:cNvSpPr txBox="1">
            <a:spLocks noChangeArrowheads="1"/>
          </p:cNvSpPr>
          <p:nvPr/>
        </p:nvSpPr>
        <p:spPr bwMode="auto">
          <a:xfrm>
            <a:off x="6459538" y="55705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</a:t>
            </a:r>
          </a:p>
        </p:txBody>
      </p:sp>
      <p:sp>
        <p:nvSpPr>
          <p:cNvPr id="15444" name="Text Box 125"/>
          <p:cNvSpPr txBox="1">
            <a:spLocks noChangeArrowheads="1"/>
          </p:cNvSpPr>
          <p:nvPr/>
        </p:nvSpPr>
        <p:spPr bwMode="auto">
          <a:xfrm>
            <a:off x="6764338" y="55705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600</a:t>
            </a:r>
          </a:p>
        </p:txBody>
      </p:sp>
      <p:sp>
        <p:nvSpPr>
          <p:cNvPr id="15445" name="Text Box 126"/>
          <p:cNvSpPr txBox="1">
            <a:spLocks noChangeArrowheads="1"/>
          </p:cNvSpPr>
          <p:nvPr/>
        </p:nvSpPr>
        <p:spPr bwMode="auto">
          <a:xfrm>
            <a:off x="7069138" y="55705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700</a:t>
            </a:r>
          </a:p>
        </p:txBody>
      </p:sp>
      <p:sp>
        <p:nvSpPr>
          <p:cNvPr id="15446" name="Text Box 127"/>
          <p:cNvSpPr txBox="1">
            <a:spLocks noChangeArrowheads="1"/>
          </p:cNvSpPr>
          <p:nvPr/>
        </p:nvSpPr>
        <p:spPr bwMode="auto">
          <a:xfrm>
            <a:off x="5819775" y="5762625"/>
            <a:ext cx="966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Distance (km)</a:t>
            </a:r>
          </a:p>
        </p:txBody>
      </p:sp>
      <p:sp>
        <p:nvSpPr>
          <p:cNvPr id="15447" name="Text Box 128"/>
          <p:cNvSpPr txBox="1">
            <a:spLocks noChangeArrowheads="1"/>
          </p:cNvSpPr>
          <p:nvPr/>
        </p:nvSpPr>
        <p:spPr bwMode="auto">
          <a:xfrm>
            <a:off x="5002213" y="55705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15448" name="Rectangle 129"/>
          <p:cNvSpPr>
            <a:spLocks noChangeArrowheads="1"/>
          </p:cNvSpPr>
          <p:nvPr/>
        </p:nvSpPr>
        <p:spPr bwMode="auto">
          <a:xfrm>
            <a:off x="5894388" y="5540375"/>
            <a:ext cx="612775" cy="460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9" name="Text Box 130"/>
          <p:cNvSpPr txBox="1">
            <a:spLocks noChangeArrowheads="1"/>
          </p:cNvSpPr>
          <p:nvPr/>
        </p:nvSpPr>
        <p:spPr bwMode="auto">
          <a:xfrm>
            <a:off x="5661025" y="4318000"/>
            <a:ext cx="90488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-2</a:t>
            </a:r>
          </a:p>
        </p:txBody>
      </p:sp>
      <p:sp>
        <p:nvSpPr>
          <p:cNvPr id="15450" name="Text Box 131"/>
          <p:cNvSpPr txBox="1">
            <a:spLocks noChangeArrowheads="1"/>
          </p:cNvSpPr>
          <p:nvPr/>
        </p:nvSpPr>
        <p:spPr bwMode="auto">
          <a:xfrm>
            <a:off x="5683250" y="4665663"/>
            <a:ext cx="90488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-4</a:t>
            </a:r>
          </a:p>
        </p:txBody>
      </p:sp>
      <p:sp>
        <p:nvSpPr>
          <p:cNvPr id="15451" name="Text Box 132"/>
          <p:cNvSpPr txBox="1">
            <a:spLocks noChangeArrowheads="1"/>
          </p:cNvSpPr>
          <p:nvPr/>
        </p:nvSpPr>
        <p:spPr bwMode="auto">
          <a:xfrm>
            <a:off x="6545263" y="4910138"/>
            <a:ext cx="90487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-4</a:t>
            </a:r>
          </a:p>
        </p:txBody>
      </p:sp>
      <p:sp>
        <p:nvSpPr>
          <p:cNvPr id="15452" name="Text Box 133"/>
          <p:cNvSpPr txBox="1">
            <a:spLocks noChangeArrowheads="1"/>
          </p:cNvSpPr>
          <p:nvPr/>
        </p:nvSpPr>
        <p:spPr bwMode="auto">
          <a:xfrm>
            <a:off x="6689725" y="4911725"/>
            <a:ext cx="90488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-2</a:t>
            </a:r>
          </a:p>
        </p:txBody>
      </p:sp>
      <p:sp>
        <p:nvSpPr>
          <p:cNvPr id="15453" name="Text Box 134"/>
          <p:cNvSpPr txBox="1">
            <a:spLocks noChangeArrowheads="1"/>
          </p:cNvSpPr>
          <p:nvPr/>
        </p:nvSpPr>
        <p:spPr bwMode="auto">
          <a:xfrm>
            <a:off x="5770563" y="414972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454" name="Text Box 135"/>
          <p:cNvSpPr txBox="1">
            <a:spLocks noChangeArrowheads="1"/>
          </p:cNvSpPr>
          <p:nvPr/>
        </p:nvSpPr>
        <p:spPr bwMode="auto">
          <a:xfrm>
            <a:off x="5521325" y="4621213"/>
            <a:ext cx="571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455" name="Text Box 136"/>
          <p:cNvSpPr txBox="1">
            <a:spLocks noChangeArrowheads="1"/>
          </p:cNvSpPr>
          <p:nvPr/>
        </p:nvSpPr>
        <p:spPr bwMode="auto">
          <a:xfrm>
            <a:off x="5943600" y="3817938"/>
            <a:ext cx="571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456" name="Text Box 137"/>
          <p:cNvSpPr txBox="1">
            <a:spLocks noChangeArrowheads="1"/>
          </p:cNvSpPr>
          <p:nvPr/>
        </p:nvSpPr>
        <p:spPr bwMode="auto">
          <a:xfrm>
            <a:off x="6113463" y="4097338"/>
            <a:ext cx="571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2</a:t>
            </a:r>
          </a:p>
        </p:txBody>
      </p:sp>
      <p:sp>
        <p:nvSpPr>
          <p:cNvPr id="15457" name="Text Box 138"/>
          <p:cNvSpPr txBox="1">
            <a:spLocks noChangeArrowheads="1"/>
          </p:cNvSpPr>
          <p:nvPr/>
        </p:nvSpPr>
        <p:spPr bwMode="auto">
          <a:xfrm>
            <a:off x="6113463" y="4294188"/>
            <a:ext cx="571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4</a:t>
            </a:r>
          </a:p>
        </p:txBody>
      </p:sp>
      <p:sp>
        <p:nvSpPr>
          <p:cNvPr id="15458" name="Text Box 139"/>
          <p:cNvSpPr txBox="1">
            <a:spLocks noChangeArrowheads="1"/>
          </p:cNvSpPr>
          <p:nvPr/>
        </p:nvSpPr>
        <p:spPr bwMode="auto">
          <a:xfrm>
            <a:off x="6126163" y="4681538"/>
            <a:ext cx="571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6</a:t>
            </a:r>
          </a:p>
        </p:txBody>
      </p:sp>
      <p:sp>
        <p:nvSpPr>
          <p:cNvPr id="15459" name="Text Box 140"/>
          <p:cNvSpPr txBox="1">
            <a:spLocks noChangeArrowheads="1"/>
          </p:cNvSpPr>
          <p:nvPr/>
        </p:nvSpPr>
        <p:spPr bwMode="auto">
          <a:xfrm>
            <a:off x="6324600" y="4119563"/>
            <a:ext cx="571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4</a:t>
            </a:r>
          </a:p>
        </p:txBody>
      </p:sp>
      <p:sp>
        <p:nvSpPr>
          <p:cNvPr id="15460" name="Text Box 141"/>
          <p:cNvSpPr txBox="1">
            <a:spLocks noChangeArrowheads="1"/>
          </p:cNvSpPr>
          <p:nvPr/>
        </p:nvSpPr>
        <p:spPr bwMode="auto">
          <a:xfrm>
            <a:off x="6567488" y="380047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2</a:t>
            </a:r>
          </a:p>
        </p:txBody>
      </p:sp>
      <p:sp>
        <p:nvSpPr>
          <p:cNvPr id="15461" name="Text Box 142"/>
          <p:cNvSpPr txBox="1">
            <a:spLocks noChangeArrowheads="1"/>
          </p:cNvSpPr>
          <p:nvPr/>
        </p:nvSpPr>
        <p:spPr bwMode="auto">
          <a:xfrm>
            <a:off x="6700838" y="3905250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462" name="Text Box 143"/>
          <p:cNvSpPr txBox="1">
            <a:spLocks noChangeArrowheads="1"/>
          </p:cNvSpPr>
          <p:nvPr/>
        </p:nvSpPr>
        <p:spPr bwMode="auto">
          <a:xfrm>
            <a:off x="7038975" y="5029200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463" name="Text Box 144"/>
          <p:cNvSpPr txBox="1">
            <a:spLocks noChangeArrowheads="1"/>
          </p:cNvSpPr>
          <p:nvPr/>
        </p:nvSpPr>
        <p:spPr bwMode="auto">
          <a:xfrm>
            <a:off x="5605463" y="5997575"/>
            <a:ext cx="1455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Contour From -6 To 10 By 2</a:t>
            </a:r>
          </a:p>
        </p:txBody>
      </p:sp>
      <p:sp>
        <p:nvSpPr>
          <p:cNvPr id="15464" name="Text Box 145"/>
          <p:cNvSpPr txBox="1">
            <a:spLocks noChangeArrowheads="1"/>
          </p:cNvSpPr>
          <p:nvPr/>
        </p:nvSpPr>
        <p:spPr bwMode="auto">
          <a:xfrm>
            <a:off x="5033963" y="3433763"/>
            <a:ext cx="169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Vertical Velocity Difference</a:t>
            </a:r>
          </a:p>
        </p:txBody>
      </p:sp>
      <p:sp>
        <p:nvSpPr>
          <p:cNvPr id="15465" name="Text Box 146"/>
          <p:cNvSpPr txBox="1">
            <a:spLocks noChangeArrowheads="1"/>
          </p:cNvSpPr>
          <p:nvPr/>
        </p:nvSpPr>
        <p:spPr bwMode="auto">
          <a:xfrm>
            <a:off x="6932613" y="3433763"/>
            <a:ext cx="617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(cm</a:t>
            </a:r>
            <a:r>
              <a:rPr lang="en-US" sz="1000">
                <a:sym typeface="Symbol" pitchFamily="18" charset="2"/>
              </a:rPr>
              <a:t> s</a:t>
            </a:r>
            <a:r>
              <a:rPr lang="en-US" sz="1000" baseline="30000">
                <a:sym typeface="Symbol" pitchFamily="18" charset="2"/>
              </a:rPr>
              <a:t>-1</a:t>
            </a:r>
            <a:r>
              <a:rPr lang="en-US" sz="1000">
                <a:sym typeface="Symbol" pitchFamily="18" charset="2"/>
              </a:rPr>
              <a:t>)</a:t>
            </a:r>
            <a:endParaRPr lang="en-US" sz="1000"/>
          </a:p>
        </p:txBody>
      </p:sp>
      <p:sp>
        <p:nvSpPr>
          <p:cNvPr id="15466" name="Freeform 147"/>
          <p:cNvSpPr>
            <a:spLocks/>
          </p:cNvSpPr>
          <p:nvPr/>
        </p:nvSpPr>
        <p:spPr bwMode="auto">
          <a:xfrm>
            <a:off x="2657475" y="1968500"/>
            <a:ext cx="781050" cy="822325"/>
          </a:xfrm>
          <a:custGeom>
            <a:avLst/>
            <a:gdLst>
              <a:gd name="T0" fmla="*/ 22 w 1476"/>
              <a:gd name="T1" fmla="*/ 1456 h 1554"/>
              <a:gd name="T2" fmla="*/ 50 w 1476"/>
              <a:gd name="T3" fmla="*/ 1331 h 1554"/>
              <a:gd name="T4" fmla="*/ 79 w 1476"/>
              <a:gd name="T5" fmla="*/ 1202 h 1554"/>
              <a:gd name="T6" fmla="*/ 116 w 1476"/>
              <a:gd name="T7" fmla="*/ 1040 h 1554"/>
              <a:gd name="T8" fmla="*/ 151 w 1476"/>
              <a:gd name="T9" fmla="*/ 896 h 1554"/>
              <a:gd name="T10" fmla="*/ 187 w 1476"/>
              <a:gd name="T11" fmla="*/ 750 h 1554"/>
              <a:gd name="T12" fmla="*/ 226 w 1476"/>
              <a:gd name="T13" fmla="*/ 612 h 1554"/>
              <a:gd name="T14" fmla="*/ 276 w 1476"/>
              <a:gd name="T15" fmla="*/ 464 h 1554"/>
              <a:gd name="T16" fmla="*/ 319 w 1476"/>
              <a:gd name="T17" fmla="*/ 363 h 1554"/>
              <a:gd name="T18" fmla="*/ 365 w 1476"/>
              <a:gd name="T19" fmla="*/ 280 h 1554"/>
              <a:gd name="T20" fmla="*/ 415 w 1476"/>
              <a:gd name="T21" fmla="*/ 209 h 1554"/>
              <a:gd name="T22" fmla="*/ 482 w 1476"/>
              <a:gd name="T23" fmla="*/ 140 h 1554"/>
              <a:gd name="T24" fmla="*/ 543 w 1476"/>
              <a:gd name="T25" fmla="*/ 91 h 1554"/>
              <a:gd name="T26" fmla="*/ 610 w 1476"/>
              <a:gd name="T27" fmla="*/ 52 h 1554"/>
              <a:gd name="T28" fmla="*/ 682 w 1476"/>
              <a:gd name="T29" fmla="*/ 23 h 1554"/>
              <a:gd name="T30" fmla="*/ 776 w 1476"/>
              <a:gd name="T31" fmla="*/ 3 h 1554"/>
              <a:gd name="T32" fmla="*/ 857 w 1476"/>
              <a:gd name="T33" fmla="*/ 0 h 1554"/>
              <a:gd name="T34" fmla="*/ 938 w 1476"/>
              <a:gd name="T35" fmla="*/ 5 h 1554"/>
              <a:gd name="T36" fmla="*/ 1014 w 1476"/>
              <a:gd name="T37" fmla="*/ 18 h 1554"/>
              <a:gd name="T38" fmla="*/ 1097 w 1476"/>
              <a:gd name="T39" fmla="*/ 40 h 1554"/>
              <a:gd name="T40" fmla="*/ 1155 w 1476"/>
              <a:gd name="T41" fmla="*/ 66 h 1554"/>
              <a:gd name="T42" fmla="*/ 1205 w 1476"/>
              <a:gd name="T43" fmla="*/ 102 h 1554"/>
              <a:gd name="T44" fmla="*/ 1258 w 1476"/>
              <a:gd name="T45" fmla="*/ 166 h 1554"/>
              <a:gd name="T46" fmla="*/ 1292 w 1476"/>
              <a:gd name="T47" fmla="*/ 239 h 1554"/>
              <a:gd name="T48" fmla="*/ 1322 w 1476"/>
              <a:gd name="T49" fmla="*/ 323 h 1554"/>
              <a:gd name="T50" fmla="*/ 1349 w 1476"/>
              <a:gd name="T51" fmla="*/ 410 h 1554"/>
              <a:gd name="T52" fmla="*/ 1378 w 1476"/>
              <a:gd name="T53" fmla="*/ 505 h 1554"/>
              <a:gd name="T54" fmla="*/ 1401 w 1476"/>
              <a:gd name="T55" fmla="*/ 571 h 1554"/>
              <a:gd name="T56" fmla="*/ 1422 w 1476"/>
              <a:gd name="T57" fmla="*/ 626 h 1554"/>
              <a:gd name="T58" fmla="*/ 1442 w 1476"/>
              <a:gd name="T59" fmla="*/ 675 h 1554"/>
              <a:gd name="T60" fmla="*/ 1460 w 1476"/>
              <a:gd name="T61" fmla="*/ 733 h 1554"/>
              <a:gd name="T62" fmla="*/ 1471 w 1476"/>
              <a:gd name="T63" fmla="*/ 780 h 1554"/>
              <a:gd name="T64" fmla="*/ 1476 w 1476"/>
              <a:gd name="T65" fmla="*/ 826 h 1554"/>
              <a:gd name="T66" fmla="*/ 1476 w 1476"/>
              <a:gd name="T67" fmla="*/ 866 h 1554"/>
              <a:gd name="T68" fmla="*/ 1466 w 1476"/>
              <a:gd name="T69" fmla="*/ 906 h 1554"/>
              <a:gd name="T70" fmla="*/ 1452 w 1476"/>
              <a:gd name="T71" fmla="*/ 931 h 1554"/>
              <a:gd name="T72" fmla="*/ 1436 w 1476"/>
              <a:gd name="T73" fmla="*/ 954 h 1554"/>
              <a:gd name="T74" fmla="*/ 1420 w 1476"/>
              <a:gd name="T75" fmla="*/ 977 h 1554"/>
              <a:gd name="T76" fmla="*/ 1405 w 1476"/>
              <a:gd name="T77" fmla="*/ 1011 h 1554"/>
              <a:gd name="T78" fmla="*/ 1395 w 1476"/>
              <a:gd name="T79" fmla="*/ 1046 h 1554"/>
              <a:gd name="T80" fmla="*/ 1388 w 1476"/>
              <a:gd name="T81" fmla="*/ 1084 h 1554"/>
              <a:gd name="T82" fmla="*/ 1383 w 1476"/>
              <a:gd name="T83" fmla="*/ 1136 h 1554"/>
              <a:gd name="T84" fmla="*/ 1376 w 1476"/>
              <a:gd name="T85" fmla="*/ 1183 h 1554"/>
              <a:gd name="T86" fmla="*/ 1370 w 1476"/>
              <a:gd name="T87" fmla="*/ 1230 h 1554"/>
              <a:gd name="T88" fmla="*/ 1365 w 1476"/>
              <a:gd name="T89" fmla="*/ 1278 h 1554"/>
              <a:gd name="T90" fmla="*/ 1361 w 1476"/>
              <a:gd name="T91" fmla="*/ 1330 h 1554"/>
              <a:gd name="T92" fmla="*/ 1358 w 1476"/>
              <a:gd name="T93" fmla="*/ 1368 h 1554"/>
              <a:gd name="T94" fmla="*/ 1357 w 1476"/>
              <a:gd name="T95" fmla="*/ 1403 h 1554"/>
              <a:gd name="T96" fmla="*/ 1357 w 1476"/>
              <a:gd name="T97" fmla="*/ 1433 h 1554"/>
              <a:gd name="T98" fmla="*/ 1358 w 1476"/>
              <a:gd name="T99" fmla="*/ 1466 h 1554"/>
              <a:gd name="T100" fmla="*/ 1361 w 1476"/>
              <a:gd name="T101" fmla="*/ 1492 h 1554"/>
              <a:gd name="T102" fmla="*/ 1362 w 1476"/>
              <a:gd name="T103" fmla="*/ 1516 h 1554"/>
              <a:gd name="T104" fmla="*/ 1364 w 1476"/>
              <a:gd name="T105" fmla="*/ 1541 h 155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76"/>
              <a:gd name="T160" fmla="*/ 0 h 1554"/>
              <a:gd name="T161" fmla="*/ 1476 w 1476"/>
              <a:gd name="T162" fmla="*/ 1554 h 155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76" h="1554">
                <a:moveTo>
                  <a:pt x="0" y="1554"/>
                </a:moveTo>
                <a:lnTo>
                  <a:pt x="6" y="1530"/>
                </a:lnTo>
                <a:lnTo>
                  <a:pt x="11" y="1505"/>
                </a:lnTo>
                <a:lnTo>
                  <a:pt x="16" y="1480"/>
                </a:lnTo>
                <a:lnTo>
                  <a:pt x="22" y="1456"/>
                </a:lnTo>
                <a:lnTo>
                  <a:pt x="28" y="1432"/>
                </a:lnTo>
                <a:lnTo>
                  <a:pt x="33" y="1406"/>
                </a:lnTo>
                <a:lnTo>
                  <a:pt x="38" y="1382"/>
                </a:lnTo>
                <a:lnTo>
                  <a:pt x="44" y="1356"/>
                </a:lnTo>
                <a:lnTo>
                  <a:pt x="50" y="1331"/>
                </a:lnTo>
                <a:lnTo>
                  <a:pt x="56" y="1305"/>
                </a:lnTo>
                <a:lnTo>
                  <a:pt x="62" y="1280"/>
                </a:lnTo>
                <a:lnTo>
                  <a:pt x="67" y="1254"/>
                </a:lnTo>
                <a:lnTo>
                  <a:pt x="73" y="1229"/>
                </a:lnTo>
                <a:lnTo>
                  <a:pt x="79" y="1202"/>
                </a:lnTo>
                <a:lnTo>
                  <a:pt x="85" y="1176"/>
                </a:lnTo>
                <a:lnTo>
                  <a:pt x="91" y="1149"/>
                </a:lnTo>
                <a:lnTo>
                  <a:pt x="97" y="1122"/>
                </a:lnTo>
                <a:lnTo>
                  <a:pt x="103" y="1096"/>
                </a:lnTo>
                <a:lnTo>
                  <a:pt x="116" y="1040"/>
                </a:lnTo>
                <a:lnTo>
                  <a:pt x="123" y="1011"/>
                </a:lnTo>
                <a:lnTo>
                  <a:pt x="130" y="983"/>
                </a:lnTo>
                <a:lnTo>
                  <a:pt x="137" y="954"/>
                </a:lnTo>
                <a:lnTo>
                  <a:pt x="144" y="925"/>
                </a:lnTo>
                <a:lnTo>
                  <a:pt x="151" y="896"/>
                </a:lnTo>
                <a:lnTo>
                  <a:pt x="158" y="866"/>
                </a:lnTo>
                <a:lnTo>
                  <a:pt x="165" y="837"/>
                </a:lnTo>
                <a:lnTo>
                  <a:pt x="173" y="808"/>
                </a:lnTo>
                <a:lnTo>
                  <a:pt x="180" y="779"/>
                </a:lnTo>
                <a:lnTo>
                  <a:pt x="187" y="750"/>
                </a:lnTo>
                <a:lnTo>
                  <a:pt x="195" y="723"/>
                </a:lnTo>
                <a:lnTo>
                  <a:pt x="203" y="695"/>
                </a:lnTo>
                <a:lnTo>
                  <a:pt x="210" y="667"/>
                </a:lnTo>
                <a:lnTo>
                  <a:pt x="218" y="639"/>
                </a:lnTo>
                <a:lnTo>
                  <a:pt x="226" y="612"/>
                </a:lnTo>
                <a:lnTo>
                  <a:pt x="234" y="586"/>
                </a:lnTo>
                <a:lnTo>
                  <a:pt x="242" y="560"/>
                </a:lnTo>
                <a:lnTo>
                  <a:pt x="250" y="535"/>
                </a:lnTo>
                <a:lnTo>
                  <a:pt x="266" y="487"/>
                </a:lnTo>
                <a:lnTo>
                  <a:pt x="276" y="464"/>
                </a:lnTo>
                <a:lnTo>
                  <a:pt x="284" y="443"/>
                </a:lnTo>
                <a:lnTo>
                  <a:pt x="292" y="422"/>
                </a:lnTo>
                <a:lnTo>
                  <a:pt x="301" y="402"/>
                </a:lnTo>
                <a:lnTo>
                  <a:pt x="309" y="382"/>
                </a:lnTo>
                <a:lnTo>
                  <a:pt x="319" y="363"/>
                </a:lnTo>
                <a:lnTo>
                  <a:pt x="328" y="345"/>
                </a:lnTo>
                <a:lnTo>
                  <a:pt x="337" y="327"/>
                </a:lnTo>
                <a:lnTo>
                  <a:pt x="346" y="311"/>
                </a:lnTo>
                <a:lnTo>
                  <a:pt x="356" y="295"/>
                </a:lnTo>
                <a:lnTo>
                  <a:pt x="365" y="280"/>
                </a:lnTo>
                <a:lnTo>
                  <a:pt x="374" y="265"/>
                </a:lnTo>
                <a:lnTo>
                  <a:pt x="385" y="250"/>
                </a:lnTo>
                <a:lnTo>
                  <a:pt x="394" y="236"/>
                </a:lnTo>
                <a:lnTo>
                  <a:pt x="404" y="223"/>
                </a:lnTo>
                <a:lnTo>
                  <a:pt x="415" y="209"/>
                </a:lnTo>
                <a:lnTo>
                  <a:pt x="425" y="198"/>
                </a:lnTo>
                <a:lnTo>
                  <a:pt x="437" y="185"/>
                </a:lnTo>
                <a:lnTo>
                  <a:pt x="459" y="162"/>
                </a:lnTo>
                <a:lnTo>
                  <a:pt x="470" y="150"/>
                </a:lnTo>
                <a:lnTo>
                  <a:pt x="482" y="140"/>
                </a:lnTo>
                <a:lnTo>
                  <a:pt x="493" y="129"/>
                </a:lnTo>
                <a:lnTo>
                  <a:pt x="505" y="119"/>
                </a:lnTo>
                <a:lnTo>
                  <a:pt x="518" y="110"/>
                </a:lnTo>
                <a:lnTo>
                  <a:pt x="530" y="100"/>
                </a:lnTo>
                <a:lnTo>
                  <a:pt x="543" y="91"/>
                </a:lnTo>
                <a:lnTo>
                  <a:pt x="556" y="82"/>
                </a:lnTo>
                <a:lnTo>
                  <a:pt x="569" y="74"/>
                </a:lnTo>
                <a:lnTo>
                  <a:pt x="583" y="66"/>
                </a:lnTo>
                <a:lnTo>
                  <a:pt x="596" y="59"/>
                </a:lnTo>
                <a:lnTo>
                  <a:pt x="610" y="52"/>
                </a:lnTo>
                <a:lnTo>
                  <a:pt x="624" y="45"/>
                </a:lnTo>
                <a:lnTo>
                  <a:pt x="638" y="39"/>
                </a:lnTo>
                <a:lnTo>
                  <a:pt x="653" y="33"/>
                </a:lnTo>
                <a:lnTo>
                  <a:pt x="667" y="27"/>
                </a:lnTo>
                <a:lnTo>
                  <a:pt x="682" y="23"/>
                </a:lnTo>
                <a:lnTo>
                  <a:pt x="697" y="18"/>
                </a:lnTo>
                <a:lnTo>
                  <a:pt x="728" y="11"/>
                </a:lnTo>
                <a:lnTo>
                  <a:pt x="744" y="8"/>
                </a:lnTo>
                <a:lnTo>
                  <a:pt x="760" y="5"/>
                </a:lnTo>
                <a:lnTo>
                  <a:pt x="776" y="3"/>
                </a:lnTo>
                <a:lnTo>
                  <a:pt x="792" y="2"/>
                </a:lnTo>
                <a:lnTo>
                  <a:pt x="808" y="1"/>
                </a:lnTo>
                <a:lnTo>
                  <a:pt x="825" y="1"/>
                </a:lnTo>
                <a:lnTo>
                  <a:pt x="841" y="0"/>
                </a:lnTo>
                <a:lnTo>
                  <a:pt x="857" y="0"/>
                </a:lnTo>
                <a:lnTo>
                  <a:pt x="873" y="1"/>
                </a:lnTo>
                <a:lnTo>
                  <a:pt x="889" y="1"/>
                </a:lnTo>
                <a:lnTo>
                  <a:pt x="906" y="2"/>
                </a:lnTo>
                <a:lnTo>
                  <a:pt x="922" y="4"/>
                </a:lnTo>
                <a:lnTo>
                  <a:pt x="938" y="5"/>
                </a:lnTo>
                <a:lnTo>
                  <a:pt x="953" y="8"/>
                </a:lnTo>
                <a:lnTo>
                  <a:pt x="969" y="10"/>
                </a:lnTo>
                <a:lnTo>
                  <a:pt x="984" y="12"/>
                </a:lnTo>
                <a:lnTo>
                  <a:pt x="999" y="15"/>
                </a:lnTo>
                <a:lnTo>
                  <a:pt x="1014" y="18"/>
                </a:lnTo>
                <a:lnTo>
                  <a:pt x="1043" y="24"/>
                </a:lnTo>
                <a:lnTo>
                  <a:pt x="1057" y="27"/>
                </a:lnTo>
                <a:lnTo>
                  <a:pt x="1070" y="32"/>
                </a:lnTo>
                <a:lnTo>
                  <a:pt x="1084" y="36"/>
                </a:lnTo>
                <a:lnTo>
                  <a:pt x="1097" y="40"/>
                </a:lnTo>
                <a:lnTo>
                  <a:pt x="1108" y="44"/>
                </a:lnTo>
                <a:lnTo>
                  <a:pt x="1121" y="48"/>
                </a:lnTo>
                <a:lnTo>
                  <a:pt x="1133" y="54"/>
                </a:lnTo>
                <a:lnTo>
                  <a:pt x="1144" y="60"/>
                </a:lnTo>
                <a:lnTo>
                  <a:pt x="1155" y="66"/>
                </a:lnTo>
                <a:lnTo>
                  <a:pt x="1166" y="71"/>
                </a:lnTo>
                <a:lnTo>
                  <a:pt x="1177" y="78"/>
                </a:lnTo>
                <a:lnTo>
                  <a:pt x="1187" y="85"/>
                </a:lnTo>
                <a:lnTo>
                  <a:pt x="1196" y="93"/>
                </a:lnTo>
                <a:lnTo>
                  <a:pt x="1205" y="102"/>
                </a:lnTo>
                <a:lnTo>
                  <a:pt x="1215" y="111"/>
                </a:lnTo>
                <a:lnTo>
                  <a:pt x="1224" y="120"/>
                </a:lnTo>
                <a:lnTo>
                  <a:pt x="1233" y="131"/>
                </a:lnTo>
                <a:lnTo>
                  <a:pt x="1241" y="142"/>
                </a:lnTo>
                <a:lnTo>
                  <a:pt x="1258" y="166"/>
                </a:lnTo>
                <a:lnTo>
                  <a:pt x="1265" y="179"/>
                </a:lnTo>
                <a:lnTo>
                  <a:pt x="1271" y="193"/>
                </a:lnTo>
                <a:lnTo>
                  <a:pt x="1278" y="208"/>
                </a:lnTo>
                <a:lnTo>
                  <a:pt x="1285" y="223"/>
                </a:lnTo>
                <a:lnTo>
                  <a:pt x="1292" y="239"/>
                </a:lnTo>
                <a:lnTo>
                  <a:pt x="1299" y="256"/>
                </a:lnTo>
                <a:lnTo>
                  <a:pt x="1305" y="272"/>
                </a:lnTo>
                <a:lnTo>
                  <a:pt x="1311" y="289"/>
                </a:lnTo>
                <a:lnTo>
                  <a:pt x="1317" y="305"/>
                </a:lnTo>
                <a:lnTo>
                  <a:pt x="1322" y="323"/>
                </a:lnTo>
                <a:lnTo>
                  <a:pt x="1328" y="340"/>
                </a:lnTo>
                <a:lnTo>
                  <a:pt x="1333" y="358"/>
                </a:lnTo>
                <a:lnTo>
                  <a:pt x="1339" y="375"/>
                </a:lnTo>
                <a:lnTo>
                  <a:pt x="1343" y="392"/>
                </a:lnTo>
                <a:lnTo>
                  <a:pt x="1349" y="410"/>
                </a:lnTo>
                <a:lnTo>
                  <a:pt x="1354" y="427"/>
                </a:lnTo>
                <a:lnTo>
                  <a:pt x="1358" y="443"/>
                </a:lnTo>
                <a:lnTo>
                  <a:pt x="1363" y="460"/>
                </a:lnTo>
                <a:lnTo>
                  <a:pt x="1373" y="491"/>
                </a:lnTo>
                <a:lnTo>
                  <a:pt x="1378" y="505"/>
                </a:lnTo>
                <a:lnTo>
                  <a:pt x="1383" y="519"/>
                </a:lnTo>
                <a:lnTo>
                  <a:pt x="1387" y="533"/>
                </a:lnTo>
                <a:lnTo>
                  <a:pt x="1392" y="545"/>
                </a:lnTo>
                <a:lnTo>
                  <a:pt x="1397" y="558"/>
                </a:lnTo>
                <a:lnTo>
                  <a:pt x="1401" y="571"/>
                </a:lnTo>
                <a:lnTo>
                  <a:pt x="1406" y="582"/>
                </a:lnTo>
                <a:lnTo>
                  <a:pt x="1409" y="594"/>
                </a:lnTo>
                <a:lnTo>
                  <a:pt x="1414" y="604"/>
                </a:lnTo>
                <a:lnTo>
                  <a:pt x="1419" y="616"/>
                </a:lnTo>
                <a:lnTo>
                  <a:pt x="1422" y="626"/>
                </a:lnTo>
                <a:lnTo>
                  <a:pt x="1427" y="637"/>
                </a:lnTo>
                <a:lnTo>
                  <a:pt x="1430" y="646"/>
                </a:lnTo>
                <a:lnTo>
                  <a:pt x="1435" y="657"/>
                </a:lnTo>
                <a:lnTo>
                  <a:pt x="1438" y="666"/>
                </a:lnTo>
                <a:lnTo>
                  <a:pt x="1442" y="675"/>
                </a:lnTo>
                <a:lnTo>
                  <a:pt x="1445" y="685"/>
                </a:lnTo>
                <a:lnTo>
                  <a:pt x="1449" y="695"/>
                </a:lnTo>
                <a:lnTo>
                  <a:pt x="1454" y="713"/>
                </a:lnTo>
                <a:lnTo>
                  <a:pt x="1457" y="723"/>
                </a:lnTo>
                <a:lnTo>
                  <a:pt x="1460" y="733"/>
                </a:lnTo>
                <a:lnTo>
                  <a:pt x="1463" y="742"/>
                </a:lnTo>
                <a:lnTo>
                  <a:pt x="1465" y="752"/>
                </a:lnTo>
                <a:lnTo>
                  <a:pt x="1467" y="761"/>
                </a:lnTo>
                <a:lnTo>
                  <a:pt x="1469" y="771"/>
                </a:lnTo>
                <a:lnTo>
                  <a:pt x="1471" y="780"/>
                </a:lnTo>
                <a:lnTo>
                  <a:pt x="1472" y="790"/>
                </a:lnTo>
                <a:lnTo>
                  <a:pt x="1474" y="799"/>
                </a:lnTo>
                <a:lnTo>
                  <a:pt x="1475" y="807"/>
                </a:lnTo>
                <a:lnTo>
                  <a:pt x="1475" y="816"/>
                </a:lnTo>
                <a:lnTo>
                  <a:pt x="1476" y="826"/>
                </a:lnTo>
                <a:lnTo>
                  <a:pt x="1476" y="834"/>
                </a:lnTo>
                <a:lnTo>
                  <a:pt x="1476" y="842"/>
                </a:lnTo>
                <a:lnTo>
                  <a:pt x="1476" y="850"/>
                </a:lnTo>
                <a:lnTo>
                  <a:pt x="1476" y="858"/>
                </a:lnTo>
                <a:lnTo>
                  <a:pt x="1476" y="866"/>
                </a:lnTo>
                <a:lnTo>
                  <a:pt x="1475" y="873"/>
                </a:lnTo>
                <a:lnTo>
                  <a:pt x="1473" y="887"/>
                </a:lnTo>
                <a:lnTo>
                  <a:pt x="1471" y="893"/>
                </a:lnTo>
                <a:lnTo>
                  <a:pt x="1468" y="900"/>
                </a:lnTo>
                <a:lnTo>
                  <a:pt x="1466" y="906"/>
                </a:lnTo>
                <a:lnTo>
                  <a:pt x="1464" y="910"/>
                </a:lnTo>
                <a:lnTo>
                  <a:pt x="1461" y="916"/>
                </a:lnTo>
                <a:lnTo>
                  <a:pt x="1459" y="921"/>
                </a:lnTo>
                <a:lnTo>
                  <a:pt x="1456" y="926"/>
                </a:lnTo>
                <a:lnTo>
                  <a:pt x="1452" y="931"/>
                </a:lnTo>
                <a:lnTo>
                  <a:pt x="1450" y="936"/>
                </a:lnTo>
                <a:lnTo>
                  <a:pt x="1446" y="940"/>
                </a:lnTo>
                <a:lnTo>
                  <a:pt x="1443" y="945"/>
                </a:lnTo>
                <a:lnTo>
                  <a:pt x="1439" y="950"/>
                </a:lnTo>
                <a:lnTo>
                  <a:pt x="1436" y="954"/>
                </a:lnTo>
                <a:lnTo>
                  <a:pt x="1432" y="959"/>
                </a:lnTo>
                <a:lnTo>
                  <a:pt x="1429" y="964"/>
                </a:lnTo>
                <a:lnTo>
                  <a:pt x="1425" y="968"/>
                </a:lnTo>
                <a:lnTo>
                  <a:pt x="1423" y="973"/>
                </a:lnTo>
                <a:lnTo>
                  <a:pt x="1420" y="977"/>
                </a:lnTo>
                <a:lnTo>
                  <a:pt x="1414" y="988"/>
                </a:lnTo>
                <a:lnTo>
                  <a:pt x="1412" y="994"/>
                </a:lnTo>
                <a:lnTo>
                  <a:pt x="1408" y="999"/>
                </a:lnTo>
                <a:lnTo>
                  <a:pt x="1407" y="1005"/>
                </a:lnTo>
                <a:lnTo>
                  <a:pt x="1405" y="1011"/>
                </a:lnTo>
                <a:lnTo>
                  <a:pt x="1402" y="1018"/>
                </a:lnTo>
                <a:lnTo>
                  <a:pt x="1400" y="1025"/>
                </a:lnTo>
                <a:lnTo>
                  <a:pt x="1399" y="1031"/>
                </a:lnTo>
                <a:lnTo>
                  <a:pt x="1397" y="1038"/>
                </a:lnTo>
                <a:lnTo>
                  <a:pt x="1395" y="1046"/>
                </a:lnTo>
                <a:lnTo>
                  <a:pt x="1394" y="1053"/>
                </a:lnTo>
                <a:lnTo>
                  <a:pt x="1393" y="1061"/>
                </a:lnTo>
                <a:lnTo>
                  <a:pt x="1391" y="1068"/>
                </a:lnTo>
                <a:lnTo>
                  <a:pt x="1390" y="1076"/>
                </a:lnTo>
                <a:lnTo>
                  <a:pt x="1388" y="1084"/>
                </a:lnTo>
                <a:lnTo>
                  <a:pt x="1387" y="1092"/>
                </a:lnTo>
                <a:lnTo>
                  <a:pt x="1386" y="1100"/>
                </a:lnTo>
                <a:lnTo>
                  <a:pt x="1385" y="1110"/>
                </a:lnTo>
                <a:lnTo>
                  <a:pt x="1384" y="1118"/>
                </a:lnTo>
                <a:lnTo>
                  <a:pt x="1383" y="1136"/>
                </a:lnTo>
                <a:lnTo>
                  <a:pt x="1381" y="1144"/>
                </a:lnTo>
                <a:lnTo>
                  <a:pt x="1380" y="1154"/>
                </a:lnTo>
                <a:lnTo>
                  <a:pt x="1379" y="1164"/>
                </a:lnTo>
                <a:lnTo>
                  <a:pt x="1378" y="1173"/>
                </a:lnTo>
                <a:lnTo>
                  <a:pt x="1376" y="1183"/>
                </a:lnTo>
                <a:lnTo>
                  <a:pt x="1375" y="1192"/>
                </a:lnTo>
                <a:lnTo>
                  <a:pt x="1373" y="1201"/>
                </a:lnTo>
                <a:lnTo>
                  <a:pt x="1372" y="1211"/>
                </a:lnTo>
                <a:lnTo>
                  <a:pt x="1371" y="1221"/>
                </a:lnTo>
                <a:lnTo>
                  <a:pt x="1370" y="1230"/>
                </a:lnTo>
                <a:lnTo>
                  <a:pt x="1369" y="1239"/>
                </a:lnTo>
                <a:lnTo>
                  <a:pt x="1369" y="1250"/>
                </a:lnTo>
                <a:lnTo>
                  <a:pt x="1368" y="1259"/>
                </a:lnTo>
                <a:lnTo>
                  <a:pt x="1366" y="1268"/>
                </a:lnTo>
                <a:lnTo>
                  <a:pt x="1365" y="1278"/>
                </a:lnTo>
                <a:lnTo>
                  <a:pt x="1364" y="1287"/>
                </a:lnTo>
                <a:lnTo>
                  <a:pt x="1363" y="1295"/>
                </a:lnTo>
                <a:lnTo>
                  <a:pt x="1363" y="1304"/>
                </a:lnTo>
                <a:lnTo>
                  <a:pt x="1361" y="1322"/>
                </a:lnTo>
                <a:lnTo>
                  <a:pt x="1361" y="1330"/>
                </a:lnTo>
                <a:lnTo>
                  <a:pt x="1359" y="1338"/>
                </a:lnTo>
                <a:lnTo>
                  <a:pt x="1359" y="1346"/>
                </a:lnTo>
                <a:lnTo>
                  <a:pt x="1358" y="1353"/>
                </a:lnTo>
                <a:lnTo>
                  <a:pt x="1358" y="1361"/>
                </a:lnTo>
                <a:lnTo>
                  <a:pt x="1358" y="1368"/>
                </a:lnTo>
                <a:lnTo>
                  <a:pt x="1358" y="1375"/>
                </a:lnTo>
                <a:lnTo>
                  <a:pt x="1357" y="1382"/>
                </a:lnTo>
                <a:lnTo>
                  <a:pt x="1357" y="1389"/>
                </a:lnTo>
                <a:lnTo>
                  <a:pt x="1357" y="1396"/>
                </a:lnTo>
                <a:lnTo>
                  <a:pt x="1357" y="1403"/>
                </a:lnTo>
                <a:lnTo>
                  <a:pt x="1357" y="1408"/>
                </a:lnTo>
                <a:lnTo>
                  <a:pt x="1357" y="1415"/>
                </a:lnTo>
                <a:lnTo>
                  <a:pt x="1357" y="1421"/>
                </a:lnTo>
                <a:lnTo>
                  <a:pt x="1357" y="1427"/>
                </a:lnTo>
                <a:lnTo>
                  <a:pt x="1357" y="1433"/>
                </a:lnTo>
                <a:lnTo>
                  <a:pt x="1357" y="1439"/>
                </a:lnTo>
                <a:lnTo>
                  <a:pt x="1357" y="1444"/>
                </a:lnTo>
                <a:lnTo>
                  <a:pt x="1358" y="1456"/>
                </a:lnTo>
                <a:lnTo>
                  <a:pt x="1358" y="1462"/>
                </a:lnTo>
                <a:lnTo>
                  <a:pt x="1358" y="1466"/>
                </a:lnTo>
                <a:lnTo>
                  <a:pt x="1358" y="1472"/>
                </a:lnTo>
                <a:lnTo>
                  <a:pt x="1359" y="1477"/>
                </a:lnTo>
                <a:lnTo>
                  <a:pt x="1359" y="1483"/>
                </a:lnTo>
                <a:lnTo>
                  <a:pt x="1359" y="1487"/>
                </a:lnTo>
                <a:lnTo>
                  <a:pt x="1361" y="1492"/>
                </a:lnTo>
                <a:lnTo>
                  <a:pt x="1361" y="1498"/>
                </a:lnTo>
                <a:lnTo>
                  <a:pt x="1361" y="1502"/>
                </a:lnTo>
                <a:lnTo>
                  <a:pt x="1361" y="1507"/>
                </a:lnTo>
                <a:lnTo>
                  <a:pt x="1362" y="1512"/>
                </a:lnTo>
                <a:lnTo>
                  <a:pt x="1362" y="1516"/>
                </a:lnTo>
                <a:lnTo>
                  <a:pt x="1363" y="1522"/>
                </a:lnTo>
                <a:lnTo>
                  <a:pt x="1363" y="1527"/>
                </a:lnTo>
                <a:lnTo>
                  <a:pt x="1363" y="1531"/>
                </a:lnTo>
                <a:lnTo>
                  <a:pt x="1364" y="1536"/>
                </a:lnTo>
                <a:lnTo>
                  <a:pt x="1364" y="1541"/>
                </a:lnTo>
                <a:lnTo>
                  <a:pt x="1364" y="1545"/>
                </a:lnTo>
                <a:lnTo>
                  <a:pt x="1365" y="1554"/>
                </a:ln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7" name="Freeform 148"/>
          <p:cNvSpPr>
            <a:spLocks/>
          </p:cNvSpPr>
          <p:nvPr/>
        </p:nvSpPr>
        <p:spPr bwMode="auto">
          <a:xfrm>
            <a:off x="3402013" y="2632075"/>
            <a:ext cx="61912" cy="158750"/>
          </a:xfrm>
          <a:custGeom>
            <a:avLst/>
            <a:gdLst>
              <a:gd name="T0" fmla="*/ 3 w 117"/>
              <a:gd name="T1" fmla="*/ 289 h 301"/>
              <a:gd name="T2" fmla="*/ 2 w 117"/>
              <a:gd name="T3" fmla="*/ 263 h 301"/>
              <a:gd name="T4" fmla="*/ 1 w 117"/>
              <a:gd name="T5" fmla="*/ 238 h 301"/>
              <a:gd name="T6" fmla="*/ 1 w 117"/>
              <a:gd name="T7" fmla="*/ 213 h 301"/>
              <a:gd name="T8" fmla="*/ 1 w 117"/>
              <a:gd name="T9" fmla="*/ 189 h 301"/>
              <a:gd name="T10" fmla="*/ 0 w 117"/>
              <a:gd name="T11" fmla="*/ 166 h 301"/>
              <a:gd name="T12" fmla="*/ 1 w 117"/>
              <a:gd name="T13" fmla="*/ 144 h 301"/>
              <a:gd name="T14" fmla="*/ 1 w 117"/>
              <a:gd name="T15" fmla="*/ 123 h 301"/>
              <a:gd name="T16" fmla="*/ 2 w 117"/>
              <a:gd name="T17" fmla="*/ 103 h 301"/>
              <a:gd name="T18" fmla="*/ 6 w 117"/>
              <a:gd name="T19" fmla="*/ 78 h 301"/>
              <a:gd name="T20" fmla="*/ 8 w 117"/>
              <a:gd name="T21" fmla="*/ 63 h 301"/>
              <a:gd name="T22" fmla="*/ 10 w 117"/>
              <a:gd name="T23" fmla="*/ 50 h 301"/>
              <a:gd name="T24" fmla="*/ 15 w 117"/>
              <a:gd name="T25" fmla="*/ 38 h 301"/>
              <a:gd name="T26" fmla="*/ 18 w 117"/>
              <a:gd name="T27" fmla="*/ 28 h 301"/>
              <a:gd name="T28" fmla="*/ 23 w 117"/>
              <a:gd name="T29" fmla="*/ 20 h 301"/>
              <a:gd name="T30" fmla="*/ 28 w 117"/>
              <a:gd name="T31" fmla="*/ 14 h 301"/>
              <a:gd name="T32" fmla="*/ 32 w 117"/>
              <a:gd name="T33" fmla="*/ 8 h 301"/>
              <a:gd name="T34" fmla="*/ 37 w 117"/>
              <a:gd name="T35" fmla="*/ 5 h 301"/>
              <a:gd name="T36" fmla="*/ 43 w 117"/>
              <a:gd name="T37" fmla="*/ 1 h 301"/>
              <a:gd name="T38" fmla="*/ 50 w 117"/>
              <a:gd name="T39" fmla="*/ 0 h 301"/>
              <a:gd name="T40" fmla="*/ 54 w 117"/>
              <a:gd name="T41" fmla="*/ 0 h 301"/>
              <a:gd name="T42" fmla="*/ 59 w 117"/>
              <a:gd name="T43" fmla="*/ 1 h 301"/>
              <a:gd name="T44" fmla="*/ 65 w 117"/>
              <a:gd name="T45" fmla="*/ 4 h 301"/>
              <a:gd name="T46" fmla="*/ 68 w 117"/>
              <a:gd name="T47" fmla="*/ 8 h 301"/>
              <a:gd name="T48" fmla="*/ 73 w 117"/>
              <a:gd name="T49" fmla="*/ 13 h 301"/>
              <a:gd name="T50" fmla="*/ 78 w 117"/>
              <a:gd name="T51" fmla="*/ 19 h 301"/>
              <a:gd name="T52" fmla="*/ 81 w 117"/>
              <a:gd name="T53" fmla="*/ 27 h 301"/>
              <a:gd name="T54" fmla="*/ 86 w 117"/>
              <a:gd name="T55" fmla="*/ 36 h 301"/>
              <a:gd name="T56" fmla="*/ 91 w 117"/>
              <a:gd name="T57" fmla="*/ 51 h 301"/>
              <a:gd name="T58" fmla="*/ 95 w 117"/>
              <a:gd name="T59" fmla="*/ 64 h 301"/>
              <a:gd name="T60" fmla="*/ 98 w 117"/>
              <a:gd name="T61" fmla="*/ 78 h 301"/>
              <a:gd name="T62" fmla="*/ 101 w 117"/>
              <a:gd name="T63" fmla="*/ 92 h 301"/>
              <a:gd name="T64" fmla="*/ 104 w 117"/>
              <a:gd name="T65" fmla="*/ 108 h 301"/>
              <a:gd name="T66" fmla="*/ 106 w 117"/>
              <a:gd name="T67" fmla="*/ 123 h 301"/>
              <a:gd name="T68" fmla="*/ 109 w 117"/>
              <a:gd name="T69" fmla="*/ 139 h 301"/>
              <a:gd name="T70" fmla="*/ 111 w 117"/>
              <a:gd name="T71" fmla="*/ 155 h 301"/>
              <a:gd name="T72" fmla="*/ 112 w 117"/>
              <a:gd name="T73" fmla="*/ 171 h 301"/>
              <a:gd name="T74" fmla="*/ 115 w 117"/>
              <a:gd name="T75" fmla="*/ 186 h 301"/>
              <a:gd name="T76" fmla="*/ 116 w 117"/>
              <a:gd name="T77" fmla="*/ 206 h 301"/>
              <a:gd name="T78" fmla="*/ 116 w 117"/>
              <a:gd name="T79" fmla="*/ 219 h 301"/>
              <a:gd name="T80" fmla="*/ 117 w 117"/>
              <a:gd name="T81" fmla="*/ 231 h 301"/>
              <a:gd name="T82" fmla="*/ 117 w 117"/>
              <a:gd name="T83" fmla="*/ 242 h 301"/>
              <a:gd name="T84" fmla="*/ 116 w 117"/>
              <a:gd name="T85" fmla="*/ 253 h 301"/>
              <a:gd name="T86" fmla="*/ 116 w 117"/>
              <a:gd name="T87" fmla="*/ 262 h 301"/>
              <a:gd name="T88" fmla="*/ 115 w 117"/>
              <a:gd name="T89" fmla="*/ 271 h 301"/>
              <a:gd name="T90" fmla="*/ 115 w 117"/>
              <a:gd name="T91" fmla="*/ 279 h 301"/>
              <a:gd name="T92" fmla="*/ 113 w 117"/>
              <a:gd name="T93" fmla="*/ 289 h 301"/>
              <a:gd name="T94" fmla="*/ 112 w 117"/>
              <a:gd name="T95" fmla="*/ 301 h 30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7"/>
              <a:gd name="T145" fmla="*/ 0 h 301"/>
              <a:gd name="T146" fmla="*/ 117 w 117"/>
              <a:gd name="T147" fmla="*/ 301 h 30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7" h="301">
                <a:moveTo>
                  <a:pt x="3" y="301"/>
                </a:moveTo>
                <a:lnTo>
                  <a:pt x="3" y="289"/>
                </a:lnTo>
                <a:lnTo>
                  <a:pt x="2" y="276"/>
                </a:lnTo>
                <a:lnTo>
                  <a:pt x="2" y="263"/>
                </a:lnTo>
                <a:lnTo>
                  <a:pt x="2" y="250"/>
                </a:lnTo>
                <a:lnTo>
                  <a:pt x="1" y="238"/>
                </a:lnTo>
                <a:lnTo>
                  <a:pt x="1" y="225"/>
                </a:lnTo>
                <a:lnTo>
                  <a:pt x="1" y="213"/>
                </a:lnTo>
                <a:lnTo>
                  <a:pt x="1" y="201"/>
                </a:lnTo>
                <a:lnTo>
                  <a:pt x="1" y="189"/>
                </a:lnTo>
                <a:lnTo>
                  <a:pt x="0" y="177"/>
                </a:lnTo>
                <a:lnTo>
                  <a:pt x="0" y="166"/>
                </a:lnTo>
                <a:lnTo>
                  <a:pt x="1" y="154"/>
                </a:lnTo>
                <a:lnTo>
                  <a:pt x="1" y="144"/>
                </a:lnTo>
                <a:lnTo>
                  <a:pt x="1" y="133"/>
                </a:lnTo>
                <a:lnTo>
                  <a:pt x="1" y="123"/>
                </a:lnTo>
                <a:lnTo>
                  <a:pt x="2" y="113"/>
                </a:lnTo>
                <a:lnTo>
                  <a:pt x="2" y="103"/>
                </a:lnTo>
                <a:lnTo>
                  <a:pt x="3" y="94"/>
                </a:lnTo>
                <a:lnTo>
                  <a:pt x="6" y="78"/>
                </a:lnTo>
                <a:lnTo>
                  <a:pt x="7" y="70"/>
                </a:lnTo>
                <a:lnTo>
                  <a:pt x="8" y="63"/>
                </a:lnTo>
                <a:lnTo>
                  <a:pt x="9" y="56"/>
                </a:lnTo>
                <a:lnTo>
                  <a:pt x="10" y="50"/>
                </a:lnTo>
                <a:lnTo>
                  <a:pt x="13" y="43"/>
                </a:lnTo>
                <a:lnTo>
                  <a:pt x="15" y="38"/>
                </a:lnTo>
                <a:lnTo>
                  <a:pt x="16" y="33"/>
                </a:lnTo>
                <a:lnTo>
                  <a:pt x="18" y="28"/>
                </a:lnTo>
                <a:lnTo>
                  <a:pt x="21" y="25"/>
                </a:lnTo>
                <a:lnTo>
                  <a:pt x="23" y="20"/>
                </a:lnTo>
                <a:lnTo>
                  <a:pt x="25" y="16"/>
                </a:lnTo>
                <a:lnTo>
                  <a:pt x="28" y="14"/>
                </a:lnTo>
                <a:lnTo>
                  <a:pt x="30" y="11"/>
                </a:lnTo>
                <a:lnTo>
                  <a:pt x="32" y="8"/>
                </a:lnTo>
                <a:lnTo>
                  <a:pt x="35" y="6"/>
                </a:lnTo>
                <a:lnTo>
                  <a:pt x="37" y="5"/>
                </a:lnTo>
                <a:lnTo>
                  <a:pt x="40" y="3"/>
                </a:lnTo>
                <a:lnTo>
                  <a:pt x="43" y="1"/>
                </a:lnTo>
                <a:lnTo>
                  <a:pt x="47" y="0"/>
                </a:lnTo>
                <a:lnTo>
                  <a:pt x="50" y="0"/>
                </a:lnTo>
                <a:lnTo>
                  <a:pt x="52" y="0"/>
                </a:lnTo>
                <a:lnTo>
                  <a:pt x="54" y="0"/>
                </a:lnTo>
                <a:lnTo>
                  <a:pt x="57" y="1"/>
                </a:lnTo>
                <a:lnTo>
                  <a:pt x="59" y="1"/>
                </a:lnTo>
                <a:lnTo>
                  <a:pt x="62" y="3"/>
                </a:lnTo>
                <a:lnTo>
                  <a:pt x="65" y="4"/>
                </a:lnTo>
                <a:lnTo>
                  <a:pt x="66" y="6"/>
                </a:lnTo>
                <a:lnTo>
                  <a:pt x="68" y="8"/>
                </a:lnTo>
                <a:lnTo>
                  <a:pt x="71" y="11"/>
                </a:lnTo>
                <a:lnTo>
                  <a:pt x="73" y="13"/>
                </a:lnTo>
                <a:lnTo>
                  <a:pt x="75" y="15"/>
                </a:lnTo>
                <a:lnTo>
                  <a:pt x="78" y="19"/>
                </a:lnTo>
                <a:lnTo>
                  <a:pt x="80" y="22"/>
                </a:lnTo>
                <a:lnTo>
                  <a:pt x="81" y="27"/>
                </a:lnTo>
                <a:lnTo>
                  <a:pt x="83" y="31"/>
                </a:lnTo>
                <a:lnTo>
                  <a:pt x="86" y="36"/>
                </a:lnTo>
                <a:lnTo>
                  <a:pt x="88" y="41"/>
                </a:lnTo>
                <a:lnTo>
                  <a:pt x="91" y="51"/>
                </a:lnTo>
                <a:lnTo>
                  <a:pt x="93" y="58"/>
                </a:lnTo>
                <a:lnTo>
                  <a:pt x="95" y="64"/>
                </a:lnTo>
                <a:lnTo>
                  <a:pt x="96" y="71"/>
                </a:lnTo>
                <a:lnTo>
                  <a:pt x="98" y="78"/>
                </a:lnTo>
                <a:lnTo>
                  <a:pt x="100" y="85"/>
                </a:lnTo>
                <a:lnTo>
                  <a:pt x="101" y="92"/>
                </a:lnTo>
                <a:lnTo>
                  <a:pt x="103" y="100"/>
                </a:lnTo>
                <a:lnTo>
                  <a:pt x="104" y="108"/>
                </a:lnTo>
                <a:lnTo>
                  <a:pt x="105" y="115"/>
                </a:lnTo>
                <a:lnTo>
                  <a:pt x="106" y="123"/>
                </a:lnTo>
                <a:lnTo>
                  <a:pt x="108" y="131"/>
                </a:lnTo>
                <a:lnTo>
                  <a:pt x="109" y="139"/>
                </a:lnTo>
                <a:lnTo>
                  <a:pt x="110" y="147"/>
                </a:lnTo>
                <a:lnTo>
                  <a:pt x="111" y="155"/>
                </a:lnTo>
                <a:lnTo>
                  <a:pt x="112" y="162"/>
                </a:lnTo>
                <a:lnTo>
                  <a:pt x="112" y="171"/>
                </a:lnTo>
                <a:lnTo>
                  <a:pt x="113" y="179"/>
                </a:lnTo>
                <a:lnTo>
                  <a:pt x="115" y="186"/>
                </a:lnTo>
                <a:lnTo>
                  <a:pt x="116" y="199"/>
                </a:lnTo>
                <a:lnTo>
                  <a:pt x="116" y="206"/>
                </a:lnTo>
                <a:lnTo>
                  <a:pt x="116" y="213"/>
                </a:lnTo>
                <a:lnTo>
                  <a:pt x="116" y="219"/>
                </a:lnTo>
                <a:lnTo>
                  <a:pt x="117" y="225"/>
                </a:lnTo>
                <a:lnTo>
                  <a:pt x="117" y="231"/>
                </a:lnTo>
                <a:lnTo>
                  <a:pt x="117" y="237"/>
                </a:lnTo>
                <a:lnTo>
                  <a:pt x="117" y="242"/>
                </a:lnTo>
                <a:lnTo>
                  <a:pt x="117" y="247"/>
                </a:lnTo>
                <a:lnTo>
                  <a:pt x="116" y="253"/>
                </a:lnTo>
                <a:lnTo>
                  <a:pt x="116" y="257"/>
                </a:lnTo>
                <a:lnTo>
                  <a:pt x="116" y="262"/>
                </a:lnTo>
                <a:lnTo>
                  <a:pt x="116" y="267"/>
                </a:lnTo>
                <a:lnTo>
                  <a:pt x="115" y="271"/>
                </a:lnTo>
                <a:lnTo>
                  <a:pt x="115" y="276"/>
                </a:lnTo>
                <a:lnTo>
                  <a:pt x="115" y="279"/>
                </a:lnTo>
                <a:lnTo>
                  <a:pt x="113" y="284"/>
                </a:lnTo>
                <a:lnTo>
                  <a:pt x="113" y="289"/>
                </a:lnTo>
                <a:lnTo>
                  <a:pt x="113" y="293"/>
                </a:lnTo>
                <a:lnTo>
                  <a:pt x="112" y="301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8" name="Freeform 149"/>
          <p:cNvSpPr>
            <a:spLocks/>
          </p:cNvSpPr>
          <p:nvPr/>
        </p:nvSpPr>
        <p:spPr bwMode="auto">
          <a:xfrm>
            <a:off x="3676650" y="2422525"/>
            <a:ext cx="569913" cy="368300"/>
          </a:xfrm>
          <a:custGeom>
            <a:avLst/>
            <a:gdLst>
              <a:gd name="T0" fmla="*/ 16 w 1076"/>
              <a:gd name="T1" fmla="*/ 669 h 695"/>
              <a:gd name="T2" fmla="*/ 38 w 1076"/>
              <a:gd name="T3" fmla="*/ 629 h 695"/>
              <a:gd name="T4" fmla="*/ 61 w 1076"/>
              <a:gd name="T5" fmla="*/ 590 h 695"/>
              <a:gd name="T6" fmla="*/ 82 w 1076"/>
              <a:gd name="T7" fmla="*/ 553 h 695"/>
              <a:gd name="T8" fmla="*/ 102 w 1076"/>
              <a:gd name="T9" fmla="*/ 516 h 695"/>
              <a:gd name="T10" fmla="*/ 120 w 1076"/>
              <a:gd name="T11" fmla="*/ 481 h 695"/>
              <a:gd name="T12" fmla="*/ 142 w 1076"/>
              <a:gd name="T13" fmla="*/ 438 h 695"/>
              <a:gd name="T14" fmla="*/ 156 w 1076"/>
              <a:gd name="T15" fmla="*/ 409 h 695"/>
              <a:gd name="T16" fmla="*/ 169 w 1076"/>
              <a:gd name="T17" fmla="*/ 383 h 695"/>
              <a:gd name="T18" fmla="*/ 181 w 1076"/>
              <a:gd name="T19" fmla="*/ 358 h 695"/>
              <a:gd name="T20" fmla="*/ 195 w 1076"/>
              <a:gd name="T21" fmla="*/ 337 h 695"/>
              <a:gd name="T22" fmla="*/ 209 w 1076"/>
              <a:gd name="T23" fmla="*/ 319 h 695"/>
              <a:gd name="T24" fmla="*/ 232 w 1076"/>
              <a:gd name="T25" fmla="*/ 298 h 695"/>
              <a:gd name="T26" fmla="*/ 253 w 1076"/>
              <a:gd name="T27" fmla="*/ 285 h 695"/>
              <a:gd name="T28" fmla="*/ 276 w 1076"/>
              <a:gd name="T29" fmla="*/ 275 h 695"/>
              <a:gd name="T30" fmla="*/ 302 w 1076"/>
              <a:gd name="T31" fmla="*/ 266 h 695"/>
              <a:gd name="T32" fmla="*/ 328 w 1076"/>
              <a:gd name="T33" fmla="*/ 256 h 695"/>
              <a:gd name="T34" fmla="*/ 357 w 1076"/>
              <a:gd name="T35" fmla="*/ 245 h 695"/>
              <a:gd name="T36" fmla="*/ 386 w 1076"/>
              <a:gd name="T37" fmla="*/ 232 h 695"/>
              <a:gd name="T38" fmla="*/ 425 w 1076"/>
              <a:gd name="T39" fmla="*/ 211 h 695"/>
              <a:gd name="T40" fmla="*/ 454 w 1076"/>
              <a:gd name="T41" fmla="*/ 191 h 695"/>
              <a:gd name="T42" fmla="*/ 482 w 1076"/>
              <a:gd name="T43" fmla="*/ 168 h 695"/>
              <a:gd name="T44" fmla="*/ 510 w 1076"/>
              <a:gd name="T45" fmla="*/ 145 h 695"/>
              <a:gd name="T46" fmla="*/ 538 w 1076"/>
              <a:gd name="T47" fmla="*/ 122 h 695"/>
              <a:gd name="T48" fmla="*/ 566 w 1076"/>
              <a:gd name="T49" fmla="*/ 99 h 695"/>
              <a:gd name="T50" fmla="*/ 601 w 1076"/>
              <a:gd name="T51" fmla="*/ 70 h 695"/>
              <a:gd name="T52" fmla="*/ 627 w 1076"/>
              <a:gd name="T53" fmla="*/ 50 h 695"/>
              <a:gd name="T54" fmla="*/ 653 w 1076"/>
              <a:gd name="T55" fmla="*/ 34 h 695"/>
              <a:gd name="T56" fmla="*/ 677 w 1076"/>
              <a:gd name="T57" fmla="*/ 20 h 695"/>
              <a:gd name="T58" fmla="*/ 702 w 1076"/>
              <a:gd name="T59" fmla="*/ 11 h 695"/>
              <a:gd name="T60" fmla="*/ 726 w 1076"/>
              <a:gd name="T61" fmla="*/ 4 h 695"/>
              <a:gd name="T62" fmla="*/ 758 w 1076"/>
              <a:gd name="T63" fmla="*/ 0 h 695"/>
              <a:gd name="T64" fmla="*/ 781 w 1076"/>
              <a:gd name="T65" fmla="*/ 4 h 695"/>
              <a:gd name="T66" fmla="*/ 806 w 1076"/>
              <a:gd name="T67" fmla="*/ 10 h 695"/>
              <a:gd name="T68" fmla="*/ 828 w 1076"/>
              <a:gd name="T69" fmla="*/ 19 h 695"/>
              <a:gd name="T70" fmla="*/ 851 w 1076"/>
              <a:gd name="T71" fmla="*/ 32 h 695"/>
              <a:gd name="T72" fmla="*/ 873 w 1076"/>
              <a:gd name="T73" fmla="*/ 45 h 695"/>
              <a:gd name="T74" fmla="*/ 894 w 1076"/>
              <a:gd name="T75" fmla="*/ 59 h 695"/>
              <a:gd name="T76" fmla="*/ 920 w 1076"/>
              <a:gd name="T77" fmla="*/ 80 h 695"/>
              <a:gd name="T78" fmla="*/ 940 w 1076"/>
              <a:gd name="T79" fmla="*/ 96 h 695"/>
              <a:gd name="T80" fmla="*/ 958 w 1076"/>
              <a:gd name="T81" fmla="*/ 114 h 695"/>
              <a:gd name="T82" fmla="*/ 975 w 1076"/>
              <a:gd name="T83" fmla="*/ 134 h 695"/>
              <a:gd name="T84" fmla="*/ 990 w 1076"/>
              <a:gd name="T85" fmla="*/ 154 h 695"/>
              <a:gd name="T86" fmla="*/ 1004 w 1076"/>
              <a:gd name="T87" fmla="*/ 178 h 695"/>
              <a:gd name="T88" fmla="*/ 1020 w 1076"/>
              <a:gd name="T89" fmla="*/ 215 h 695"/>
              <a:gd name="T90" fmla="*/ 1029 w 1076"/>
              <a:gd name="T91" fmla="*/ 246 h 695"/>
              <a:gd name="T92" fmla="*/ 1036 w 1076"/>
              <a:gd name="T93" fmla="*/ 279 h 695"/>
              <a:gd name="T94" fmla="*/ 1042 w 1076"/>
              <a:gd name="T95" fmla="*/ 315 h 695"/>
              <a:gd name="T96" fmla="*/ 1048 w 1076"/>
              <a:gd name="T97" fmla="*/ 354 h 695"/>
              <a:gd name="T98" fmla="*/ 1052 w 1076"/>
              <a:gd name="T99" fmla="*/ 393 h 695"/>
              <a:gd name="T100" fmla="*/ 1057 w 1076"/>
              <a:gd name="T101" fmla="*/ 444 h 695"/>
              <a:gd name="T102" fmla="*/ 1060 w 1076"/>
              <a:gd name="T103" fmla="*/ 483 h 695"/>
              <a:gd name="T104" fmla="*/ 1063 w 1076"/>
              <a:gd name="T105" fmla="*/ 522 h 695"/>
              <a:gd name="T106" fmla="*/ 1066 w 1076"/>
              <a:gd name="T107" fmla="*/ 559 h 695"/>
              <a:gd name="T108" fmla="*/ 1068 w 1076"/>
              <a:gd name="T109" fmla="*/ 596 h 695"/>
              <a:gd name="T110" fmla="*/ 1072 w 1076"/>
              <a:gd name="T111" fmla="*/ 634 h 695"/>
              <a:gd name="T112" fmla="*/ 1074 w 1076"/>
              <a:gd name="T113" fmla="*/ 671 h 6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76"/>
              <a:gd name="T172" fmla="*/ 0 h 695"/>
              <a:gd name="T173" fmla="*/ 1076 w 1076"/>
              <a:gd name="T174" fmla="*/ 695 h 69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76" h="695">
                <a:moveTo>
                  <a:pt x="0" y="695"/>
                </a:moveTo>
                <a:lnTo>
                  <a:pt x="8" y="682"/>
                </a:lnTo>
                <a:lnTo>
                  <a:pt x="16" y="669"/>
                </a:lnTo>
                <a:lnTo>
                  <a:pt x="23" y="656"/>
                </a:lnTo>
                <a:lnTo>
                  <a:pt x="31" y="642"/>
                </a:lnTo>
                <a:lnTo>
                  <a:pt x="38" y="629"/>
                </a:lnTo>
                <a:lnTo>
                  <a:pt x="46" y="617"/>
                </a:lnTo>
                <a:lnTo>
                  <a:pt x="53" y="604"/>
                </a:lnTo>
                <a:lnTo>
                  <a:pt x="61" y="590"/>
                </a:lnTo>
                <a:lnTo>
                  <a:pt x="68" y="577"/>
                </a:lnTo>
                <a:lnTo>
                  <a:pt x="75" y="566"/>
                </a:lnTo>
                <a:lnTo>
                  <a:pt x="82" y="553"/>
                </a:lnTo>
                <a:lnTo>
                  <a:pt x="89" y="540"/>
                </a:lnTo>
                <a:lnTo>
                  <a:pt x="96" y="529"/>
                </a:lnTo>
                <a:lnTo>
                  <a:pt x="102" y="516"/>
                </a:lnTo>
                <a:lnTo>
                  <a:pt x="109" y="504"/>
                </a:lnTo>
                <a:lnTo>
                  <a:pt x="114" y="493"/>
                </a:lnTo>
                <a:lnTo>
                  <a:pt x="120" y="481"/>
                </a:lnTo>
                <a:lnTo>
                  <a:pt x="126" y="471"/>
                </a:lnTo>
                <a:lnTo>
                  <a:pt x="137" y="449"/>
                </a:lnTo>
                <a:lnTo>
                  <a:pt x="142" y="438"/>
                </a:lnTo>
                <a:lnTo>
                  <a:pt x="147" y="429"/>
                </a:lnTo>
                <a:lnTo>
                  <a:pt x="151" y="419"/>
                </a:lnTo>
                <a:lnTo>
                  <a:pt x="156" y="409"/>
                </a:lnTo>
                <a:lnTo>
                  <a:pt x="161" y="400"/>
                </a:lnTo>
                <a:lnTo>
                  <a:pt x="165" y="392"/>
                </a:lnTo>
                <a:lnTo>
                  <a:pt x="169" y="383"/>
                </a:lnTo>
                <a:lnTo>
                  <a:pt x="173" y="374"/>
                </a:lnTo>
                <a:lnTo>
                  <a:pt x="178" y="366"/>
                </a:lnTo>
                <a:lnTo>
                  <a:pt x="181" y="358"/>
                </a:lnTo>
                <a:lnTo>
                  <a:pt x="186" y="351"/>
                </a:lnTo>
                <a:lnTo>
                  <a:pt x="191" y="344"/>
                </a:lnTo>
                <a:lnTo>
                  <a:pt x="195" y="337"/>
                </a:lnTo>
                <a:lnTo>
                  <a:pt x="200" y="330"/>
                </a:lnTo>
                <a:lnTo>
                  <a:pt x="205" y="325"/>
                </a:lnTo>
                <a:lnTo>
                  <a:pt x="209" y="319"/>
                </a:lnTo>
                <a:lnTo>
                  <a:pt x="215" y="313"/>
                </a:lnTo>
                <a:lnTo>
                  <a:pt x="220" y="307"/>
                </a:lnTo>
                <a:lnTo>
                  <a:pt x="232" y="298"/>
                </a:lnTo>
                <a:lnTo>
                  <a:pt x="238" y="293"/>
                </a:lnTo>
                <a:lnTo>
                  <a:pt x="245" y="290"/>
                </a:lnTo>
                <a:lnTo>
                  <a:pt x="253" y="285"/>
                </a:lnTo>
                <a:lnTo>
                  <a:pt x="260" y="282"/>
                </a:lnTo>
                <a:lnTo>
                  <a:pt x="268" y="278"/>
                </a:lnTo>
                <a:lnTo>
                  <a:pt x="276" y="275"/>
                </a:lnTo>
                <a:lnTo>
                  <a:pt x="284" y="271"/>
                </a:lnTo>
                <a:lnTo>
                  <a:pt x="293" y="269"/>
                </a:lnTo>
                <a:lnTo>
                  <a:pt x="302" y="266"/>
                </a:lnTo>
                <a:lnTo>
                  <a:pt x="310" y="262"/>
                </a:lnTo>
                <a:lnTo>
                  <a:pt x="319" y="260"/>
                </a:lnTo>
                <a:lnTo>
                  <a:pt x="328" y="256"/>
                </a:lnTo>
                <a:lnTo>
                  <a:pt x="338" y="253"/>
                </a:lnTo>
                <a:lnTo>
                  <a:pt x="347" y="249"/>
                </a:lnTo>
                <a:lnTo>
                  <a:pt x="357" y="245"/>
                </a:lnTo>
                <a:lnTo>
                  <a:pt x="367" y="241"/>
                </a:lnTo>
                <a:lnTo>
                  <a:pt x="376" y="237"/>
                </a:lnTo>
                <a:lnTo>
                  <a:pt x="386" y="232"/>
                </a:lnTo>
                <a:lnTo>
                  <a:pt x="405" y="223"/>
                </a:lnTo>
                <a:lnTo>
                  <a:pt x="415" y="217"/>
                </a:lnTo>
                <a:lnTo>
                  <a:pt x="425" y="211"/>
                </a:lnTo>
                <a:lnTo>
                  <a:pt x="435" y="204"/>
                </a:lnTo>
                <a:lnTo>
                  <a:pt x="444" y="198"/>
                </a:lnTo>
                <a:lnTo>
                  <a:pt x="454" y="191"/>
                </a:lnTo>
                <a:lnTo>
                  <a:pt x="463" y="183"/>
                </a:lnTo>
                <a:lnTo>
                  <a:pt x="473" y="176"/>
                </a:lnTo>
                <a:lnTo>
                  <a:pt x="482" y="168"/>
                </a:lnTo>
                <a:lnTo>
                  <a:pt x="492" y="161"/>
                </a:lnTo>
                <a:lnTo>
                  <a:pt x="501" y="153"/>
                </a:lnTo>
                <a:lnTo>
                  <a:pt x="510" y="145"/>
                </a:lnTo>
                <a:lnTo>
                  <a:pt x="520" y="137"/>
                </a:lnTo>
                <a:lnTo>
                  <a:pt x="529" y="130"/>
                </a:lnTo>
                <a:lnTo>
                  <a:pt x="538" y="122"/>
                </a:lnTo>
                <a:lnTo>
                  <a:pt x="547" y="114"/>
                </a:lnTo>
                <a:lnTo>
                  <a:pt x="557" y="106"/>
                </a:lnTo>
                <a:lnTo>
                  <a:pt x="566" y="99"/>
                </a:lnTo>
                <a:lnTo>
                  <a:pt x="574" y="91"/>
                </a:lnTo>
                <a:lnTo>
                  <a:pt x="592" y="77"/>
                </a:lnTo>
                <a:lnTo>
                  <a:pt x="601" y="70"/>
                </a:lnTo>
                <a:lnTo>
                  <a:pt x="610" y="63"/>
                </a:lnTo>
                <a:lnTo>
                  <a:pt x="618" y="56"/>
                </a:lnTo>
                <a:lnTo>
                  <a:pt x="627" y="50"/>
                </a:lnTo>
                <a:lnTo>
                  <a:pt x="635" y="44"/>
                </a:lnTo>
                <a:lnTo>
                  <a:pt x="645" y="39"/>
                </a:lnTo>
                <a:lnTo>
                  <a:pt x="653" y="34"/>
                </a:lnTo>
                <a:lnTo>
                  <a:pt x="661" y="29"/>
                </a:lnTo>
                <a:lnTo>
                  <a:pt x="669" y="25"/>
                </a:lnTo>
                <a:lnTo>
                  <a:pt x="677" y="20"/>
                </a:lnTo>
                <a:lnTo>
                  <a:pt x="685" y="16"/>
                </a:lnTo>
                <a:lnTo>
                  <a:pt x="694" y="13"/>
                </a:lnTo>
                <a:lnTo>
                  <a:pt x="702" y="11"/>
                </a:lnTo>
                <a:lnTo>
                  <a:pt x="711" y="7"/>
                </a:lnTo>
                <a:lnTo>
                  <a:pt x="719" y="5"/>
                </a:lnTo>
                <a:lnTo>
                  <a:pt x="726" y="4"/>
                </a:lnTo>
                <a:lnTo>
                  <a:pt x="734" y="3"/>
                </a:lnTo>
                <a:lnTo>
                  <a:pt x="742" y="1"/>
                </a:lnTo>
                <a:lnTo>
                  <a:pt x="758" y="0"/>
                </a:lnTo>
                <a:lnTo>
                  <a:pt x="766" y="1"/>
                </a:lnTo>
                <a:lnTo>
                  <a:pt x="774" y="3"/>
                </a:lnTo>
                <a:lnTo>
                  <a:pt x="781" y="4"/>
                </a:lnTo>
                <a:lnTo>
                  <a:pt x="789" y="5"/>
                </a:lnTo>
                <a:lnTo>
                  <a:pt x="797" y="7"/>
                </a:lnTo>
                <a:lnTo>
                  <a:pt x="806" y="10"/>
                </a:lnTo>
                <a:lnTo>
                  <a:pt x="812" y="13"/>
                </a:lnTo>
                <a:lnTo>
                  <a:pt x="821" y="15"/>
                </a:lnTo>
                <a:lnTo>
                  <a:pt x="828" y="19"/>
                </a:lnTo>
                <a:lnTo>
                  <a:pt x="836" y="23"/>
                </a:lnTo>
                <a:lnTo>
                  <a:pt x="843" y="27"/>
                </a:lnTo>
                <a:lnTo>
                  <a:pt x="851" y="32"/>
                </a:lnTo>
                <a:lnTo>
                  <a:pt x="858" y="36"/>
                </a:lnTo>
                <a:lnTo>
                  <a:pt x="865" y="40"/>
                </a:lnTo>
                <a:lnTo>
                  <a:pt x="873" y="45"/>
                </a:lnTo>
                <a:lnTo>
                  <a:pt x="880" y="50"/>
                </a:lnTo>
                <a:lnTo>
                  <a:pt x="887" y="55"/>
                </a:lnTo>
                <a:lnTo>
                  <a:pt x="894" y="59"/>
                </a:lnTo>
                <a:lnTo>
                  <a:pt x="907" y="70"/>
                </a:lnTo>
                <a:lnTo>
                  <a:pt x="914" y="76"/>
                </a:lnTo>
                <a:lnTo>
                  <a:pt x="920" y="80"/>
                </a:lnTo>
                <a:lnTo>
                  <a:pt x="927" y="86"/>
                </a:lnTo>
                <a:lnTo>
                  <a:pt x="934" y="92"/>
                </a:lnTo>
                <a:lnTo>
                  <a:pt x="940" y="96"/>
                </a:lnTo>
                <a:lnTo>
                  <a:pt x="946" y="102"/>
                </a:lnTo>
                <a:lnTo>
                  <a:pt x="953" y="108"/>
                </a:lnTo>
                <a:lnTo>
                  <a:pt x="958" y="114"/>
                </a:lnTo>
                <a:lnTo>
                  <a:pt x="964" y="121"/>
                </a:lnTo>
                <a:lnTo>
                  <a:pt x="970" y="127"/>
                </a:lnTo>
                <a:lnTo>
                  <a:pt x="975" y="134"/>
                </a:lnTo>
                <a:lnTo>
                  <a:pt x="980" y="139"/>
                </a:lnTo>
                <a:lnTo>
                  <a:pt x="985" y="146"/>
                </a:lnTo>
                <a:lnTo>
                  <a:pt x="990" y="154"/>
                </a:lnTo>
                <a:lnTo>
                  <a:pt x="995" y="161"/>
                </a:lnTo>
                <a:lnTo>
                  <a:pt x="1000" y="169"/>
                </a:lnTo>
                <a:lnTo>
                  <a:pt x="1004" y="178"/>
                </a:lnTo>
                <a:lnTo>
                  <a:pt x="1008" y="186"/>
                </a:lnTo>
                <a:lnTo>
                  <a:pt x="1016" y="204"/>
                </a:lnTo>
                <a:lnTo>
                  <a:pt x="1020" y="215"/>
                </a:lnTo>
                <a:lnTo>
                  <a:pt x="1022" y="224"/>
                </a:lnTo>
                <a:lnTo>
                  <a:pt x="1026" y="234"/>
                </a:lnTo>
                <a:lnTo>
                  <a:pt x="1029" y="246"/>
                </a:lnTo>
                <a:lnTo>
                  <a:pt x="1031" y="256"/>
                </a:lnTo>
                <a:lnTo>
                  <a:pt x="1034" y="268"/>
                </a:lnTo>
                <a:lnTo>
                  <a:pt x="1036" y="279"/>
                </a:lnTo>
                <a:lnTo>
                  <a:pt x="1038" y="291"/>
                </a:lnTo>
                <a:lnTo>
                  <a:pt x="1041" y="304"/>
                </a:lnTo>
                <a:lnTo>
                  <a:pt x="1042" y="315"/>
                </a:lnTo>
                <a:lnTo>
                  <a:pt x="1044" y="328"/>
                </a:lnTo>
                <a:lnTo>
                  <a:pt x="1045" y="341"/>
                </a:lnTo>
                <a:lnTo>
                  <a:pt x="1048" y="354"/>
                </a:lnTo>
                <a:lnTo>
                  <a:pt x="1049" y="366"/>
                </a:lnTo>
                <a:lnTo>
                  <a:pt x="1050" y="379"/>
                </a:lnTo>
                <a:lnTo>
                  <a:pt x="1052" y="393"/>
                </a:lnTo>
                <a:lnTo>
                  <a:pt x="1053" y="406"/>
                </a:lnTo>
                <a:lnTo>
                  <a:pt x="1054" y="419"/>
                </a:lnTo>
                <a:lnTo>
                  <a:pt x="1057" y="444"/>
                </a:lnTo>
                <a:lnTo>
                  <a:pt x="1058" y="458"/>
                </a:lnTo>
                <a:lnTo>
                  <a:pt x="1059" y="471"/>
                </a:lnTo>
                <a:lnTo>
                  <a:pt x="1060" y="483"/>
                </a:lnTo>
                <a:lnTo>
                  <a:pt x="1060" y="496"/>
                </a:lnTo>
                <a:lnTo>
                  <a:pt x="1061" y="509"/>
                </a:lnTo>
                <a:lnTo>
                  <a:pt x="1063" y="522"/>
                </a:lnTo>
                <a:lnTo>
                  <a:pt x="1064" y="533"/>
                </a:lnTo>
                <a:lnTo>
                  <a:pt x="1065" y="546"/>
                </a:lnTo>
                <a:lnTo>
                  <a:pt x="1066" y="559"/>
                </a:lnTo>
                <a:lnTo>
                  <a:pt x="1067" y="571"/>
                </a:lnTo>
                <a:lnTo>
                  <a:pt x="1067" y="584"/>
                </a:lnTo>
                <a:lnTo>
                  <a:pt x="1068" y="596"/>
                </a:lnTo>
                <a:lnTo>
                  <a:pt x="1070" y="609"/>
                </a:lnTo>
                <a:lnTo>
                  <a:pt x="1071" y="621"/>
                </a:lnTo>
                <a:lnTo>
                  <a:pt x="1072" y="634"/>
                </a:lnTo>
                <a:lnTo>
                  <a:pt x="1072" y="646"/>
                </a:lnTo>
                <a:lnTo>
                  <a:pt x="1073" y="658"/>
                </a:lnTo>
                <a:lnTo>
                  <a:pt x="1074" y="671"/>
                </a:lnTo>
                <a:lnTo>
                  <a:pt x="1076" y="695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9" name="Freeform 150"/>
          <p:cNvSpPr>
            <a:spLocks/>
          </p:cNvSpPr>
          <p:nvPr/>
        </p:nvSpPr>
        <p:spPr bwMode="auto">
          <a:xfrm>
            <a:off x="2805113" y="2644775"/>
            <a:ext cx="355600" cy="146050"/>
          </a:xfrm>
          <a:custGeom>
            <a:avLst/>
            <a:gdLst>
              <a:gd name="T0" fmla="*/ 659 w 670"/>
              <a:gd name="T1" fmla="*/ 252 h 275"/>
              <a:gd name="T2" fmla="*/ 644 w 670"/>
              <a:gd name="T3" fmla="*/ 219 h 275"/>
              <a:gd name="T4" fmla="*/ 629 w 670"/>
              <a:gd name="T5" fmla="*/ 185 h 275"/>
              <a:gd name="T6" fmla="*/ 612 w 670"/>
              <a:gd name="T7" fmla="*/ 154 h 275"/>
              <a:gd name="T8" fmla="*/ 593 w 670"/>
              <a:gd name="T9" fmla="*/ 124 h 275"/>
              <a:gd name="T10" fmla="*/ 574 w 670"/>
              <a:gd name="T11" fmla="*/ 97 h 275"/>
              <a:gd name="T12" fmla="*/ 542 w 670"/>
              <a:gd name="T13" fmla="*/ 66 h 275"/>
              <a:gd name="T14" fmla="*/ 517 w 670"/>
              <a:gd name="T15" fmla="*/ 46 h 275"/>
              <a:gd name="T16" fmla="*/ 489 w 670"/>
              <a:gd name="T17" fmla="*/ 30 h 275"/>
              <a:gd name="T18" fmla="*/ 461 w 670"/>
              <a:gd name="T19" fmla="*/ 17 h 275"/>
              <a:gd name="T20" fmla="*/ 432 w 670"/>
              <a:gd name="T21" fmla="*/ 8 h 275"/>
              <a:gd name="T22" fmla="*/ 404 w 670"/>
              <a:gd name="T23" fmla="*/ 2 h 275"/>
              <a:gd name="T24" fmla="*/ 369 w 670"/>
              <a:gd name="T25" fmla="*/ 0 h 275"/>
              <a:gd name="T26" fmla="*/ 343 w 670"/>
              <a:gd name="T27" fmla="*/ 2 h 275"/>
              <a:gd name="T28" fmla="*/ 321 w 670"/>
              <a:gd name="T29" fmla="*/ 8 h 275"/>
              <a:gd name="T30" fmla="*/ 300 w 670"/>
              <a:gd name="T31" fmla="*/ 15 h 275"/>
              <a:gd name="T32" fmla="*/ 282 w 670"/>
              <a:gd name="T33" fmla="*/ 24 h 275"/>
              <a:gd name="T34" fmla="*/ 264 w 670"/>
              <a:gd name="T35" fmla="*/ 36 h 275"/>
              <a:gd name="T36" fmla="*/ 250 w 670"/>
              <a:gd name="T37" fmla="*/ 46 h 275"/>
              <a:gd name="T38" fmla="*/ 234 w 670"/>
              <a:gd name="T39" fmla="*/ 62 h 275"/>
              <a:gd name="T40" fmla="*/ 224 w 670"/>
              <a:gd name="T41" fmla="*/ 73 h 275"/>
              <a:gd name="T42" fmla="*/ 215 w 670"/>
              <a:gd name="T43" fmla="*/ 83 h 275"/>
              <a:gd name="T44" fmla="*/ 208 w 670"/>
              <a:gd name="T45" fmla="*/ 94 h 275"/>
              <a:gd name="T46" fmla="*/ 200 w 670"/>
              <a:gd name="T47" fmla="*/ 103 h 275"/>
              <a:gd name="T48" fmla="*/ 193 w 670"/>
              <a:gd name="T49" fmla="*/ 110 h 275"/>
              <a:gd name="T50" fmla="*/ 182 w 670"/>
              <a:gd name="T51" fmla="*/ 118 h 275"/>
              <a:gd name="T52" fmla="*/ 173 w 670"/>
              <a:gd name="T53" fmla="*/ 122 h 275"/>
              <a:gd name="T54" fmla="*/ 164 w 670"/>
              <a:gd name="T55" fmla="*/ 125 h 275"/>
              <a:gd name="T56" fmla="*/ 154 w 670"/>
              <a:gd name="T57" fmla="*/ 127 h 275"/>
              <a:gd name="T58" fmla="*/ 144 w 670"/>
              <a:gd name="T59" fmla="*/ 127 h 275"/>
              <a:gd name="T60" fmla="*/ 134 w 670"/>
              <a:gd name="T61" fmla="*/ 128 h 275"/>
              <a:gd name="T62" fmla="*/ 121 w 670"/>
              <a:gd name="T63" fmla="*/ 128 h 275"/>
              <a:gd name="T64" fmla="*/ 112 w 670"/>
              <a:gd name="T65" fmla="*/ 128 h 275"/>
              <a:gd name="T66" fmla="*/ 103 w 670"/>
              <a:gd name="T67" fmla="*/ 128 h 275"/>
              <a:gd name="T68" fmla="*/ 94 w 670"/>
              <a:gd name="T69" fmla="*/ 129 h 275"/>
              <a:gd name="T70" fmla="*/ 86 w 670"/>
              <a:gd name="T71" fmla="*/ 131 h 275"/>
              <a:gd name="T72" fmla="*/ 79 w 670"/>
              <a:gd name="T73" fmla="*/ 132 h 275"/>
              <a:gd name="T74" fmla="*/ 71 w 670"/>
              <a:gd name="T75" fmla="*/ 135 h 275"/>
              <a:gd name="T76" fmla="*/ 63 w 670"/>
              <a:gd name="T77" fmla="*/ 140 h 275"/>
              <a:gd name="T78" fmla="*/ 56 w 670"/>
              <a:gd name="T79" fmla="*/ 146 h 275"/>
              <a:gd name="T80" fmla="*/ 50 w 670"/>
              <a:gd name="T81" fmla="*/ 153 h 275"/>
              <a:gd name="T82" fmla="*/ 44 w 670"/>
              <a:gd name="T83" fmla="*/ 160 h 275"/>
              <a:gd name="T84" fmla="*/ 39 w 670"/>
              <a:gd name="T85" fmla="*/ 169 h 275"/>
              <a:gd name="T86" fmla="*/ 34 w 670"/>
              <a:gd name="T87" fmla="*/ 178 h 275"/>
              <a:gd name="T88" fmla="*/ 28 w 670"/>
              <a:gd name="T89" fmla="*/ 192 h 275"/>
              <a:gd name="T90" fmla="*/ 24 w 670"/>
              <a:gd name="T91" fmla="*/ 205 h 275"/>
              <a:gd name="T92" fmla="*/ 19 w 670"/>
              <a:gd name="T93" fmla="*/ 216 h 275"/>
              <a:gd name="T94" fmla="*/ 14 w 670"/>
              <a:gd name="T95" fmla="*/ 229 h 275"/>
              <a:gd name="T96" fmla="*/ 10 w 670"/>
              <a:gd name="T97" fmla="*/ 243 h 275"/>
              <a:gd name="T98" fmla="*/ 6 w 670"/>
              <a:gd name="T99" fmla="*/ 257 h 275"/>
              <a:gd name="T100" fmla="*/ 0 w 670"/>
              <a:gd name="T101" fmla="*/ 275 h 2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70"/>
              <a:gd name="T154" fmla="*/ 0 h 275"/>
              <a:gd name="T155" fmla="*/ 670 w 670"/>
              <a:gd name="T156" fmla="*/ 275 h 2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70" h="275">
                <a:moveTo>
                  <a:pt x="670" y="275"/>
                </a:moveTo>
                <a:lnTo>
                  <a:pt x="665" y="264"/>
                </a:lnTo>
                <a:lnTo>
                  <a:pt x="659" y="252"/>
                </a:lnTo>
                <a:lnTo>
                  <a:pt x="655" y="241"/>
                </a:lnTo>
                <a:lnTo>
                  <a:pt x="650" y="230"/>
                </a:lnTo>
                <a:lnTo>
                  <a:pt x="644" y="219"/>
                </a:lnTo>
                <a:lnTo>
                  <a:pt x="640" y="207"/>
                </a:lnTo>
                <a:lnTo>
                  <a:pt x="634" y="197"/>
                </a:lnTo>
                <a:lnTo>
                  <a:pt x="629" y="185"/>
                </a:lnTo>
                <a:lnTo>
                  <a:pt x="623" y="175"/>
                </a:lnTo>
                <a:lnTo>
                  <a:pt x="618" y="164"/>
                </a:lnTo>
                <a:lnTo>
                  <a:pt x="612" y="154"/>
                </a:lnTo>
                <a:lnTo>
                  <a:pt x="606" y="143"/>
                </a:lnTo>
                <a:lnTo>
                  <a:pt x="600" y="134"/>
                </a:lnTo>
                <a:lnTo>
                  <a:pt x="593" y="124"/>
                </a:lnTo>
                <a:lnTo>
                  <a:pt x="586" y="114"/>
                </a:lnTo>
                <a:lnTo>
                  <a:pt x="580" y="106"/>
                </a:lnTo>
                <a:lnTo>
                  <a:pt x="574" y="97"/>
                </a:lnTo>
                <a:lnTo>
                  <a:pt x="565" y="89"/>
                </a:lnTo>
                <a:lnTo>
                  <a:pt x="550" y="73"/>
                </a:lnTo>
                <a:lnTo>
                  <a:pt x="542" y="66"/>
                </a:lnTo>
                <a:lnTo>
                  <a:pt x="534" y="59"/>
                </a:lnTo>
                <a:lnTo>
                  <a:pt x="526" y="52"/>
                </a:lnTo>
                <a:lnTo>
                  <a:pt x="517" y="46"/>
                </a:lnTo>
                <a:lnTo>
                  <a:pt x="508" y="40"/>
                </a:lnTo>
                <a:lnTo>
                  <a:pt x="498" y="34"/>
                </a:lnTo>
                <a:lnTo>
                  <a:pt x="489" y="30"/>
                </a:lnTo>
                <a:lnTo>
                  <a:pt x="480" y="25"/>
                </a:lnTo>
                <a:lnTo>
                  <a:pt x="470" y="21"/>
                </a:lnTo>
                <a:lnTo>
                  <a:pt x="461" y="17"/>
                </a:lnTo>
                <a:lnTo>
                  <a:pt x="452" y="14"/>
                </a:lnTo>
                <a:lnTo>
                  <a:pt x="442" y="10"/>
                </a:lnTo>
                <a:lnTo>
                  <a:pt x="432" y="8"/>
                </a:lnTo>
                <a:lnTo>
                  <a:pt x="423" y="5"/>
                </a:lnTo>
                <a:lnTo>
                  <a:pt x="414" y="3"/>
                </a:lnTo>
                <a:lnTo>
                  <a:pt x="404" y="2"/>
                </a:lnTo>
                <a:lnTo>
                  <a:pt x="395" y="1"/>
                </a:lnTo>
                <a:lnTo>
                  <a:pt x="386" y="1"/>
                </a:lnTo>
                <a:lnTo>
                  <a:pt x="369" y="0"/>
                </a:lnTo>
                <a:lnTo>
                  <a:pt x="359" y="1"/>
                </a:lnTo>
                <a:lnTo>
                  <a:pt x="351" y="1"/>
                </a:lnTo>
                <a:lnTo>
                  <a:pt x="343" y="2"/>
                </a:lnTo>
                <a:lnTo>
                  <a:pt x="336" y="4"/>
                </a:lnTo>
                <a:lnTo>
                  <a:pt x="328" y="5"/>
                </a:lnTo>
                <a:lnTo>
                  <a:pt x="321" y="8"/>
                </a:lnTo>
                <a:lnTo>
                  <a:pt x="314" y="10"/>
                </a:lnTo>
                <a:lnTo>
                  <a:pt x="307" y="12"/>
                </a:lnTo>
                <a:lnTo>
                  <a:pt x="300" y="15"/>
                </a:lnTo>
                <a:lnTo>
                  <a:pt x="293" y="18"/>
                </a:lnTo>
                <a:lnTo>
                  <a:pt x="288" y="22"/>
                </a:lnTo>
                <a:lnTo>
                  <a:pt x="282" y="24"/>
                </a:lnTo>
                <a:lnTo>
                  <a:pt x="276" y="27"/>
                </a:lnTo>
                <a:lnTo>
                  <a:pt x="270" y="31"/>
                </a:lnTo>
                <a:lnTo>
                  <a:pt x="264" y="36"/>
                </a:lnTo>
                <a:lnTo>
                  <a:pt x="260" y="39"/>
                </a:lnTo>
                <a:lnTo>
                  <a:pt x="255" y="43"/>
                </a:lnTo>
                <a:lnTo>
                  <a:pt x="250" y="46"/>
                </a:lnTo>
                <a:lnTo>
                  <a:pt x="241" y="54"/>
                </a:lnTo>
                <a:lnTo>
                  <a:pt x="238" y="58"/>
                </a:lnTo>
                <a:lnTo>
                  <a:pt x="234" y="62"/>
                </a:lnTo>
                <a:lnTo>
                  <a:pt x="231" y="66"/>
                </a:lnTo>
                <a:lnTo>
                  <a:pt x="227" y="69"/>
                </a:lnTo>
                <a:lnTo>
                  <a:pt x="224" y="73"/>
                </a:lnTo>
                <a:lnTo>
                  <a:pt x="220" y="76"/>
                </a:lnTo>
                <a:lnTo>
                  <a:pt x="218" y="80"/>
                </a:lnTo>
                <a:lnTo>
                  <a:pt x="215" y="83"/>
                </a:lnTo>
                <a:lnTo>
                  <a:pt x="212" y="87"/>
                </a:lnTo>
                <a:lnTo>
                  <a:pt x="210" y="90"/>
                </a:lnTo>
                <a:lnTo>
                  <a:pt x="208" y="94"/>
                </a:lnTo>
                <a:lnTo>
                  <a:pt x="204" y="97"/>
                </a:lnTo>
                <a:lnTo>
                  <a:pt x="202" y="99"/>
                </a:lnTo>
                <a:lnTo>
                  <a:pt x="200" y="103"/>
                </a:lnTo>
                <a:lnTo>
                  <a:pt x="197" y="105"/>
                </a:lnTo>
                <a:lnTo>
                  <a:pt x="195" y="107"/>
                </a:lnTo>
                <a:lnTo>
                  <a:pt x="193" y="110"/>
                </a:lnTo>
                <a:lnTo>
                  <a:pt x="189" y="112"/>
                </a:lnTo>
                <a:lnTo>
                  <a:pt x="184" y="116"/>
                </a:lnTo>
                <a:lnTo>
                  <a:pt x="182" y="118"/>
                </a:lnTo>
                <a:lnTo>
                  <a:pt x="179" y="119"/>
                </a:lnTo>
                <a:lnTo>
                  <a:pt x="176" y="121"/>
                </a:lnTo>
                <a:lnTo>
                  <a:pt x="173" y="122"/>
                </a:lnTo>
                <a:lnTo>
                  <a:pt x="169" y="124"/>
                </a:lnTo>
                <a:lnTo>
                  <a:pt x="167" y="124"/>
                </a:lnTo>
                <a:lnTo>
                  <a:pt x="164" y="125"/>
                </a:lnTo>
                <a:lnTo>
                  <a:pt x="160" y="126"/>
                </a:lnTo>
                <a:lnTo>
                  <a:pt x="157" y="126"/>
                </a:lnTo>
                <a:lnTo>
                  <a:pt x="154" y="127"/>
                </a:lnTo>
                <a:lnTo>
                  <a:pt x="151" y="127"/>
                </a:lnTo>
                <a:lnTo>
                  <a:pt x="147" y="127"/>
                </a:lnTo>
                <a:lnTo>
                  <a:pt x="144" y="127"/>
                </a:lnTo>
                <a:lnTo>
                  <a:pt x="140" y="128"/>
                </a:lnTo>
                <a:lnTo>
                  <a:pt x="137" y="128"/>
                </a:lnTo>
                <a:lnTo>
                  <a:pt x="134" y="128"/>
                </a:lnTo>
                <a:lnTo>
                  <a:pt x="131" y="128"/>
                </a:lnTo>
                <a:lnTo>
                  <a:pt x="128" y="128"/>
                </a:lnTo>
                <a:lnTo>
                  <a:pt x="121" y="128"/>
                </a:lnTo>
                <a:lnTo>
                  <a:pt x="118" y="128"/>
                </a:lnTo>
                <a:lnTo>
                  <a:pt x="115" y="128"/>
                </a:lnTo>
                <a:lnTo>
                  <a:pt x="112" y="128"/>
                </a:lnTo>
                <a:lnTo>
                  <a:pt x="109" y="128"/>
                </a:lnTo>
                <a:lnTo>
                  <a:pt x="106" y="128"/>
                </a:lnTo>
                <a:lnTo>
                  <a:pt x="103" y="128"/>
                </a:lnTo>
                <a:lnTo>
                  <a:pt x="100" y="128"/>
                </a:lnTo>
                <a:lnTo>
                  <a:pt x="98" y="128"/>
                </a:lnTo>
                <a:lnTo>
                  <a:pt x="94" y="129"/>
                </a:lnTo>
                <a:lnTo>
                  <a:pt x="92" y="129"/>
                </a:lnTo>
                <a:lnTo>
                  <a:pt x="90" y="129"/>
                </a:lnTo>
                <a:lnTo>
                  <a:pt x="86" y="131"/>
                </a:lnTo>
                <a:lnTo>
                  <a:pt x="84" y="131"/>
                </a:lnTo>
                <a:lnTo>
                  <a:pt x="81" y="132"/>
                </a:lnTo>
                <a:lnTo>
                  <a:pt x="79" y="132"/>
                </a:lnTo>
                <a:lnTo>
                  <a:pt x="77" y="133"/>
                </a:lnTo>
                <a:lnTo>
                  <a:pt x="73" y="134"/>
                </a:lnTo>
                <a:lnTo>
                  <a:pt x="71" y="135"/>
                </a:lnTo>
                <a:lnTo>
                  <a:pt x="66" y="138"/>
                </a:lnTo>
                <a:lnTo>
                  <a:pt x="65" y="139"/>
                </a:lnTo>
                <a:lnTo>
                  <a:pt x="63" y="140"/>
                </a:lnTo>
                <a:lnTo>
                  <a:pt x="61" y="142"/>
                </a:lnTo>
                <a:lnTo>
                  <a:pt x="58" y="143"/>
                </a:lnTo>
                <a:lnTo>
                  <a:pt x="56" y="146"/>
                </a:lnTo>
                <a:lnTo>
                  <a:pt x="54" y="148"/>
                </a:lnTo>
                <a:lnTo>
                  <a:pt x="52" y="150"/>
                </a:lnTo>
                <a:lnTo>
                  <a:pt x="50" y="153"/>
                </a:lnTo>
                <a:lnTo>
                  <a:pt x="48" y="155"/>
                </a:lnTo>
                <a:lnTo>
                  <a:pt x="47" y="157"/>
                </a:lnTo>
                <a:lnTo>
                  <a:pt x="44" y="160"/>
                </a:lnTo>
                <a:lnTo>
                  <a:pt x="43" y="163"/>
                </a:lnTo>
                <a:lnTo>
                  <a:pt x="41" y="165"/>
                </a:lnTo>
                <a:lnTo>
                  <a:pt x="39" y="169"/>
                </a:lnTo>
                <a:lnTo>
                  <a:pt x="37" y="171"/>
                </a:lnTo>
                <a:lnTo>
                  <a:pt x="36" y="175"/>
                </a:lnTo>
                <a:lnTo>
                  <a:pt x="34" y="178"/>
                </a:lnTo>
                <a:lnTo>
                  <a:pt x="33" y="182"/>
                </a:lnTo>
                <a:lnTo>
                  <a:pt x="29" y="189"/>
                </a:lnTo>
                <a:lnTo>
                  <a:pt x="28" y="192"/>
                </a:lnTo>
                <a:lnTo>
                  <a:pt x="26" y="197"/>
                </a:lnTo>
                <a:lnTo>
                  <a:pt x="25" y="200"/>
                </a:lnTo>
                <a:lnTo>
                  <a:pt x="24" y="205"/>
                </a:lnTo>
                <a:lnTo>
                  <a:pt x="21" y="208"/>
                </a:lnTo>
                <a:lnTo>
                  <a:pt x="20" y="213"/>
                </a:lnTo>
                <a:lnTo>
                  <a:pt x="19" y="216"/>
                </a:lnTo>
                <a:lnTo>
                  <a:pt x="18" y="221"/>
                </a:lnTo>
                <a:lnTo>
                  <a:pt x="15" y="226"/>
                </a:lnTo>
                <a:lnTo>
                  <a:pt x="14" y="229"/>
                </a:lnTo>
                <a:lnTo>
                  <a:pt x="13" y="234"/>
                </a:lnTo>
                <a:lnTo>
                  <a:pt x="12" y="238"/>
                </a:lnTo>
                <a:lnTo>
                  <a:pt x="10" y="243"/>
                </a:lnTo>
                <a:lnTo>
                  <a:pt x="8" y="248"/>
                </a:lnTo>
                <a:lnTo>
                  <a:pt x="7" y="252"/>
                </a:lnTo>
                <a:lnTo>
                  <a:pt x="6" y="257"/>
                </a:lnTo>
                <a:lnTo>
                  <a:pt x="5" y="262"/>
                </a:lnTo>
                <a:lnTo>
                  <a:pt x="4" y="266"/>
                </a:lnTo>
                <a:lnTo>
                  <a:pt x="0" y="275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0" name="Freeform 151"/>
          <p:cNvSpPr>
            <a:spLocks/>
          </p:cNvSpPr>
          <p:nvPr/>
        </p:nvSpPr>
        <p:spPr bwMode="auto">
          <a:xfrm>
            <a:off x="2752725" y="2378075"/>
            <a:ext cx="579438" cy="412750"/>
          </a:xfrm>
          <a:custGeom>
            <a:avLst/>
            <a:gdLst>
              <a:gd name="T0" fmla="*/ 1088 w 1094"/>
              <a:gd name="T1" fmla="*/ 747 h 779"/>
              <a:gd name="T2" fmla="*/ 1078 w 1094"/>
              <a:gd name="T3" fmla="*/ 699 h 779"/>
              <a:gd name="T4" fmla="*/ 1068 w 1094"/>
              <a:gd name="T5" fmla="*/ 652 h 779"/>
              <a:gd name="T6" fmla="*/ 1059 w 1094"/>
              <a:gd name="T7" fmla="*/ 606 h 779"/>
              <a:gd name="T8" fmla="*/ 1049 w 1094"/>
              <a:gd name="T9" fmla="*/ 560 h 779"/>
              <a:gd name="T10" fmla="*/ 1040 w 1094"/>
              <a:gd name="T11" fmla="*/ 516 h 779"/>
              <a:gd name="T12" fmla="*/ 1026 w 1094"/>
              <a:gd name="T13" fmla="*/ 461 h 779"/>
              <a:gd name="T14" fmla="*/ 1015 w 1094"/>
              <a:gd name="T15" fmla="*/ 420 h 779"/>
              <a:gd name="T16" fmla="*/ 1005 w 1094"/>
              <a:gd name="T17" fmla="*/ 383 h 779"/>
              <a:gd name="T18" fmla="*/ 993 w 1094"/>
              <a:gd name="T19" fmla="*/ 347 h 779"/>
              <a:gd name="T20" fmla="*/ 982 w 1094"/>
              <a:gd name="T21" fmla="*/ 314 h 779"/>
              <a:gd name="T22" fmla="*/ 969 w 1094"/>
              <a:gd name="T23" fmla="*/ 282 h 779"/>
              <a:gd name="T24" fmla="*/ 950 w 1094"/>
              <a:gd name="T25" fmla="*/ 244 h 779"/>
              <a:gd name="T26" fmla="*/ 937 w 1094"/>
              <a:gd name="T27" fmla="*/ 220 h 779"/>
              <a:gd name="T28" fmla="*/ 920 w 1094"/>
              <a:gd name="T29" fmla="*/ 197 h 779"/>
              <a:gd name="T30" fmla="*/ 905 w 1094"/>
              <a:gd name="T31" fmla="*/ 177 h 779"/>
              <a:gd name="T32" fmla="*/ 889 w 1094"/>
              <a:gd name="T33" fmla="*/ 158 h 779"/>
              <a:gd name="T34" fmla="*/ 873 w 1094"/>
              <a:gd name="T35" fmla="*/ 143 h 779"/>
              <a:gd name="T36" fmla="*/ 857 w 1094"/>
              <a:gd name="T37" fmla="*/ 131 h 779"/>
              <a:gd name="T38" fmla="*/ 837 w 1094"/>
              <a:gd name="T39" fmla="*/ 116 h 779"/>
              <a:gd name="T40" fmla="*/ 823 w 1094"/>
              <a:gd name="T41" fmla="*/ 106 h 779"/>
              <a:gd name="T42" fmla="*/ 809 w 1094"/>
              <a:gd name="T43" fmla="*/ 99 h 779"/>
              <a:gd name="T44" fmla="*/ 796 w 1094"/>
              <a:gd name="T45" fmla="*/ 92 h 779"/>
              <a:gd name="T46" fmla="*/ 784 w 1094"/>
              <a:gd name="T47" fmla="*/ 84 h 779"/>
              <a:gd name="T48" fmla="*/ 770 w 1094"/>
              <a:gd name="T49" fmla="*/ 77 h 779"/>
              <a:gd name="T50" fmla="*/ 752 w 1094"/>
              <a:gd name="T51" fmla="*/ 65 h 779"/>
              <a:gd name="T52" fmla="*/ 739 w 1094"/>
              <a:gd name="T53" fmla="*/ 54 h 779"/>
              <a:gd name="T54" fmla="*/ 723 w 1094"/>
              <a:gd name="T55" fmla="*/ 43 h 779"/>
              <a:gd name="T56" fmla="*/ 707 w 1094"/>
              <a:gd name="T57" fmla="*/ 32 h 779"/>
              <a:gd name="T58" fmla="*/ 689 w 1094"/>
              <a:gd name="T59" fmla="*/ 22 h 779"/>
              <a:gd name="T60" fmla="*/ 669 w 1094"/>
              <a:gd name="T61" fmla="*/ 12 h 779"/>
              <a:gd name="T62" fmla="*/ 639 w 1094"/>
              <a:gd name="T63" fmla="*/ 3 h 779"/>
              <a:gd name="T64" fmla="*/ 613 w 1094"/>
              <a:gd name="T65" fmla="*/ 0 h 779"/>
              <a:gd name="T66" fmla="*/ 586 w 1094"/>
              <a:gd name="T67" fmla="*/ 1 h 779"/>
              <a:gd name="T68" fmla="*/ 557 w 1094"/>
              <a:gd name="T69" fmla="*/ 4 h 779"/>
              <a:gd name="T70" fmla="*/ 527 w 1094"/>
              <a:gd name="T71" fmla="*/ 12 h 779"/>
              <a:gd name="T72" fmla="*/ 497 w 1094"/>
              <a:gd name="T73" fmla="*/ 25 h 779"/>
              <a:gd name="T74" fmla="*/ 466 w 1094"/>
              <a:gd name="T75" fmla="*/ 41 h 779"/>
              <a:gd name="T76" fmla="*/ 429 w 1094"/>
              <a:gd name="T77" fmla="*/ 73 h 779"/>
              <a:gd name="T78" fmla="*/ 404 w 1094"/>
              <a:gd name="T79" fmla="*/ 102 h 779"/>
              <a:gd name="T80" fmla="*/ 378 w 1094"/>
              <a:gd name="T81" fmla="*/ 134 h 779"/>
              <a:gd name="T82" fmla="*/ 355 w 1094"/>
              <a:gd name="T83" fmla="*/ 169 h 779"/>
              <a:gd name="T84" fmla="*/ 332 w 1094"/>
              <a:gd name="T85" fmla="*/ 206 h 779"/>
              <a:gd name="T86" fmla="*/ 309 w 1094"/>
              <a:gd name="T87" fmla="*/ 243 h 779"/>
              <a:gd name="T88" fmla="*/ 277 w 1094"/>
              <a:gd name="T89" fmla="*/ 293 h 779"/>
              <a:gd name="T90" fmla="*/ 253 w 1094"/>
              <a:gd name="T91" fmla="*/ 330 h 779"/>
              <a:gd name="T92" fmla="*/ 229 w 1094"/>
              <a:gd name="T93" fmla="*/ 365 h 779"/>
              <a:gd name="T94" fmla="*/ 205 w 1094"/>
              <a:gd name="T95" fmla="*/ 399 h 779"/>
              <a:gd name="T96" fmla="*/ 182 w 1094"/>
              <a:gd name="T97" fmla="*/ 432 h 779"/>
              <a:gd name="T98" fmla="*/ 158 w 1094"/>
              <a:gd name="T99" fmla="*/ 464 h 779"/>
              <a:gd name="T100" fmla="*/ 132 w 1094"/>
              <a:gd name="T101" fmla="*/ 504 h 779"/>
              <a:gd name="T102" fmla="*/ 112 w 1094"/>
              <a:gd name="T103" fmla="*/ 533 h 779"/>
              <a:gd name="T104" fmla="*/ 96 w 1094"/>
              <a:gd name="T105" fmla="*/ 559 h 779"/>
              <a:gd name="T106" fmla="*/ 80 w 1094"/>
              <a:gd name="T107" fmla="*/ 585 h 779"/>
              <a:gd name="T108" fmla="*/ 67 w 1094"/>
              <a:gd name="T109" fmla="*/ 609 h 779"/>
              <a:gd name="T110" fmla="*/ 54 w 1094"/>
              <a:gd name="T111" fmla="*/ 632 h 779"/>
              <a:gd name="T112" fmla="*/ 44 w 1094"/>
              <a:gd name="T113" fmla="*/ 653 h 779"/>
              <a:gd name="T114" fmla="*/ 32 w 1094"/>
              <a:gd name="T115" fmla="*/ 680 h 779"/>
              <a:gd name="T116" fmla="*/ 25 w 1094"/>
              <a:gd name="T117" fmla="*/ 698 h 779"/>
              <a:gd name="T118" fmla="*/ 18 w 1094"/>
              <a:gd name="T119" fmla="*/ 716 h 779"/>
              <a:gd name="T120" fmla="*/ 14 w 1094"/>
              <a:gd name="T121" fmla="*/ 732 h 779"/>
              <a:gd name="T122" fmla="*/ 9 w 1094"/>
              <a:gd name="T123" fmla="*/ 748 h 779"/>
              <a:gd name="T124" fmla="*/ 4 w 1094"/>
              <a:gd name="T125" fmla="*/ 764 h 7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94"/>
              <a:gd name="T190" fmla="*/ 0 h 779"/>
              <a:gd name="T191" fmla="*/ 1094 w 1094"/>
              <a:gd name="T192" fmla="*/ 779 h 7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94" h="779">
                <a:moveTo>
                  <a:pt x="1094" y="779"/>
                </a:moveTo>
                <a:lnTo>
                  <a:pt x="1090" y="763"/>
                </a:lnTo>
                <a:lnTo>
                  <a:pt x="1088" y="747"/>
                </a:lnTo>
                <a:lnTo>
                  <a:pt x="1085" y="732"/>
                </a:lnTo>
                <a:lnTo>
                  <a:pt x="1081" y="716"/>
                </a:lnTo>
                <a:lnTo>
                  <a:pt x="1078" y="699"/>
                </a:lnTo>
                <a:lnTo>
                  <a:pt x="1075" y="684"/>
                </a:lnTo>
                <a:lnTo>
                  <a:pt x="1072" y="668"/>
                </a:lnTo>
                <a:lnTo>
                  <a:pt x="1068" y="652"/>
                </a:lnTo>
                <a:lnTo>
                  <a:pt x="1065" y="637"/>
                </a:lnTo>
                <a:lnTo>
                  <a:pt x="1063" y="622"/>
                </a:lnTo>
                <a:lnTo>
                  <a:pt x="1059" y="606"/>
                </a:lnTo>
                <a:lnTo>
                  <a:pt x="1056" y="591"/>
                </a:lnTo>
                <a:lnTo>
                  <a:pt x="1052" y="576"/>
                </a:lnTo>
                <a:lnTo>
                  <a:pt x="1049" y="560"/>
                </a:lnTo>
                <a:lnTo>
                  <a:pt x="1046" y="545"/>
                </a:lnTo>
                <a:lnTo>
                  <a:pt x="1043" y="531"/>
                </a:lnTo>
                <a:lnTo>
                  <a:pt x="1040" y="516"/>
                </a:lnTo>
                <a:lnTo>
                  <a:pt x="1036" y="503"/>
                </a:lnTo>
                <a:lnTo>
                  <a:pt x="1029" y="475"/>
                </a:lnTo>
                <a:lnTo>
                  <a:pt x="1026" y="461"/>
                </a:lnTo>
                <a:lnTo>
                  <a:pt x="1022" y="447"/>
                </a:lnTo>
                <a:lnTo>
                  <a:pt x="1019" y="434"/>
                </a:lnTo>
                <a:lnTo>
                  <a:pt x="1015" y="420"/>
                </a:lnTo>
                <a:lnTo>
                  <a:pt x="1012" y="408"/>
                </a:lnTo>
                <a:lnTo>
                  <a:pt x="1008" y="395"/>
                </a:lnTo>
                <a:lnTo>
                  <a:pt x="1005" y="383"/>
                </a:lnTo>
                <a:lnTo>
                  <a:pt x="1001" y="370"/>
                </a:lnTo>
                <a:lnTo>
                  <a:pt x="998" y="359"/>
                </a:lnTo>
                <a:lnTo>
                  <a:pt x="993" y="347"/>
                </a:lnTo>
                <a:lnTo>
                  <a:pt x="990" y="336"/>
                </a:lnTo>
                <a:lnTo>
                  <a:pt x="986" y="324"/>
                </a:lnTo>
                <a:lnTo>
                  <a:pt x="982" y="314"/>
                </a:lnTo>
                <a:lnTo>
                  <a:pt x="977" y="303"/>
                </a:lnTo>
                <a:lnTo>
                  <a:pt x="974" y="293"/>
                </a:lnTo>
                <a:lnTo>
                  <a:pt x="969" y="282"/>
                </a:lnTo>
                <a:lnTo>
                  <a:pt x="964" y="272"/>
                </a:lnTo>
                <a:lnTo>
                  <a:pt x="961" y="263"/>
                </a:lnTo>
                <a:lnTo>
                  <a:pt x="950" y="244"/>
                </a:lnTo>
                <a:lnTo>
                  <a:pt x="946" y="236"/>
                </a:lnTo>
                <a:lnTo>
                  <a:pt x="941" y="228"/>
                </a:lnTo>
                <a:lnTo>
                  <a:pt x="937" y="220"/>
                </a:lnTo>
                <a:lnTo>
                  <a:pt x="931" y="212"/>
                </a:lnTo>
                <a:lnTo>
                  <a:pt x="926" y="204"/>
                </a:lnTo>
                <a:lnTo>
                  <a:pt x="920" y="197"/>
                </a:lnTo>
                <a:lnTo>
                  <a:pt x="916" y="190"/>
                </a:lnTo>
                <a:lnTo>
                  <a:pt x="910" y="183"/>
                </a:lnTo>
                <a:lnTo>
                  <a:pt x="905" y="177"/>
                </a:lnTo>
                <a:lnTo>
                  <a:pt x="899" y="170"/>
                </a:lnTo>
                <a:lnTo>
                  <a:pt x="894" y="164"/>
                </a:lnTo>
                <a:lnTo>
                  <a:pt x="889" y="158"/>
                </a:lnTo>
                <a:lnTo>
                  <a:pt x="883" y="154"/>
                </a:lnTo>
                <a:lnTo>
                  <a:pt x="879" y="148"/>
                </a:lnTo>
                <a:lnTo>
                  <a:pt x="873" y="143"/>
                </a:lnTo>
                <a:lnTo>
                  <a:pt x="867" y="139"/>
                </a:lnTo>
                <a:lnTo>
                  <a:pt x="862" y="134"/>
                </a:lnTo>
                <a:lnTo>
                  <a:pt x="857" y="131"/>
                </a:lnTo>
                <a:lnTo>
                  <a:pt x="847" y="123"/>
                </a:lnTo>
                <a:lnTo>
                  <a:pt x="842" y="119"/>
                </a:lnTo>
                <a:lnTo>
                  <a:pt x="837" y="116"/>
                </a:lnTo>
                <a:lnTo>
                  <a:pt x="832" y="112"/>
                </a:lnTo>
                <a:lnTo>
                  <a:pt x="828" y="110"/>
                </a:lnTo>
                <a:lnTo>
                  <a:pt x="823" y="106"/>
                </a:lnTo>
                <a:lnTo>
                  <a:pt x="818" y="104"/>
                </a:lnTo>
                <a:lnTo>
                  <a:pt x="814" y="102"/>
                </a:lnTo>
                <a:lnTo>
                  <a:pt x="809" y="99"/>
                </a:lnTo>
                <a:lnTo>
                  <a:pt x="805" y="97"/>
                </a:lnTo>
                <a:lnTo>
                  <a:pt x="801" y="95"/>
                </a:lnTo>
                <a:lnTo>
                  <a:pt x="796" y="92"/>
                </a:lnTo>
                <a:lnTo>
                  <a:pt x="792" y="90"/>
                </a:lnTo>
                <a:lnTo>
                  <a:pt x="787" y="87"/>
                </a:lnTo>
                <a:lnTo>
                  <a:pt x="784" y="84"/>
                </a:lnTo>
                <a:lnTo>
                  <a:pt x="779" y="82"/>
                </a:lnTo>
                <a:lnTo>
                  <a:pt x="774" y="80"/>
                </a:lnTo>
                <a:lnTo>
                  <a:pt x="770" y="77"/>
                </a:lnTo>
                <a:lnTo>
                  <a:pt x="765" y="74"/>
                </a:lnTo>
                <a:lnTo>
                  <a:pt x="757" y="68"/>
                </a:lnTo>
                <a:lnTo>
                  <a:pt x="752" y="65"/>
                </a:lnTo>
                <a:lnTo>
                  <a:pt x="748" y="61"/>
                </a:lnTo>
                <a:lnTo>
                  <a:pt x="743" y="58"/>
                </a:lnTo>
                <a:lnTo>
                  <a:pt x="739" y="54"/>
                </a:lnTo>
                <a:lnTo>
                  <a:pt x="733" y="51"/>
                </a:lnTo>
                <a:lnTo>
                  <a:pt x="728" y="47"/>
                </a:lnTo>
                <a:lnTo>
                  <a:pt x="723" y="43"/>
                </a:lnTo>
                <a:lnTo>
                  <a:pt x="718" y="39"/>
                </a:lnTo>
                <a:lnTo>
                  <a:pt x="712" y="36"/>
                </a:lnTo>
                <a:lnTo>
                  <a:pt x="707" y="32"/>
                </a:lnTo>
                <a:lnTo>
                  <a:pt x="701" y="29"/>
                </a:lnTo>
                <a:lnTo>
                  <a:pt x="696" y="25"/>
                </a:lnTo>
                <a:lnTo>
                  <a:pt x="689" y="22"/>
                </a:lnTo>
                <a:lnTo>
                  <a:pt x="683" y="18"/>
                </a:lnTo>
                <a:lnTo>
                  <a:pt x="676" y="15"/>
                </a:lnTo>
                <a:lnTo>
                  <a:pt x="669" y="12"/>
                </a:lnTo>
                <a:lnTo>
                  <a:pt x="662" y="10"/>
                </a:lnTo>
                <a:lnTo>
                  <a:pt x="655" y="7"/>
                </a:lnTo>
                <a:lnTo>
                  <a:pt x="639" y="3"/>
                </a:lnTo>
                <a:lnTo>
                  <a:pt x="631" y="2"/>
                </a:lnTo>
                <a:lnTo>
                  <a:pt x="623" y="1"/>
                </a:lnTo>
                <a:lnTo>
                  <a:pt x="613" y="0"/>
                </a:lnTo>
                <a:lnTo>
                  <a:pt x="604" y="0"/>
                </a:lnTo>
                <a:lnTo>
                  <a:pt x="595" y="0"/>
                </a:lnTo>
                <a:lnTo>
                  <a:pt x="586" y="1"/>
                </a:lnTo>
                <a:lnTo>
                  <a:pt x="575" y="1"/>
                </a:lnTo>
                <a:lnTo>
                  <a:pt x="566" y="3"/>
                </a:lnTo>
                <a:lnTo>
                  <a:pt x="557" y="4"/>
                </a:lnTo>
                <a:lnTo>
                  <a:pt x="546" y="7"/>
                </a:lnTo>
                <a:lnTo>
                  <a:pt x="536" y="9"/>
                </a:lnTo>
                <a:lnTo>
                  <a:pt x="527" y="12"/>
                </a:lnTo>
                <a:lnTo>
                  <a:pt x="516" y="16"/>
                </a:lnTo>
                <a:lnTo>
                  <a:pt x="506" y="21"/>
                </a:lnTo>
                <a:lnTo>
                  <a:pt x="497" y="25"/>
                </a:lnTo>
                <a:lnTo>
                  <a:pt x="486" y="30"/>
                </a:lnTo>
                <a:lnTo>
                  <a:pt x="477" y="36"/>
                </a:lnTo>
                <a:lnTo>
                  <a:pt x="466" y="41"/>
                </a:lnTo>
                <a:lnTo>
                  <a:pt x="448" y="56"/>
                </a:lnTo>
                <a:lnTo>
                  <a:pt x="439" y="65"/>
                </a:lnTo>
                <a:lnTo>
                  <a:pt x="429" y="73"/>
                </a:lnTo>
                <a:lnTo>
                  <a:pt x="421" y="82"/>
                </a:lnTo>
                <a:lnTo>
                  <a:pt x="412" y="91"/>
                </a:lnTo>
                <a:lnTo>
                  <a:pt x="404" y="102"/>
                </a:lnTo>
                <a:lnTo>
                  <a:pt x="396" y="112"/>
                </a:lnTo>
                <a:lnTo>
                  <a:pt x="387" y="123"/>
                </a:lnTo>
                <a:lnTo>
                  <a:pt x="378" y="134"/>
                </a:lnTo>
                <a:lnTo>
                  <a:pt x="370" y="145"/>
                </a:lnTo>
                <a:lnTo>
                  <a:pt x="363" y="156"/>
                </a:lnTo>
                <a:lnTo>
                  <a:pt x="355" y="169"/>
                </a:lnTo>
                <a:lnTo>
                  <a:pt x="347" y="180"/>
                </a:lnTo>
                <a:lnTo>
                  <a:pt x="339" y="193"/>
                </a:lnTo>
                <a:lnTo>
                  <a:pt x="332" y="206"/>
                </a:lnTo>
                <a:lnTo>
                  <a:pt x="324" y="218"/>
                </a:lnTo>
                <a:lnTo>
                  <a:pt x="316" y="230"/>
                </a:lnTo>
                <a:lnTo>
                  <a:pt x="309" y="243"/>
                </a:lnTo>
                <a:lnTo>
                  <a:pt x="301" y="256"/>
                </a:lnTo>
                <a:lnTo>
                  <a:pt x="285" y="281"/>
                </a:lnTo>
                <a:lnTo>
                  <a:pt x="277" y="293"/>
                </a:lnTo>
                <a:lnTo>
                  <a:pt x="268" y="306"/>
                </a:lnTo>
                <a:lnTo>
                  <a:pt x="261" y="317"/>
                </a:lnTo>
                <a:lnTo>
                  <a:pt x="253" y="330"/>
                </a:lnTo>
                <a:lnTo>
                  <a:pt x="245" y="341"/>
                </a:lnTo>
                <a:lnTo>
                  <a:pt x="237" y="353"/>
                </a:lnTo>
                <a:lnTo>
                  <a:pt x="229" y="365"/>
                </a:lnTo>
                <a:lnTo>
                  <a:pt x="221" y="376"/>
                </a:lnTo>
                <a:lnTo>
                  <a:pt x="213" y="388"/>
                </a:lnTo>
                <a:lnTo>
                  <a:pt x="205" y="399"/>
                </a:lnTo>
                <a:lnTo>
                  <a:pt x="197" y="410"/>
                </a:lnTo>
                <a:lnTo>
                  <a:pt x="189" y="421"/>
                </a:lnTo>
                <a:lnTo>
                  <a:pt x="182" y="432"/>
                </a:lnTo>
                <a:lnTo>
                  <a:pt x="173" y="443"/>
                </a:lnTo>
                <a:lnTo>
                  <a:pt x="167" y="454"/>
                </a:lnTo>
                <a:lnTo>
                  <a:pt x="158" y="464"/>
                </a:lnTo>
                <a:lnTo>
                  <a:pt x="151" y="474"/>
                </a:lnTo>
                <a:lnTo>
                  <a:pt x="145" y="484"/>
                </a:lnTo>
                <a:lnTo>
                  <a:pt x="132" y="504"/>
                </a:lnTo>
                <a:lnTo>
                  <a:pt x="125" y="514"/>
                </a:lnTo>
                <a:lnTo>
                  <a:pt x="119" y="523"/>
                </a:lnTo>
                <a:lnTo>
                  <a:pt x="112" y="533"/>
                </a:lnTo>
                <a:lnTo>
                  <a:pt x="106" y="542"/>
                </a:lnTo>
                <a:lnTo>
                  <a:pt x="101" y="551"/>
                </a:lnTo>
                <a:lnTo>
                  <a:pt x="96" y="559"/>
                </a:lnTo>
                <a:lnTo>
                  <a:pt x="90" y="569"/>
                </a:lnTo>
                <a:lnTo>
                  <a:pt x="85" y="577"/>
                </a:lnTo>
                <a:lnTo>
                  <a:pt x="80" y="585"/>
                </a:lnTo>
                <a:lnTo>
                  <a:pt x="75" y="593"/>
                </a:lnTo>
                <a:lnTo>
                  <a:pt x="70" y="601"/>
                </a:lnTo>
                <a:lnTo>
                  <a:pt x="67" y="609"/>
                </a:lnTo>
                <a:lnTo>
                  <a:pt x="62" y="617"/>
                </a:lnTo>
                <a:lnTo>
                  <a:pt x="59" y="625"/>
                </a:lnTo>
                <a:lnTo>
                  <a:pt x="54" y="632"/>
                </a:lnTo>
                <a:lnTo>
                  <a:pt x="51" y="639"/>
                </a:lnTo>
                <a:lnTo>
                  <a:pt x="47" y="646"/>
                </a:lnTo>
                <a:lnTo>
                  <a:pt x="44" y="653"/>
                </a:lnTo>
                <a:lnTo>
                  <a:pt x="38" y="667"/>
                </a:lnTo>
                <a:lnTo>
                  <a:pt x="35" y="674"/>
                </a:lnTo>
                <a:lnTo>
                  <a:pt x="32" y="680"/>
                </a:lnTo>
                <a:lnTo>
                  <a:pt x="30" y="687"/>
                </a:lnTo>
                <a:lnTo>
                  <a:pt x="28" y="693"/>
                </a:lnTo>
                <a:lnTo>
                  <a:pt x="25" y="698"/>
                </a:lnTo>
                <a:lnTo>
                  <a:pt x="23" y="704"/>
                </a:lnTo>
                <a:lnTo>
                  <a:pt x="21" y="710"/>
                </a:lnTo>
                <a:lnTo>
                  <a:pt x="18" y="716"/>
                </a:lnTo>
                <a:lnTo>
                  <a:pt x="17" y="721"/>
                </a:lnTo>
                <a:lnTo>
                  <a:pt x="15" y="727"/>
                </a:lnTo>
                <a:lnTo>
                  <a:pt x="14" y="732"/>
                </a:lnTo>
                <a:lnTo>
                  <a:pt x="11" y="738"/>
                </a:lnTo>
                <a:lnTo>
                  <a:pt x="10" y="744"/>
                </a:lnTo>
                <a:lnTo>
                  <a:pt x="9" y="748"/>
                </a:lnTo>
                <a:lnTo>
                  <a:pt x="7" y="754"/>
                </a:lnTo>
                <a:lnTo>
                  <a:pt x="6" y="759"/>
                </a:lnTo>
                <a:lnTo>
                  <a:pt x="4" y="764"/>
                </a:lnTo>
                <a:lnTo>
                  <a:pt x="3" y="769"/>
                </a:lnTo>
                <a:lnTo>
                  <a:pt x="0" y="77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1" name="Freeform 152"/>
          <p:cNvSpPr>
            <a:spLocks/>
          </p:cNvSpPr>
          <p:nvPr/>
        </p:nvSpPr>
        <p:spPr bwMode="auto">
          <a:xfrm>
            <a:off x="2714625" y="2130425"/>
            <a:ext cx="646113" cy="660400"/>
          </a:xfrm>
          <a:custGeom>
            <a:avLst/>
            <a:gdLst>
              <a:gd name="T0" fmla="*/ 1216 w 1220"/>
              <a:gd name="T1" fmla="*/ 1199 h 1247"/>
              <a:gd name="T2" fmla="*/ 1211 w 1220"/>
              <a:gd name="T3" fmla="*/ 1135 h 1247"/>
              <a:gd name="T4" fmla="*/ 1206 w 1220"/>
              <a:gd name="T5" fmla="*/ 1070 h 1247"/>
              <a:gd name="T6" fmla="*/ 1203 w 1220"/>
              <a:gd name="T7" fmla="*/ 1004 h 1247"/>
              <a:gd name="T8" fmla="*/ 1200 w 1220"/>
              <a:gd name="T9" fmla="*/ 920 h 1247"/>
              <a:gd name="T10" fmla="*/ 1198 w 1220"/>
              <a:gd name="T11" fmla="*/ 850 h 1247"/>
              <a:gd name="T12" fmla="*/ 1197 w 1220"/>
              <a:gd name="T13" fmla="*/ 777 h 1247"/>
              <a:gd name="T14" fmla="*/ 1194 w 1220"/>
              <a:gd name="T15" fmla="*/ 703 h 1247"/>
              <a:gd name="T16" fmla="*/ 1189 w 1220"/>
              <a:gd name="T17" fmla="*/ 626 h 1247"/>
              <a:gd name="T18" fmla="*/ 1176 w 1220"/>
              <a:gd name="T19" fmla="*/ 528 h 1247"/>
              <a:gd name="T20" fmla="*/ 1160 w 1220"/>
              <a:gd name="T21" fmla="*/ 448 h 1247"/>
              <a:gd name="T22" fmla="*/ 1139 w 1220"/>
              <a:gd name="T23" fmla="*/ 369 h 1247"/>
              <a:gd name="T24" fmla="*/ 1113 w 1220"/>
              <a:gd name="T25" fmla="*/ 294 h 1247"/>
              <a:gd name="T26" fmla="*/ 1080 w 1220"/>
              <a:gd name="T27" fmla="*/ 227 h 1247"/>
              <a:gd name="T28" fmla="*/ 1033 w 1220"/>
              <a:gd name="T29" fmla="*/ 156 h 1247"/>
              <a:gd name="T30" fmla="*/ 990 w 1220"/>
              <a:gd name="T31" fmla="*/ 112 h 1247"/>
              <a:gd name="T32" fmla="*/ 944 w 1220"/>
              <a:gd name="T33" fmla="*/ 77 h 1247"/>
              <a:gd name="T34" fmla="*/ 896 w 1220"/>
              <a:gd name="T35" fmla="*/ 51 h 1247"/>
              <a:gd name="T36" fmla="*/ 850 w 1220"/>
              <a:gd name="T37" fmla="*/ 31 h 1247"/>
              <a:gd name="T38" fmla="*/ 794 w 1220"/>
              <a:gd name="T39" fmla="*/ 14 h 1247"/>
              <a:gd name="T40" fmla="*/ 754 w 1220"/>
              <a:gd name="T41" fmla="*/ 5 h 1247"/>
              <a:gd name="T42" fmla="*/ 716 w 1220"/>
              <a:gd name="T43" fmla="*/ 1 h 1247"/>
              <a:gd name="T44" fmla="*/ 677 w 1220"/>
              <a:gd name="T45" fmla="*/ 1 h 1247"/>
              <a:gd name="T46" fmla="*/ 631 w 1220"/>
              <a:gd name="T47" fmla="*/ 7 h 1247"/>
              <a:gd name="T48" fmla="*/ 594 w 1220"/>
              <a:gd name="T49" fmla="*/ 18 h 1247"/>
              <a:gd name="T50" fmla="*/ 557 w 1220"/>
              <a:gd name="T51" fmla="*/ 34 h 1247"/>
              <a:gd name="T52" fmla="*/ 520 w 1220"/>
              <a:gd name="T53" fmla="*/ 59 h 1247"/>
              <a:gd name="T54" fmla="*/ 485 w 1220"/>
              <a:gd name="T55" fmla="*/ 92 h 1247"/>
              <a:gd name="T56" fmla="*/ 442 w 1220"/>
              <a:gd name="T57" fmla="*/ 149 h 1247"/>
              <a:gd name="T58" fmla="*/ 410 w 1220"/>
              <a:gd name="T59" fmla="*/ 207 h 1247"/>
              <a:gd name="T60" fmla="*/ 380 w 1220"/>
              <a:gd name="T61" fmla="*/ 272 h 1247"/>
              <a:gd name="T62" fmla="*/ 352 w 1220"/>
              <a:gd name="T63" fmla="*/ 340 h 1247"/>
              <a:gd name="T64" fmla="*/ 325 w 1220"/>
              <a:gd name="T65" fmla="*/ 409 h 1247"/>
              <a:gd name="T66" fmla="*/ 295 w 1220"/>
              <a:gd name="T67" fmla="*/ 489 h 1247"/>
              <a:gd name="T68" fmla="*/ 274 w 1220"/>
              <a:gd name="T69" fmla="*/ 545 h 1247"/>
              <a:gd name="T70" fmla="*/ 254 w 1220"/>
              <a:gd name="T71" fmla="*/ 596 h 1247"/>
              <a:gd name="T72" fmla="*/ 233 w 1220"/>
              <a:gd name="T73" fmla="*/ 640 h 1247"/>
              <a:gd name="T74" fmla="*/ 212 w 1220"/>
              <a:gd name="T75" fmla="*/ 679 h 1247"/>
              <a:gd name="T76" fmla="*/ 185 w 1220"/>
              <a:gd name="T77" fmla="*/ 719 h 1247"/>
              <a:gd name="T78" fmla="*/ 162 w 1220"/>
              <a:gd name="T79" fmla="*/ 747 h 1247"/>
              <a:gd name="T80" fmla="*/ 140 w 1220"/>
              <a:gd name="T81" fmla="*/ 775 h 1247"/>
              <a:gd name="T82" fmla="*/ 118 w 1220"/>
              <a:gd name="T83" fmla="*/ 804 h 1247"/>
              <a:gd name="T84" fmla="*/ 93 w 1220"/>
              <a:gd name="T85" fmla="*/ 850 h 1247"/>
              <a:gd name="T86" fmla="*/ 76 w 1220"/>
              <a:gd name="T87" fmla="*/ 895 h 1247"/>
              <a:gd name="T88" fmla="*/ 63 w 1220"/>
              <a:gd name="T89" fmla="*/ 947 h 1247"/>
              <a:gd name="T90" fmla="*/ 50 w 1220"/>
              <a:gd name="T91" fmla="*/ 1001 h 1247"/>
              <a:gd name="T92" fmla="*/ 41 w 1220"/>
              <a:gd name="T93" fmla="*/ 1053 h 1247"/>
              <a:gd name="T94" fmla="*/ 29 w 1220"/>
              <a:gd name="T95" fmla="*/ 1111 h 1247"/>
              <a:gd name="T96" fmla="*/ 22 w 1220"/>
              <a:gd name="T97" fmla="*/ 1149 h 1247"/>
              <a:gd name="T98" fmla="*/ 15 w 1220"/>
              <a:gd name="T99" fmla="*/ 1180 h 1247"/>
              <a:gd name="T100" fmla="*/ 9 w 1220"/>
              <a:gd name="T101" fmla="*/ 1207 h 1247"/>
              <a:gd name="T102" fmla="*/ 4 w 1220"/>
              <a:gd name="T103" fmla="*/ 1230 h 12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0"/>
              <a:gd name="T157" fmla="*/ 0 h 1247"/>
              <a:gd name="T158" fmla="*/ 1220 w 1220"/>
              <a:gd name="T159" fmla="*/ 1247 h 12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0" h="1247">
                <a:moveTo>
                  <a:pt x="1220" y="1247"/>
                </a:moveTo>
                <a:lnTo>
                  <a:pt x="1219" y="1231"/>
                </a:lnTo>
                <a:lnTo>
                  <a:pt x="1218" y="1215"/>
                </a:lnTo>
                <a:lnTo>
                  <a:pt x="1216" y="1199"/>
                </a:lnTo>
                <a:lnTo>
                  <a:pt x="1215" y="1184"/>
                </a:lnTo>
                <a:lnTo>
                  <a:pt x="1213" y="1167"/>
                </a:lnTo>
                <a:lnTo>
                  <a:pt x="1212" y="1151"/>
                </a:lnTo>
                <a:lnTo>
                  <a:pt x="1211" y="1135"/>
                </a:lnTo>
                <a:lnTo>
                  <a:pt x="1210" y="1119"/>
                </a:lnTo>
                <a:lnTo>
                  <a:pt x="1209" y="1103"/>
                </a:lnTo>
                <a:lnTo>
                  <a:pt x="1208" y="1086"/>
                </a:lnTo>
                <a:lnTo>
                  <a:pt x="1206" y="1070"/>
                </a:lnTo>
                <a:lnTo>
                  <a:pt x="1205" y="1054"/>
                </a:lnTo>
                <a:lnTo>
                  <a:pt x="1204" y="1038"/>
                </a:lnTo>
                <a:lnTo>
                  <a:pt x="1203" y="1021"/>
                </a:lnTo>
                <a:lnTo>
                  <a:pt x="1203" y="1004"/>
                </a:lnTo>
                <a:lnTo>
                  <a:pt x="1202" y="988"/>
                </a:lnTo>
                <a:lnTo>
                  <a:pt x="1201" y="971"/>
                </a:lnTo>
                <a:lnTo>
                  <a:pt x="1201" y="954"/>
                </a:lnTo>
                <a:lnTo>
                  <a:pt x="1200" y="920"/>
                </a:lnTo>
                <a:lnTo>
                  <a:pt x="1198" y="902"/>
                </a:lnTo>
                <a:lnTo>
                  <a:pt x="1198" y="885"/>
                </a:lnTo>
                <a:lnTo>
                  <a:pt x="1198" y="867"/>
                </a:lnTo>
                <a:lnTo>
                  <a:pt x="1198" y="850"/>
                </a:lnTo>
                <a:lnTo>
                  <a:pt x="1197" y="831"/>
                </a:lnTo>
                <a:lnTo>
                  <a:pt x="1197" y="814"/>
                </a:lnTo>
                <a:lnTo>
                  <a:pt x="1197" y="796"/>
                </a:lnTo>
                <a:lnTo>
                  <a:pt x="1197" y="777"/>
                </a:lnTo>
                <a:lnTo>
                  <a:pt x="1196" y="760"/>
                </a:lnTo>
                <a:lnTo>
                  <a:pt x="1196" y="741"/>
                </a:lnTo>
                <a:lnTo>
                  <a:pt x="1195" y="721"/>
                </a:lnTo>
                <a:lnTo>
                  <a:pt x="1194" y="703"/>
                </a:lnTo>
                <a:lnTo>
                  <a:pt x="1193" y="684"/>
                </a:lnTo>
                <a:lnTo>
                  <a:pt x="1191" y="666"/>
                </a:lnTo>
                <a:lnTo>
                  <a:pt x="1190" y="646"/>
                </a:lnTo>
                <a:lnTo>
                  <a:pt x="1189" y="626"/>
                </a:lnTo>
                <a:lnTo>
                  <a:pt x="1187" y="608"/>
                </a:lnTo>
                <a:lnTo>
                  <a:pt x="1184" y="588"/>
                </a:lnTo>
                <a:lnTo>
                  <a:pt x="1180" y="549"/>
                </a:lnTo>
                <a:lnTo>
                  <a:pt x="1176" y="528"/>
                </a:lnTo>
                <a:lnTo>
                  <a:pt x="1173" y="508"/>
                </a:lnTo>
                <a:lnTo>
                  <a:pt x="1169" y="489"/>
                </a:lnTo>
                <a:lnTo>
                  <a:pt x="1165" y="468"/>
                </a:lnTo>
                <a:lnTo>
                  <a:pt x="1160" y="448"/>
                </a:lnTo>
                <a:lnTo>
                  <a:pt x="1156" y="428"/>
                </a:lnTo>
                <a:lnTo>
                  <a:pt x="1151" y="409"/>
                </a:lnTo>
                <a:lnTo>
                  <a:pt x="1145" y="389"/>
                </a:lnTo>
                <a:lnTo>
                  <a:pt x="1139" y="369"/>
                </a:lnTo>
                <a:lnTo>
                  <a:pt x="1134" y="350"/>
                </a:lnTo>
                <a:lnTo>
                  <a:pt x="1127" y="331"/>
                </a:lnTo>
                <a:lnTo>
                  <a:pt x="1120" y="312"/>
                </a:lnTo>
                <a:lnTo>
                  <a:pt x="1113" y="294"/>
                </a:lnTo>
                <a:lnTo>
                  <a:pt x="1106" y="277"/>
                </a:lnTo>
                <a:lnTo>
                  <a:pt x="1098" y="259"/>
                </a:lnTo>
                <a:lnTo>
                  <a:pt x="1090" y="243"/>
                </a:lnTo>
                <a:lnTo>
                  <a:pt x="1080" y="227"/>
                </a:lnTo>
                <a:lnTo>
                  <a:pt x="1072" y="210"/>
                </a:lnTo>
                <a:lnTo>
                  <a:pt x="1054" y="182"/>
                </a:lnTo>
                <a:lnTo>
                  <a:pt x="1043" y="169"/>
                </a:lnTo>
                <a:lnTo>
                  <a:pt x="1033" y="156"/>
                </a:lnTo>
                <a:lnTo>
                  <a:pt x="1022" y="143"/>
                </a:lnTo>
                <a:lnTo>
                  <a:pt x="1012" y="133"/>
                </a:lnTo>
                <a:lnTo>
                  <a:pt x="1000" y="121"/>
                </a:lnTo>
                <a:lnTo>
                  <a:pt x="990" y="112"/>
                </a:lnTo>
                <a:lnTo>
                  <a:pt x="978" y="103"/>
                </a:lnTo>
                <a:lnTo>
                  <a:pt x="967" y="93"/>
                </a:lnTo>
                <a:lnTo>
                  <a:pt x="955" y="85"/>
                </a:lnTo>
                <a:lnTo>
                  <a:pt x="944" y="77"/>
                </a:lnTo>
                <a:lnTo>
                  <a:pt x="932" y="70"/>
                </a:lnTo>
                <a:lnTo>
                  <a:pt x="919" y="63"/>
                </a:lnTo>
                <a:lnTo>
                  <a:pt x="908" y="56"/>
                </a:lnTo>
                <a:lnTo>
                  <a:pt x="896" y="51"/>
                </a:lnTo>
                <a:lnTo>
                  <a:pt x="885" y="46"/>
                </a:lnTo>
                <a:lnTo>
                  <a:pt x="873" y="40"/>
                </a:lnTo>
                <a:lnTo>
                  <a:pt x="861" y="36"/>
                </a:lnTo>
                <a:lnTo>
                  <a:pt x="850" y="31"/>
                </a:lnTo>
                <a:lnTo>
                  <a:pt x="827" y="24"/>
                </a:lnTo>
                <a:lnTo>
                  <a:pt x="816" y="20"/>
                </a:lnTo>
                <a:lnTo>
                  <a:pt x="806" y="17"/>
                </a:lnTo>
                <a:lnTo>
                  <a:pt x="794" y="14"/>
                </a:lnTo>
                <a:lnTo>
                  <a:pt x="784" y="11"/>
                </a:lnTo>
                <a:lnTo>
                  <a:pt x="773" y="9"/>
                </a:lnTo>
                <a:lnTo>
                  <a:pt x="764" y="7"/>
                </a:lnTo>
                <a:lnTo>
                  <a:pt x="754" y="5"/>
                </a:lnTo>
                <a:lnTo>
                  <a:pt x="745" y="3"/>
                </a:lnTo>
                <a:lnTo>
                  <a:pt x="734" y="2"/>
                </a:lnTo>
                <a:lnTo>
                  <a:pt x="725" y="1"/>
                </a:lnTo>
                <a:lnTo>
                  <a:pt x="716" y="1"/>
                </a:lnTo>
                <a:lnTo>
                  <a:pt x="705" y="0"/>
                </a:lnTo>
                <a:lnTo>
                  <a:pt x="696" y="0"/>
                </a:lnTo>
                <a:lnTo>
                  <a:pt x="687" y="0"/>
                </a:lnTo>
                <a:lnTo>
                  <a:pt x="677" y="1"/>
                </a:lnTo>
                <a:lnTo>
                  <a:pt x="668" y="1"/>
                </a:lnTo>
                <a:lnTo>
                  <a:pt x="659" y="2"/>
                </a:lnTo>
                <a:lnTo>
                  <a:pt x="650" y="3"/>
                </a:lnTo>
                <a:lnTo>
                  <a:pt x="631" y="7"/>
                </a:lnTo>
                <a:lnTo>
                  <a:pt x="622" y="9"/>
                </a:lnTo>
                <a:lnTo>
                  <a:pt x="613" y="11"/>
                </a:lnTo>
                <a:lnTo>
                  <a:pt x="603" y="15"/>
                </a:lnTo>
                <a:lnTo>
                  <a:pt x="594" y="18"/>
                </a:lnTo>
                <a:lnTo>
                  <a:pt x="585" y="22"/>
                </a:lnTo>
                <a:lnTo>
                  <a:pt x="575" y="25"/>
                </a:lnTo>
                <a:lnTo>
                  <a:pt x="566" y="30"/>
                </a:lnTo>
                <a:lnTo>
                  <a:pt x="557" y="34"/>
                </a:lnTo>
                <a:lnTo>
                  <a:pt x="548" y="40"/>
                </a:lnTo>
                <a:lnTo>
                  <a:pt x="538" y="46"/>
                </a:lnTo>
                <a:lnTo>
                  <a:pt x="529" y="52"/>
                </a:lnTo>
                <a:lnTo>
                  <a:pt x="520" y="59"/>
                </a:lnTo>
                <a:lnTo>
                  <a:pt x="512" y="67"/>
                </a:lnTo>
                <a:lnTo>
                  <a:pt x="503" y="75"/>
                </a:lnTo>
                <a:lnTo>
                  <a:pt x="493" y="83"/>
                </a:lnTo>
                <a:lnTo>
                  <a:pt x="485" y="92"/>
                </a:lnTo>
                <a:lnTo>
                  <a:pt x="476" y="103"/>
                </a:lnTo>
                <a:lnTo>
                  <a:pt x="468" y="113"/>
                </a:lnTo>
                <a:lnTo>
                  <a:pt x="450" y="136"/>
                </a:lnTo>
                <a:lnTo>
                  <a:pt x="442" y="149"/>
                </a:lnTo>
                <a:lnTo>
                  <a:pt x="434" y="163"/>
                </a:lnTo>
                <a:lnTo>
                  <a:pt x="426" y="177"/>
                </a:lnTo>
                <a:lnTo>
                  <a:pt x="418" y="192"/>
                </a:lnTo>
                <a:lnTo>
                  <a:pt x="410" y="207"/>
                </a:lnTo>
                <a:lnTo>
                  <a:pt x="402" y="222"/>
                </a:lnTo>
                <a:lnTo>
                  <a:pt x="395" y="238"/>
                </a:lnTo>
                <a:lnTo>
                  <a:pt x="387" y="256"/>
                </a:lnTo>
                <a:lnTo>
                  <a:pt x="380" y="272"/>
                </a:lnTo>
                <a:lnTo>
                  <a:pt x="373" y="289"/>
                </a:lnTo>
                <a:lnTo>
                  <a:pt x="366" y="305"/>
                </a:lnTo>
                <a:lnTo>
                  <a:pt x="359" y="323"/>
                </a:lnTo>
                <a:lnTo>
                  <a:pt x="352" y="340"/>
                </a:lnTo>
                <a:lnTo>
                  <a:pt x="345" y="358"/>
                </a:lnTo>
                <a:lnTo>
                  <a:pt x="338" y="375"/>
                </a:lnTo>
                <a:lnTo>
                  <a:pt x="332" y="392"/>
                </a:lnTo>
                <a:lnTo>
                  <a:pt x="325" y="409"/>
                </a:lnTo>
                <a:lnTo>
                  <a:pt x="320" y="426"/>
                </a:lnTo>
                <a:lnTo>
                  <a:pt x="307" y="457"/>
                </a:lnTo>
                <a:lnTo>
                  <a:pt x="301" y="473"/>
                </a:lnTo>
                <a:lnTo>
                  <a:pt x="295" y="489"/>
                </a:lnTo>
                <a:lnTo>
                  <a:pt x="291" y="504"/>
                </a:lnTo>
                <a:lnTo>
                  <a:pt x="285" y="518"/>
                </a:lnTo>
                <a:lnTo>
                  <a:pt x="279" y="531"/>
                </a:lnTo>
                <a:lnTo>
                  <a:pt x="274" y="545"/>
                </a:lnTo>
                <a:lnTo>
                  <a:pt x="269" y="559"/>
                </a:lnTo>
                <a:lnTo>
                  <a:pt x="264" y="572"/>
                </a:lnTo>
                <a:lnTo>
                  <a:pt x="258" y="584"/>
                </a:lnTo>
                <a:lnTo>
                  <a:pt x="254" y="596"/>
                </a:lnTo>
                <a:lnTo>
                  <a:pt x="248" y="608"/>
                </a:lnTo>
                <a:lnTo>
                  <a:pt x="243" y="619"/>
                </a:lnTo>
                <a:lnTo>
                  <a:pt x="239" y="630"/>
                </a:lnTo>
                <a:lnTo>
                  <a:pt x="233" y="640"/>
                </a:lnTo>
                <a:lnTo>
                  <a:pt x="228" y="651"/>
                </a:lnTo>
                <a:lnTo>
                  <a:pt x="222" y="660"/>
                </a:lnTo>
                <a:lnTo>
                  <a:pt x="218" y="670"/>
                </a:lnTo>
                <a:lnTo>
                  <a:pt x="212" y="679"/>
                </a:lnTo>
                <a:lnTo>
                  <a:pt x="201" y="696"/>
                </a:lnTo>
                <a:lnTo>
                  <a:pt x="196" y="704"/>
                </a:lnTo>
                <a:lnTo>
                  <a:pt x="191" y="712"/>
                </a:lnTo>
                <a:lnTo>
                  <a:pt x="185" y="719"/>
                </a:lnTo>
                <a:lnTo>
                  <a:pt x="179" y="726"/>
                </a:lnTo>
                <a:lnTo>
                  <a:pt x="174" y="733"/>
                </a:lnTo>
                <a:lnTo>
                  <a:pt x="168" y="740"/>
                </a:lnTo>
                <a:lnTo>
                  <a:pt x="162" y="747"/>
                </a:lnTo>
                <a:lnTo>
                  <a:pt x="156" y="754"/>
                </a:lnTo>
                <a:lnTo>
                  <a:pt x="151" y="761"/>
                </a:lnTo>
                <a:lnTo>
                  <a:pt x="145" y="768"/>
                </a:lnTo>
                <a:lnTo>
                  <a:pt x="140" y="775"/>
                </a:lnTo>
                <a:lnTo>
                  <a:pt x="134" y="782"/>
                </a:lnTo>
                <a:lnTo>
                  <a:pt x="129" y="789"/>
                </a:lnTo>
                <a:lnTo>
                  <a:pt x="123" y="797"/>
                </a:lnTo>
                <a:lnTo>
                  <a:pt x="118" y="804"/>
                </a:lnTo>
                <a:lnTo>
                  <a:pt x="112" y="813"/>
                </a:lnTo>
                <a:lnTo>
                  <a:pt x="108" y="821"/>
                </a:lnTo>
                <a:lnTo>
                  <a:pt x="103" y="830"/>
                </a:lnTo>
                <a:lnTo>
                  <a:pt x="93" y="850"/>
                </a:lnTo>
                <a:lnTo>
                  <a:pt x="89" y="860"/>
                </a:lnTo>
                <a:lnTo>
                  <a:pt x="85" y="872"/>
                </a:lnTo>
                <a:lnTo>
                  <a:pt x="80" y="884"/>
                </a:lnTo>
                <a:lnTo>
                  <a:pt x="76" y="895"/>
                </a:lnTo>
                <a:lnTo>
                  <a:pt x="73" y="908"/>
                </a:lnTo>
                <a:lnTo>
                  <a:pt x="70" y="921"/>
                </a:lnTo>
                <a:lnTo>
                  <a:pt x="66" y="933"/>
                </a:lnTo>
                <a:lnTo>
                  <a:pt x="63" y="947"/>
                </a:lnTo>
                <a:lnTo>
                  <a:pt x="59" y="960"/>
                </a:lnTo>
                <a:lnTo>
                  <a:pt x="56" y="974"/>
                </a:lnTo>
                <a:lnTo>
                  <a:pt x="53" y="988"/>
                </a:lnTo>
                <a:lnTo>
                  <a:pt x="50" y="1001"/>
                </a:lnTo>
                <a:lnTo>
                  <a:pt x="48" y="1015"/>
                </a:lnTo>
                <a:lnTo>
                  <a:pt x="45" y="1027"/>
                </a:lnTo>
                <a:lnTo>
                  <a:pt x="43" y="1040"/>
                </a:lnTo>
                <a:lnTo>
                  <a:pt x="41" y="1053"/>
                </a:lnTo>
                <a:lnTo>
                  <a:pt x="38" y="1066"/>
                </a:lnTo>
                <a:lnTo>
                  <a:pt x="36" y="1078"/>
                </a:lnTo>
                <a:lnTo>
                  <a:pt x="31" y="1100"/>
                </a:lnTo>
                <a:lnTo>
                  <a:pt x="29" y="1111"/>
                </a:lnTo>
                <a:lnTo>
                  <a:pt x="28" y="1121"/>
                </a:lnTo>
                <a:lnTo>
                  <a:pt x="26" y="1130"/>
                </a:lnTo>
                <a:lnTo>
                  <a:pt x="24" y="1140"/>
                </a:lnTo>
                <a:lnTo>
                  <a:pt x="22" y="1149"/>
                </a:lnTo>
                <a:lnTo>
                  <a:pt x="21" y="1157"/>
                </a:lnTo>
                <a:lnTo>
                  <a:pt x="19" y="1165"/>
                </a:lnTo>
                <a:lnTo>
                  <a:pt x="17" y="1173"/>
                </a:lnTo>
                <a:lnTo>
                  <a:pt x="15" y="1180"/>
                </a:lnTo>
                <a:lnTo>
                  <a:pt x="14" y="1187"/>
                </a:lnTo>
                <a:lnTo>
                  <a:pt x="13" y="1194"/>
                </a:lnTo>
                <a:lnTo>
                  <a:pt x="10" y="1201"/>
                </a:lnTo>
                <a:lnTo>
                  <a:pt x="9" y="1207"/>
                </a:lnTo>
                <a:lnTo>
                  <a:pt x="8" y="1213"/>
                </a:lnTo>
                <a:lnTo>
                  <a:pt x="7" y="1218"/>
                </a:lnTo>
                <a:lnTo>
                  <a:pt x="6" y="1224"/>
                </a:lnTo>
                <a:lnTo>
                  <a:pt x="4" y="1230"/>
                </a:lnTo>
                <a:lnTo>
                  <a:pt x="2" y="1236"/>
                </a:lnTo>
                <a:lnTo>
                  <a:pt x="0" y="1247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2" name="Freeform 153"/>
          <p:cNvSpPr>
            <a:spLocks/>
          </p:cNvSpPr>
          <p:nvPr/>
        </p:nvSpPr>
        <p:spPr bwMode="auto">
          <a:xfrm>
            <a:off x="2917825" y="1217613"/>
            <a:ext cx="400050" cy="269875"/>
          </a:xfrm>
          <a:custGeom>
            <a:avLst/>
            <a:gdLst>
              <a:gd name="T0" fmla="*/ 458 w 754"/>
              <a:gd name="T1" fmla="*/ 0 h 509"/>
              <a:gd name="T2" fmla="*/ 427 w 754"/>
              <a:gd name="T3" fmla="*/ 0 h 509"/>
              <a:gd name="T4" fmla="*/ 392 w 754"/>
              <a:gd name="T5" fmla="*/ 0 h 509"/>
              <a:gd name="T6" fmla="*/ 356 w 754"/>
              <a:gd name="T7" fmla="*/ 3 h 509"/>
              <a:gd name="T8" fmla="*/ 318 w 754"/>
              <a:gd name="T9" fmla="*/ 6 h 509"/>
              <a:gd name="T10" fmla="*/ 279 w 754"/>
              <a:gd name="T11" fmla="*/ 12 h 509"/>
              <a:gd name="T12" fmla="*/ 226 w 754"/>
              <a:gd name="T13" fmla="*/ 24 h 509"/>
              <a:gd name="T14" fmla="*/ 188 w 754"/>
              <a:gd name="T15" fmla="*/ 36 h 509"/>
              <a:gd name="T16" fmla="*/ 150 w 754"/>
              <a:gd name="T17" fmla="*/ 54 h 509"/>
              <a:gd name="T18" fmla="*/ 115 w 754"/>
              <a:gd name="T19" fmla="*/ 73 h 509"/>
              <a:gd name="T20" fmla="*/ 83 w 754"/>
              <a:gd name="T21" fmla="*/ 98 h 509"/>
              <a:gd name="T22" fmla="*/ 55 w 754"/>
              <a:gd name="T23" fmla="*/ 126 h 509"/>
              <a:gd name="T24" fmla="*/ 26 w 754"/>
              <a:gd name="T25" fmla="*/ 170 h 509"/>
              <a:gd name="T26" fmla="*/ 11 w 754"/>
              <a:gd name="T27" fmla="*/ 207 h 509"/>
              <a:gd name="T28" fmla="*/ 3 w 754"/>
              <a:gd name="T29" fmla="*/ 246 h 509"/>
              <a:gd name="T30" fmla="*/ 0 w 754"/>
              <a:gd name="T31" fmla="*/ 287 h 509"/>
              <a:gd name="T32" fmla="*/ 4 w 754"/>
              <a:gd name="T33" fmla="*/ 327 h 509"/>
              <a:gd name="T34" fmla="*/ 12 w 754"/>
              <a:gd name="T35" fmla="*/ 367 h 509"/>
              <a:gd name="T36" fmla="*/ 25 w 754"/>
              <a:gd name="T37" fmla="*/ 401 h 509"/>
              <a:gd name="T38" fmla="*/ 49 w 754"/>
              <a:gd name="T39" fmla="*/ 441 h 509"/>
              <a:gd name="T40" fmla="*/ 72 w 754"/>
              <a:gd name="T41" fmla="*/ 465 h 509"/>
              <a:gd name="T42" fmla="*/ 99 w 754"/>
              <a:gd name="T43" fmla="*/ 482 h 509"/>
              <a:gd name="T44" fmla="*/ 128 w 754"/>
              <a:gd name="T45" fmla="*/ 496 h 509"/>
              <a:gd name="T46" fmla="*/ 159 w 754"/>
              <a:gd name="T47" fmla="*/ 504 h 509"/>
              <a:gd name="T48" fmla="*/ 191 w 754"/>
              <a:gd name="T49" fmla="*/ 509 h 509"/>
              <a:gd name="T50" fmla="*/ 238 w 754"/>
              <a:gd name="T51" fmla="*/ 508 h 509"/>
              <a:gd name="T52" fmla="*/ 273 w 754"/>
              <a:gd name="T53" fmla="*/ 503 h 509"/>
              <a:gd name="T54" fmla="*/ 308 w 754"/>
              <a:gd name="T55" fmla="*/ 495 h 509"/>
              <a:gd name="T56" fmla="*/ 343 w 754"/>
              <a:gd name="T57" fmla="*/ 487 h 509"/>
              <a:gd name="T58" fmla="*/ 378 w 754"/>
              <a:gd name="T59" fmla="*/ 478 h 509"/>
              <a:gd name="T60" fmla="*/ 413 w 754"/>
              <a:gd name="T61" fmla="*/ 469 h 509"/>
              <a:gd name="T62" fmla="*/ 458 w 754"/>
              <a:gd name="T63" fmla="*/ 460 h 509"/>
              <a:gd name="T64" fmla="*/ 491 w 754"/>
              <a:gd name="T65" fmla="*/ 457 h 509"/>
              <a:gd name="T66" fmla="*/ 523 w 754"/>
              <a:gd name="T67" fmla="*/ 456 h 509"/>
              <a:gd name="T68" fmla="*/ 553 w 754"/>
              <a:gd name="T69" fmla="*/ 457 h 509"/>
              <a:gd name="T70" fmla="*/ 582 w 754"/>
              <a:gd name="T71" fmla="*/ 459 h 509"/>
              <a:gd name="T72" fmla="*/ 608 w 754"/>
              <a:gd name="T73" fmla="*/ 462 h 509"/>
              <a:gd name="T74" fmla="*/ 634 w 754"/>
              <a:gd name="T75" fmla="*/ 465 h 509"/>
              <a:gd name="T76" fmla="*/ 664 w 754"/>
              <a:gd name="T77" fmla="*/ 467 h 509"/>
              <a:gd name="T78" fmla="*/ 685 w 754"/>
              <a:gd name="T79" fmla="*/ 467 h 509"/>
              <a:gd name="T80" fmla="*/ 703 w 754"/>
              <a:gd name="T81" fmla="*/ 465 h 509"/>
              <a:gd name="T82" fmla="*/ 719 w 754"/>
              <a:gd name="T83" fmla="*/ 457 h 509"/>
              <a:gd name="T84" fmla="*/ 732 w 754"/>
              <a:gd name="T85" fmla="*/ 445 h 509"/>
              <a:gd name="T86" fmla="*/ 741 w 754"/>
              <a:gd name="T87" fmla="*/ 427 h 509"/>
              <a:gd name="T88" fmla="*/ 751 w 754"/>
              <a:gd name="T89" fmla="*/ 390 h 509"/>
              <a:gd name="T90" fmla="*/ 753 w 754"/>
              <a:gd name="T91" fmla="*/ 353 h 509"/>
              <a:gd name="T92" fmla="*/ 753 w 754"/>
              <a:gd name="T93" fmla="*/ 310 h 509"/>
              <a:gd name="T94" fmla="*/ 751 w 754"/>
              <a:gd name="T95" fmla="*/ 265 h 509"/>
              <a:gd name="T96" fmla="*/ 745 w 754"/>
              <a:gd name="T97" fmla="*/ 218 h 509"/>
              <a:gd name="T98" fmla="*/ 737 w 754"/>
              <a:gd name="T99" fmla="*/ 173 h 509"/>
              <a:gd name="T100" fmla="*/ 723 w 754"/>
              <a:gd name="T101" fmla="*/ 121 h 509"/>
              <a:gd name="T102" fmla="*/ 711 w 754"/>
              <a:gd name="T103" fmla="*/ 90 h 509"/>
              <a:gd name="T104" fmla="*/ 697 w 754"/>
              <a:gd name="T105" fmla="*/ 64 h 509"/>
              <a:gd name="T106" fmla="*/ 681 w 754"/>
              <a:gd name="T107" fmla="*/ 45 h 509"/>
              <a:gd name="T108" fmla="*/ 665 w 754"/>
              <a:gd name="T109" fmla="*/ 29 h 509"/>
              <a:gd name="T110" fmla="*/ 649 w 754"/>
              <a:gd name="T111" fmla="*/ 19 h 509"/>
              <a:gd name="T112" fmla="*/ 631 w 754"/>
              <a:gd name="T113" fmla="*/ 12 h 509"/>
              <a:gd name="T114" fmla="*/ 607 w 754"/>
              <a:gd name="T115" fmla="*/ 5 h 509"/>
              <a:gd name="T116" fmla="*/ 590 w 754"/>
              <a:gd name="T117" fmla="*/ 3 h 509"/>
              <a:gd name="T118" fmla="*/ 571 w 754"/>
              <a:gd name="T119" fmla="*/ 0 h 509"/>
              <a:gd name="T120" fmla="*/ 550 w 754"/>
              <a:gd name="T121" fmla="*/ 0 h 509"/>
              <a:gd name="T122" fmla="*/ 528 w 754"/>
              <a:gd name="T123" fmla="*/ 0 h 509"/>
              <a:gd name="T124" fmla="*/ 504 w 754"/>
              <a:gd name="T125" fmla="*/ 0 h 5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4"/>
              <a:gd name="T190" fmla="*/ 0 h 509"/>
              <a:gd name="T191" fmla="*/ 754 w 754"/>
              <a:gd name="T192" fmla="*/ 509 h 5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4" h="509">
                <a:moveTo>
                  <a:pt x="477" y="0"/>
                </a:moveTo>
                <a:lnTo>
                  <a:pt x="468" y="0"/>
                </a:lnTo>
                <a:lnTo>
                  <a:pt x="458" y="0"/>
                </a:lnTo>
                <a:lnTo>
                  <a:pt x="447" y="0"/>
                </a:lnTo>
                <a:lnTo>
                  <a:pt x="437" y="0"/>
                </a:lnTo>
                <a:lnTo>
                  <a:pt x="427" y="0"/>
                </a:lnTo>
                <a:lnTo>
                  <a:pt x="415" y="0"/>
                </a:lnTo>
                <a:lnTo>
                  <a:pt x="403" y="0"/>
                </a:lnTo>
                <a:lnTo>
                  <a:pt x="392" y="0"/>
                </a:lnTo>
                <a:lnTo>
                  <a:pt x="380" y="2"/>
                </a:lnTo>
                <a:lnTo>
                  <a:pt x="367" y="2"/>
                </a:lnTo>
                <a:lnTo>
                  <a:pt x="356" y="3"/>
                </a:lnTo>
                <a:lnTo>
                  <a:pt x="343" y="4"/>
                </a:lnTo>
                <a:lnTo>
                  <a:pt x="330" y="4"/>
                </a:lnTo>
                <a:lnTo>
                  <a:pt x="318" y="6"/>
                </a:lnTo>
                <a:lnTo>
                  <a:pt x="305" y="7"/>
                </a:lnTo>
                <a:lnTo>
                  <a:pt x="292" y="10"/>
                </a:lnTo>
                <a:lnTo>
                  <a:pt x="279" y="12"/>
                </a:lnTo>
                <a:lnTo>
                  <a:pt x="266" y="14"/>
                </a:lnTo>
                <a:lnTo>
                  <a:pt x="240" y="20"/>
                </a:lnTo>
                <a:lnTo>
                  <a:pt x="226" y="24"/>
                </a:lnTo>
                <a:lnTo>
                  <a:pt x="213" y="27"/>
                </a:lnTo>
                <a:lnTo>
                  <a:pt x="201" y="32"/>
                </a:lnTo>
                <a:lnTo>
                  <a:pt x="188" y="36"/>
                </a:lnTo>
                <a:lnTo>
                  <a:pt x="175" y="42"/>
                </a:lnTo>
                <a:lnTo>
                  <a:pt x="163" y="48"/>
                </a:lnTo>
                <a:lnTo>
                  <a:pt x="150" y="54"/>
                </a:lnTo>
                <a:lnTo>
                  <a:pt x="138" y="60"/>
                </a:lnTo>
                <a:lnTo>
                  <a:pt x="125" y="67"/>
                </a:lnTo>
                <a:lnTo>
                  <a:pt x="115" y="73"/>
                </a:lnTo>
                <a:lnTo>
                  <a:pt x="103" y="82"/>
                </a:lnTo>
                <a:lnTo>
                  <a:pt x="93" y="90"/>
                </a:lnTo>
                <a:lnTo>
                  <a:pt x="83" y="98"/>
                </a:lnTo>
                <a:lnTo>
                  <a:pt x="72" y="107"/>
                </a:lnTo>
                <a:lnTo>
                  <a:pt x="63" y="116"/>
                </a:lnTo>
                <a:lnTo>
                  <a:pt x="55" y="126"/>
                </a:lnTo>
                <a:lnTo>
                  <a:pt x="47" y="136"/>
                </a:lnTo>
                <a:lnTo>
                  <a:pt x="39" y="146"/>
                </a:lnTo>
                <a:lnTo>
                  <a:pt x="26" y="170"/>
                </a:lnTo>
                <a:lnTo>
                  <a:pt x="20" y="181"/>
                </a:lnTo>
                <a:lnTo>
                  <a:pt x="15" y="194"/>
                </a:lnTo>
                <a:lnTo>
                  <a:pt x="11" y="207"/>
                </a:lnTo>
                <a:lnTo>
                  <a:pt x="7" y="219"/>
                </a:lnTo>
                <a:lnTo>
                  <a:pt x="5" y="232"/>
                </a:lnTo>
                <a:lnTo>
                  <a:pt x="3" y="246"/>
                </a:lnTo>
                <a:lnTo>
                  <a:pt x="2" y="260"/>
                </a:lnTo>
                <a:lnTo>
                  <a:pt x="0" y="273"/>
                </a:lnTo>
                <a:lnTo>
                  <a:pt x="0" y="287"/>
                </a:lnTo>
                <a:lnTo>
                  <a:pt x="0" y="301"/>
                </a:lnTo>
                <a:lnTo>
                  <a:pt x="2" y="314"/>
                </a:lnTo>
                <a:lnTo>
                  <a:pt x="4" y="327"/>
                </a:lnTo>
                <a:lnTo>
                  <a:pt x="6" y="341"/>
                </a:lnTo>
                <a:lnTo>
                  <a:pt x="9" y="354"/>
                </a:lnTo>
                <a:lnTo>
                  <a:pt x="12" y="367"/>
                </a:lnTo>
                <a:lnTo>
                  <a:pt x="15" y="378"/>
                </a:lnTo>
                <a:lnTo>
                  <a:pt x="20" y="390"/>
                </a:lnTo>
                <a:lnTo>
                  <a:pt x="25" y="401"/>
                </a:lnTo>
                <a:lnTo>
                  <a:pt x="36" y="422"/>
                </a:lnTo>
                <a:lnTo>
                  <a:pt x="42" y="433"/>
                </a:lnTo>
                <a:lnTo>
                  <a:pt x="49" y="441"/>
                </a:lnTo>
                <a:lnTo>
                  <a:pt x="56" y="450"/>
                </a:lnTo>
                <a:lnTo>
                  <a:pt x="64" y="457"/>
                </a:lnTo>
                <a:lnTo>
                  <a:pt x="72" y="465"/>
                </a:lnTo>
                <a:lnTo>
                  <a:pt x="80" y="471"/>
                </a:lnTo>
                <a:lnTo>
                  <a:pt x="90" y="478"/>
                </a:lnTo>
                <a:lnTo>
                  <a:pt x="99" y="482"/>
                </a:lnTo>
                <a:lnTo>
                  <a:pt x="108" y="488"/>
                </a:lnTo>
                <a:lnTo>
                  <a:pt x="117" y="492"/>
                </a:lnTo>
                <a:lnTo>
                  <a:pt x="128" y="496"/>
                </a:lnTo>
                <a:lnTo>
                  <a:pt x="138" y="500"/>
                </a:lnTo>
                <a:lnTo>
                  <a:pt x="149" y="502"/>
                </a:lnTo>
                <a:lnTo>
                  <a:pt x="159" y="504"/>
                </a:lnTo>
                <a:lnTo>
                  <a:pt x="169" y="507"/>
                </a:lnTo>
                <a:lnTo>
                  <a:pt x="181" y="508"/>
                </a:lnTo>
                <a:lnTo>
                  <a:pt x="191" y="509"/>
                </a:lnTo>
                <a:lnTo>
                  <a:pt x="203" y="509"/>
                </a:lnTo>
                <a:lnTo>
                  <a:pt x="226" y="509"/>
                </a:lnTo>
                <a:lnTo>
                  <a:pt x="238" y="508"/>
                </a:lnTo>
                <a:lnTo>
                  <a:pt x="249" y="507"/>
                </a:lnTo>
                <a:lnTo>
                  <a:pt x="261" y="504"/>
                </a:lnTo>
                <a:lnTo>
                  <a:pt x="273" y="503"/>
                </a:lnTo>
                <a:lnTo>
                  <a:pt x="284" y="501"/>
                </a:lnTo>
                <a:lnTo>
                  <a:pt x="296" y="499"/>
                </a:lnTo>
                <a:lnTo>
                  <a:pt x="308" y="495"/>
                </a:lnTo>
                <a:lnTo>
                  <a:pt x="320" y="493"/>
                </a:lnTo>
                <a:lnTo>
                  <a:pt x="332" y="489"/>
                </a:lnTo>
                <a:lnTo>
                  <a:pt x="343" y="487"/>
                </a:lnTo>
                <a:lnTo>
                  <a:pt x="355" y="484"/>
                </a:lnTo>
                <a:lnTo>
                  <a:pt x="366" y="480"/>
                </a:lnTo>
                <a:lnTo>
                  <a:pt x="378" y="478"/>
                </a:lnTo>
                <a:lnTo>
                  <a:pt x="389" y="474"/>
                </a:lnTo>
                <a:lnTo>
                  <a:pt x="401" y="472"/>
                </a:lnTo>
                <a:lnTo>
                  <a:pt x="413" y="469"/>
                </a:lnTo>
                <a:lnTo>
                  <a:pt x="424" y="466"/>
                </a:lnTo>
                <a:lnTo>
                  <a:pt x="436" y="464"/>
                </a:lnTo>
                <a:lnTo>
                  <a:pt x="458" y="460"/>
                </a:lnTo>
                <a:lnTo>
                  <a:pt x="469" y="459"/>
                </a:lnTo>
                <a:lnTo>
                  <a:pt x="480" y="458"/>
                </a:lnTo>
                <a:lnTo>
                  <a:pt x="491" y="457"/>
                </a:lnTo>
                <a:lnTo>
                  <a:pt x="502" y="457"/>
                </a:lnTo>
                <a:lnTo>
                  <a:pt x="512" y="456"/>
                </a:lnTo>
                <a:lnTo>
                  <a:pt x="523" y="456"/>
                </a:lnTo>
                <a:lnTo>
                  <a:pt x="533" y="456"/>
                </a:lnTo>
                <a:lnTo>
                  <a:pt x="542" y="457"/>
                </a:lnTo>
                <a:lnTo>
                  <a:pt x="553" y="457"/>
                </a:lnTo>
                <a:lnTo>
                  <a:pt x="562" y="458"/>
                </a:lnTo>
                <a:lnTo>
                  <a:pt x="572" y="458"/>
                </a:lnTo>
                <a:lnTo>
                  <a:pt x="582" y="459"/>
                </a:lnTo>
                <a:lnTo>
                  <a:pt x="591" y="460"/>
                </a:lnTo>
                <a:lnTo>
                  <a:pt x="599" y="462"/>
                </a:lnTo>
                <a:lnTo>
                  <a:pt x="608" y="462"/>
                </a:lnTo>
                <a:lnTo>
                  <a:pt x="618" y="463"/>
                </a:lnTo>
                <a:lnTo>
                  <a:pt x="626" y="464"/>
                </a:lnTo>
                <a:lnTo>
                  <a:pt x="634" y="465"/>
                </a:lnTo>
                <a:lnTo>
                  <a:pt x="650" y="466"/>
                </a:lnTo>
                <a:lnTo>
                  <a:pt x="657" y="467"/>
                </a:lnTo>
                <a:lnTo>
                  <a:pt x="664" y="467"/>
                </a:lnTo>
                <a:lnTo>
                  <a:pt x="672" y="467"/>
                </a:lnTo>
                <a:lnTo>
                  <a:pt x="679" y="467"/>
                </a:lnTo>
                <a:lnTo>
                  <a:pt x="685" y="467"/>
                </a:lnTo>
                <a:lnTo>
                  <a:pt x="692" y="467"/>
                </a:lnTo>
                <a:lnTo>
                  <a:pt x="697" y="466"/>
                </a:lnTo>
                <a:lnTo>
                  <a:pt x="703" y="465"/>
                </a:lnTo>
                <a:lnTo>
                  <a:pt x="709" y="463"/>
                </a:lnTo>
                <a:lnTo>
                  <a:pt x="714" y="460"/>
                </a:lnTo>
                <a:lnTo>
                  <a:pt x="719" y="457"/>
                </a:lnTo>
                <a:lnTo>
                  <a:pt x="724" y="453"/>
                </a:lnTo>
                <a:lnTo>
                  <a:pt x="728" y="450"/>
                </a:lnTo>
                <a:lnTo>
                  <a:pt x="732" y="445"/>
                </a:lnTo>
                <a:lnTo>
                  <a:pt x="736" y="440"/>
                </a:lnTo>
                <a:lnTo>
                  <a:pt x="739" y="434"/>
                </a:lnTo>
                <a:lnTo>
                  <a:pt x="741" y="427"/>
                </a:lnTo>
                <a:lnTo>
                  <a:pt x="745" y="419"/>
                </a:lnTo>
                <a:lnTo>
                  <a:pt x="748" y="400"/>
                </a:lnTo>
                <a:lnTo>
                  <a:pt x="751" y="390"/>
                </a:lnTo>
                <a:lnTo>
                  <a:pt x="752" y="378"/>
                </a:lnTo>
                <a:lnTo>
                  <a:pt x="753" y="365"/>
                </a:lnTo>
                <a:lnTo>
                  <a:pt x="753" y="353"/>
                </a:lnTo>
                <a:lnTo>
                  <a:pt x="754" y="339"/>
                </a:lnTo>
                <a:lnTo>
                  <a:pt x="753" y="325"/>
                </a:lnTo>
                <a:lnTo>
                  <a:pt x="753" y="310"/>
                </a:lnTo>
                <a:lnTo>
                  <a:pt x="753" y="295"/>
                </a:lnTo>
                <a:lnTo>
                  <a:pt x="752" y="280"/>
                </a:lnTo>
                <a:lnTo>
                  <a:pt x="751" y="265"/>
                </a:lnTo>
                <a:lnTo>
                  <a:pt x="748" y="250"/>
                </a:lnTo>
                <a:lnTo>
                  <a:pt x="747" y="233"/>
                </a:lnTo>
                <a:lnTo>
                  <a:pt x="745" y="218"/>
                </a:lnTo>
                <a:lnTo>
                  <a:pt x="743" y="203"/>
                </a:lnTo>
                <a:lnTo>
                  <a:pt x="740" y="188"/>
                </a:lnTo>
                <a:lnTo>
                  <a:pt x="737" y="173"/>
                </a:lnTo>
                <a:lnTo>
                  <a:pt x="734" y="159"/>
                </a:lnTo>
                <a:lnTo>
                  <a:pt x="731" y="146"/>
                </a:lnTo>
                <a:lnTo>
                  <a:pt x="723" y="121"/>
                </a:lnTo>
                <a:lnTo>
                  <a:pt x="719" y="109"/>
                </a:lnTo>
                <a:lnTo>
                  <a:pt x="715" y="99"/>
                </a:lnTo>
                <a:lnTo>
                  <a:pt x="711" y="90"/>
                </a:lnTo>
                <a:lnTo>
                  <a:pt x="707" y="80"/>
                </a:lnTo>
                <a:lnTo>
                  <a:pt x="702" y="72"/>
                </a:lnTo>
                <a:lnTo>
                  <a:pt x="697" y="64"/>
                </a:lnTo>
                <a:lnTo>
                  <a:pt x="692" y="57"/>
                </a:lnTo>
                <a:lnTo>
                  <a:pt x="687" y="50"/>
                </a:lnTo>
                <a:lnTo>
                  <a:pt x="681" y="45"/>
                </a:lnTo>
                <a:lnTo>
                  <a:pt x="677" y="39"/>
                </a:lnTo>
                <a:lnTo>
                  <a:pt x="671" y="34"/>
                </a:lnTo>
                <a:lnTo>
                  <a:pt x="665" y="29"/>
                </a:lnTo>
                <a:lnTo>
                  <a:pt x="660" y="26"/>
                </a:lnTo>
                <a:lnTo>
                  <a:pt x="655" y="23"/>
                </a:lnTo>
                <a:lnTo>
                  <a:pt x="649" y="19"/>
                </a:lnTo>
                <a:lnTo>
                  <a:pt x="643" y="17"/>
                </a:lnTo>
                <a:lnTo>
                  <a:pt x="637" y="13"/>
                </a:lnTo>
                <a:lnTo>
                  <a:pt x="631" y="12"/>
                </a:lnTo>
                <a:lnTo>
                  <a:pt x="620" y="7"/>
                </a:lnTo>
                <a:lnTo>
                  <a:pt x="613" y="6"/>
                </a:lnTo>
                <a:lnTo>
                  <a:pt x="607" y="5"/>
                </a:lnTo>
                <a:lnTo>
                  <a:pt x="601" y="4"/>
                </a:lnTo>
                <a:lnTo>
                  <a:pt x="596" y="3"/>
                </a:lnTo>
                <a:lnTo>
                  <a:pt x="590" y="3"/>
                </a:lnTo>
                <a:lnTo>
                  <a:pt x="584" y="2"/>
                </a:lnTo>
                <a:lnTo>
                  <a:pt x="577" y="2"/>
                </a:lnTo>
                <a:lnTo>
                  <a:pt x="571" y="0"/>
                </a:lnTo>
                <a:lnTo>
                  <a:pt x="564" y="0"/>
                </a:lnTo>
                <a:lnTo>
                  <a:pt x="557" y="0"/>
                </a:lnTo>
                <a:lnTo>
                  <a:pt x="550" y="0"/>
                </a:lnTo>
                <a:lnTo>
                  <a:pt x="543" y="0"/>
                </a:lnTo>
                <a:lnTo>
                  <a:pt x="537" y="0"/>
                </a:lnTo>
                <a:lnTo>
                  <a:pt x="528" y="0"/>
                </a:lnTo>
                <a:lnTo>
                  <a:pt x="521" y="0"/>
                </a:lnTo>
                <a:lnTo>
                  <a:pt x="513" y="0"/>
                </a:lnTo>
                <a:lnTo>
                  <a:pt x="504" y="0"/>
                </a:lnTo>
                <a:lnTo>
                  <a:pt x="496" y="0"/>
                </a:lnTo>
                <a:lnTo>
                  <a:pt x="477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3" name="Freeform 154"/>
          <p:cNvSpPr>
            <a:spLocks/>
          </p:cNvSpPr>
          <p:nvPr/>
        </p:nvSpPr>
        <p:spPr bwMode="auto">
          <a:xfrm>
            <a:off x="2419350" y="876300"/>
            <a:ext cx="1316038" cy="974725"/>
          </a:xfrm>
          <a:custGeom>
            <a:avLst/>
            <a:gdLst>
              <a:gd name="T0" fmla="*/ 18 w 2487"/>
              <a:gd name="T1" fmla="*/ 119 h 1842"/>
              <a:gd name="T2" fmla="*/ 40 w 2487"/>
              <a:gd name="T3" fmla="*/ 234 h 1842"/>
              <a:gd name="T4" fmla="*/ 71 w 2487"/>
              <a:gd name="T5" fmla="*/ 313 h 1842"/>
              <a:gd name="T6" fmla="*/ 112 w 2487"/>
              <a:gd name="T7" fmla="*/ 345 h 1842"/>
              <a:gd name="T8" fmla="*/ 177 w 2487"/>
              <a:gd name="T9" fmla="*/ 360 h 1842"/>
              <a:gd name="T10" fmla="*/ 249 w 2487"/>
              <a:gd name="T11" fmla="*/ 373 h 1842"/>
              <a:gd name="T12" fmla="*/ 323 w 2487"/>
              <a:gd name="T13" fmla="*/ 401 h 1842"/>
              <a:gd name="T14" fmla="*/ 376 w 2487"/>
              <a:gd name="T15" fmla="*/ 458 h 1842"/>
              <a:gd name="T16" fmla="*/ 421 w 2487"/>
              <a:gd name="T17" fmla="*/ 579 h 1842"/>
              <a:gd name="T18" fmla="*/ 451 w 2487"/>
              <a:gd name="T19" fmla="*/ 745 h 1842"/>
              <a:gd name="T20" fmla="*/ 482 w 2487"/>
              <a:gd name="T21" fmla="*/ 967 h 1842"/>
              <a:gd name="T22" fmla="*/ 516 w 2487"/>
              <a:gd name="T23" fmla="*/ 1182 h 1842"/>
              <a:gd name="T24" fmla="*/ 567 w 2487"/>
              <a:gd name="T25" fmla="*/ 1413 h 1842"/>
              <a:gd name="T26" fmla="*/ 631 w 2487"/>
              <a:gd name="T27" fmla="*/ 1598 h 1842"/>
              <a:gd name="T28" fmla="*/ 726 w 2487"/>
              <a:gd name="T29" fmla="*/ 1736 h 1842"/>
              <a:gd name="T30" fmla="*/ 834 w 2487"/>
              <a:gd name="T31" fmla="*/ 1780 h 1842"/>
              <a:gd name="T32" fmla="*/ 970 w 2487"/>
              <a:gd name="T33" fmla="*/ 1777 h 1842"/>
              <a:gd name="T34" fmla="*/ 1096 w 2487"/>
              <a:gd name="T35" fmla="*/ 1765 h 1842"/>
              <a:gd name="T36" fmla="*/ 1218 w 2487"/>
              <a:gd name="T37" fmla="*/ 1751 h 1842"/>
              <a:gd name="T38" fmla="*/ 1336 w 2487"/>
              <a:gd name="T39" fmla="*/ 1741 h 1842"/>
              <a:gd name="T40" fmla="*/ 1424 w 2487"/>
              <a:gd name="T41" fmla="*/ 1733 h 1842"/>
              <a:gd name="T42" fmla="*/ 1501 w 2487"/>
              <a:gd name="T43" fmla="*/ 1723 h 1842"/>
              <a:gd name="T44" fmla="*/ 1559 w 2487"/>
              <a:gd name="T45" fmla="*/ 1722 h 1842"/>
              <a:gd name="T46" fmla="*/ 1623 w 2487"/>
              <a:gd name="T47" fmla="*/ 1752 h 1842"/>
              <a:gd name="T48" fmla="*/ 1677 w 2487"/>
              <a:gd name="T49" fmla="*/ 1798 h 1842"/>
              <a:gd name="T50" fmla="*/ 1722 w 2487"/>
              <a:gd name="T51" fmla="*/ 1836 h 1842"/>
              <a:gd name="T52" fmla="*/ 1749 w 2487"/>
              <a:gd name="T53" fmla="*/ 1841 h 1842"/>
              <a:gd name="T54" fmla="*/ 1773 w 2487"/>
              <a:gd name="T55" fmla="*/ 1810 h 1842"/>
              <a:gd name="T56" fmla="*/ 1797 w 2487"/>
              <a:gd name="T57" fmla="*/ 1741 h 1842"/>
              <a:gd name="T58" fmla="*/ 1817 w 2487"/>
              <a:gd name="T59" fmla="*/ 1598 h 1842"/>
              <a:gd name="T60" fmla="*/ 1832 w 2487"/>
              <a:gd name="T61" fmla="*/ 1404 h 1842"/>
              <a:gd name="T62" fmla="*/ 1846 w 2487"/>
              <a:gd name="T63" fmla="*/ 1150 h 1842"/>
              <a:gd name="T64" fmla="*/ 1858 w 2487"/>
              <a:gd name="T65" fmla="*/ 922 h 1842"/>
              <a:gd name="T66" fmla="*/ 1867 w 2487"/>
              <a:gd name="T67" fmla="*/ 716 h 1842"/>
              <a:gd name="T68" fmla="*/ 1873 w 2487"/>
              <a:gd name="T69" fmla="*/ 605 h 1842"/>
              <a:gd name="T70" fmla="*/ 1896 w 2487"/>
              <a:gd name="T71" fmla="*/ 558 h 1842"/>
              <a:gd name="T72" fmla="*/ 1945 w 2487"/>
              <a:gd name="T73" fmla="*/ 580 h 1842"/>
              <a:gd name="T74" fmla="*/ 2011 w 2487"/>
              <a:gd name="T75" fmla="*/ 670 h 1842"/>
              <a:gd name="T76" fmla="*/ 2088 w 2487"/>
              <a:gd name="T77" fmla="*/ 855 h 1842"/>
              <a:gd name="T78" fmla="*/ 2153 w 2487"/>
              <a:gd name="T79" fmla="*/ 1043 h 1842"/>
              <a:gd name="T80" fmla="*/ 2209 w 2487"/>
              <a:gd name="T81" fmla="*/ 1185 h 1842"/>
              <a:gd name="T82" fmla="*/ 2244 w 2487"/>
              <a:gd name="T83" fmla="*/ 1236 h 1842"/>
              <a:gd name="T84" fmla="*/ 2275 w 2487"/>
              <a:gd name="T85" fmla="*/ 1225 h 1842"/>
              <a:gd name="T86" fmla="*/ 2300 w 2487"/>
              <a:gd name="T87" fmla="*/ 1178 h 1842"/>
              <a:gd name="T88" fmla="*/ 2327 w 2487"/>
              <a:gd name="T89" fmla="*/ 1123 h 1842"/>
              <a:gd name="T90" fmla="*/ 2354 w 2487"/>
              <a:gd name="T91" fmla="*/ 1087 h 1842"/>
              <a:gd name="T92" fmla="*/ 2389 w 2487"/>
              <a:gd name="T93" fmla="*/ 1066 h 1842"/>
              <a:gd name="T94" fmla="*/ 2425 w 2487"/>
              <a:gd name="T95" fmla="*/ 1057 h 1842"/>
              <a:gd name="T96" fmla="*/ 2460 w 2487"/>
              <a:gd name="T97" fmla="*/ 1030 h 1842"/>
              <a:gd name="T98" fmla="*/ 2482 w 2487"/>
              <a:gd name="T99" fmla="*/ 979 h 1842"/>
              <a:gd name="T100" fmla="*/ 2487 w 2487"/>
              <a:gd name="T101" fmla="*/ 890 h 1842"/>
              <a:gd name="T102" fmla="*/ 2473 w 2487"/>
              <a:gd name="T103" fmla="*/ 786 h 1842"/>
              <a:gd name="T104" fmla="*/ 2454 w 2487"/>
              <a:gd name="T105" fmla="*/ 637 h 1842"/>
              <a:gd name="T106" fmla="*/ 2442 w 2487"/>
              <a:gd name="T107" fmla="*/ 482 h 1842"/>
              <a:gd name="T108" fmla="*/ 2430 w 2487"/>
              <a:gd name="T109" fmla="*/ 305 h 1842"/>
              <a:gd name="T110" fmla="*/ 2418 w 2487"/>
              <a:gd name="T111" fmla="*/ 161 h 1842"/>
              <a:gd name="T112" fmla="*/ 2407 w 2487"/>
              <a:gd name="T113" fmla="*/ 29 h 18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87"/>
              <a:gd name="T172" fmla="*/ 0 h 1842"/>
              <a:gd name="T173" fmla="*/ 2487 w 2487"/>
              <a:gd name="T174" fmla="*/ 1842 h 18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87" h="1842">
                <a:moveTo>
                  <a:pt x="0" y="0"/>
                </a:moveTo>
                <a:lnTo>
                  <a:pt x="2" y="15"/>
                </a:lnTo>
                <a:lnTo>
                  <a:pt x="4" y="31"/>
                </a:lnTo>
                <a:lnTo>
                  <a:pt x="7" y="46"/>
                </a:lnTo>
                <a:lnTo>
                  <a:pt x="9" y="61"/>
                </a:lnTo>
                <a:lnTo>
                  <a:pt x="10" y="76"/>
                </a:lnTo>
                <a:lnTo>
                  <a:pt x="12" y="90"/>
                </a:lnTo>
                <a:lnTo>
                  <a:pt x="15" y="105"/>
                </a:lnTo>
                <a:lnTo>
                  <a:pt x="18" y="119"/>
                </a:lnTo>
                <a:lnTo>
                  <a:pt x="20" y="134"/>
                </a:lnTo>
                <a:lnTo>
                  <a:pt x="23" y="148"/>
                </a:lnTo>
                <a:lnTo>
                  <a:pt x="25" y="161"/>
                </a:lnTo>
                <a:lnTo>
                  <a:pt x="27" y="175"/>
                </a:lnTo>
                <a:lnTo>
                  <a:pt x="30" y="188"/>
                </a:lnTo>
                <a:lnTo>
                  <a:pt x="32" y="199"/>
                </a:lnTo>
                <a:lnTo>
                  <a:pt x="36" y="212"/>
                </a:lnTo>
                <a:lnTo>
                  <a:pt x="38" y="224"/>
                </a:lnTo>
                <a:lnTo>
                  <a:pt x="40" y="234"/>
                </a:lnTo>
                <a:lnTo>
                  <a:pt x="44" y="244"/>
                </a:lnTo>
                <a:lnTo>
                  <a:pt x="49" y="264"/>
                </a:lnTo>
                <a:lnTo>
                  <a:pt x="52" y="272"/>
                </a:lnTo>
                <a:lnTo>
                  <a:pt x="55" y="280"/>
                </a:lnTo>
                <a:lnTo>
                  <a:pt x="59" y="288"/>
                </a:lnTo>
                <a:lnTo>
                  <a:pt x="61" y="295"/>
                </a:lnTo>
                <a:lnTo>
                  <a:pt x="64" y="301"/>
                </a:lnTo>
                <a:lnTo>
                  <a:pt x="68" y="307"/>
                </a:lnTo>
                <a:lnTo>
                  <a:pt x="71" y="313"/>
                </a:lnTo>
                <a:lnTo>
                  <a:pt x="76" y="317"/>
                </a:lnTo>
                <a:lnTo>
                  <a:pt x="80" y="322"/>
                </a:lnTo>
                <a:lnTo>
                  <a:pt x="83" y="327"/>
                </a:lnTo>
                <a:lnTo>
                  <a:pt x="88" y="330"/>
                </a:lnTo>
                <a:lnTo>
                  <a:pt x="92" y="334"/>
                </a:lnTo>
                <a:lnTo>
                  <a:pt x="97" y="337"/>
                </a:lnTo>
                <a:lnTo>
                  <a:pt x="102" y="339"/>
                </a:lnTo>
                <a:lnTo>
                  <a:pt x="106" y="343"/>
                </a:lnTo>
                <a:lnTo>
                  <a:pt x="112" y="345"/>
                </a:lnTo>
                <a:lnTo>
                  <a:pt x="117" y="348"/>
                </a:lnTo>
                <a:lnTo>
                  <a:pt x="122" y="349"/>
                </a:lnTo>
                <a:lnTo>
                  <a:pt x="135" y="352"/>
                </a:lnTo>
                <a:lnTo>
                  <a:pt x="141" y="355"/>
                </a:lnTo>
                <a:lnTo>
                  <a:pt x="148" y="356"/>
                </a:lnTo>
                <a:lnTo>
                  <a:pt x="155" y="357"/>
                </a:lnTo>
                <a:lnTo>
                  <a:pt x="162" y="358"/>
                </a:lnTo>
                <a:lnTo>
                  <a:pt x="170" y="359"/>
                </a:lnTo>
                <a:lnTo>
                  <a:pt x="177" y="360"/>
                </a:lnTo>
                <a:lnTo>
                  <a:pt x="185" y="361"/>
                </a:lnTo>
                <a:lnTo>
                  <a:pt x="192" y="363"/>
                </a:lnTo>
                <a:lnTo>
                  <a:pt x="200" y="364"/>
                </a:lnTo>
                <a:lnTo>
                  <a:pt x="208" y="365"/>
                </a:lnTo>
                <a:lnTo>
                  <a:pt x="216" y="367"/>
                </a:lnTo>
                <a:lnTo>
                  <a:pt x="224" y="368"/>
                </a:lnTo>
                <a:lnTo>
                  <a:pt x="232" y="370"/>
                </a:lnTo>
                <a:lnTo>
                  <a:pt x="240" y="371"/>
                </a:lnTo>
                <a:lnTo>
                  <a:pt x="249" y="373"/>
                </a:lnTo>
                <a:lnTo>
                  <a:pt x="257" y="375"/>
                </a:lnTo>
                <a:lnTo>
                  <a:pt x="264" y="377"/>
                </a:lnTo>
                <a:lnTo>
                  <a:pt x="272" y="379"/>
                </a:lnTo>
                <a:lnTo>
                  <a:pt x="287" y="385"/>
                </a:lnTo>
                <a:lnTo>
                  <a:pt x="295" y="387"/>
                </a:lnTo>
                <a:lnTo>
                  <a:pt x="302" y="390"/>
                </a:lnTo>
                <a:lnTo>
                  <a:pt x="309" y="394"/>
                </a:lnTo>
                <a:lnTo>
                  <a:pt x="316" y="397"/>
                </a:lnTo>
                <a:lnTo>
                  <a:pt x="323" y="401"/>
                </a:lnTo>
                <a:lnTo>
                  <a:pt x="328" y="406"/>
                </a:lnTo>
                <a:lnTo>
                  <a:pt x="335" y="410"/>
                </a:lnTo>
                <a:lnTo>
                  <a:pt x="341" y="416"/>
                </a:lnTo>
                <a:lnTo>
                  <a:pt x="348" y="421"/>
                </a:lnTo>
                <a:lnTo>
                  <a:pt x="354" y="428"/>
                </a:lnTo>
                <a:lnTo>
                  <a:pt x="360" y="434"/>
                </a:lnTo>
                <a:lnTo>
                  <a:pt x="366" y="441"/>
                </a:lnTo>
                <a:lnTo>
                  <a:pt x="370" y="448"/>
                </a:lnTo>
                <a:lnTo>
                  <a:pt x="376" y="458"/>
                </a:lnTo>
                <a:lnTo>
                  <a:pt x="382" y="466"/>
                </a:lnTo>
                <a:lnTo>
                  <a:pt x="386" y="476"/>
                </a:lnTo>
                <a:lnTo>
                  <a:pt x="391" y="487"/>
                </a:lnTo>
                <a:lnTo>
                  <a:pt x="396" y="497"/>
                </a:lnTo>
                <a:lnTo>
                  <a:pt x="405" y="521"/>
                </a:lnTo>
                <a:lnTo>
                  <a:pt x="408" y="534"/>
                </a:lnTo>
                <a:lnTo>
                  <a:pt x="413" y="549"/>
                </a:lnTo>
                <a:lnTo>
                  <a:pt x="416" y="563"/>
                </a:lnTo>
                <a:lnTo>
                  <a:pt x="421" y="579"/>
                </a:lnTo>
                <a:lnTo>
                  <a:pt x="425" y="596"/>
                </a:lnTo>
                <a:lnTo>
                  <a:pt x="428" y="612"/>
                </a:lnTo>
                <a:lnTo>
                  <a:pt x="432" y="629"/>
                </a:lnTo>
                <a:lnTo>
                  <a:pt x="435" y="648"/>
                </a:lnTo>
                <a:lnTo>
                  <a:pt x="438" y="666"/>
                </a:lnTo>
                <a:lnTo>
                  <a:pt x="441" y="685"/>
                </a:lnTo>
                <a:lnTo>
                  <a:pt x="444" y="704"/>
                </a:lnTo>
                <a:lnTo>
                  <a:pt x="448" y="724"/>
                </a:lnTo>
                <a:lnTo>
                  <a:pt x="451" y="745"/>
                </a:lnTo>
                <a:lnTo>
                  <a:pt x="454" y="766"/>
                </a:lnTo>
                <a:lnTo>
                  <a:pt x="457" y="787"/>
                </a:lnTo>
                <a:lnTo>
                  <a:pt x="460" y="809"/>
                </a:lnTo>
                <a:lnTo>
                  <a:pt x="463" y="831"/>
                </a:lnTo>
                <a:lnTo>
                  <a:pt x="466" y="853"/>
                </a:lnTo>
                <a:lnTo>
                  <a:pt x="472" y="898"/>
                </a:lnTo>
                <a:lnTo>
                  <a:pt x="476" y="921"/>
                </a:lnTo>
                <a:lnTo>
                  <a:pt x="479" y="944"/>
                </a:lnTo>
                <a:lnTo>
                  <a:pt x="482" y="967"/>
                </a:lnTo>
                <a:lnTo>
                  <a:pt x="486" y="991"/>
                </a:lnTo>
                <a:lnTo>
                  <a:pt x="489" y="1015"/>
                </a:lnTo>
                <a:lnTo>
                  <a:pt x="493" y="1038"/>
                </a:lnTo>
                <a:lnTo>
                  <a:pt x="496" y="1062"/>
                </a:lnTo>
                <a:lnTo>
                  <a:pt x="500" y="1086"/>
                </a:lnTo>
                <a:lnTo>
                  <a:pt x="503" y="1110"/>
                </a:lnTo>
                <a:lnTo>
                  <a:pt x="508" y="1133"/>
                </a:lnTo>
                <a:lnTo>
                  <a:pt x="511" y="1157"/>
                </a:lnTo>
                <a:lnTo>
                  <a:pt x="516" y="1182"/>
                </a:lnTo>
                <a:lnTo>
                  <a:pt x="521" y="1205"/>
                </a:lnTo>
                <a:lnTo>
                  <a:pt x="525" y="1229"/>
                </a:lnTo>
                <a:lnTo>
                  <a:pt x="530" y="1252"/>
                </a:lnTo>
                <a:lnTo>
                  <a:pt x="535" y="1276"/>
                </a:lnTo>
                <a:lnTo>
                  <a:pt x="539" y="1300"/>
                </a:lnTo>
                <a:lnTo>
                  <a:pt x="544" y="1323"/>
                </a:lnTo>
                <a:lnTo>
                  <a:pt x="555" y="1368"/>
                </a:lnTo>
                <a:lnTo>
                  <a:pt x="561" y="1391"/>
                </a:lnTo>
                <a:lnTo>
                  <a:pt x="567" y="1413"/>
                </a:lnTo>
                <a:lnTo>
                  <a:pt x="573" y="1437"/>
                </a:lnTo>
                <a:lnTo>
                  <a:pt x="580" y="1458"/>
                </a:lnTo>
                <a:lnTo>
                  <a:pt x="587" y="1480"/>
                </a:lnTo>
                <a:lnTo>
                  <a:pt x="592" y="1500"/>
                </a:lnTo>
                <a:lnTo>
                  <a:pt x="601" y="1521"/>
                </a:lnTo>
                <a:lnTo>
                  <a:pt x="608" y="1541"/>
                </a:lnTo>
                <a:lnTo>
                  <a:pt x="614" y="1561"/>
                </a:lnTo>
                <a:lnTo>
                  <a:pt x="623" y="1579"/>
                </a:lnTo>
                <a:lnTo>
                  <a:pt x="631" y="1598"/>
                </a:lnTo>
                <a:lnTo>
                  <a:pt x="639" y="1615"/>
                </a:lnTo>
                <a:lnTo>
                  <a:pt x="648" y="1632"/>
                </a:lnTo>
                <a:lnTo>
                  <a:pt x="656" y="1649"/>
                </a:lnTo>
                <a:lnTo>
                  <a:pt x="665" y="1664"/>
                </a:lnTo>
                <a:lnTo>
                  <a:pt x="675" y="1678"/>
                </a:lnTo>
                <a:lnTo>
                  <a:pt x="684" y="1692"/>
                </a:lnTo>
                <a:lnTo>
                  <a:pt x="694" y="1704"/>
                </a:lnTo>
                <a:lnTo>
                  <a:pt x="715" y="1726"/>
                </a:lnTo>
                <a:lnTo>
                  <a:pt x="726" y="1736"/>
                </a:lnTo>
                <a:lnTo>
                  <a:pt x="737" y="1744"/>
                </a:lnTo>
                <a:lnTo>
                  <a:pt x="748" y="1752"/>
                </a:lnTo>
                <a:lnTo>
                  <a:pt x="759" y="1758"/>
                </a:lnTo>
                <a:lnTo>
                  <a:pt x="772" y="1763"/>
                </a:lnTo>
                <a:lnTo>
                  <a:pt x="783" y="1768"/>
                </a:lnTo>
                <a:lnTo>
                  <a:pt x="796" y="1773"/>
                </a:lnTo>
                <a:lnTo>
                  <a:pt x="808" y="1775"/>
                </a:lnTo>
                <a:lnTo>
                  <a:pt x="821" y="1778"/>
                </a:lnTo>
                <a:lnTo>
                  <a:pt x="834" y="1780"/>
                </a:lnTo>
                <a:lnTo>
                  <a:pt x="847" y="1782"/>
                </a:lnTo>
                <a:lnTo>
                  <a:pt x="860" y="1782"/>
                </a:lnTo>
                <a:lnTo>
                  <a:pt x="874" y="1783"/>
                </a:lnTo>
                <a:lnTo>
                  <a:pt x="887" y="1783"/>
                </a:lnTo>
                <a:lnTo>
                  <a:pt x="900" y="1782"/>
                </a:lnTo>
                <a:lnTo>
                  <a:pt x="914" y="1782"/>
                </a:lnTo>
                <a:lnTo>
                  <a:pt x="928" y="1781"/>
                </a:lnTo>
                <a:lnTo>
                  <a:pt x="942" y="1780"/>
                </a:lnTo>
                <a:lnTo>
                  <a:pt x="970" y="1777"/>
                </a:lnTo>
                <a:lnTo>
                  <a:pt x="984" y="1776"/>
                </a:lnTo>
                <a:lnTo>
                  <a:pt x="998" y="1775"/>
                </a:lnTo>
                <a:lnTo>
                  <a:pt x="1012" y="1773"/>
                </a:lnTo>
                <a:lnTo>
                  <a:pt x="1025" y="1771"/>
                </a:lnTo>
                <a:lnTo>
                  <a:pt x="1041" y="1770"/>
                </a:lnTo>
                <a:lnTo>
                  <a:pt x="1054" y="1769"/>
                </a:lnTo>
                <a:lnTo>
                  <a:pt x="1068" y="1767"/>
                </a:lnTo>
                <a:lnTo>
                  <a:pt x="1082" y="1766"/>
                </a:lnTo>
                <a:lnTo>
                  <a:pt x="1096" y="1765"/>
                </a:lnTo>
                <a:lnTo>
                  <a:pt x="1110" y="1762"/>
                </a:lnTo>
                <a:lnTo>
                  <a:pt x="1124" y="1761"/>
                </a:lnTo>
                <a:lnTo>
                  <a:pt x="1138" y="1760"/>
                </a:lnTo>
                <a:lnTo>
                  <a:pt x="1152" y="1758"/>
                </a:lnTo>
                <a:lnTo>
                  <a:pt x="1164" y="1756"/>
                </a:lnTo>
                <a:lnTo>
                  <a:pt x="1178" y="1755"/>
                </a:lnTo>
                <a:lnTo>
                  <a:pt x="1191" y="1754"/>
                </a:lnTo>
                <a:lnTo>
                  <a:pt x="1204" y="1753"/>
                </a:lnTo>
                <a:lnTo>
                  <a:pt x="1218" y="1751"/>
                </a:lnTo>
                <a:lnTo>
                  <a:pt x="1242" y="1748"/>
                </a:lnTo>
                <a:lnTo>
                  <a:pt x="1255" y="1747"/>
                </a:lnTo>
                <a:lnTo>
                  <a:pt x="1266" y="1746"/>
                </a:lnTo>
                <a:lnTo>
                  <a:pt x="1279" y="1746"/>
                </a:lnTo>
                <a:lnTo>
                  <a:pt x="1291" y="1745"/>
                </a:lnTo>
                <a:lnTo>
                  <a:pt x="1302" y="1744"/>
                </a:lnTo>
                <a:lnTo>
                  <a:pt x="1314" y="1743"/>
                </a:lnTo>
                <a:lnTo>
                  <a:pt x="1324" y="1743"/>
                </a:lnTo>
                <a:lnTo>
                  <a:pt x="1336" y="1741"/>
                </a:lnTo>
                <a:lnTo>
                  <a:pt x="1346" y="1740"/>
                </a:lnTo>
                <a:lnTo>
                  <a:pt x="1357" y="1740"/>
                </a:lnTo>
                <a:lnTo>
                  <a:pt x="1367" y="1739"/>
                </a:lnTo>
                <a:lnTo>
                  <a:pt x="1376" y="1738"/>
                </a:lnTo>
                <a:lnTo>
                  <a:pt x="1387" y="1737"/>
                </a:lnTo>
                <a:lnTo>
                  <a:pt x="1396" y="1737"/>
                </a:lnTo>
                <a:lnTo>
                  <a:pt x="1405" y="1736"/>
                </a:lnTo>
                <a:lnTo>
                  <a:pt x="1415" y="1734"/>
                </a:lnTo>
                <a:lnTo>
                  <a:pt x="1424" y="1733"/>
                </a:lnTo>
                <a:lnTo>
                  <a:pt x="1432" y="1733"/>
                </a:lnTo>
                <a:lnTo>
                  <a:pt x="1449" y="1731"/>
                </a:lnTo>
                <a:lnTo>
                  <a:pt x="1457" y="1730"/>
                </a:lnTo>
                <a:lnTo>
                  <a:pt x="1464" y="1729"/>
                </a:lnTo>
                <a:lnTo>
                  <a:pt x="1472" y="1727"/>
                </a:lnTo>
                <a:lnTo>
                  <a:pt x="1479" y="1726"/>
                </a:lnTo>
                <a:lnTo>
                  <a:pt x="1487" y="1725"/>
                </a:lnTo>
                <a:lnTo>
                  <a:pt x="1494" y="1724"/>
                </a:lnTo>
                <a:lnTo>
                  <a:pt x="1501" y="1723"/>
                </a:lnTo>
                <a:lnTo>
                  <a:pt x="1508" y="1722"/>
                </a:lnTo>
                <a:lnTo>
                  <a:pt x="1514" y="1721"/>
                </a:lnTo>
                <a:lnTo>
                  <a:pt x="1521" y="1721"/>
                </a:lnTo>
                <a:lnTo>
                  <a:pt x="1528" y="1719"/>
                </a:lnTo>
                <a:lnTo>
                  <a:pt x="1534" y="1719"/>
                </a:lnTo>
                <a:lnTo>
                  <a:pt x="1541" y="1719"/>
                </a:lnTo>
                <a:lnTo>
                  <a:pt x="1547" y="1721"/>
                </a:lnTo>
                <a:lnTo>
                  <a:pt x="1553" y="1721"/>
                </a:lnTo>
                <a:lnTo>
                  <a:pt x="1559" y="1722"/>
                </a:lnTo>
                <a:lnTo>
                  <a:pt x="1566" y="1723"/>
                </a:lnTo>
                <a:lnTo>
                  <a:pt x="1572" y="1724"/>
                </a:lnTo>
                <a:lnTo>
                  <a:pt x="1585" y="1729"/>
                </a:lnTo>
                <a:lnTo>
                  <a:pt x="1591" y="1732"/>
                </a:lnTo>
                <a:lnTo>
                  <a:pt x="1597" y="1736"/>
                </a:lnTo>
                <a:lnTo>
                  <a:pt x="1603" y="1739"/>
                </a:lnTo>
                <a:lnTo>
                  <a:pt x="1610" y="1744"/>
                </a:lnTo>
                <a:lnTo>
                  <a:pt x="1616" y="1747"/>
                </a:lnTo>
                <a:lnTo>
                  <a:pt x="1623" y="1752"/>
                </a:lnTo>
                <a:lnTo>
                  <a:pt x="1629" y="1756"/>
                </a:lnTo>
                <a:lnTo>
                  <a:pt x="1636" y="1762"/>
                </a:lnTo>
                <a:lnTo>
                  <a:pt x="1641" y="1767"/>
                </a:lnTo>
                <a:lnTo>
                  <a:pt x="1647" y="1773"/>
                </a:lnTo>
                <a:lnTo>
                  <a:pt x="1654" y="1777"/>
                </a:lnTo>
                <a:lnTo>
                  <a:pt x="1660" y="1783"/>
                </a:lnTo>
                <a:lnTo>
                  <a:pt x="1666" y="1788"/>
                </a:lnTo>
                <a:lnTo>
                  <a:pt x="1672" y="1793"/>
                </a:lnTo>
                <a:lnTo>
                  <a:pt x="1677" y="1798"/>
                </a:lnTo>
                <a:lnTo>
                  <a:pt x="1682" y="1804"/>
                </a:lnTo>
                <a:lnTo>
                  <a:pt x="1688" y="1809"/>
                </a:lnTo>
                <a:lnTo>
                  <a:pt x="1692" y="1813"/>
                </a:lnTo>
                <a:lnTo>
                  <a:pt x="1702" y="1821"/>
                </a:lnTo>
                <a:lnTo>
                  <a:pt x="1706" y="1825"/>
                </a:lnTo>
                <a:lnTo>
                  <a:pt x="1711" y="1828"/>
                </a:lnTo>
                <a:lnTo>
                  <a:pt x="1714" y="1831"/>
                </a:lnTo>
                <a:lnTo>
                  <a:pt x="1718" y="1834"/>
                </a:lnTo>
                <a:lnTo>
                  <a:pt x="1722" y="1836"/>
                </a:lnTo>
                <a:lnTo>
                  <a:pt x="1726" y="1838"/>
                </a:lnTo>
                <a:lnTo>
                  <a:pt x="1728" y="1840"/>
                </a:lnTo>
                <a:lnTo>
                  <a:pt x="1732" y="1841"/>
                </a:lnTo>
                <a:lnTo>
                  <a:pt x="1735" y="1842"/>
                </a:lnTo>
                <a:lnTo>
                  <a:pt x="1738" y="1842"/>
                </a:lnTo>
                <a:lnTo>
                  <a:pt x="1741" y="1842"/>
                </a:lnTo>
                <a:lnTo>
                  <a:pt x="1743" y="1842"/>
                </a:lnTo>
                <a:lnTo>
                  <a:pt x="1747" y="1841"/>
                </a:lnTo>
                <a:lnTo>
                  <a:pt x="1749" y="1841"/>
                </a:lnTo>
                <a:lnTo>
                  <a:pt x="1751" y="1840"/>
                </a:lnTo>
                <a:lnTo>
                  <a:pt x="1754" y="1838"/>
                </a:lnTo>
                <a:lnTo>
                  <a:pt x="1756" y="1835"/>
                </a:lnTo>
                <a:lnTo>
                  <a:pt x="1758" y="1833"/>
                </a:lnTo>
                <a:lnTo>
                  <a:pt x="1764" y="1827"/>
                </a:lnTo>
                <a:lnTo>
                  <a:pt x="1766" y="1824"/>
                </a:lnTo>
                <a:lnTo>
                  <a:pt x="1769" y="1819"/>
                </a:lnTo>
                <a:lnTo>
                  <a:pt x="1771" y="1816"/>
                </a:lnTo>
                <a:lnTo>
                  <a:pt x="1773" y="1810"/>
                </a:lnTo>
                <a:lnTo>
                  <a:pt x="1777" y="1805"/>
                </a:lnTo>
                <a:lnTo>
                  <a:pt x="1779" y="1799"/>
                </a:lnTo>
                <a:lnTo>
                  <a:pt x="1782" y="1792"/>
                </a:lnTo>
                <a:lnTo>
                  <a:pt x="1784" y="1785"/>
                </a:lnTo>
                <a:lnTo>
                  <a:pt x="1786" y="1778"/>
                </a:lnTo>
                <a:lnTo>
                  <a:pt x="1788" y="1770"/>
                </a:lnTo>
                <a:lnTo>
                  <a:pt x="1792" y="1761"/>
                </a:lnTo>
                <a:lnTo>
                  <a:pt x="1794" y="1752"/>
                </a:lnTo>
                <a:lnTo>
                  <a:pt x="1797" y="1741"/>
                </a:lnTo>
                <a:lnTo>
                  <a:pt x="1799" y="1731"/>
                </a:lnTo>
                <a:lnTo>
                  <a:pt x="1801" y="1719"/>
                </a:lnTo>
                <a:lnTo>
                  <a:pt x="1804" y="1707"/>
                </a:lnTo>
                <a:lnTo>
                  <a:pt x="1806" y="1694"/>
                </a:lnTo>
                <a:lnTo>
                  <a:pt x="1808" y="1680"/>
                </a:lnTo>
                <a:lnTo>
                  <a:pt x="1812" y="1649"/>
                </a:lnTo>
                <a:lnTo>
                  <a:pt x="1814" y="1632"/>
                </a:lnTo>
                <a:lnTo>
                  <a:pt x="1816" y="1615"/>
                </a:lnTo>
                <a:lnTo>
                  <a:pt x="1817" y="1598"/>
                </a:lnTo>
                <a:lnTo>
                  <a:pt x="1820" y="1578"/>
                </a:lnTo>
                <a:lnTo>
                  <a:pt x="1821" y="1558"/>
                </a:lnTo>
                <a:lnTo>
                  <a:pt x="1823" y="1539"/>
                </a:lnTo>
                <a:lnTo>
                  <a:pt x="1824" y="1518"/>
                </a:lnTo>
                <a:lnTo>
                  <a:pt x="1827" y="1496"/>
                </a:lnTo>
                <a:lnTo>
                  <a:pt x="1828" y="1474"/>
                </a:lnTo>
                <a:lnTo>
                  <a:pt x="1829" y="1451"/>
                </a:lnTo>
                <a:lnTo>
                  <a:pt x="1831" y="1427"/>
                </a:lnTo>
                <a:lnTo>
                  <a:pt x="1832" y="1404"/>
                </a:lnTo>
                <a:lnTo>
                  <a:pt x="1834" y="1380"/>
                </a:lnTo>
                <a:lnTo>
                  <a:pt x="1836" y="1356"/>
                </a:lnTo>
                <a:lnTo>
                  <a:pt x="1837" y="1331"/>
                </a:lnTo>
                <a:lnTo>
                  <a:pt x="1838" y="1306"/>
                </a:lnTo>
                <a:lnTo>
                  <a:pt x="1839" y="1280"/>
                </a:lnTo>
                <a:lnTo>
                  <a:pt x="1841" y="1255"/>
                </a:lnTo>
                <a:lnTo>
                  <a:pt x="1844" y="1203"/>
                </a:lnTo>
                <a:lnTo>
                  <a:pt x="1845" y="1177"/>
                </a:lnTo>
                <a:lnTo>
                  <a:pt x="1846" y="1150"/>
                </a:lnTo>
                <a:lnTo>
                  <a:pt x="1848" y="1125"/>
                </a:lnTo>
                <a:lnTo>
                  <a:pt x="1849" y="1098"/>
                </a:lnTo>
                <a:lnTo>
                  <a:pt x="1850" y="1073"/>
                </a:lnTo>
                <a:lnTo>
                  <a:pt x="1852" y="1046"/>
                </a:lnTo>
                <a:lnTo>
                  <a:pt x="1853" y="1021"/>
                </a:lnTo>
                <a:lnTo>
                  <a:pt x="1854" y="995"/>
                </a:lnTo>
                <a:lnTo>
                  <a:pt x="1856" y="971"/>
                </a:lnTo>
                <a:lnTo>
                  <a:pt x="1857" y="947"/>
                </a:lnTo>
                <a:lnTo>
                  <a:pt x="1858" y="922"/>
                </a:lnTo>
                <a:lnTo>
                  <a:pt x="1859" y="898"/>
                </a:lnTo>
                <a:lnTo>
                  <a:pt x="1860" y="875"/>
                </a:lnTo>
                <a:lnTo>
                  <a:pt x="1861" y="853"/>
                </a:lnTo>
                <a:lnTo>
                  <a:pt x="1863" y="831"/>
                </a:lnTo>
                <a:lnTo>
                  <a:pt x="1863" y="809"/>
                </a:lnTo>
                <a:lnTo>
                  <a:pt x="1864" y="789"/>
                </a:lnTo>
                <a:lnTo>
                  <a:pt x="1865" y="769"/>
                </a:lnTo>
                <a:lnTo>
                  <a:pt x="1866" y="732"/>
                </a:lnTo>
                <a:lnTo>
                  <a:pt x="1867" y="716"/>
                </a:lnTo>
                <a:lnTo>
                  <a:pt x="1867" y="700"/>
                </a:lnTo>
                <a:lnTo>
                  <a:pt x="1868" y="685"/>
                </a:lnTo>
                <a:lnTo>
                  <a:pt x="1868" y="671"/>
                </a:lnTo>
                <a:lnTo>
                  <a:pt x="1870" y="657"/>
                </a:lnTo>
                <a:lnTo>
                  <a:pt x="1870" y="645"/>
                </a:lnTo>
                <a:lnTo>
                  <a:pt x="1871" y="634"/>
                </a:lnTo>
                <a:lnTo>
                  <a:pt x="1872" y="623"/>
                </a:lnTo>
                <a:lnTo>
                  <a:pt x="1872" y="613"/>
                </a:lnTo>
                <a:lnTo>
                  <a:pt x="1873" y="605"/>
                </a:lnTo>
                <a:lnTo>
                  <a:pt x="1874" y="597"/>
                </a:lnTo>
                <a:lnTo>
                  <a:pt x="1876" y="590"/>
                </a:lnTo>
                <a:lnTo>
                  <a:pt x="1878" y="583"/>
                </a:lnTo>
                <a:lnTo>
                  <a:pt x="1880" y="577"/>
                </a:lnTo>
                <a:lnTo>
                  <a:pt x="1881" y="572"/>
                </a:lnTo>
                <a:lnTo>
                  <a:pt x="1883" y="568"/>
                </a:lnTo>
                <a:lnTo>
                  <a:pt x="1887" y="565"/>
                </a:lnTo>
                <a:lnTo>
                  <a:pt x="1889" y="562"/>
                </a:lnTo>
                <a:lnTo>
                  <a:pt x="1896" y="558"/>
                </a:lnTo>
                <a:lnTo>
                  <a:pt x="1901" y="558"/>
                </a:lnTo>
                <a:lnTo>
                  <a:pt x="1904" y="558"/>
                </a:lnTo>
                <a:lnTo>
                  <a:pt x="1910" y="560"/>
                </a:lnTo>
                <a:lnTo>
                  <a:pt x="1915" y="561"/>
                </a:lnTo>
                <a:lnTo>
                  <a:pt x="1920" y="563"/>
                </a:lnTo>
                <a:lnTo>
                  <a:pt x="1926" y="567"/>
                </a:lnTo>
                <a:lnTo>
                  <a:pt x="1932" y="570"/>
                </a:lnTo>
                <a:lnTo>
                  <a:pt x="1938" y="575"/>
                </a:lnTo>
                <a:lnTo>
                  <a:pt x="1945" y="580"/>
                </a:lnTo>
                <a:lnTo>
                  <a:pt x="1951" y="587"/>
                </a:lnTo>
                <a:lnTo>
                  <a:pt x="1958" y="594"/>
                </a:lnTo>
                <a:lnTo>
                  <a:pt x="1964" y="602"/>
                </a:lnTo>
                <a:lnTo>
                  <a:pt x="1973" y="612"/>
                </a:lnTo>
                <a:lnTo>
                  <a:pt x="1980" y="621"/>
                </a:lnTo>
                <a:lnTo>
                  <a:pt x="1988" y="631"/>
                </a:lnTo>
                <a:lnTo>
                  <a:pt x="1995" y="644"/>
                </a:lnTo>
                <a:lnTo>
                  <a:pt x="2003" y="657"/>
                </a:lnTo>
                <a:lnTo>
                  <a:pt x="2011" y="670"/>
                </a:lnTo>
                <a:lnTo>
                  <a:pt x="2026" y="701"/>
                </a:lnTo>
                <a:lnTo>
                  <a:pt x="2034" y="717"/>
                </a:lnTo>
                <a:lnTo>
                  <a:pt x="2042" y="736"/>
                </a:lnTo>
                <a:lnTo>
                  <a:pt x="2050" y="754"/>
                </a:lnTo>
                <a:lnTo>
                  <a:pt x="2057" y="773"/>
                </a:lnTo>
                <a:lnTo>
                  <a:pt x="2065" y="792"/>
                </a:lnTo>
                <a:lnTo>
                  <a:pt x="2073" y="813"/>
                </a:lnTo>
                <a:lnTo>
                  <a:pt x="2081" y="834"/>
                </a:lnTo>
                <a:lnTo>
                  <a:pt x="2088" y="855"/>
                </a:lnTo>
                <a:lnTo>
                  <a:pt x="2096" y="877"/>
                </a:lnTo>
                <a:lnTo>
                  <a:pt x="2105" y="898"/>
                </a:lnTo>
                <a:lnTo>
                  <a:pt x="2112" y="920"/>
                </a:lnTo>
                <a:lnTo>
                  <a:pt x="2118" y="941"/>
                </a:lnTo>
                <a:lnTo>
                  <a:pt x="2127" y="963"/>
                </a:lnTo>
                <a:lnTo>
                  <a:pt x="2134" y="984"/>
                </a:lnTo>
                <a:lnTo>
                  <a:pt x="2140" y="1003"/>
                </a:lnTo>
                <a:lnTo>
                  <a:pt x="2147" y="1023"/>
                </a:lnTo>
                <a:lnTo>
                  <a:pt x="2153" y="1043"/>
                </a:lnTo>
                <a:lnTo>
                  <a:pt x="2160" y="1061"/>
                </a:lnTo>
                <a:lnTo>
                  <a:pt x="2172" y="1096"/>
                </a:lnTo>
                <a:lnTo>
                  <a:pt x="2178" y="1111"/>
                </a:lnTo>
                <a:lnTo>
                  <a:pt x="2183" y="1126"/>
                </a:lnTo>
                <a:lnTo>
                  <a:pt x="2189" y="1140"/>
                </a:lnTo>
                <a:lnTo>
                  <a:pt x="2194" y="1153"/>
                </a:lnTo>
                <a:lnTo>
                  <a:pt x="2198" y="1164"/>
                </a:lnTo>
                <a:lnTo>
                  <a:pt x="2204" y="1176"/>
                </a:lnTo>
                <a:lnTo>
                  <a:pt x="2209" y="1185"/>
                </a:lnTo>
                <a:lnTo>
                  <a:pt x="2212" y="1195"/>
                </a:lnTo>
                <a:lnTo>
                  <a:pt x="2217" y="1203"/>
                </a:lnTo>
                <a:lnTo>
                  <a:pt x="2222" y="1210"/>
                </a:lnTo>
                <a:lnTo>
                  <a:pt x="2225" y="1217"/>
                </a:lnTo>
                <a:lnTo>
                  <a:pt x="2228" y="1222"/>
                </a:lnTo>
                <a:lnTo>
                  <a:pt x="2233" y="1227"/>
                </a:lnTo>
                <a:lnTo>
                  <a:pt x="2237" y="1230"/>
                </a:lnTo>
                <a:lnTo>
                  <a:pt x="2240" y="1234"/>
                </a:lnTo>
                <a:lnTo>
                  <a:pt x="2244" y="1236"/>
                </a:lnTo>
                <a:lnTo>
                  <a:pt x="2247" y="1239"/>
                </a:lnTo>
                <a:lnTo>
                  <a:pt x="2250" y="1239"/>
                </a:lnTo>
                <a:lnTo>
                  <a:pt x="2256" y="1239"/>
                </a:lnTo>
                <a:lnTo>
                  <a:pt x="2260" y="1239"/>
                </a:lnTo>
                <a:lnTo>
                  <a:pt x="2263" y="1236"/>
                </a:lnTo>
                <a:lnTo>
                  <a:pt x="2266" y="1234"/>
                </a:lnTo>
                <a:lnTo>
                  <a:pt x="2269" y="1232"/>
                </a:lnTo>
                <a:lnTo>
                  <a:pt x="2271" y="1228"/>
                </a:lnTo>
                <a:lnTo>
                  <a:pt x="2275" y="1225"/>
                </a:lnTo>
                <a:lnTo>
                  <a:pt x="2278" y="1220"/>
                </a:lnTo>
                <a:lnTo>
                  <a:pt x="2281" y="1217"/>
                </a:lnTo>
                <a:lnTo>
                  <a:pt x="2283" y="1212"/>
                </a:lnTo>
                <a:lnTo>
                  <a:pt x="2286" y="1206"/>
                </a:lnTo>
                <a:lnTo>
                  <a:pt x="2289" y="1201"/>
                </a:lnTo>
                <a:lnTo>
                  <a:pt x="2292" y="1196"/>
                </a:lnTo>
                <a:lnTo>
                  <a:pt x="2294" y="1190"/>
                </a:lnTo>
                <a:lnTo>
                  <a:pt x="2298" y="1184"/>
                </a:lnTo>
                <a:lnTo>
                  <a:pt x="2300" y="1178"/>
                </a:lnTo>
                <a:lnTo>
                  <a:pt x="2303" y="1172"/>
                </a:lnTo>
                <a:lnTo>
                  <a:pt x="2306" y="1166"/>
                </a:lnTo>
                <a:lnTo>
                  <a:pt x="2308" y="1160"/>
                </a:lnTo>
                <a:lnTo>
                  <a:pt x="2314" y="1148"/>
                </a:lnTo>
                <a:lnTo>
                  <a:pt x="2316" y="1144"/>
                </a:lnTo>
                <a:lnTo>
                  <a:pt x="2319" y="1138"/>
                </a:lnTo>
                <a:lnTo>
                  <a:pt x="2322" y="1132"/>
                </a:lnTo>
                <a:lnTo>
                  <a:pt x="2325" y="1127"/>
                </a:lnTo>
                <a:lnTo>
                  <a:pt x="2327" y="1123"/>
                </a:lnTo>
                <a:lnTo>
                  <a:pt x="2330" y="1118"/>
                </a:lnTo>
                <a:lnTo>
                  <a:pt x="2333" y="1113"/>
                </a:lnTo>
                <a:lnTo>
                  <a:pt x="2336" y="1109"/>
                </a:lnTo>
                <a:lnTo>
                  <a:pt x="2338" y="1104"/>
                </a:lnTo>
                <a:lnTo>
                  <a:pt x="2342" y="1101"/>
                </a:lnTo>
                <a:lnTo>
                  <a:pt x="2344" y="1097"/>
                </a:lnTo>
                <a:lnTo>
                  <a:pt x="2348" y="1093"/>
                </a:lnTo>
                <a:lnTo>
                  <a:pt x="2351" y="1090"/>
                </a:lnTo>
                <a:lnTo>
                  <a:pt x="2354" y="1087"/>
                </a:lnTo>
                <a:lnTo>
                  <a:pt x="2357" y="1083"/>
                </a:lnTo>
                <a:lnTo>
                  <a:pt x="2360" y="1081"/>
                </a:lnTo>
                <a:lnTo>
                  <a:pt x="2364" y="1079"/>
                </a:lnTo>
                <a:lnTo>
                  <a:pt x="2367" y="1075"/>
                </a:lnTo>
                <a:lnTo>
                  <a:pt x="2374" y="1072"/>
                </a:lnTo>
                <a:lnTo>
                  <a:pt x="2378" y="1071"/>
                </a:lnTo>
                <a:lnTo>
                  <a:pt x="2381" y="1068"/>
                </a:lnTo>
                <a:lnTo>
                  <a:pt x="2385" y="1067"/>
                </a:lnTo>
                <a:lnTo>
                  <a:pt x="2389" y="1066"/>
                </a:lnTo>
                <a:lnTo>
                  <a:pt x="2393" y="1065"/>
                </a:lnTo>
                <a:lnTo>
                  <a:pt x="2398" y="1064"/>
                </a:lnTo>
                <a:lnTo>
                  <a:pt x="2401" y="1062"/>
                </a:lnTo>
                <a:lnTo>
                  <a:pt x="2404" y="1062"/>
                </a:lnTo>
                <a:lnTo>
                  <a:pt x="2409" y="1061"/>
                </a:lnTo>
                <a:lnTo>
                  <a:pt x="2413" y="1060"/>
                </a:lnTo>
                <a:lnTo>
                  <a:pt x="2417" y="1059"/>
                </a:lnTo>
                <a:lnTo>
                  <a:pt x="2421" y="1058"/>
                </a:lnTo>
                <a:lnTo>
                  <a:pt x="2425" y="1057"/>
                </a:lnTo>
                <a:lnTo>
                  <a:pt x="2429" y="1055"/>
                </a:lnTo>
                <a:lnTo>
                  <a:pt x="2432" y="1053"/>
                </a:lnTo>
                <a:lnTo>
                  <a:pt x="2437" y="1052"/>
                </a:lnTo>
                <a:lnTo>
                  <a:pt x="2440" y="1050"/>
                </a:lnTo>
                <a:lnTo>
                  <a:pt x="2444" y="1047"/>
                </a:lnTo>
                <a:lnTo>
                  <a:pt x="2451" y="1042"/>
                </a:lnTo>
                <a:lnTo>
                  <a:pt x="2454" y="1038"/>
                </a:lnTo>
                <a:lnTo>
                  <a:pt x="2458" y="1035"/>
                </a:lnTo>
                <a:lnTo>
                  <a:pt x="2460" y="1030"/>
                </a:lnTo>
                <a:lnTo>
                  <a:pt x="2464" y="1027"/>
                </a:lnTo>
                <a:lnTo>
                  <a:pt x="2466" y="1021"/>
                </a:lnTo>
                <a:lnTo>
                  <a:pt x="2469" y="1016"/>
                </a:lnTo>
                <a:lnTo>
                  <a:pt x="2472" y="1010"/>
                </a:lnTo>
                <a:lnTo>
                  <a:pt x="2474" y="1004"/>
                </a:lnTo>
                <a:lnTo>
                  <a:pt x="2476" y="999"/>
                </a:lnTo>
                <a:lnTo>
                  <a:pt x="2479" y="992"/>
                </a:lnTo>
                <a:lnTo>
                  <a:pt x="2480" y="986"/>
                </a:lnTo>
                <a:lnTo>
                  <a:pt x="2482" y="979"/>
                </a:lnTo>
                <a:lnTo>
                  <a:pt x="2483" y="971"/>
                </a:lnTo>
                <a:lnTo>
                  <a:pt x="2484" y="963"/>
                </a:lnTo>
                <a:lnTo>
                  <a:pt x="2486" y="955"/>
                </a:lnTo>
                <a:lnTo>
                  <a:pt x="2486" y="947"/>
                </a:lnTo>
                <a:lnTo>
                  <a:pt x="2487" y="938"/>
                </a:lnTo>
                <a:lnTo>
                  <a:pt x="2487" y="929"/>
                </a:lnTo>
                <a:lnTo>
                  <a:pt x="2487" y="911"/>
                </a:lnTo>
                <a:lnTo>
                  <a:pt x="2487" y="900"/>
                </a:lnTo>
                <a:lnTo>
                  <a:pt x="2487" y="890"/>
                </a:lnTo>
                <a:lnTo>
                  <a:pt x="2486" y="879"/>
                </a:lnTo>
                <a:lnTo>
                  <a:pt x="2484" y="869"/>
                </a:lnTo>
                <a:lnTo>
                  <a:pt x="2483" y="859"/>
                </a:lnTo>
                <a:lnTo>
                  <a:pt x="2482" y="847"/>
                </a:lnTo>
                <a:lnTo>
                  <a:pt x="2481" y="835"/>
                </a:lnTo>
                <a:lnTo>
                  <a:pt x="2479" y="823"/>
                </a:lnTo>
                <a:lnTo>
                  <a:pt x="2477" y="811"/>
                </a:lnTo>
                <a:lnTo>
                  <a:pt x="2475" y="798"/>
                </a:lnTo>
                <a:lnTo>
                  <a:pt x="2473" y="786"/>
                </a:lnTo>
                <a:lnTo>
                  <a:pt x="2472" y="772"/>
                </a:lnTo>
                <a:lnTo>
                  <a:pt x="2469" y="758"/>
                </a:lnTo>
                <a:lnTo>
                  <a:pt x="2467" y="744"/>
                </a:lnTo>
                <a:lnTo>
                  <a:pt x="2466" y="730"/>
                </a:lnTo>
                <a:lnTo>
                  <a:pt x="2464" y="716"/>
                </a:lnTo>
                <a:lnTo>
                  <a:pt x="2461" y="701"/>
                </a:lnTo>
                <a:lnTo>
                  <a:pt x="2459" y="686"/>
                </a:lnTo>
                <a:lnTo>
                  <a:pt x="2455" y="653"/>
                </a:lnTo>
                <a:lnTo>
                  <a:pt x="2454" y="637"/>
                </a:lnTo>
                <a:lnTo>
                  <a:pt x="2452" y="621"/>
                </a:lnTo>
                <a:lnTo>
                  <a:pt x="2451" y="605"/>
                </a:lnTo>
                <a:lnTo>
                  <a:pt x="2448" y="587"/>
                </a:lnTo>
                <a:lnTo>
                  <a:pt x="2447" y="570"/>
                </a:lnTo>
                <a:lnTo>
                  <a:pt x="2446" y="553"/>
                </a:lnTo>
                <a:lnTo>
                  <a:pt x="2445" y="535"/>
                </a:lnTo>
                <a:lnTo>
                  <a:pt x="2444" y="517"/>
                </a:lnTo>
                <a:lnTo>
                  <a:pt x="2443" y="499"/>
                </a:lnTo>
                <a:lnTo>
                  <a:pt x="2442" y="482"/>
                </a:lnTo>
                <a:lnTo>
                  <a:pt x="2439" y="463"/>
                </a:lnTo>
                <a:lnTo>
                  <a:pt x="2439" y="445"/>
                </a:lnTo>
                <a:lnTo>
                  <a:pt x="2438" y="428"/>
                </a:lnTo>
                <a:lnTo>
                  <a:pt x="2437" y="409"/>
                </a:lnTo>
                <a:lnTo>
                  <a:pt x="2436" y="392"/>
                </a:lnTo>
                <a:lnTo>
                  <a:pt x="2435" y="374"/>
                </a:lnTo>
                <a:lnTo>
                  <a:pt x="2433" y="357"/>
                </a:lnTo>
                <a:lnTo>
                  <a:pt x="2432" y="338"/>
                </a:lnTo>
                <a:lnTo>
                  <a:pt x="2430" y="305"/>
                </a:lnTo>
                <a:lnTo>
                  <a:pt x="2429" y="287"/>
                </a:lnTo>
                <a:lnTo>
                  <a:pt x="2428" y="271"/>
                </a:lnTo>
                <a:lnTo>
                  <a:pt x="2426" y="255"/>
                </a:lnTo>
                <a:lnTo>
                  <a:pt x="2425" y="239"/>
                </a:lnTo>
                <a:lnTo>
                  <a:pt x="2424" y="222"/>
                </a:lnTo>
                <a:lnTo>
                  <a:pt x="2423" y="207"/>
                </a:lnTo>
                <a:lnTo>
                  <a:pt x="2422" y="191"/>
                </a:lnTo>
                <a:lnTo>
                  <a:pt x="2421" y="176"/>
                </a:lnTo>
                <a:lnTo>
                  <a:pt x="2418" y="161"/>
                </a:lnTo>
                <a:lnTo>
                  <a:pt x="2417" y="146"/>
                </a:lnTo>
                <a:lnTo>
                  <a:pt x="2416" y="131"/>
                </a:lnTo>
                <a:lnTo>
                  <a:pt x="2415" y="116"/>
                </a:lnTo>
                <a:lnTo>
                  <a:pt x="2414" y="102"/>
                </a:lnTo>
                <a:lnTo>
                  <a:pt x="2413" y="87"/>
                </a:lnTo>
                <a:lnTo>
                  <a:pt x="2411" y="73"/>
                </a:lnTo>
                <a:lnTo>
                  <a:pt x="2409" y="58"/>
                </a:lnTo>
                <a:lnTo>
                  <a:pt x="2408" y="44"/>
                </a:lnTo>
                <a:lnTo>
                  <a:pt x="2407" y="29"/>
                </a:lnTo>
                <a:lnTo>
                  <a:pt x="240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4" name="Freeform 155"/>
          <p:cNvSpPr>
            <a:spLocks/>
          </p:cNvSpPr>
          <p:nvPr/>
        </p:nvSpPr>
        <p:spPr bwMode="auto">
          <a:xfrm>
            <a:off x="3829050" y="876300"/>
            <a:ext cx="282575" cy="955675"/>
          </a:xfrm>
          <a:custGeom>
            <a:avLst/>
            <a:gdLst>
              <a:gd name="T0" fmla="*/ 263 w 534"/>
              <a:gd name="T1" fmla="*/ 42 h 1806"/>
              <a:gd name="T2" fmla="*/ 251 w 534"/>
              <a:gd name="T3" fmla="*/ 92 h 1806"/>
              <a:gd name="T4" fmla="*/ 240 w 534"/>
              <a:gd name="T5" fmla="*/ 138 h 1806"/>
              <a:gd name="T6" fmla="*/ 225 w 534"/>
              <a:gd name="T7" fmla="*/ 185 h 1806"/>
              <a:gd name="T8" fmla="*/ 212 w 534"/>
              <a:gd name="T9" fmla="*/ 218 h 1806"/>
              <a:gd name="T10" fmla="*/ 198 w 534"/>
              <a:gd name="T11" fmla="*/ 243 h 1806"/>
              <a:gd name="T12" fmla="*/ 184 w 534"/>
              <a:gd name="T13" fmla="*/ 264 h 1806"/>
              <a:gd name="T14" fmla="*/ 165 w 534"/>
              <a:gd name="T15" fmla="*/ 285 h 1806"/>
              <a:gd name="T16" fmla="*/ 146 w 534"/>
              <a:gd name="T17" fmla="*/ 300 h 1806"/>
              <a:gd name="T18" fmla="*/ 127 w 534"/>
              <a:gd name="T19" fmla="*/ 321 h 1806"/>
              <a:gd name="T20" fmla="*/ 107 w 534"/>
              <a:gd name="T21" fmla="*/ 352 h 1806"/>
              <a:gd name="T22" fmla="*/ 82 w 534"/>
              <a:gd name="T23" fmla="*/ 411 h 1806"/>
              <a:gd name="T24" fmla="*/ 63 w 534"/>
              <a:gd name="T25" fmla="*/ 482 h 1806"/>
              <a:gd name="T26" fmla="*/ 44 w 534"/>
              <a:gd name="T27" fmla="*/ 570 h 1806"/>
              <a:gd name="T28" fmla="*/ 28 w 534"/>
              <a:gd name="T29" fmla="*/ 673 h 1806"/>
              <a:gd name="T30" fmla="*/ 13 w 534"/>
              <a:gd name="T31" fmla="*/ 811 h 1806"/>
              <a:gd name="T32" fmla="*/ 5 w 534"/>
              <a:gd name="T33" fmla="*/ 935 h 1806"/>
              <a:gd name="T34" fmla="*/ 1 w 534"/>
              <a:gd name="T35" fmla="*/ 1061 h 1806"/>
              <a:gd name="T36" fmla="*/ 1 w 534"/>
              <a:gd name="T37" fmla="*/ 1188 h 1806"/>
              <a:gd name="T38" fmla="*/ 6 w 534"/>
              <a:gd name="T39" fmla="*/ 1330 h 1806"/>
              <a:gd name="T40" fmla="*/ 13 w 534"/>
              <a:gd name="T41" fmla="*/ 1439 h 1806"/>
              <a:gd name="T42" fmla="*/ 23 w 534"/>
              <a:gd name="T43" fmla="*/ 1535 h 1806"/>
              <a:gd name="T44" fmla="*/ 35 w 534"/>
              <a:gd name="T45" fmla="*/ 1631 h 1806"/>
              <a:gd name="T46" fmla="*/ 45 w 534"/>
              <a:gd name="T47" fmla="*/ 1692 h 1806"/>
              <a:gd name="T48" fmla="*/ 57 w 534"/>
              <a:gd name="T49" fmla="*/ 1736 h 1806"/>
              <a:gd name="T50" fmla="*/ 70 w 534"/>
              <a:gd name="T51" fmla="*/ 1767 h 1806"/>
              <a:gd name="T52" fmla="*/ 92 w 534"/>
              <a:gd name="T53" fmla="*/ 1791 h 1806"/>
              <a:gd name="T54" fmla="*/ 116 w 534"/>
              <a:gd name="T55" fmla="*/ 1803 h 1806"/>
              <a:gd name="T56" fmla="*/ 141 w 534"/>
              <a:gd name="T57" fmla="*/ 1806 h 1806"/>
              <a:gd name="T58" fmla="*/ 168 w 534"/>
              <a:gd name="T59" fmla="*/ 1802 h 1806"/>
              <a:gd name="T60" fmla="*/ 196 w 534"/>
              <a:gd name="T61" fmla="*/ 1783 h 1806"/>
              <a:gd name="T62" fmla="*/ 214 w 534"/>
              <a:gd name="T63" fmla="*/ 1758 h 1806"/>
              <a:gd name="T64" fmla="*/ 229 w 534"/>
              <a:gd name="T65" fmla="*/ 1724 h 1806"/>
              <a:gd name="T66" fmla="*/ 241 w 534"/>
              <a:gd name="T67" fmla="*/ 1681 h 1806"/>
              <a:gd name="T68" fmla="*/ 250 w 534"/>
              <a:gd name="T69" fmla="*/ 1621 h 1806"/>
              <a:gd name="T70" fmla="*/ 256 w 534"/>
              <a:gd name="T71" fmla="*/ 1562 h 1806"/>
              <a:gd name="T72" fmla="*/ 263 w 534"/>
              <a:gd name="T73" fmla="*/ 1495 h 1806"/>
              <a:gd name="T74" fmla="*/ 270 w 534"/>
              <a:gd name="T75" fmla="*/ 1422 h 1806"/>
              <a:gd name="T76" fmla="*/ 285 w 534"/>
              <a:gd name="T77" fmla="*/ 1324 h 1806"/>
              <a:gd name="T78" fmla="*/ 301 w 534"/>
              <a:gd name="T79" fmla="*/ 1239 h 1806"/>
              <a:gd name="T80" fmla="*/ 319 w 534"/>
              <a:gd name="T81" fmla="*/ 1157 h 1806"/>
              <a:gd name="T82" fmla="*/ 341 w 534"/>
              <a:gd name="T83" fmla="*/ 1071 h 1806"/>
              <a:gd name="T84" fmla="*/ 358 w 534"/>
              <a:gd name="T85" fmla="*/ 1013 h 1806"/>
              <a:gd name="T86" fmla="*/ 374 w 534"/>
              <a:gd name="T87" fmla="*/ 964 h 1806"/>
              <a:gd name="T88" fmla="*/ 387 w 534"/>
              <a:gd name="T89" fmla="*/ 921 h 1806"/>
              <a:gd name="T90" fmla="*/ 396 w 534"/>
              <a:gd name="T91" fmla="*/ 865 h 1806"/>
              <a:gd name="T92" fmla="*/ 401 w 534"/>
              <a:gd name="T93" fmla="*/ 814 h 1806"/>
              <a:gd name="T94" fmla="*/ 402 w 534"/>
              <a:gd name="T95" fmla="*/ 759 h 1806"/>
              <a:gd name="T96" fmla="*/ 404 w 534"/>
              <a:gd name="T97" fmla="*/ 701 h 1806"/>
              <a:gd name="T98" fmla="*/ 408 w 534"/>
              <a:gd name="T99" fmla="*/ 633 h 1806"/>
              <a:gd name="T100" fmla="*/ 413 w 534"/>
              <a:gd name="T101" fmla="*/ 578 h 1806"/>
              <a:gd name="T102" fmla="*/ 422 w 534"/>
              <a:gd name="T103" fmla="*/ 525 h 1806"/>
              <a:gd name="T104" fmla="*/ 431 w 534"/>
              <a:gd name="T105" fmla="*/ 470 h 1806"/>
              <a:gd name="T106" fmla="*/ 445 w 534"/>
              <a:gd name="T107" fmla="*/ 406 h 1806"/>
              <a:gd name="T108" fmla="*/ 456 w 534"/>
              <a:gd name="T109" fmla="*/ 350 h 1806"/>
              <a:gd name="T110" fmla="*/ 469 w 534"/>
              <a:gd name="T111" fmla="*/ 294 h 1806"/>
              <a:gd name="T112" fmla="*/ 482 w 534"/>
              <a:gd name="T113" fmla="*/ 239 h 1806"/>
              <a:gd name="T114" fmla="*/ 497 w 534"/>
              <a:gd name="T115" fmla="*/ 173 h 1806"/>
              <a:gd name="T116" fmla="*/ 508 w 534"/>
              <a:gd name="T117" fmla="*/ 119 h 1806"/>
              <a:gd name="T118" fmla="*/ 520 w 534"/>
              <a:gd name="T119" fmla="*/ 65 h 1806"/>
              <a:gd name="T120" fmla="*/ 534 w 534"/>
              <a:gd name="T121" fmla="*/ 0 h 18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34"/>
              <a:gd name="T184" fmla="*/ 0 h 1806"/>
              <a:gd name="T185" fmla="*/ 534 w 534"/>
              <a:gd name="T186" fmla="*/ 1806 h 180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34" h="1806">
                <a:moveTo>
                  <a:pt x="271" y="0"/>
                </a:moveTo>
                <a:lnTo>
                  <a:pt x="270" y="10"/>
                </a:lnTo>
                <a:lnTo>
                  <a:pt x="268" y="21"/>
                </a:lnTo>
                <a:lnTo>
                  <a:pt x="265" y="31"/>
                </a:lnTo>
                <a:lnTo>
                  <a:pt x="263" y="42"/>
                </a:lnTo>
                <a:lnTo>
                  <a:pt x="261" y="51"/>
                </a:lnTo>
                <a:lnTo>
                  <a:pt x="258" y="61"/>
                </a:lnTo>
                <a:lnTo>
                  <a:pt x="256" y="72"/>
                </a:lnTo>
                <a:lnTo>
                  <a:pt x="254" y="81"/>
                </a:lnTo>
                <a:lnTo>
                  <a:pt x="251" y="92"/>
                </a:lnTo>
                <a:lnTo>
                  <a:pt x="249" y="101"/>
                </a:lnTo>
                <a:lnTo>
                  <a:pt x="247" y="110"/>
                </a:lnTo>
                <a:lnTo>
                  <a:pt x="244" y="119"/>
                </a:lnTo>
                <a:lnTo>
                  <a:pt x="242" y="129"/>
                </a:lnTo>
                <a:lnTo>
                  <a:pt x="240" y="138"/>
                </a:lnTo>
                <a:lnTo>
                  <a:pt x="237" y="146"/>
                </a:lnTo>
                <a:lnTo>
                  <a:pt x="235" y="154"/>
                </a:lnTo>
                <a:lnTo>
                  <a:pt x="233" y="162"/>
                </a:lnTo>
                <a:lnTo>
                  <a:pt x="229" y="170"/>
                </a:lnTo>
                <a:lnTo>
                  <a:pt x="225" y="185"/>
                </a:lnTo>
                <a:lnTo>
                  <a:pt x="222" y="192"/>
                </a:lnTo>
                <a:lnTo>
                  <a:pt x="220" y="199"/>
                </a:lnTo>
                <a:lnTo>
                  <a:pt x="218" y="205"/>
                </a:lnTo>
                <a:lnTo>
                  <a:pt x="214" y="212"/>
                </a:lnTo>
                <a:lnTo>
                  <a:pt x="212" y="218"/>
                </a:lnTo>
                <a:lnTo>
                  <a:pt x="210" y="224"/>
                </a:lnTo>
                <a:lnTo>
                  <a:pt x="207" y="228"/>
                </a:lnTo>
                <a:lnTo>
                  <a:pt x="204" y="234"/>
                </a:lnTo>
                <a:lnTo>
                  <a:pt x="202" y="239"/>
                </a:lnTo>
                <a:lnTo>
                  <a:pt x="198" y="243"/>
                </a:lnTo>
                <a:lnTo>
                  <a:pt x="196" y="248"/>
                </a:lnTo>
                <a:lnTo>
                  <a:pt x="192" y="253"/>
                </a:lnTo>
                <a:lnTo>
                  <a:pt x="190" y="256"/>
                </a:lnTo>
                <a:lnTo>
                  <a:pt x="187" y="261"/>
                </a:lnTo>
                <a:lnTo>
                  <a:pt x="184" y="264"/>
                </a:lnTo>
                <a:lnTo>
                  <a:pt x="181" y="268"/>
                </a:lnTo>
                <a:lnTo>
                  <a:pt x="177" y="271"/>
                </a:lnTo>
                <a:lnTo>
                  <a:pt x="174" y="275"/>
                </a:lnTo>
                <a:lnTo>
                  <a:pt x="168" y="282"/>
                </a:lnTo>
                <a:lnTo>
                  <a:pt x="165" y="285"/>
                </a:lnTo>
                <a:lnTo>
                  <a:pt x="161" y="287"/>
                </a:lnTo>
                <a:lnTo>
                  <a:pt x="158" y="291"/>
                </a:lnTo>
                <a:lnTo>
                  <a:pt x="154" y="294"/>
                </a:lnTo>
                <a:lnTo>
                  <a:pt x="149" y="298"/>
                </a:lnTo>
                <a:lnTo>
                  <a:pt x="146" y="300"/>
                </a:lnTo>
                <a:lnTo>
                  <a:pt x="143" y="305"/>
                </a:lnTo>
                <a:lnTo>
                  <a:pt x="139" y="308"/>
                </a:lnTo>
                <a:lnTo>
                  <a:pt x="134" y="312"/>
                </a:lnTo>
                <a:lnTo>
                  <a:pt x="131" y="316"/>
                </a:lnTo>
                <a:lnTo>
                  <a:pt x="127" y="321"/>
                </a:lnTo>
                <a:lnTo>
                  <a:pt x="123" y="327"/>
                </a:lnTo>
                <a:lnTo>
                  <a:pt x="119" y="333"/>
                </a:lnTo>
                <a:lnTo>
                  <a:pt x="115" y="338"/>
                </a:lnTo>
                <a:lnTo>
                  <a:pt x="111" y="345"/>
                </a:lnTo>
                <a:lnTo>
                  <a:pt x="107" y="352"/>
                </a:lnTo>
                <a:lnTo>
                  <a:pt x="103" y="360"/>
                </a:lnTo>
                <a:lnTo>
                  <a:pt x="99" y="368"/>
                </a:lnTo>
                <a:lnTo>
                  <a:pt x="90" y="388"/>
                </a:lnTo>
                <a:lnTo>
                  <a:pt x="87" y="400"/>
                </a:lnTo>
                <a:lnTo>
                  <a:pt x="82" y="411"/>
                </a:lnTo>
                <a:lnTo>
                  <a:pt x="79" y="424"/>
                </a:lnTo>
                <a:lnTo>
                  <a:pt x="74" y="438"/>
                </a:lnTo>
                <a:lnTo>
                  <a:pt x="71" y="452"/>
                </a:lnTo>
                <a:lnTo>
                  <a:pt x="66" y="467"/>
                </a:lnTo>
                <a:lnTo>
                  <a:pt x="63" y="482"/>
                </a:lnTo>
                <a:lnTo>
                  <a:pt x="59" y="498"/>
                </a:lnTo>
                <a:lnTo>
                  <a:pt x="56" y="516"/>
                </a:lnTo>
                <a:lnTo>
                  <a:pt x="51" y="533"/>
                </a:lnTo>
                <a:lnTo>
                  <a:pt x="48" y="551"/>
                </a:lnTo>
                <a:lnTo>
                  <a:pt x="44" y="570"/>
                </a:lnTo>
                <a:lnTo>
                  <a:pt x="41" y="590"/>
                </a:lnTo>
                <a:lnTo>
                  <a:pt x="37" y="609"/>
                </a:lnTo>
                <a:lnTo>
                  <a:pt x="34" y="630"/>
                </a:lnTo>
                <a:lnTo>
                  <a:pt x="31" y="651"/>
                </a:lnTo>
                <a:lnTo>
                  <a:pt x="28" y="673"/>
                </a:lnTo>
                <a:lnTo>
                  <a:pt x="26" y="695"/>
                </a:lnTo>
                <a:lnTo>
                  <a:pt x="20" y="740"/>
                </a:lnTo>
                <a:lnTo>
                  <a:pt x="17" y="764"/>
                </a:lnTo>
                <a:lnTo>
                  <a:pt x="15" y="787"/>
                </a:lnTo>
                <a:lnTo>
                  <a:pt x="13" y="811"/>
                </a:lnTo>
                <a:lnTo>
                  <a:pt x="12" y="835"/>
                </a:lnTo>
                <a:lnTo>
                  <a:pt x="9" y="860"/>
                </a:lnTo>
                <a:lnTo>
                  <a:pt x="8" y="884"/>
                </a:lnTo>
                <a:lnTo>
                  <a:pt x="6" y="909"/>
                </a:lnTo>
                <a:lnTo>
                  <a:pt x="5" y="935"/>
                </a:lnTo>
                <a:lnTo>
                  <a:pt x="4" y="959"/>
                </a:lnTo>
                <a:lnTo>
                  <a:pt x="4" y="985"/>
                </a:lnTo>
                <a:lnTo>
                  <a:pt x="2" y="1010"/>
                </a:lnTo>
                <a:lnTo>
                  <a:pt x="1" y="1036"/>
                </a:lnTo>
                <a:lnTo>
                  <a:pt x="1" y="1061"/>
                </a:lnTo>
                <a:lnTo>
                  <a:pt x="0" y="1087"/>
                </a:lnTo>
                <a:lnTo>
                  <a:pt x="0" y="1112"/>
                </a:lnTo>
                <a:lnTo>
                  <a:pt x="0" y="1138"/>
                </a:lnTo>
                <a:lnTo>
                  <a:pt x="0" y="1162"/>
                </a:lnTo>
                <a:lnTo>
                  <a:pt x="1" y="1188"/>
                </a:lnTo>
                <a:lnTo>
                  <a:pt x="2" y="1236"/>
                </a:lnTo>
                <a:lnTo>
                  <a:pt x="2" y="1261"/>
                </a:lnTo>
                <a:lnTo>
                  <a:pt x="4" y="1284"/>
                </a:lnTo>
                <a:lnTo>
                  <a:pt x="5" y="1307"/>
                </a:lnTo>
                <a:lnTo>
                  <a:pt x="6" y="1330"/>
                </a:lnTo>
                <a:lnTo>
                  <a:pt x="7" y="1353"/>
                </a:lnTo>
                <a:lnTo>
                  <a:pt x="8" y="1375"/>
                </a:lnTo>
                <a:lnTo>
                  <a:pt x="11" y="1397"/>
                </a:lnTo>
                <a:lnTo>
                  <a:pt x="12" y="1418"/>
                </a:lnTo>
                <a:lnTo>
                  <a:pt x="13" y="1439"/>
                </a:lnTo>
                <a:lnTo>
                  <a:pt x="15" y="1460"/>
                </a:lnTo>
                <a:lnTo>
                  <a:pt x="17" y="1480"/>
                </a:lnTo>
                <a:lnTo>
                  <a:pt x="19" y="1499"/>
                </a:lnTo>
                <a:lnTo>
                  <a:pt x="21" y="1518"/>
                </a:lnTo>
                <a:lnTo>
                  <a:pt x="23" y="1535"/>
                </a:lnTo>
                <a:lnTo>
                  <a:pt x="24" y="1554"/>
                </a:lnTo>
                <a:lnTo>
                  <a:pt x="27" y="1570"/>
                </a:lnTo>
                <a:lnTo>
                  <a:pt x="29" y="1586"/>
                </a:lnTo>
                <a:lnTo>
                  <a:pt x="31" y="1602"/>
                </a:lnTo>
                <a:lnTo>
                  <a:pt x="35" y="1631"/>
                </a:lnTo>
                <a:lnTo>
                  <a:pt x="37" y="1644"/>
                </a:lnTo>
                <a:lnTo>
                  <a:pt x="39" y="1657"/>
                </a:lnTo>
                <a:lnTo>
                  <a:pt x="41" y="1670"/>
                </a:lnTo>
                <a:lnTo>
                  <a:pt x="43" y="1681"/>
                </a:lnTo>
                <a:lnTo>
                  <a:pt x="45" y="1692"/>
                </a:lnTo>
                <a:lnTo>
                  <a:pt x="48" y="1701"/>
                </a:lnTo>
                <a:lnTo>
                  <a:pt x="50" y="1711"/>
                </a:lnTo>
                <a:lnTo>
                  <a:pt x="52" y="1719"/>
                </a:lnTo>
                <a:lnTo>
                  <a:pt x="53" y="1727"/>
                </a:lnTo>
                <a:lnTo>
                  <a:pt x="57" y="1736"/>
                </a:lnTo>
                <a:lnTo>
                  <a:pt x="59" y="1743"/>
                </a:lnTo>
                <a:lnTo>
                  <a:pt x="61" y="1749"/>
                </a:lnTo>
                <a:lnTo>
                  <a:pt x="64" y="1755"/>
                </a:lnTo>
                <a:lnTo>
                  <a:pt x="67" y="1761"/>
                </a:lnTo>
                <a:lnTo>
                  <a:pt x="70" y="1767"/>
                </a:lnTo>
                <a:lnTo>
                  <a:pt x="73" y="1771"/>
                </a:lnTo>
                <a:lnTo>
                  <a:pt x="77" y="1776"/>
                </a:lnTo>
                <a:lnTo>
                  <a:pt x="80" y="1781"/>
                </a:lnTo>
                <a:lnTo>
                  <a:pt x="88" y="1788"/>
                </a:lnTo>
                <a:lnTo>
                  <a:pt x="92" y="1791"/>
                </a:lnTo>
                <a:lnTo>
                  <a:pt x="96" y="1795"/>
                </a:lnTo>
                <a:lnTo>
                  <a:pt x="101" y="1797"/>
                </a:lnTo>
                <a:lnTo>
                  <a:pt x="105" y="1799"/>
                </a:lnTo>
                <a:lnTo>
                  <a:pt x="110" y="1802"/>
                </a:lnTo>
                <a:lnTo>
                  <a:pt x="116" y="1803"/>
                </a:lnTo>
                <a:lnTo>
                  <a:pt x="121" y="1804"/>
                </a:lnTo>
                <a:lnTo>
                  <a:pt x="126" y="1805"/>
                </a:lnTo>
                <a:lnTo>
                  <a:pt x="131" y="1806"/>
                </a:lnTo>
                <a:lnTo>
                  <a:pt x="137" y="1806"/>
                </a:lnTo>
                <a:lnTo>
                  <a:pt x="141" y="1806"/>
                </a:lnTo>
                <a:lnTo>
                  <a:pt x="147" y="1806"/>
                </a:lnTo>
                <a:lnTo>
                  <a:pt x="152" y="1805"/>
                </a:lnTo>
                <a:lnTo>
                  <a:pt x="158" y="1805"/>
                </a:lnTo>
                <a:lnTo>
                  <a:pt x="163" y="1803"/>
                </a:lnTo>
                <a:lnTo>
                  <a:pt x="168" y="1802"/>
                </a:lnTo>
                <a:lnTo>
                  <a:pt x="173" y="1799"/>
                </a:lnTo>
                <a:lnTo>
                  <a:pt x="178" y="1797"/>
                </a:lnTo>
                <a:lnTo>
                  <a:pt x="188" y="1791"/>
                </a:lnTo>
                <a:lnTo>
                  <a:pt x="191" y="1788"/>
                </a:lnTo>
                <a:lnTo>
                  <a:pt x="196" y="1783"/>
                </a:lnTo>
                <a:lnTo>
                  <a:pt x="200" y="1780"/>
                </a:lnTo>
                <a:lnTo>
                  <a:pt x="204" y="1774"/>
                </a:lnTo>
                <a:lnTo>
                  <a:pt x="207" y="1769"/>
                </a:lnTo>
                <a:lnTo>
                  <a:pt x="211" y="1763"/>
                </a:lnTo>
                <a:lnTo>
                  <a:pt x="214" y="1758"/>
                </a:lnTo>
                <a:lnTo>
                  <a:pt x="218" y="1752"/>
                </a:lnTo>
                <a:lnTo>
                  <a:pt x="221" y="1745"/>
                </a:lnTo>
                <a:lnTo>
                  <a:pt x="224" y="1739"/>
                </a:lnTo>
                <a:lnTo>
                  <a:pt x="227" y="1731"/>
                </a:lnTo>
                <a:lnTo>
                  <a:pt x="229" y="1724"/>
                </a:lnTo>
                <a:lnTo>
                  <a:pt x="232" y="1716"/>
                </a:lnTo>
                <a:lnTo>
                  <a:pt x="234" y="1708"/>
                </a:lnTo>
                <a:lnTo>
                  <a:pt x="236" y="1700"/>
                </a:lnTo>
                <a:lnTo>
                  <a:pt x="239" y="1690"/>
                </a:lnTo>
                <a:lnTo>
                  <a:pt x="241" y="1681"/>
                </a:lnTo>
                <a:lnTo>
                  <a:pt x="242" y="1672"/>
                </a:lnTo>
                <a:lnTo>
                  <a:pt x="246" y="1652"/>
                </a:lnTo>
                <a:lnTo>
                  <a:pt x="248" y="1642"/>
                </a:lnTo>
                <a:lnTo>
                  <a:pt x="249" y="1631"/>
                </a:lnTo>
                <a:lnTo>
                  <a:pt x="250" y="1621"/>
                </a:lnTo>
                <a:lnTo>
                  <a:pt x="251" y="1609"/>
                </a:lnTo>
                <a:lnTo>
                  <a:pt x="253" y="1598"/>
                </a:lnTo>
                <a:lnTo>
                  <a:pt x="254" y="1586"/>
                </a:lnTo>
                <a:lnTo>
                  <a:pt x="255" y="1573"/>
                </a:lnTo>
                <a:lnTo>
                  <a:pt x="256" y="1562"/>
                </a:lnTo>
                <a:lnTo>
                  <a:pt x="257" y="1549"/>
                </a:lnTo>
                <a:lnTo>
                  <a:pt x="258" y="1536"/>
                </a:lnTo>
                <a:lnTo>
                  <a:pt x="259" y="1522"/>
                </a:lnTo>
                <a:lnTo>
                  <a:pt x="261" y="1508"/>
                </a:lnTo>
                <a:lnTo>
                  <a:pt x="263" y="1495"/>
                </a:lnTo>
                <a:lnTo>
                  <a:pt x="264" y="1481"/>
                </a:lnTo>
                <a:lnTo>
                  <a:pt x="265" y="1467"/>
                </a:lnTo>
                <a:lnTo>
                  <a:pt x="266" y="1452"/>
                </a:lnTo>
                <a:lnTo>
                  <a:pt x="269" y="1437"/>
                </a:lnTo>
                <a:lnTo>
                  <a:pt x="270" y="1422"/>
                </a:lnTo>
                <a:lnTo>
                  <a:pt x="275" y="1390"/>
                </a:lnTo>
                <a:lnTo>
                  <a:pt x="277" y="1374"/>
                </a:lnTo>
                <a:lnTo>
                  <a:pt x="279" y="1357"/>
                </a:lnTo>
                <a:lnTo>
                  <a:pt x="283" y="1340"/>
                </a:lnTo>
                <a:lnTo>
                  <a:pt x="285" y="1324"/>
                </a:lnTo>
                <a:lnTo>
                  <a:pt x="288" y="1307"/>
                </a:lnTo>
                <a:lnTo>
                  <a:pt x="291" y="1290"/>
                </a:lnTo>
                <a:lnTo>
                  <a:pt x="294" y="1273"/>
                </a:lnTo>
                <a:lnTo>
                  <a:pt x="298" y="1256"/>
                </a:lnTo>
                <a:lnTo>
                  <a:pt x="301" y="1239"/>
                </a:lnTo>
                <a:lnTo>
                  <a:pt x="305" y="1222"/>
                </a:lnTo>
                <a:lnTo>
                  <a:pt x="308" y="1205"/>
                </a:lnTo>
                <a:lnTo>
                  <a:pt x="312" y="1189"/>
                </a:lnTo>
                <a:lnTo>
                  <a:pt x="315" y="1172"/>
                </a:lnTo>
                <a:lnTo>
                  <a:pt x="319" y="1157"/>
                </a:lnTo>
                <a:lnTo>
                  <a:pt x="322" y="1141"/>
                </a:lnTo>
                <a:lnTo>
                  <a:pt x="327" y="1126"/>
                </a:lnTo>
                <a:lnTo>
                  <a:pt x="330" y="1111"/>
                </a:lnTo>
                <a:lnTo>
                  <a:pt x="334" y="1097"/>
                </a:lnTo>
                <a:lnTo>
                  <a:pt x="341" y="1071"/>
                </a:lnTo>
                <a:lnTo>
                  <a:pt x="344" y="1058"/>
                </a:lnTo>
                <a:lnTo>
                  <a:pt x="349" y="1045"/>
                </a:lnTo>
                <a:lnTo>
                  <a:pt x="352" y="1035"/>
                </a:lnTo>
                <a:lnTo>
                  <a:pt x="354" y="1023"/>
                </a:lnTo>
                <a:lnTo>
                  <a:pt x="358" y="1013"/>
                </a:lnTo>
                <a:lnTo>
                  <a:pt x="361" y="1002"/>
                </a:lnTo>
                <a:lnTo>
                  <a:pt x="365" y="993"/>
                </a:lnTo>
                <a:lnTo>
                  <a:pt x="368" y="982"/>
                </a:lnTo>
                <a:lnTo>
                  <a:pt x="371" y="973"/>
                </a:lnTo>
                <a:lnTo>
                  <a:pt x="374" y="964"/>
                </a:lnTo>
                <a:lnTo>
                  <a:pt x="376" y="956"/>
                </a:lnTo>
                <a:lnTo>
                  <a:pt x="379" y="947"/>
                </a:lnTo>
                <a:lnTo>
                  <a:pt x="382" y="938"/>
                </a:lnTo>
                <a:lnTo>
                  <a:pt x="385" y="929"/>
                </a:lnTo>
                <a:lnTo>
                  <a:pt x="387" y="921"/>
                </a:lnTo>
                <a:lnTo>
                  <a:pt x="388" y="912"/>
                </a:lnTo>
                <a:lnTo>
                  <a:pt x="390" y="904"/>
                </a:lnTo>
                <a:lnTo>
                  <a:pt x="393" y="894"/>
                </a:lnTo>
                <a:lnTo>
                  <a:pt x="395" y="876"/>
                </a:lnTo>
                <a:lnTo>
                  <a:pt x="396" y="865"/>
                </a:lnTo>
                <a:lnTo>
                  <a:pt x="397" y="856"/>
                </a:lnTo>
                <a:lnTo>
                  <a:pt x="398" y="846"/>
                </a:lnTo>
                <a:lnTo>
                  <a:pt x="400" y="835"/>
                </a:lnTo>
                <a:lnTo>
                  <a:pt x="400" y="825"/>
                </a:lnTo>
                <a:lnTo>
                  <a:pt x="401" y="814"/>
                </a:lnTo>
                <a:lnTo>
                  <a:pt x="401" y="804"/>
                </a:lnTo>
                <a:lnTo>
                  <a:pt x="402" y="792"/>
                </a:lnTo>
                <a:lnTo>
                  <a:pt x="402" y="781"/>
                </a:lnTo>
                <a:lnTo>
                  <a:pt x="402" y="770"/>
                </a:lnTo>
                <a:lnTo>
                  <a:pt x="402" y="759"/>
                </a:lnTo>
                <a:lnTo>
                  <a:pt x="403" y="747"/>
                </a:lnTo>
                <a:lnTo>
                  <a:pt x="403" y="736"/>
                </a:lnTo>
                <a:lnTo>
                  <a:pt x="403" y="724"/>
                </a:lnTo>
                <a:lnTo>
                  <a:pt x="403" y="713"/>
                </a:lnTo>
                <a:lnTo>
                  <a:pt x="404" y="701"/>
                </a:lnTo>
                <a:lnTo>
                  <a:pt x="404" y="689"/>
                </a:lnTo>
                <a:lnTo>
                  <a:pt x="404" y="678"/>
                </a:lnTo>
                <a:lnTo>
                  <a:pt x="405" y="656"/>
                </a:lnTo>
                <a:lnTo>
                  <a:pt x="407" y="644"/>
                </a:lnTo>
                <a:lnTo>
                  <a:pt x="408" y="633"/>
                </a:lnTo>
                <a:lnTo>
                  <a:pt x="409" y="622"/>
                </a:lnTo>
                <a:lnTo>
                  <a:pt x="409" y="611"/>
                </a:lnTo>
                <a:lnTo>
                  <a:pt x="410" y="600"/>
                </a:lnTo>
                <a:lnTo>
                  <a:pt x="411" y="589"/>
                </a:lnTo>
                <a:lnTo>
                  <a:pt x="413" y="578"/>
                </a:lnTo>
                <a:lnTo>
                  <a:pt x="415" y="568"/>
                </a:lnTo>
                <a:lnTo>
                  <a:pt x="416" y="556"/>
                </a:lnTo>
                <a:lnTo>
                  <a:pt x="418" y="546"/>
                </a:lnTo>
                <a:lnTo>
                  <a:pt x="419" y="535"/>
                </a:lnTo>
                <a:lnTo>
                  <a:pt x="422" y="525"/>
                </a:lnTo>
                <a:lnTo>
                  <a:pt x="423" y="513"/>
                </a:lnTo>
                <a:lnTo>
                  <a:pt x="425" y="503"/>
                </a:lnTo>
                <a:lnTo>
                  <a:pt x="426" y="492"/>
                </a:lnTo>
                <a:lnTo>
                  <a:pt x="429" y="482"/>
                </a:lnTo>
                <a:lnTo>
                  <a:pt x="431" y="470"/>
                </a:lnTo>
                <a:lnTo>
                  <a:pt x="433" y="460"/>
                </a:lnTo>
                <a:lnTo>
                  <a:pt x="438" y="438"/>
                </a:lnTo>
                <a:lnTo>
                  <a:pt x="440" y="428"/>
                </a:lnTo>
                <a:lnTo>
                  <a:pt x="442" y="417"/>
                </a:lnTo>
                <a:lnTo>
                  <a:pt x="445" y="406"/>
                </a:lnTo>
                <a:lnTo>
                  <a:pt x="447" y="395"/>
                </a:lnTo>
                <a:lnTo>
                  <a:pt x="449" y="383"/>
                </a:lnTo>
                <a:lnTo>
                  <a:pt x="452" y="373"/>
                </a:lnTo>
                <a:lnTo>
                  <a:pt x="454" y="361"/>
                </a:lnTo>
                <a:lnTo>
                  <a:pt x="456" y="350"/>
                </a:lnTo>
                <a:lnTo>
                  <a:pt x="459" y="339"/>
                </a:lnTo>
                <a:lnTo>
                  <a:pt x="462" y="328"/>
                </a:lnTo>
                <a:lnTo>
                  <a:pt x="464" y="317"/>
                </a:lnTo>
                <a:lnTo>
                  <a:pt x="467" y="306"/>
                </a:lnTo>
                <a:lnTo>
                  <a:pt x="469" y="294"/>
                </a:lnTo>
                <a:lnTo>
                  <a:pt x="471" y="284"/>
                </a:lnTo>
                <a:lnTo>
                  <a:pt x="475" y="272"/>
                </a:lnTo>
                <a:lnTo>
                  <a:pt x="477" y="262"/>
                </a:lnTo>
                <a:lnTo>
                  <a:pt x="479" y="250"/>
                </a:lnTo>
                <a:lnTo>
                  <a:pt x="482" y="239"/>
                </a:lnTo>
                <a:lnTo>
                  <a:pt x="488" y="217"/>
                </a:lnTo>
                <a:lnTo>
                  <a:pt x="490" y="206"/>
                </a:lnTo>
                <a:lnTo>
                  <a:pt x="492" y="195"/>
                </a:lnTo>
                <a:lnTo>
                  <a:pt x="495" y="184"/>
                </a:lnTo>
                <a:lnTo>
                  <a:pt x="497" y="173"/>
                </a:lnTo>
                <a:lnTo>
                  <a:pt x="499" y="162"/>
                </a:lnTo>
                <a:lnTo>
                  <a:pt x="501" y="152"/>
                </a:lnTo>
                <a:lnTo>
                  <a:pt x="504" y="140"/>
                </a:lnTo>
                <a:lnTo>
                  <a:pt x="506" y="130"/>
                </a:lnTo>
                <a:lnTo>
                  <a:pt x="508" y="119"/>
                </a:lnTo>
                <a:lnTo>
                  <a:pt x="511" y="108"/>
                </a:lnTo>
                <a:lnTo>
                  <a:pt x="513" y="97"/>
                </a:lnTo>
                <a:lnTo>
                  <a:pt x="515" y="87"/>
                </a:lnTo>
                <a:lnTo>
                  <a:pt x="518" y="75"/>
                </a:lnTo>
                <a:lnTo>
                  <a:pt x="520" y="65"/>
                </a:lnTo>
                <a:lnTo>
                  <a:pt x="522" y="54"/>
                </a:lnTo>
                <a:lnTo>
                  <a:pt x="525" y="43"/>
                </a:lnTo>
                <a:lnTo>
                  <a:pt x="527" y="32"/>
                </a:lnTo>
                <a:lnTo>
                  <a:pt x="529" y="22"/>
                </a:lnTo>
                <a:lnTo>
                  <a:pt x="53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5" name="Freeform 156"/>
          <p:cNvSpPr>
            <a:spLocks/>
          </p:cNvSpPr>
          <p:nvPr/>
        </p:nvSpPr>
        <p:spPr bwMode="auto">
          <a:xfrm>
            <a:off x="1992313" y="876300"/>
            <a:ext cx="263525" cy="1166813"/>
          </a:xfrm>
          <a:custGeom>
            <a:avLst/>
            <a:gdLst>
              <a:gd name="T0" fmla="*/ 491 w 497"/>
              <a:gd name="T1" fmla="*/ 14 h 2206"/>
              <a:gd name="T2" fmla="*/ 480 w 497"/>
              <a:gd name="T3" fmla="*/ 34 h 2206"/>
              <a:gd name="T4" fmla="*/ 471 w 497"/>
              <a:gd name="T5" fmla="*/ 52 h 2206"/>
              <a:gd name="T6" fmla="*/ 461 w 497"/>
              <a:gd name="T7" fmla="*/ 70 h 2206"/>
              <a:gd name="T8" fmla="*/ 449 w 497"/>
              <a:gd name="T9" fmla="*/ 85 h 2206"/>
              <a:gd name="T10" fmla="*/ 436 w 497"/>
              <a:gd name="T11" fmla="*/ 97 h 2206"/>
              <a:gd name="T12" fmla="*/ 418 w 497"/>
              <a:gd name="T13" fmla="*/ 110 h 2206"/>
              <a:gd name="T14" fmla="*/ 403 w 497"/>
              <a:gd name="T15" fmla="*/ 115 h 2206"/>
              <a:gd name="T16" fmla="*/ 387 w 497"/>
              <a:gd name="T17" fmla="*/ 118 h 2206"/>
              <a:gd name="T18" fmla="*/ 369 w 497"/>
              <a:gd name="T19" fmla="*/ 122 h 2206"/>
              <a:gd name="T20" fmla="*/ 352 w 497"/>
              <a:gd name="T21" fmla="*/ 126 h 2206"/>
              <a:gd name="T22" fmla="*/ 336 w 497"/>
              <a:gd name="T23" fmla="*/ 132 h 2206"/>
              <a:gd name="T24" fmla="*/ 313 w 497"/>
              <a:gd name="T25" fmla="*/ 146 h 2206"/>
              <a:gd name="T26" fmla="*/ 298 w 497"/>
              <a:gd name="T27" fmla="*/ 162 h 2206"/>
              <a:gd name="T28" fmla="*/ 281 w 497"/>
              <a:gd name="T29" fmla="*/ 184 h 2206"/>
              <a:gd name="T30" fmla="*/ 267 w 497"/>
              <a:gd name="T31" fmla="*/ 212 h 2206"/>
              <a:gd name="T32" fmla="*/ 252 w 497"/>
              <a:gd name="T33" fmla="*/ 247 h 2206"/>
              <a:gd name="T34" fmla="*/ 238 w 497"/>
              <a:gd name="T35" fmla="*/ 287 h 2206"/>
              <a:gd name="T36" fmla="*/ 223 w 497"/>
              <a:gd name="T37" fmla="*/ 336 h 2206"/>
              <a:gd name="T38" fmla="*/ 204 w 497"/>
              <a:gd name="T39" fmla="*/ 411 h 2206"/>
              <a:gd name="T40" fmla="*/ 189 w 497"/>
              <a:gd name="T41" fmla="*/ 476 h 2206"/>
              <a:gd name="T42" fmla="*/ 174 w 497"/>
              <a:gd name="T43" fmla="*/ 546 h 2206"/>
              <a:gd name="T44" fmla="*/ 159 w 497"/>
              <a:gd name="T45" fmla="*/ 619 h 2206"/>
              <a:gd name="T46" fmla="*/ 145 w 497"/>
              <a:gd name="T47" fmla="*/ 693 h 2206"/>
              <a:gd name="T48" fmla="*/ 133 w 497"/>
              <a:gd name="T49" fmla="*/ 767 h 2206"/>
              <a:gd name="T50" fmla="*/ 118 w 497"/>
              <a:gd name="T51" fmla="*/ 861 h 2206"/>
              <a:gd name="T52" fmla="*/ 110 w 497"/>
              <a:gd name="T53" fmla="*/ 928 h 2206"/>
              <a:gd name="T54" fmla="*/ 102 w 497"/>
              <a:gd name="T55" fmla="*/ 992 h 2206"/>
              <a:gd name="T56" fmla="*/ 96 w 497"/>
              <a:gd name="T57" fmla="*/ 1054 h 2206"/>
              <a:gd name="T58" fmla="*/ 90 w 497"/>
              <a:gd name="T59" fmla="*/ 1115 h 2206"/>
              <a:gd name="T60" fmla="*/ 86 w 497"/>
              <a:gd name="T61" fmla="*/ 1175 h 2206"/>
              <a:gd name="T62" fmla="*/ 80 w 497"/>
              <a:gd name="T63" fmla="*/ 1256 h 2206"/>
              <a:gd name="T64" fmla="*/ 74 w 497"/>
              <a:gd name="T65" fmla="*/ 1317 h 2206"/>
              <a:gd name="T66" fmla="*/ 69 w 497"/>
              <a:gd name="T67" fmla="*/ 1379 h 2206"/>
              <a:gd name="T68" fmla="*/ 65 w 497"/>
              <a:gd name="T69" fmla="*/ 1441 h 2206"/>
              <a:gd name="T70" fmla="*/ 60 w 497"/>
              <a:gd name="T71" fmla="*/ 1503 h 2206"/>
              <a:gd name="T72" fmla="*/ 56 w 497"/>
              <a:gd name="T73" fmla="*/ 1562 h 2206"/>
              <a:gd name="T74" fmla="*/ 51 w 497"/>
              <a:gd name="T75" fmla="*/ 1619 h 2206"/>
              <a:gd name="T76" fmla="*/ 45 w 497"/>
              <a:gd name="T77" fmla="*/ 1690 h 2206"/>
              <a:gd name="T78" fmla="*/ 42 w 497"/>
              <a:gd name="T79" fmla="*/ 1740 h 2206"/>
              <a:gd name="T80" fmla="*/ 38 w 497"/>
              <a:gd name="T81" fmla="*/ 1787 h 2206"/>
              <a:gd name="T82" fmla="*/ 35 w 497"/>
              <a:gd name="T83" fmla="*/ 1832 h 2206"/>
              <a:gd name="T84" fmla="*/ 31 w 497"/>
              <a:gd name="T85" fmla="*/ 1875 h 2206"/>
              <a:gd name="T86" fmla="*/ 29 w 497"/>
              <a:gd name="T87" fmla="*/ 1915 h 2206"/>
              <a:gd name="T88" fmla="*/ 24 w 497"/>
              <a:gd name="T89" fmla="*/ 1968 h 2206"/>
              <a:gd name="T90" fmla="*/ 21 w 497"/>
              <a:gd name="T91" fmla="*/ 2007 h 2206"/>
              <a:gd name="T92" fmla="*/ 17 w 497"/>
              <a:gd name="T93" fmla="*/ 2045 h 2206"/>
              <a:gd name="T94" fmla="*/ 13 w 497"/>
              <a:gd name="T95" fmla="*/ 2083 h 2206"/>
              <a:gd name="T96" fmla="*/ 9 w 497"/>
              <a:gd name="T97" fmla="*/ 2120 h 2206"/>
              <a:gd name="T98" fmla="*/ 5 w 497"/>
              <a:gd name="T99" fmla="*/ 2156 h 2206"/>
              <a:gd name="T100" fmla="*/ 0 w 497"/>
              <a:gd name="T101" fmla="*/ 2206 h 220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7"/>
              <a:gd name="T154" fmla="*/ 0 h 2206"/>
              <a:gd name="T155" fmla="*/ 497 w 497"/>
              <a:gd name="T156" fmla="*/ 2206 h 220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7" h="2206">
                <a:moveTo>
                  <a:pt x="497" y="0"/>
                </a:moveTo>
                <a:lnTo>
                  <a:pt x="493" y="7"/>
                </a:lnTo>
                <a:lnTo>
                  <a:pt x="491" y="14"/>
                </a:lnTo>
                <a:lnTo>
                  <a:pt x="487" y="20"/>
                </a:lnTo>
                <a:lnTo>
                  <a:pt x="484" y="27"/>
                </a:lnTo>
                <a:lnTo>
                  <a:pt x="480" y="34"/>
                </a:lnTo>
                <a:lnTo>
                  <a:pt x="478" y="39"/>
                </a:lnTo>
                <a:lnTo>
                  <a:pt x="475" y="46"/>
                </a:lnTo>
                <a:lnTo>
                  <a:pt x="471" y="52"/>
                </a:lnTo>
                <a:lnTo>
                  <a:pt x="468" y="58"/>
                </a:lnTo>
                <a:lnTo>
                  <a:pt x="464" y="64"/>
                </a:lnTo>
                <a:lnTo>
                  <a:pt x="461" y="70"/>
                </a:lnTo>
                <a:lnTo>
                  <a:pt x="456" y="74"/>
                </a:lnTo>
                <a:lnTo>
                  <a:pt x="453" y="80"/>
                </a:lnTo>
                <a:lnTo>
                  <a:pt x="449" y="85"/>
                </a:lnTo>
                <a:lnTo>
                  <a:pt x="445" y="89"/>
                </a:lnTo>
                <a:lnTo>
                  <a:pt x="441" y="94"/>
                </a:lnTo>
                <a:lnTo>
                  <a:pt x="436" y="97"/>
                </a:lnTo>
                <a:lnTo>
                  <a:pt x="432" y="101"/>
                </a:lnTo>
                <a:lnTo>
                  <a:pt x="423" y="107"/>
                </a:lnTo>
                <a:lnTo>
                  <a:pt x="418" y="110"/>
                </a:lnTo>
                <a:lnTo>
                  <a:pt x="413" y="111"/>
                </a:lnTo>
                <a:lnTo>
                  <a:pt x="409" y="114"/>
                </a:lnTo>
                <a:lnTo>
                  <a:pt x="403" y="115"/>
                </a:lnTo>
                <a:lnTo>
                  <a:pt x="397" y="116"/>
                </a:lnTo>
                <a:lnTo>
                  <a:pt x="392" y="117"/>
                </a:lnTo>
                <a:lnTo>
                  <a:pt x="387" y="118"/>
                </a:lnTo>
                <a:lnTo>
                  <a:pt x="381" y="119"/>
                </a:lnTo>
                <a:lnTo>
                  <a:pt x="375" y="120"/>
                </a:lnTo>
                <a:lnTo>
                  <a:pt x="369" y="122"/>
                </a:lnTo>
                <a:lnTo>
                  <a:pt x="364" y="123"/>
                </a:lnTo>
                <a:lnTo>
                  <a:pt x="358" y="124"/>
                </a:lnTo>
                <a:lnTo>
                  <a:pt x="352" y="126"/>
                </a:lnTo>
                <a:lnTo>
                  <a:pt x="347" y="127"/>
                </a:lnTo>
                <a:lnTo>
                  <a:pt x="342" y="130"/>
                </a:lnTo>
                <a:lnTo>
                  <a:pt x="336" y="132"/>
                </a:lnTo>
                <a:lnTo>
                  <a:pt x="330" y="134"/>
                </a:lnTo>
                <a:lnTo>
                  <a:pt x="324" y="138"/>
                </a:lnTo>
                <a:lnTo>
                  <a:pt x="313" y="146"/>
                </a:lnTo>
                <a:lnTo>
                  <a:pt x="308" y="151"/>
                </a:lnTo>
                <a:lnTo>
                  <a:pt x="302" y="156"/>
                </a:lnTo>
                <a:lnTo>
                  <a:pt x="298" y="162"/>
                </a:lnTo>
                <a:lnTo>
                  <a:pt x="292" y="169"/>
                </a:lnTo>
                <a:lnTo>
                  <a:pt x="287" y="176"/>
                </a:lnTo>
                <a:lnTo>
                  <a:pt x="281" y="184"/>
                </a:lnTo>
                <a:lnTo>
                  <a:pt x="277" y="192"/>
                </a:lnTo>
                <a:lnTo>
                  <a:pt x="272" y="202"/>
                </a:lnTo>
                <a:lnTo>
                  <a:pt x="267" y="212"/>
                </a:lnTo>
                <a:lnTo>
                  <a:pt x="262" y="222"/>
                </a:lnTo>
                <a:lnTo>
                  <a:pt x="257" y="234"/>
                </a:lnTo>
                <a:lnTo>
                  <a:pt x="252" y="247"/>
                </a:lnTo>
                <a:lnTo>
                  <a:pt x="248" y="260"/>
                </a:lnTo>
                <a:lnTo>
                  <a:pt x="243" y="273"/>
                </a:lnTo>
                <a:lnTo>
                  <a:pt x="238" y="287"/>
                </a:lnTo>
                <a:lnTo>
                  <a:pt x="233" y="302"/>
                </a:lnTo>
                <a:lnTo>
                  <a:pt x="228" y="319"/>
                </a:lnTo>
                <a:lnTo>
                  <a:pt x="223" y="336"/>
                </a:lnTo>
                <a:lnTo>
                  <a:pt x="213" y="372"/>
                </a:lnTo>
                <a:lnTo>
                  <a:pt x="208" y="392"/>
                </a:lnTo>
                <a:lnTo>
                  <a:pt x="204" y="411"/>
                </a:lnTo>
                <a:lnTo>
                  <a:pt x="198" y="432"/>
                </a:lnTo>
                <a:lnTo>
                  <a:pt x="193" y="454"/>
                </a:lnTo>
                <a:lnTo>
                  <a:pt x="189" y="476"/>
                </a:lnTo>
                <a:lnTo>
                  <a:pt x="183" y="499"/>
                </a:lnTo>
                <a:lnTo>
                  <a:pt x="178" y="523"/>
                </a:lnTo>
                <a:lnTo>
                  <a:pt x="174" y="546"/>
                </a:lnTo>
                <a:lnTo>
                  <a:pt x="169" y="570"/>
                </a:lnTo>
                <a:lnTo>
                  <a:pt x="163" y="594"/>
                </a:lnTo>
                <a:lnTo>
                  <a:pt x="159" y="619"/>
                </a:lnTo>
                <a:lnTo>
                  <a:pt x="154" y="643"/>
                </a:lnTo>
                <a:lnTo>
                  <a:pt x="149" y="669"/>
                </a:lnTo>
                <a:lnTo>
                  <a:pt x="145" y="693"/>
                </a:lnTo>
                <a:lnTo>
                  <a:pt x="141" y="717"/>
                </a:lnTo>
                <a:lnTo>
                  <a:pt x="137" y="741"/>
                </a:lnTo>
                <a:lnTo>
                  <a:pt x="133" y="767"/>
                </a:lnTo>
                <a:lnTo>
                  <a:pt x="128" y="790"/>
                </a:lnTo>
                <a:lnTo>
                  <a:pt x="122" y="838"/>
                </a:lnTo>
                <a:lnTo>
                  <a:pt x="118" y="861"/>
                </a:lnTo>
                <a:lnTo>
                  <a:pt x="116" y="884"/>
                </a:lnTo>
                <a:lnTo>
                  <a:pt x="112" y="906"/>
                </a:lnTo>
                <a:lnTo>
                  <a:pt x="110" y="928"/>
                </a:lnTo>
                <a:lnTo>
                  <a:pt x="106" y="950"/>
                </a:lnTo>
                <a:lnTo>
                  <a:pt x="104" y="971"/>
                </a:lnTo>
                <a:lnTo>
                  <a:pt x="102" y="992"/>
                </a:lnTo>
                <a:lnTo>
                  <a:pt x="100" y="1013"/>
                </a:lnTo>
                <a:lnTo>
                  <a:pt x="98" y="1033"/>
                </a:lnTo>
                <a:lnTo>
                  <a:pt x="96" y="1054"/>
                </a:lnTo>
                <a:lnTo>
                  <a:pt x="94" y="1074"/>
                </a:lnTo>
                <a:lnTo>
                  <a:pt x="93" y="1095"/>
                </a:lnTo>
                <a:lnTo>
                  <a:pt x="90" y="1115"/>
                </a:lnTo>
                <a:lnTo>
                  <a:pt x="89" y="1135"/>
                </a:lnTo>
                <a:lnTo>
                  <a:pt x="87" y="1155"/>
                </a:lnTo>
                <a:lnTo>
                  <a:pt x="86" y="1175"/>
                </a:lnTo>
                <a:lnTo>
                  <a:pt x="84" y="1195"/>
                </a:lnTo>
                <a:lnTo>
                  <a:pt x="82" y="1215"/>
                </a:lnTo>
                <a:lnTo>
                  <a:pt x="80" y="1256"/>
                </a:lnTo>
                <a:lnTo>
                  <a:pt x="78" y="1276"/>
                </a:lnTo>
                <a:lnTo>
                  <a:pt x="76" y="1296"/>
                </a:lnTo>
                <a:lnTo>
                  <a:pt x="74" y="1317"/>
                </a:lnTo>
                <a:lnTo>
                  <a:pt x="73" y="1338"/>
                </a:lnTo>
                <a:lnTo>
                  <a:pt x="72" y="1359"/>
                </a:lnTo>
                <a:lnTo>
                  <a:pt x="69" y="1379"/>
                </a:lnTo>
                <a:lnTo>
                  <a:pt x="68" y="1400"/>
                </a:lnTo>
                <a:lnTo>
                  <a:pt x="66" y="1420"/>
                </a:lnTo>
                <a:lnTo>
                  <a:pt x="65" y="1441"/>
                </a:lnTo>
                <a:lnTo>
                  <a:pt x="64" y="1462"/>
                </a:lnTo>
                <a:lnTo>
                  <a:pt x="61" y="1482"/>
                </a:lnTo>
                <a:lnTo>
                  <a:pt x="60" y="1503"/>
                </a:lnTo>
                <a:lnTo>
                  <a:pt x="58" y="1522"/>
                </a:lnTo>
                <a:lnTo>
                  <a:pt x="57" y="1542"/>
                </a:lnTo>
                <a:lnTo>
                  <a:pt x="56" y="1562"/>
                </a:lnTo>
                <a:lnTo>
                  <a:pt x="53" y="1581"/>
                </a:lnTo>
                <a:lnTo>
                  <a:pt x="52" y="1600"/>
                </a:lnTo>
                <a:lnTo>
                  <a:pt x="51" y="1619"/>
                </a:lnTo>
                <a:lnTo>
                  <a:pt x="47" y="1656"/>
                </a:lnTo>
                <a:lnTo>
                  <a:pt x="46" y="1673"/>
                </a:lnTo>
                <a:lnTo>
                  <a:pt x="45" y="1690"/>
                </a:lnTo>
                <a:lnTo>
                  <a:pt x="44" y="1707"/>
                </a:lnTo>
                <a:lnTo>
                  <a:pt x="43" y="1724"/>
                </a:lnTo>
                <a:lnTo>
                  <a:pt x="42" y="1740"/>
                </a:lnTo>
                <a:lnTo>
                  <a:pt x="40" y="1756"/>
                </a:lnTo>
                <a:lnTo>
                  <a:pt x="39" y="1771"/>
                </a:lnTo>
                <a:lnTo>
                  <a:pt x="38" y="1787"/>
                </a:lnTo>
                <a:lnTo>
                  <a:pt x="37" y="1803"/>
                </a:lnTo>
                <a:lnTo>
                  <a:pt x="36" y="1817"/>
                </a:lnTo>
                <a:lnTo>
                  <a:pt x="35" y="1832"/>
                </a:lnTo>
                <a:lnTo>
                  <a:pt x="34" y="1846"/>
                </a:lnTo>
                <a:lnTo>
                  <a:pt x="32" y="1861"/>
                </a:lnTo>
                <a:lnTo>
                  <a:pt x="31" y="1875"/>
                </a:lnTo>
                <a:lnTo>
                  <a:pt x="31" y="1888"/>
                </a:lnTo>
                <a:lnTo>
                  <a:pt x="30" y="1902"/>
                </a:lnTo>
                <a:lnTo>
                  <a:pt x="29" y="1915"/>
                </a:lnTo>
                <a:lnTo>
                  <a:pt x="28" y="1929"/>
                </a:lnTo>
                <a:lnTo>
                  <a:pt x="25" y="1956"/>
                </a:lnTo>
                <a:lnTo>
                  <a:pt x="24" y="1968"/>
                </a:lnTo>
                <a:lnTo>
                  <a:pt x="23" y="1981"/>
                </a:lnTo>
                <a:lnTo>
                  <a:pt x="22" y="1994"/>
                </a:lnTo>
                <a:lnTo>
                  <a:pt x="21" y="2007"/>
                </a:lnTo>
                <a:lnTo>
                  <a:pt x="20" y="2019"/>
                </a:lnTo>
                <a:lnTo>
                  <a:pt x="18" y="2032"/>
                </a:lnTo>
                <a:lnTo>
                  <a:pt x="17" y="2045"/>
                </a:lnTo>
                <a:lnTo>
                  <a:pt x="15" y="2058"/>
                </a:lnTo>
                <a:lnTo>
                  <a:pt x="14" y="2070"/>
                </a:lnTo>
                <a:lnTo>
                  <a:pt x="13" y="2083"/>
                </a:lnTo>
                <a:lnTo>
                  <a:pt x="12" y="2095"/>
                </a:lnTo>
                <a:lnTo>
                  <a:pt x="10" y="2107"/>
                </a:lnTo>
                <a:lnTo>
                  <a:pt x="9" y="2120"/>
                </a:lnTo>
                <a:lnTo>
                  <a:pt x="8" y="2132"/>
                </a:lnTo>
                <a:lnTo>
                  <a:pt x="7" y="2145"/>
                </a:lnTo>
                <a:lnTo>
                  <a:pt x="5" y="2156"/>
                </a:lnTo>
                <a:lnTo>
                  <a:pt x="3" y="2169"/>
                </a:lnTo>
                <a:lnTo>
                  <a:pt x="2" y="2182"/>
                </a:lnTo>
                <a:lnTo>
                  <a:pt x="0" y="2206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476" name="Group 157"/>
          <p:cNvGrpSpPr>
            <a:grpSpLocks/>
          </p:cNvGrpSpPr>
          <p:nvPr/>
        </p:nvGrpSpPr>
        <p:grpSpPr bwMode="auto">
          <a:xfrm>
            <a:off x="1371600" y="762000"/>
            <a:ext cx="2965450" cy="2444750"/>
            <a:chOff x="59" y="91"/>
            <a:chExt cx="1868" cy="1540"/>
          </a:xfrm>
        </p:grpSpPr>
        <p:grpSp>
          <p:nvGrpSpPr>
            <p:cNvPr id="15559" name="Group 158"/>
            <p:cNvGrpSpPr>
              <a:grpSpLocks/>
            </p:cNvGrpSpPr>
            <p:nvPr/>
          </p:nvGrpSpPr>
          <p:grpSpPr bwMode="auto">
            <a:xfrm>
              <a:off x="448" y="163"/>
              <a:ext cx="1459" cy="1207"/>
              <a:chOff x="699" y="149"/>
              <a:chExt cx="1459" cy="1207"/>
            </a:xfrm>
          </p:grpSpPr>
          <p:sp>
            <p:nvSpPr>
              <p:cNvPr id="15577" name="Rectangle 159"/>
              <p:cNvSpPr>
                <a:spLocks noChangeArrowheads="1"/>
              </p:cNvSpPr>
              <p:nvPr/>
            </p:nvSpPr>
            <p:spPr bwMode="auto">
              <a:xfrm>
                <a:off x="699" y="149"/>
                <a:ext cx="1459" cy="12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Line 160"/>
              <p:cNvSpPr>
                <a:spLocks noChangeShapeType="1"/>
              </p:cNvSpPr>
              <p:nvPr/>
            </p:nvSpPr>
            <p:spPr bwMode="auto">
              <a:xfrm>
                <a:off x="699" y="391"/>
                <a:ext cx="145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Line 161"/>
              <p:cNvSpPr>
                <a:spLocks noChangeShapeType="1"/>
              </p:cNvSpPr>
              <p:nvPr/>
            </p:nvSpPr>
            <p:spPr bwMode="auto">
              <a:xfrm>
                <a:off x="699" y="635"/>
                <a:ext cx="145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Line 162"/>
              <p:cNvSpPr>
                <a:spLocks noChangeShapeType="1"/>
              </p:cNvSpPr>
              <p:nvPr/>
            </p:nvSpPr>
            <p:spPr bwMode="auto">
              <a:xfrm>
                <a:off x="699" y="879"/>
                <a:ext cx="145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Line 163"/>
              <p:cNvSpPr>
                <a:spLocks noChangeShapeType="1"/>
              </p:cNvSpPr>
              <p:nvPr/>
            </p:nvSpPr>
            <p:spPr bwMode="auto">
              <a:xfrm>
                <a:off x="699" y="1117"/>
                <a:ext cx="145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Line 164"/>
              <p:cNvSpPr>
                <a:spLocks noChangeShapeType="1"/>
              </p:cNvSpPr>
              <p:nvPr/>
            </p:nvSpPr>
            <p:spPr bwMode="auto">
              <a:xfrm flipV="1">
                <a:off x="1085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Line 165"/>
              <p:cNvSpPr>
                <a:spLocks noChangeShapeType="1"/>
              </p:cNvSpPr>
              <p:nvPr/>
            </p:nvSpPr>
            <p:spPr bwMode="auto">
              <a:xfrm flipV="1">
                <a:off x="1473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Line 166"/>
              <p:cNvSpPr>
                <a:spLocks noChangeShapeType="1"/>
              </p:cNvSpPr>
              <p:nvPr/>
            </p:nvSpPr>
            <p:spPr bwMode="auto">
              <a:xfrm flipV="1">
                <a:off x="1865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Line 167"/>
              <p:cNvSpPr>
                <a:spLocks noChangeShapeType="1"/>
              </p:cNvSpPr>
              <p:nvPr/>
            </p:nvSpPr>
            <p:spPr bwMode="auto">
              <a:xfrm flipV="1">
                <a:off x="889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Line 168"/>
              <p:cNvSpPr>
                <a:spLocks noChangeShapeType="1"/>
              </p:cNvSpPr>
              <p:nvPr/>
            </p:nvSpPr>
            <p:spPr bwMode="auto">
              <a:xfrm flipV="1">
                <a:off x="1287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Line 169"/>
              <p:cNvSpPr>
                <a:spLocks noChangeShapeType="1"/>
              </p:cNvSpPr>
              <p:nvPr/>
            </p:nvSpPr>
            <p:spPr bwMode="auto">
              <a:xfrm>
                <a:off x="1672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Line 170"/>
              <p:cNvSpPr>
                <a:spLocks noChangeShapeType="1"/>
              </p:cNvSpPr>
              <p:nvPr/>
            </p:nvSpPr>
            <p:spPr bwMode="auto">
              <a:xfrm flipV="1">
                <a:off x="2061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Line 171"/>
              <p:cNvSpPr>
                <a:spLocks noChangeShapeType="1"/>
              </p:cNvSpPr>
              <p:nvPr/>
            </p:nvSpPr>
            <p:spPr bwMode="auto">
              <a:xfrm flipV="1">
                <a:off x="988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Line 172"/>
              <p:cNvSpPr>
                <a:spLocks noChangeShapeType="1"/>
              </p:cNvSpPr>
              <p:nvPr/>
            </p:nvSpPr>
            <p:spPr bwMode="auto">
              <a:xfrm flipV="1">
                <a:off x="792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Line 173"/>
              <p:cNvSpPr>
                <a:spLocks noChangeShapeType="1"/>
              </p:cNvSpPr>
              <p:nvPr/>
            </p:nvSpPr>
            <p:spPr bwMode="auto">
              <a:xfrm flipV="1">
                <a:off x="1184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Line 174"/>
              <p:cNvSpPr>
                <a:spLocks noChangeShapeType="1"/>
              </p:cNvSpPr>
              <p:nvPr/>
            </p:nvSpPr>
            <p:spPr bwMode="auto">
              <a:xfrm flipV="1">
                <a:off x="1380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Line 175"/>
              <p:cNvSpPr>
                <a:spLocks noChangeShapeType="1"/>
              </p:cNvSpPr>
              <p:nvPr/>
            </p:nvSpPr>
            <p:spPr bwMode="auto">
              <a:xfrm flipV="1">
                <a:off x="1769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Line 176"/>
              <p:cNvSpPr>
                <a:spLocks noChangeShapeType="1"/>
              </p:cNvSpPr>
              <p:nvPr/>
            </p:nvSpPr>
            <p:spPr bwMode="auto">
              <a:xfrm flipV="1">
                <a:off x="1965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Line 177"/>
              <p:cNvSpPr>
                <a:spLocks noChangeShapeType="1"/>
              </p:cNvSpPr>
              <p:nvPr/>
            </p:nvSpPr>
            <p:spPr bwMode="auto">
              <a:xfrm>
                <a:off x="1576" y="149"/>
                <a:ext cx="1" cy="1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60" name="Text Box 178"/>
            <p:cNvSpPr txBox="1">
              <a:spLocks noChangeArrowheads="1"/>
            </p:cNvSpPr>
            <p:nvPr/>
          </p:nvSpPr>
          <p:spPr bwMode="auto">
            <a:xfrm>
              <a:off x="173" y="91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5000</a:t>
              </a:r>
            </a:p>
          </p:txBody>
        </p:sp>
        <p:sp>
          <p:nvSpPr>
            <p:cNvPr id="15561" name="Text Box 179"/>
            <p:cNvSpPr txBox="1">
              <a:spLocks noChangeArrowheads="1"/>
            </p:cNvSpPr>
            <p:nvPr/>
          </p:nvSpPr>
          <p:spPr bwMode="auto">
            <a:xfrm>
              <a:off x="173" y="319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4000</a:t>
              </a:r>
            </a:p>
          </p:txBody>
        </p:sp>
        <p:sp>
          <p:nvSpPr>
            <p:cNvPr id="15562" name="Text Box 180"/>
            <p:cNvSpPr txBox="1">
              <a:spLocks noChangeArrowheads="1"/>
            </p:cNvSpPr>
            <p:nvPr/>
          </p:nvSpPr>
          <p:spPr bwMode="auto">
            <a:xfrm>
              <a:off x="173" y="565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3000</a:t>
              </a:r>
            </a:p>
          </p:txBody>
        </p:sp>
        <p:sp>
          <p:nvSpPr>
            <p:cNvPr id="15563" name="Text Box 181"/>
            <p:cNvSpPr txBox="1">
              <a:spLocks noChangeArrowheads="1"/>
            </p:cNvSpPr>
            <p:nvPr/>
          </p:nvSpPr>
          <p:spPr bwMode="auto">
            <a:xfrm>
              <a:off x="173" y="8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2000</a:t>
              </a:r>
            </a:p>
          </p:txBody>
        </p:sp>
        <p:sp>
          <p:nvSpPr>
            <p:cNvPr id="15564" name="Text Box 182"/>
            <p:cNvSpPr txBox="1">
              <a:spLocks noChangeArrowheads="1"/>
            </p:cNvSpPr>
            <p:nvPr/>
          </p:nvSpPr>
          <p:spPr bwMode="auto">
            <a:xfrm>
              <a:off x="173" y="105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1000</a:t>
              </a:r>
            </a:p>
          </p:txBody>
        </p:sp>
        <p:sp>
          <p:nvSpPr>
            <p:cNvPr id="15565" name="Text Box 183"/>
            <p:cNvSpPr txBox="1">
              <a:spLocks noChangeArrowheads="1"/>
            </p:cNvSpPr>
            <p:nvPr/>
          </p:nvSpPr>
          <p:spPr bwMode="auto">
            <a:xfrm>
              <a:off x="305" y="128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15566" name="Text Box 184"/>
            <p:cNvSpPr txBox="1">
              <a:spLocks noChangeArrowheads="1"/>
            </p:cNvSpPr>
            <p:nvPr/>
          </p:nvSpPr>
          <p:spPr bwMode="auto">
            <a:xfrm rot="-5400000">
              <a:off x="-109" y="683"/>
              <a:ext cx="48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Height (m)</a:t>
              </a:r>
            </a:p>
          </p:txBody>
        </p:sp>
        <p:sp>
          <p:nvSpPr>
            <p:cNvPr id="15567" name="Text Box 185"/>
            <p:cNvSpPr txBox="1">
              <a:spLocks noChangeArrowheads="1"/>
            </p:cNvSpPr>
            <p:nvPr/>
          </p:nvSpPr>
          <p:spPr bwMode="auto">
            <a:xfrm>
              <a:off x="515" y="1356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100</a:t>
              </a:r>
            </a:p>
          </p:txBody>
        </p:sp>
        <p:sp>
          <p:nvSpPr>
            <p:cNvPr id="15568" name="Text Box 186"/>
            <p:cNvSpPr txBox="1">
              <a:spLocks noChangeArrowheads="1"/>
            </p:cNvSpPr>
            <p:nvPr/>
          </p:nvSpPr>
          <p:spPr bwMode="auto">
            <a:xfrm>
              <a:off x="713" y="1356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200</a:t>
              </a:r>
            </a:p>
          </p:txBody>
        </p:sp>
        <p:sp>
          <p:nvSpPr>
            <p:cNvPr id="15569" name="Text Box 187"/>
            <p:cNvSpPr txBox="1">
              <a:spLocks noChangeArrowheads="1"/>
            </p:cNvSpPr>
            <p:nvPr/>
          </p:nvSpPr>
          <p:spPr bwMode="auto">
            <a:xfrm>
              <a:off x="911" y="1356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300</a:t>
              </a:r>
            </a:p>
          </p:txBody>
        </p:sp>
        <p:sp>
          <p:nvSpPr>
            <p:cNvPr id="15570" name="Text Box 188"/>
            <p:cNvSpPr txBox="1">
              <a:spLocks noChangeArrowheads="1"/>
            </p:cNvSpPr>
            <p:nvPr/>
          </p:nvSpPr>
          <p:spPr bwMode="auto">
            <a:xfrm>
              <a:off x="1097" y="1356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400</a:t>
              </a:r>
            </a:p>
          </p:txBody>
        </p:sp>
        <p:sp>
          <p:nvSpPr>
            <p:cNvPr id="15571" name="Text Box 189"/>
            <p:cNvSpPr txBox="1">
              <a:spLocks noChangeArrowheads="1"/>
            </p:cNvSpPr>
            <p:nvPr/>
          </p:nvSpPr>
          <p:spPr bwMode="auto">
            <a:xfrm>
              <a:off x="1295" y="1356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500</a:t>
              </a:r>
            </a:p>
          </p:txBody>
        </p:sp>
        <p:sp>
          <p:nvSpPr>
            <p:cNvPr id="15572" name="Text Box 190"/>
            <p:cNvSpPr txBox="1">
              <a:spLocks noChangeArrowheads="1"/>
            </p:cNvSpPr>
            <p:nvPr/>
          </p:nvSpPr>
          <p:spPr bwMode="auto">
            <a:xfrm>
              <a:off x="1487" y="1356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600</a:t>
              </a:r>
            </a:p>
          </p:txBody>
        </p:sp>
        <p:sp>
          <p:nvSpPr>
            <p:cNvPr id="15573" name="Text Box 191"/>
            <p:cNvSpPr txBox="1">
              <a:spLocks noChangeArrowheads="1"/>
            </p:cNvSpPr>
            <p:nvPr/>
          </p:nvSpPr>
          <p:spPr bwMode="auto">
            <a:xfrm>
              <a:off x="1679" y="1356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700</a:t>
              </a:r>
            </a:p>
          </p:txBody>
        </p:sp>
        <p:sp>
          <p:nvSpPr>
            <p:cNvPr id="15574" name="Text Box 192"/>
            <p:cNvSpPr txBox="1">
              <a:spLocks noChangeArrowheads="1"/>
            </p:cNvSpPr>
            <p:nvPr/>
          </p:nvSpPr>
          <p:spPr bwMode="auto">
            <a:xfrm>
              <a:off x="892" y="1477"/>
              <a:ext cx="6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Distance (km)</a:t>
              </a:r>
            </a:p>
          </p:txBody>
        </p:sp>
        <p:sp>
          <p:nvSpPr>
            <p:cNvPr id="15575" name="Text Box 193"/>
            <p:cNvSpPr txBox="1">
              <a:spLocks noChangeArrowheads="1"/>
            </p:cNvSpPr>
            <p:nvPr/>
          </p:nvSpPr>
          <p:spPr bwMode="auto">
            <a:xfrm>
              <a:off x="377" y="13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15576" name="Rectangle 194"/>
            <p:cNvSpPr>
              <a:spLocks noChangeArrowheads="1"/>
            </p:cNvSpPr>
            <p:nvPr/>
          </p:nvSpPr>
          <p:spPr bwMode="auto">
            <a:xfrm>
              <a:off x="939" y="1337"/>
              <a:ext cx="386" cy="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77" name="Text Box 195"/>
          <p:cNvSpPr txBox="1">
            <a:spLocks noChangeArrowheads="1"/>
          </p:cNvSpPr>
          <p:nvPr/>
        </p:nvSpPr>
        <p:spPr bwMode="auto">
          <a:xfrm>
            <a:off x="2889250" y="1285875"/>
            <a:ext cx="90488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-1</a:t>
            </a:r>
          </a:p>
        </p:txBody>
      </p:sp>
      <p:sp>
        <p:nvSpPr>
          <p:cNvPr id="15478" name="Text Box 196"/>
          <p:cNvSpPr txBox="1">
            <a:spLocks noChangeArrowheads="1"/>
          </p:cNvSpPr>
          <p:nvPr/>
        </p:nvSpPr>
        <p:spPr bwMode="auto">
          <a:xfrm>
            <a:off x="3117850" y="190182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1</a:t>
            </a:r>
          </a:p>
        </p:txBody>
      </p:sp>
      <p:sp>
        <p:nvSpPr>
          <p:cNvPr id="15479" name="Text Box 197"/>
          <p:cNvSpPr txBox="1">
            <a:spLocks noChangeArrowheads="1"/>
          </p:cNvSpPr>
          <p:nvPr/>
        </p:nvSpPr>
        <p:spPr bwMode="auto">
          <a:xfrm>
            <a:off x="3111500" y="208597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2</a:t>
            </a:r>
          </a:p>
        </p:txBody>
      </p:sp>
      <p:sp>
        <p:nvSpPr>
          <p:cNvPr id="15480" name="Text Box 198"/>
          <p:cNvSpPr txBox="1">
            <a:spLocks noChangeArrowheads="1"/>
          </p:cNvSpPr>
          <p:nvPr/>
        </p:nvSpPr>
        <p:spPr bwMode="auto">
          <a:xfrm>
            <a:off x="3111500" y="233362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3</a:t>
            </a:r>
          </a:p>
        </p:txBody>
      </p:sp>
      <p:sp>
        <p:nvSpPr>
          <p:cNvPr id="15481" name="Text Box 199"/>
          <p:cNvSpPr txBox="1">
            <a:spLocks noChangeArrowheads="1"/>
          </p:cNvSpPr>
          <p:nvPr/>
        </p:nvSpPr>
        <p:spPr bwMode="auto">
          <a:xfrm>
            <a:off x="2978150" y="258127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4</a:t>
            </a:r>
          </a:p>
        </p:txBody>
      </p:sp>
      <p:sp>
        <p:nvSpPr>
          <p:cNvPr id="15482" name="Text Box 200"/>
          <p:cNvSpPr txBox="1">
            <a:spLocks noChangeArrowheads="1"/>
          </p:cNvSpPr>
          <p:nvPr/>
        </p:nvSpPr>
        <p:spPr bwMode="auto">
          <a:xfrm>
            <a:off x="3111500" y="173672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483" name="Text Box 201"/>
          <p:cNvSpPr txBox="1">
            <a:spLocks noChangeArrowheads="1"/>
          </p:cNvSpPr>
          <p:nvPr/>
        </p:nvSpPr>
        <p:spPr bwMode="auto">
          <a:xfrm>
            <a:off x="2057400" y="113347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484" name="Text Box 202"/>
          <p:cNvSpPr txBox="1">
            <a:spLocks noChangeArrowheads="1"/>
          </p:cNvSpPr>
          <p:nvPr/>
        </p:nvSpPr>
        <p:spPr bwMode="auto">
          <a:xfrm>
            <a:off x="4006850" y="1304925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485" name="Text Box 203"/>
          <p:cNvSpPr txBox="1">
            <a:spLocks noChangeArrowheads="1"/>
          </p:cNvSpPr>
          <p:nvPr/>
        </p:nvSpPr>
        <p:spPr bwMode="auto">
          <a:xfrm>
            <a:off x="2520950" y="3173413"/>
            <a:ext cx="13985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Contour From -1 To 4 By 1</a:t>
            </a:r>
          </a:p>
        </p:txBody>
      </p:sp>
      <p:sp>
        <p:nvSpPr>
          <p:cNvPr id="15486" name="Text Box 204"/>
          <p:cNvSpPr txBox="1">
            <a:spLocks noChangeArrowheads="1"/>
          </p:cNvSpPr>
          <p:nvPr/>
        </p:nvSpPr>
        <p:spPr bwMode="auto">
          <a:xfrm>
            <a:off x="1873250" y="623888"/>
            <a:ext cx="151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Temperature Difference</a:t>
            </a:r>
          </a:p>
        </p:txBody>
      </p:sp>
      <p:sp>
        <p:nvSpPr>
          <p:cNvPr id="15487" name="Text Box 205"/>
          <p:cNvSpPr txBox="1">
            <a:spLocks noChangeArrowheads="1"/>
          </p:cNvSpPr>
          <p:nvPr/>
        </p:nvSpPr>
        <p:spPr bwMode="auto">
          <a:xfrm>
            <a:off x="3978275" y="623888"/>
            <a:ext cx="412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(</a:t>
            </a:r>
            <a:r>
              <a:rPr lang="en-US" sz="1000">
                <a:sym typeface="Symbol" pitchFamily="18" charset="2"/>
              </a:rPr>
              <a:t></a:t>
            </a:r>
            <a:r>
              <a:rPr lang="en-US" sz="1000"/>
              <a:t>C)</a:t>
            </a:r>
          </a:p>
        </p:txBody>
      </p:sp>
      <p:sp>
        <p:nvSpPr>
          <p:cNvPr id="15488" name="Freeform 206"/>
          <p:cNvSpPr>
            <a:spLocks/>
          </p:cNvSpPr>
          <p:nvPr/>
        </p:nvSpPr>
        <p:spPr bwMode="auto">
          <a:xfrm>
            <a:off x="6015038" y="1379538"/>
            <a:ext cx="473075" cy="517525"/>
          </a:xfrm>
          <a:custGeom>
            <a:avLst/>
            <a:gdLst>
              <a:gd name="T0" fmla="*/ 276 w 894"/>
              <a:gd name="T1" fmla="*/ 92 h 976"/>
              <a:gd name="T2" fmla="*/ 301 w 894"/>
              <a:gd name="T3" fmla="*/ 120 h 976"/>
              <a:gd name="T4" fmla="*/ 337 w 894"/>
              <a:gd name="T5" fmla="*/ 149 h 976"/>
              <a:gd name="T6" fmla="*/ 377 w 894"/>
              <a:gd name="T7" fmla="*/ 170 h 976"/>
              <a:gd name="T8" fmla="*/ 425 w 894"/>
              <a:gd name="T9" fmla="*/ 186 h 976"/>
              <a:gd name="T10" fmla="*/ 469 w 894"/>
              <a:gd name="T11" fmla="*/ 196 h 976"/>
              <a:gd name="T12" fmla="*/ 512 w 894"/>
              <a:gd name="T13" fmla="*/ 203 h 976"/>
              <a:gd name="T14" fmla="*/ 553 w 894"/>
              <a:gd name="T15" fmla="*/ 212 h 976"/>
              <a:gd name="T16" fmla="*/ 585 w 894"/>
              <a:gd name="T17" fmla="*/ 221 h 976"/>
              <a:gd name="T18" fmla="*/ 617 w 894"/>
              <a:gd name="T19" fmla="*/ 224 h 976"/>
              <a:gd name="T20" fmla="*/ 643 w 894"/>
              <a:gd name="T21" fmla="*/ 218 h 976"/>
              <a:gd name="T22" fmla="*/ 668 w 894"/>
              <a:gd name="T23" fmla="*/ 200 h 976"/>
              <a:gd name="T24" fmla="*/ 688 w 894"/>
              <a:gd name="T25" fmla="*/ 172 h 976"/>
              <a:gd name="T26" fmla="*/ 705 w 894"/>
              <a:gd name="T27" fmla="*/ 148 h 976"/>
              <a:gd name="T28" fmla="*/ 726 w 894"/>
              <a:gd name="T29" fmla="*/ 141 h 976"/>
              <a:gd name="T30" fmla="*/ 748 w 894"/>
              <a:gd name="T31" fmla="*/ 168 h 976"/>
              <a:gd name="T32" fmla="*/ 780 w 894"/>
              <a:gd name="T33" fmla="*/ 249 h 976"/>
              <a:gd name="T34" fmla="*/ 814 w 894"/>
              <a:gd name="T35" fmla="*/ 367 h 976"/>
              <a:gd name="T36" fmla="*/ 848 w 894"/>
              <a:gd name="T37" fmla="*/ 497 h 976"/>
              <a:gd name="T38" fmla="*/ 876 w 894"/>
              <a:gd name="T39" fmla="*/ 630 h 976"/>
              <a:gd name="T40" fmla="*/ 890 w 894"/>
              <a:gd name="T41" fmla="*/ 726 h 976"/>
              <a:gd name="T42" fmla="*/ 894 w 894"/>
              <a:gd name="T43" fmla="*/ 816 h 976"/>
              <a:gd name="T44" fmla="*/ 891 w 894"/>
              <a:gd name="T45" fmla="*/ 880 h 976"/>
              <a:gd name="T46" fmla="*/ 883 w 894"/>
              <a:gd name="T47" fmla="*/ 931 h 976"/>
              <a:gd name="T48" fmla="*/ 871 w 894"/>
              <a:gd name="T49" fmla="*/ 959 h 976"/>
              <a:gd name="T50" fmla="*/ 855 w 894"/>
              <a:gd name="T51" fmla="*/ 971 h 976"/>
              <a:gd name="T52" fmla="*/ 827 w 894"/>
              <a:gd name="T53" fmla="*/ 976 h 976"/>
              <a:gd name="T54" fmla="*/ 791 w 894"/>
              <a:gd name="T55" fmla="*/ 972 h 976"/>
              <a:gd name="T56" fmla="*/ 742 w 894"/>
              <a:gd name="T57" fmla="*/ 967 h 976"/>
              <a:gd name="T58" fmla="*/ 688 w 894"/>
              <a:gd name="T59" fmla="*/ 962 h 976"/>
              <a:gd name="T60" fmla="*/ 607 w 894"/>
              <a:gd name="T61" fmla="*/ 961 h 976"/>
              <a:gd name="T62" fmla="*/ 516 w 894"/>
              <a:gd name="T63" fmla="*/ 963 h 976"/>
              <a:gd name="T64" fmla="*/ 414 w 894"/>
              <a:gd name="T65" fmla="*/ 968 h 976"/>
              <a:gd name="T66" fmla="*/ 307 w 894"/>
              <a:gd name="T67" fmla="*/ 972 h 976"/>
              <a:gd name="T68" fmla="*/ 228 w 894"/>
              <a:gd name="T69" fmla="*/ 972 h 976"/>
              <a:gd name="T70" fmla="*/ 160 w 894"/>
              <a:gd name="T71" fmla="*/ 970 h 976"/>
              <a:gd name="T72" fmla="*/ 120 w 894"/>
              <a:gd name="T73" fmla="*/ 965 h 976"/>
              <a:gd name="T74" fmla="*/ 88 w 894"/>
              <a:gd name="T75" fmla="*/ 954 h 976"/>
              <a:gd name="T76" fmla="*/ 57 w 894"/>
              <a:gd name="T77" fmla="*/ 933 h 976"/>
              <a:gd name="T78" fmla="*/ 33 w 894"/>
              <a:gd name="T79" fmla="*/ 904 h 976"/>
              <a:gd name="T80" fmla="*/ 13 w 894"/>
              <a:gd name="T81" fmla="*/ 858 h 976"/>
              <a:gd name="T82" fmla="*/ 3 w 894"/>
              <a:gd name="T83" fmla="*/ 799 h 976"/>
              <a:gd name="T84" fmla="*/ 0 w 894"/>
              <a:gd name="T85" fmla="*/ 699 h 976"/>
              <a:gd name="T86" fmla="*/ 7 w 894"/>
              <a:gd name="T87" fmla="*/ 579 h 976"/>
              <a:gd name="T88" fmla="*/ 19 w 894"/>
              <a:gd name="T89" fmla="*/ 448 h 976"/>
              <a:gd name="T90" fmla="*/ 35 w 894"/>
              <a:gd name="T91" fmla="*/ 318 h 976"/>
              <a:gd name="T92" fmla="*/ 51 w 894"/>
              <a:gd name="T93" fmla="*/ 225 h 976"/>
              <a:gd name="T94" fmla="*/ 67 w 894"/>
              <a:gd name="T95" fmla="*/ 146 h 976"/>
              <a:gd name="T96" fmla="*/ 79 w 894"/>
              <a:gd name="T97" fmla="*/ 97 h 976"/>
              <a:gd name="T98" fmla="*/ 89 w 894"/>
              <a:gd name="T99" fmla="*/ 55 h 976"/>
              <a:gd name="T100" fmla="*/ 101 w 894"/>
              <a:gd name="T101" fmla="*/ 28 h 976"/>
              <a:gd name="T102" fmla="*/ 116 w 894"/>
              <a:gd name="T103" fmla="*/ 11 h 976"/>
              <a:gd name="T104" fmla="*/ 143 w 894"/>
              <a:gd name="T105" fmla="*/ 2 h 976"/>
              <a:gd name="T106" fmla="*/ 174 w 894"/>
              <a:gd name="T107" fmla="*/ 3 h 976"/>
              <a:gd name="T108" fmla="*/ 206 w 894"/>
              <a:gd name="T109" fmla="*/ 14 h 976"/>
              <a:gd name="T110" fmla="*/ 231 w 894"/>
              <a:gd name="T111" fmla="*/ 34 h 976"/>
              <a:gd name="T112" fmla="*/ 252 w 894"/>
              <a:gd name="T113" fmla="*/ 59 h 9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94"/>
              <a:gd name="T172" fmla="*/ 0 h 976"/>
              <a:gd name="T173" fmla="*/ 894 w 894"/>
              <a:gd name="T174" fmla="*/ 976 h 97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94" h="976">
                <a:moveTo>
                  <a:pt x="257" y="66"/>
                </a:moveTo>
                <a:lnTo>
                  <a:pt x="260" y="70"/>
                </a:lnTo>
                <a:lnTo>
                  <a:pt x="262" y="73"/>
                </a:lnTo>
                <a:lnTo>
                  <a:pt x="265" y="77"/>
                </a:lnTo>
                <a:lnTo>
                  <a:pt x="268" y="80"/>
                </a:lnTo>
                <a:lnTo>
                  <a:pt x="270" y="84"/>
                </a:lnTo>
                <a:lnTo>
                  <a:pt x="274" y="87"/>
                </a:lnTo>
                <a:lnTo>
                  <a:pt x="276" y="92"/>
                </a:lnTo>
                <a:lnTo>
                  <a:pt x="279" y="95"/>
                </a:lnTo>
                <a:lnTo>
                  <a:pt x="282" y="99"/>
                </a:lnTo>
                <a:lnTo>
                  <a:pt x="285" y="102"/>
                </a:lnTo>
                <a:lnTo>
                  <a:pt x="287" y="106"/>
                </a:lnTo>
                <a:lnTo>
                  <a:pt x="291" y="109"/>
                </a:lnTo>
                <a:lnTo>
                  <a:pt x="294" y="113"/>
                </a:lnTo>
                <a:lnTo>
                  <a:pt x="298" y="116"/>
                </a:lnTo>
                <a:lnTo>
                  <a:pt x="301" y="120"/>
                </a:lnTo>
                <a:lnTo>
                  <a:pt x="305" y="123"/>
                </a:lnTo>
                <a:lnTo>
                  <a:pt x="308" y="127"/>
                </a:lnTo>
                <a:lnTo>
                  <a:pt x="312" y="130"/>
                </a:lnTo>
                <a:lnTo>
                  <a:pt x="320" y="136"/>
                </a:lnTo>
                <a:lnTo>
                  <a:pt x="323" y="139"/>
                </a:lnTo>
                <a:lnTo>
                  <a:pt x="328" y="143"/>
                </a:lnTo>
                <a:lnTo>
                  <a:pt x="333" y="145"/>
                </a:lnTo>
                <a:lnTo>
                  <a:pt x="337" y="149"/>
                </a:lnTo>
                <a:lnTo>
                  <a:pt x="342" y="151"/>
                </a:lnTo>
                <a:lnTo>
                  <a:pt x="346" y="154"/>
                </a:lnTo>
                <a:lnTo>
                  <a:pt x="351" y="157"/>
                </a:lnTo>
                <a:lnTo>
                  <a:pt x="356" y="159"/>
                </a:lnTo>
                <a:lnTo>
                  <a:pt x="362" y="163"/>
                </a:lnTo>
                <a:lnTo>
                  <a:pt x="366" y="165"/>
                </a:lnTo>
                <a:lnTo>
                  <a:pt x="371" y="167"/>
                </a:lnTo>
                <a:lnTo>
                  <a:pt x="377" y="170"/>
                </a:lnTo>
                <a:lnTo>
                  <a:pt x="381" y="172"/>
                </a:lnTo>
                <a:lnTo>
                  <a:pt x="387" y="173"/>
                </a:lnTo>
                <a:lnTo>
                  <a:pt x="393" y="175"/>
                </a:lnTo>
                <a:lnTo>
                  <a:pt x="397" y="178"/>
                </a:lnTo>
                <a:lnTo>
                  <a:pt x="403" y="180"/>
                </a:lnTo>
                <a:lnTo>
                  <a:pt x="409" y="181"/>
                </a:lnTo>
                <a:lnTo>
                  <a:pt x="419" y="185"/>
                </a:lnTo>
                <a:lnTo>
                  <a:pt x="425" y="186"/>
                </a:lnTo>
                <a:lnTo>
                  <a:pt x="431" y="188"/>
                </a:lnTo>
                <a:lnTo>
                  <a:pt x="437" y="189"/>
                </a:lnTo>
                <a:lnTo>
                  <a:pt x="443" y="190"/>
                </a:lnTo>
                <a:lnTo>
                  <a:pt x="447" y="192"/>
                </a:lnTo>
                <a:lnTo>
                  <a:pt x="453" y="193"/>
                </a:lnTo>
                <a:lnTo>
                  <a:pt x="459" y="194"/>
                </a:lnTo>
                <a:lnTo>
                  <a:pt x="465" y="195"/>
                </a:lnTo>
                <a:lnTo>
                  <a:pt x="469" y="196"/>
                </a:lnTo>
                <a:lnTo>
                  <a:pt x="475" y="197"/>
                </a:lnTo>
                <a:lnTo>
                  <a:pt x="481" y="199"/>
                </a:lnTo>
                <a:lnTo>
                  <a:pt x="485" y="199"/>
                </a:lnTo>
                <a:lnTo>
                  <a:pt x="491" y="200"/>
                </a:lnTo>
                <a:lnTo>
                  <a:pt x="496" y="201"/>
                </a:lnTo>
                <a:lnTo>
                  <a:pt x="502" y="202"/>
                </a:lnTo>
                <a:lnTo>
                  <a:pt x="506" y="203"/>
                </a:lnTo>
                <a:lnTo>
                  <a:pt x="512" y="203"/>
                </a:lnTo>
                <a:lnTo>
                  <a:pt x="517" y="204"/>
                </a:lnTo>
                <a:lnTo>
                  <a:pt x="526" y="207"/>
                </a:lnTo>
                <a:lnTo>
                  <a:pt x="531" y="208"/>
                </a:lnTo>
                <a:lnTo>
                  <a:pt x="535" y="209"/>
                </a:lnTo>
                <a:lnTo>
                  <a:pt x="540" y="210"/>
                </a:lnTo>
                <a:lnTo>
                  <a:pt x="544" y="211"/>
                </a:lnTo>
                <a:lnTo>
                  <a:pt x="549" y="212"/>
                </a:lnTo>
                <a:lnTo>
                  <a:pt x="553" y="212"/>
                </a:lnTo>
                <a:lnTo>
                  <a:pt x="557" y="214"/>
                </a:lnTo>
                <a:lnTo>
                  <a:pt x="562" y="215"/>
                </a:lnTo>
                <a:lnTo>
                  <a:pt x="565" y="216"/>
                </a:lnTo>
                <a:lnTo>
                  <a:pt x="570" y="217"/>
                </a:lnTo>
                <a:lnTo>
                  <a:pt x="573" y="218"/>
                </a:lnTo>
                <a:lnTo>
                  <a:pt x="577" y="219"/>
                </a:lnTo>
                <a:lnTo>
                  <a:pt x="582" y="219"/>
                </a:lnTo>
                <a:lnTo>
                  <a:pt x="585" y="221"/>
                </a:lnTo>
                <a:lnTo>
                  <a:pt x="588" y="222"/>
                </a:lnTo>
                <a:lnTo>
                  <a:pt x="592" y="222"/>
                </a:lnTo>
                <a:lnTo>
                  <a:pt x="597" y="223"/>
                </a:lnTo>
                <a:lnTo>
                  <a:pt x="600" y="223"/>
                </a:lnTo>
                <a:lnTo>
                  <a:pt x="607" y="224"/>
                </a:lnTo>
                <a:lnTo>
                  <a:pt x="610" y="224"/>
                </a:lnTo>
                <a:lnTo>
                  <a:pt x="614" y="224"/>
                </a:lnTo>
                <a:lnTo>
                  <a:pt x="617" y="224"/>
                </a:lnTo>
                <a:lnTo>
                  <a:pt x="621" y="224"/>
                </a:lnTo>
                <a:lnTo>
                  <a:pt x="624" y="224"/>
                </a:lnTo>
                <a:lnTo>
                  <a:pt x="627" y="223"/>
                </a:lnTo>
                <a:lnTo>
                  <a:pt x="630" y="223"/>
                </a:lnTo>
                <a:lnTo>
                  <a:pt x="634" y="222"/>
                </a:lnTo>
                <a:lnTo>
                  <a:pt x="637" y="221"/>
                </a:lnTo>
                <a:lnTo>
                  <a:pt x="639" y="219"/>
                </a:lnTo>
                <a:lnTo>
                  <a:pt x="643" y="218"/>
                </a:lnTo>
                <a:lnTo>
                  <a:pt x="646" y="217"/>
                </a:lnTo>
                <a:lnTo>
                  <a:pt x="649" y="216"/>
                </a:lnTo>
                <a:lnTo>
                  <a:pt x="652" y="214"/>
                </a:lnTo>
                <a:lnTo>
                  <a:pt x="654" y="212"/>
                </a:lnTo>
                <a:lnTo>
                  <a:pt x="658" y="210"/>
                </a:lnTo>
                <a:lnTo>
                  <a:pt x="660" y="208"/>
                </a:lnTo>
                <a:lnTo>
                  <a:pt x="664" y="205"/>
                </a:lnTo>
                <a:lnTo>
                  <a:pt x="668" y="200"/>
                </a:lnTo>
                <a:lnTo>
                  <a:pt x="671" y="196"/>
                </a:lnTo>
                <a:lnTo>
                  <a:pt x="674" y="194"/>
                </a:lnTo>
                <a:lnTo>
                  <a:pt x="676" y="190"/>
                </a:lnTo>
                <a:lnTo>
                  <a:pt x="679" y="187"/>
                </a:lnTo>
                <a:lnTo>
                  <a:pt x="681" y="183"/>
                </a:lnTo>
                <a:lnTo>
                  <a:pt x="683" y="180"/>
                </a:lnTo>
                <a:lnTo>
                  <a:pt x="686" y="175"/>
                </a:lnTo>
                <a:lnTo>
                  <a:pt x="688" y="172"/>
                </a:lnTo>
                <a:lnTo>
                  <a:pt x="690" y="168"/>
                </a:lnTo>
                <a:lnTo>
                  <a:pt x="693" y="165"/>
                </a:lnTo>
                <a:lnTo>
                  <a:pt x="695" y="161"/>
                </a:lnTo>
                <a:lnTo>
                  <a:pt x="697" y="158"/>
                </a:lnTo>
                <a:lnTo>
                  <a:pt x="698" y="156"/>
                </a:lnTo>
                <a:lnTo>
                  <a:pt x="701" y="152"/>
                </a:lnTo>
                <a:lnTo>
                  <a:pt x="703" y="150"/>
                </a:lnTo>
                <a:lnTo>
                  <a:pt x="705" y="148"/>
                </a:lnTo>
                <a:lnTo>
                  <a:pt x="708" y="145"/>
                </a:lnTo>
                <a:lnTo>
                  <a:pt x="710" y="143"/>
                </a:lnTo>
                <a:lnTo>
                  <a:pt x="715" y="141"/>
                </a:lnTo>
                <a:lnTo>
                  <a:pt x="717" y="139"/>
                </a:lnTo>
                <a:lnTo>
                  <a:pt x="719" y="139"/>
                </a:lnTo>
                <a:lnTo>
                  <a:pt x="722" y="139"/>
                </a:lnTo>
                <a:lnTo>
                  <a:pt x="724" y="139"/>
                </a:lnTo>
                <a:lnTo>
                  <a:pt x="726" y="141"/>
                </a:lnTo>
                <a:lnTo>
                  <a:pt x="729" y="142"/>
                </a:lnTo>
                <a:lnTo>
                  <a:pt x="731" y="144"/>
                </a:lnTo>
                <a:lnTo>
                  <a:pt x="734" y="146"/>
                </a:lnTo>
                <a:lnTo>
                  <a:pt x="737" y="150"/>
                </a:lnTo>
                <a:lnTo>
                  <a:pt x="739" y="153"/>
                </a:lnTo>
                <a:lnTo>
                  <a:pt x="742" y="158"/>
                </a:lnTo>
                <a:lnTo>
                  <a:pt x="745" y="163"/>
                </a:lnTo>
                <a:lnTo>
                  <a:pt x="748" y="168"/>
                </a:lnTo>
                <a:lnTo>
                  <a:pt x="751" y="174"/>
                </a:lnTo>
                <a:lnTo>
                  <a:pt x="754" y="181"/>
                </a:lnTo>
                <a:lnTo>
                  <a:pt x="758" y="188"/>
                </a:lnTo>
                <a:lnTo>
                  <a:pt x="761" y="196"/>
                </a:lnTo>
                <a:lnTo>
                  <a:pt x="764" y="205"/>
                </a:lnTo>
                <a:lnTo>
                  <a:pt x="771" y="226"/>
                </a:lnTo>
                <a:lnTo>
                  <a:pt x="776" y="238"/>
                </a:lnTo>
                <a:lnTo>
                  <a:pt x="780" y="249"/>
                </a:lnTo>
                <a:lnTo>
                  <a:pt x="784" y="262"/>
                </a:lnTo>
                <a:lnTo>
                  <a:pt x="788" y="276"/>
                </a:lnTo>
                <a:lnTo>
                  <a:pt x="792" y="290"/>
                </a:lnTo>
                <a:lnTo>
                  <a:pt x="797" y="304"/>
                </a:lnTo>
                <a:lnTo>
                  <a:pt x="802" y="319"/>
                </a:lnTo>
                <a:lnTo>
                  <a:pt x="805" y="335"/>
                </a:lnTo>
                <a:lnTo>
                  <a:pt x="810" y="350"/>
                </a:lnTo>
                <a:lnTo>
                  <a:pt x="814" y="367"/>
                </a:lnTo>
                <a:lnTo>
                  <a:pt x="819" y="383"/>
                </a:lnTo>
                <a:lnTo>
                  <a:pt x="824" y="399"/>
                </a:lnTo>
                <a:lnTo>
                  <a:pt x="828" y="415"/>
                </a:lnTo>
                <a:lnTo>
                  <a:pt x="832" y="433"/>
                </a:lnTo>
                <a:lnTo>
                  <a:pt x="836" y="449"/>
                </a:lnTo>
                <a:lnTo>
                  <a:pt x="840" y="465"/>
                </a:lnTo>
                <a:lnTo>
                  <a:pt x="844" y="481"/>
                </a:lnTo>
                <a:lnTo>
                  <a:pt x="848" y="497"/>
                </a:lnTo>
                <a:lnTo>
                  <a:pt x="856" y="529"/>
                </a:lnTo>
                <a:lnTo>
                  <a:pt x="859" y="545"/>
                </a:lnTo>
                <a:lnTo>
                  <a:pt x="862" y="560"/>
                </a:lnTo>
                <a:lnTo>
                  <a:pt x="865" y="574"/>
                </a:lnTo>
                <a:lnTo>
                  <a:pt x="868" y="589"/>
                </a:lnTo>
                <a:lnTo>
                  <a:pt x="871" y="603"/>
                </a:lnTo>
                <a:lnTo>
                  <a:pt x="873" y="616"/>
                </a:lnTo>
                <a:lnTo>
                  <a:pt x="876" y="630"/>
                </a:lnTo>
                <a:lnTo>
                  <a:pt x="878" y="642"/>
                </a:lnTo>
                <a:lnTo>
                  <a:pt x="880" y="655"/>
                </a:lnTo>
                <a:lnTo>
                  <a:pt x="883" y="668"/>
                </a:lnTo>
                <a:lnTo>
                  <a:pt x="884" y="680"/>
                </a:lnTo>
                <a:lnTo>
                  <a:pt x="886" y="692"/>
                </a:lnTo>
                <a:lnTo>
                  <a:pt x="887" y="704"/>
                </a:lnTo>
                <a:lnTo>
                  <a:pt x="888" y="715"/>
                </a:lnTo>
                <a:lnTo>
                  <a:pt x="890" y="726"/>
                </a:lnTo>
                <a:lnTo>
                  <a:pt x="891" y="737"/>
                </a:lnTo>
                <a:lnTo>
                  <a:pt x="892" y="748"/>
                </a:lnTo>
                <a:lnTo>
                  <a:pt x="893" y="758"/>
                </a:lnTo>
                <a:lnTo>
                  <a:pt x="894" y="778"/>
                </a:lnTo>
                <a:lnTo>
                  <a:pt x="894" y="788"/>
                </a:lnTo>
                <a:lnTo>
                  <a:pt x="894" y="798"/>
                </a:lnTo>
                <a:lnTo>
                  <a:pt x="894" y="807"/>
                </a:lnTo>
                <a:lnTo>
                  <a:pt x="894" y="816"/>
                </a:lnTo>
                <a:lnTo>
                  <a:pt x="894" y="824"/>
                </a:lnTo>
                <a:lnTo>
                  <a:pt x="894" y="833"/>
                </a:lnTo>
                <a:lnTo>
                  <a:pt x="894" y="842"/>
                </a:lnTo>
                <a:lnTo>
                  <a:pt x="894" y="850"/>
                </a:lnTo>
                <a:lnTo>
                  <a:pt x="893" y="858"/>
                </a:lnTo>
                <a:lnTo>
                  <a:pt x="893" y="865"/>
                </a:lnTo>
                <a:lnTo>
                  <a:pt x="892" y="873"/>
                </a:lnTo>
                <a:lnTo>
                  <a:pt x="891" y="880"/>
                </a:lnTo>
                <a:lnTo>
                  <a:pt x="891" y="887"/>
                </a:lnTo>
                <a:lnTo>
                  <a:pt x="890" y="893"/>
                </a:lnTo>
                <a:lnTo>
                  <a:pt x="888" y="899"/>
                </a:lnTo>
                <a:lnTo>
                  <a:pt x="887" y="905"/>
                </a:lnTo>
                <a:lnTo>
                  <a:pt x="886" y="911"/>
                </a:lnTo>
                <a:lnTo>
                  <a:pt x="886" y="917"/>
                </a:lnTo>
                <a:lnTo>
                  <a:pt x="884" y="926"/>
                </a:lnTo>
                <a:lnTo>
                  <a:pt x="883" y="931"/>
                </a:lnTo>
                <a:lnTo>
                  <a:pt x="881" y="935"/>
                </a:lnTo>
                <a:lnTo>
                  <a:pt x="880" y="940"/>
                </a:lnTo>
                <a:lnTo>
                  <a:pt x="879" y="943"/>
                </a:lnTo>
                <a:lnTo>
                  <a:pt x="877" y="947"/>
                </a:lnTo>
                <a:lnTo>
                  <a:pt x="876" y="950"/>
                </a:lnTo>
                <a:lnTo>
                  <a:pt x="874" y="953"/>
                </a:lnTo>
                <a:lnTo>
                  <a:pt x="873" y="956"/>
                </a:lnTo>
                <a:lnTo>
                  <a:pt x="871" y="959"/>
                </a:lnTo>
                <a:lnTo>
                  <a:pt x="870" y="961"/>
                </a:lnTo>
                <a:lnTo>
                  <a:pt x="868" y="963"/>
                </a:lnTo>
                <a:lnTo>
                  <a:pt x="866" y="964"/>
                </a:lnTo>
                <a:lnTo>
                  <a:pt x="864" y="967"/>
                </a:lnTo>
                <a:lnTo>
                  <a:pt x="862" y="968"/>
                </a:lnTo>
                <a:lnTo>
                  <a:pt x="859" y="969"/>
                </a:lnTo>
                <a:lnTo>
                  <a:pt x="858" y="970"/>
                </a:lnTo>
                <a:lnTo>
                  <a:pt x="855" y="971"/>
                </a:lnTo>
                <a:lnTo>
                  <a:pt x="852" y="972"/>
                </a:lnTo>
                <a:lnTo>
                  <a:pt x="847" y="974"/>
                </a:lnTo>
                <a:lnTo>
                  <a:pt x="844" y="975"/>
                </a:lnTo>
                <a:lnTo>
                  <a:pt x="841" y="975"/>
                </a:lnTo>
                <a:lnTo>
                  <a:pt x="837" y="975"/>
                </a:lnTo>
                <a:lnTo>
                  <a:pt x="834" y="976"/>
                </a:lnTo>
                <a:lnTo>
                  <a:pt x="830" y="976"/>
                </a:lnTo>
                <a:lnTo>
                  <a:pt x="827" y="976"/>
                </a:lnTo>
                <a:lnTo>
                  <a:pt x="822" y="975"/>
                </a:lnTo>
                <a:lnTo>
                  <a:pt x="819" y="975"/>
                </a:lnTo>
                <a:lnTo>
                  <a:pt x="814" y="975"/>
                </a:lnTo>
                <a:lnTo>
                  <a:pt x="811" y="975"/>
                </a:lnTo>
                <a:lnTo>
                  <a:pt x="806" y="974"/>
                </a:lnTo>
                <a:lnTo>
                  <a:pt x="802" y="974"/>
                </a:lnTo>
                <a:lnTo>
                  <a:pt x="797" y="974"/>
                </a:lnTo>
                <a:lnTo>
                  <a:pt x="791" y="972"/>
                </a:lnTo>
                <a:lnTo>
                  <a:pt x="786" y="972"/>
                </a:lnTo>
                <a:lnTo>
                  <a:pt x="782" y="971"/>
                </a:lnTo>
                <a:lnTo>
                  <a:pt x="776" y="971"/>
                </a:lnTo>
                <a:lnTo>
                  <a:pt x="770" y="970"/>
                </a:lnTo>
                <a:lnTo>
                  <a:pt x="760" y="969"/>
                </a:lnTo>
                <a:lnTo>
                  <a:pt x="754" y="968"/>
                </a:lnTo>
                <a:lnTo>
                  <a:pt x="748" y="968"/>
                </a:lnTo>
                <a:lnTo>
                  <a:pt x="742" y="967"/>
                </a:lnTo>
                <a:lnTo>
                  <a:pt x="736" y="967"/>
                </a:lnTo>
                <a:lnTo>
                  <a:pt x="730" y="965"/>
                </a:lnTo>
                <a:lnTo>
                  <a:pt x="723" y="964"/>
                </a:lnTo>
                <a:lnTo>
                  <a:pt x="717" y="964"/>
                </a:lnTo>
                <a:lnTo>
                  <a:pt x="710" y="963"/>
                </a:lnTo>
                <a:lnTo>
                  <a:pt x="703" y="963"/>
                </a:lnTo>
                <a:lnTo>
                  <a:pt x="695" y="963"/>
                </a:lnTo>
                <a:lnTo>
                  <a:pt x="688" y="962"/>
                </a:lnTo>
                <a:lnTo>
                  <a:pt x="680" y="962"/>
                </a:lnTo>
                <a:lnTo>
                  <a:pt x="672" y="961"/>
                </a:lnTo>
                <a:lnTo>
                  <a:pt x="664" y="961"/>
                </a:lnTo>
                <a:lnTo>
                  <a:pt x="656" y="961"/>
                </a:lnTo>
                <a:lnTo>
                  <a:pt x="646" y="961"/>
                </a:lnTo>
                <a:lnTo>
                  <a:pt x="637" y="961"/>
                </a:lnTo>
                <a:lnTo>
                  <a:pt x="628" y="961"/>
                </a:lnTo>
                <a:lnTo>
                  <a:pt x="607" y="961"/>
                </a:lnTo>
                <a:lnTo>
                  <a:pt x="597" y="961"/>
                </a:lnTo>
                <a:lnTo>
                  <a:pt x="586" y="961"/>
                </a:lnTo>
                <a:lnTo>
                  <a:pt x="575" y="961"/>
                </a:lnTo>
                <a:lnTo>
                  <a:pt x="563" y="962"/>
                </a:lnTo>
                <a:lnTo>
                  <a:pt x="551" y="962"/>
                </a:lnTo>
                <a:lnTo>
                  <a:pt x="540" y="962"/>
                </a:lnTo>
                <a:lnTo>
                  <a:pt x="527" y="963"/>
                </a:lnTo>
                <a:lnTo>
                  <a:pt x="516" y="963"/>
                </a:lnTo>
                <a:lnTo>
                  <a:pt x="503" y="964"/>
                </a:lnTo>
                <a:lnTo>
                  <a:pt x="490" y="964"/>
                </a:lnTo>
                <a:lnTo>
                  <a:pt x="477" y="965"/>
                </a:lnTo>
                <a:lnTo>
                  <a:pt x="465" y="965"/>
                </a:lnTo>
                <a:lnTo>
                  <a:pt x="452" y="967"/>
                </a:lnTo>
                <a:lnTo>
                  <a:pt x="439" y="967"/>
                </a:lnTo>
                <a:lnTo>
                  <a:pt x="426" y="968"/>
                </a:lnTo>
                <a:lnTo>
                  <a:pt x="414" y="968"/>
                </a:lnTo>
                <a:lnTo>
                  <a:pt x="402" y="969"/>
                </a:lnTo>
                <a:lnTo>
                  <a:pt x="389" y="969"/>
                </a:lnTo>
                <a:lnTo>
                  <a:pt x="365" y="970"/>
                </a:lnTo>
                <a:lnTo>
                  <a:pt x="353" y="970"/>
                </a:lnTo>
                <a:lnTo>
                  <a:pt x="342" y="971"/>
                </a:lnTo>
                <a:lnTo>
                  <a:pt x="330" y="971"/>
                </a:lnTo>
                <a:lnTo>
                  <a:pt x="319" y="971"/>
                </a:lnTo>
                <a:lnTo>
                  <a:pt x="307" y="972"/>
                </a:lnTo>
                <a:lnTo>
                  <a:pt x="297" y="972"/>
                </a:lnTo>
                <a:lnTo>
                  <a:pt x="286" y="972"/>
                </a:lnTo>
                <a:lnTo>
                  <a:pt x="276" y="972"/>
                </a:lnTo>
                <a:lnTo>
                  <a:pt x="267" y="972"/>
                </a:lnTo>
                <a:lnTo>
                  <a:pt x="256" y="972"/>
                </a:lnTo>
                <a:lnTo>
                  <a:pt x="247" y="972"/>
                </a:lnTo>
                <a:lnTo>
                  <a:pt x="238" y="972"/>
                </a:lnTo>
                <a:lnTo>
                  <a:pt x="228" y="972"/>
                </a:lnTo>
                <a:lnTo>
                  <a:pt x="220" y="972"/>
                </a:lnTo>
                <a:lnTo>
                  <a:pt x="211" y="972"/>
                </a:lnTo>
                <a:lnTo>
                  <a:pt x="203" y="972"/>
                </a:lnTo>
                <a:lnTo>
                  <a:pt x="195" y="972"/>
                </a:lnTo>
                <a:lnTo>
                  <a:pt x="188" y="971"/>
                </a:lnTo>
                <a:lnTo>
                  <a:pt x="174" y="971"/>
                </a:lnTo>
                <a:lnTo>
                  <a:pt x="167" y="970"/>
                </a:lnTo>
                <a:lnTo>
                  <a:pt x="160" y="970"/>
                </a:lnTo>
                <a:lnTo>
                  <a:pt x="154" y="970"/>
                </a:lnTo>
                <a:lnTo>
                  <a:pt x="149" y="969"/>
                </a:lnTo>
                <a:lnTo>
                  <a:pt x="144" y="969"/>
                </a:lnTo>
                <a:lnTo>
                  <a:pt x="138" y="968"/>
                </a:lnTo>
                <a:lnTo>
                  <a:pt x="133" y="968"/>
                </a:lnTo>
                <a:lnTo>
                  <a:pt x="128" y="967"/>
                </a:lnTo>
                <a:lnTo>
                  <a:pt x="123" y="965"/>
                </a:lnTo>
                <a:lnTo>
                  <a:pt x="120" y="965"/>
                </a:lnTo>
                <a:lnTo>
                  <a:pt x="115" y="964"/>
                </a:lnTo>
                <a:lnTo>
                  <a:pt x="110" y="963"/>
                </a:lnTo>
                <a:lnTo>
                  <a:pt x="107" y="962"/>
                </a:lnTo>
                <a:lnTo>
                  <a:pt x="102" y="961"/>
                </a:lnTo>
                <a:lnTo>
                  <a:pt x="99" y="960"/>
                </a:lnTo>
                <a:lnTo>
                  <a:pt x="95" y="957"/>
                </a:lnTo>
                <a:lnTo>
                  <a:pt x="92" y="956"/>
                </a:lnTo>
                <a:lnTo>
                  <a:pt x="88" y="954"/>
                </a:lnTo>
                <a:lnTo>
                  <a:pt x="81" y="950"/>
                </a:lnTo>
                <a:lnTo>
                  <a:pt x="78" y="948"/>
                </a:lnTo>
                <a:lnTo>
                  <a:pt x="74" y="946"/>
                </a:lnTo>
                <a:lnTo>
                  <a:pt x="71" y="943"/>
                </a:lnTo>
                <a:lnTo>
                  <a:pt x="67" y="941"/>
                </a:lnTo>
                <a:lnTo>
                  <a:pt x="64" y="939"/>
                </a:lnTo>
                <a:lnTo>
                  <a:pt x="61" y="935"/>
                </a:lnTo>
                <a:lnTo>
                  <a:pt x="57" y="933"/>
                </a:lnTo>
                <a:lnTo>
                  <a:pt x="54" y="930"/>
                </a:lnTo>
                <a:lnTo>
                  <a:pt x="50" y="926"/>
                </a:lnTo>
                <a:lnTo>
                  <a:pt x="48" y="923"/>
                </a:lnTo>
                <a:lnTo>
                  <a:pt x="44" y="919"/>
                </a:lnTo>
                <a:lnTo>
                  <a:pt x="41" y="916"/>
                </a:lnTo>
                <a:lnTo>
                  <a:pt x="39" y="912"/>
                </a:lnTo>
                <a:lnTo>
                  <a:pt x="35" y="908"/>
                </a:lnTo>
                <a:lnTo>
                  <a:pt x="33" y="904"/>
                </a:lnTo>
                <a:lnTo>
                  <a:pt x="29" y="899"/>
                </a:lnTo>
                <a:lnTo>
                  <a:pt x="27" y="895"/>
                </a:lnTo>
                <a:lnTo>
                  <a:pt x="25" y="890"/>
                </a:lnTo>
                <a:lnTo>
                  <a:pt x="21" y="880"/>
                </a:lnTo>
                <a:lnTo>
                  <a:pt x="19" y="874"/>
                </a:lnTo>
                <a:lnTo>
                  <a:pt x="17" y="869"/>
                </a:lnTo>
                <a:lnTo>
                  <a:pt x="14" y="864"/>
                </a:lnTo>
                <a:lnTo>
                  <a:pt x="13" y="858"/>
                </a:lnTo>
                <a:lnTo>
                  <a:pt x="11" y="851"/>
                </a:lnTo>
                <a:lnTo>
                  <a:pt x="10" y="845"/>
                </a:lnTo>
                <a:lnTo>
                  <a:pt x="8" y="838"/>
                </a:lnTo>
                <a:lnTo>
                  <a:pt x="6" y="831"/>
                </a:lnTo>
                <a:lnTo>
                  <a:pt x="5" y="823"/>
                </a:lnTo>
                <a:lnTo>
                  <a:pt x="4" y="815"/>
                </a:lnTo>
                <a:lnTo>
                  <a:pt x="4" y="807"/>
                </a:lnTo>
                <a:lnTo>
                  <a:pt x="3" y="799"/>
                </a:lnTo>
                <a:lnTo>
                  <a:pt x="1" y="789"/>
                </a:lnTo>
                <a:lnTo>
                  <a:pt x="1" y="780"/>
                </a:lnTo>
                <a:lnTo>
                  <a:pt x="0" y="770"/>
                </a:lnTo>
                <a:lnTo>
                  <a:pt x="0" y="759"/>
                </a:lnTo>
                <a:lnTo>
                  <a:pt x="0" y="749"/>
                </a:lnTo>
                <a:lnTo>
                  <a:pt x="0" y="737"/>
                </a:lnTo>
                <a:lnTo>
                  <a:pt x="0" y="713"/>
                </a:lnTo>
                <a:lnTo>
                  <a:pt x="0" y="699"/>
                </a:lnTo>
                <a:lnTo>
                  <a:pt x="0" y="685"/>
                </a:lnTo>
                <a:lnTo>
                  <a:pt x="1" y="671"/>
                </a:lnTo>
                <a:lnTo>
                  <a:pt x="1" y="656"/>
                </a:lnTo>
                <a:lnTo>
                  <a:pt x="3" y="641"/>
                </a:lnTo>
                <a:lnTo>
                  <a:pt x="4" y="626"/>
                </a:lnTo>
                <a:lnTo>
                  <a:pt x="5" y="611"/>
                </a:lnTo>
                <a:lnTo>
                  <a:pt x="6" y="595"/>
                </a:lnTo>
                <a:lnTo>
                  <a:pt x="7" y="579"/>
                </a:lnTo>
                <a:lnTo>
                  <a:pt x="8" y="562"/>
                </a:lnTo>
                <a:lnTo>
                  <a:pt x="10" y="546"/>
                </a:lnTo>
                <a:lnTo>
                  <a:pt x="11" y="529"/>
                </a:lnTo>
                <a:lnTo>
                  <a:pt x="13" y="512"/>
                </a:lnTo>
                <a:lnTo>
                  <a:pt x="14" y="496"/>
                </a:lnTo>
                <a:lnTo>
                  <a:pt x="15" y="480"/>
                </a:lnTo>
                <a:lnTo>
                  <a:pt x="18" y="464"/>
                </a:lnTo>
                <a:lnTo>
                  <a:pt x="19" y="448"/>
                </a:lnTo>
                <a:lnTo>
                  <a:pt x="21" y="431"/>
                </a:lnTo>
                <a:lnTo>
                  <a:pt x="23" y="401"/>
                </a:lnTo>
                <a:lnTo>
                  <a:pt x="26" y="386"/>
                </a:lnTo>
                <a:lnTo>
                  <a:pt x="28" y="371"/>
                </a:lnTo>
                <a:lnTo>
                  <a:pt x="29" y="357"/>
                </a:lnTo>
                <a:lnTo>
                  <a:pt x="32" y="343"/>
                </a:lnTo>
                <a:lnTo>
                  <a:pt x="34" y="331"/>
                </a:lnTo>
                <a:lnTo>
                  <a:pt x="35" y="318"/>
                </a:lnTo>
                <a:lnTo>
                  <a:pt x="37" y="305"/>
                </a:lnTo>
                <a:lnTo>
                  <a:pt x="40" y="292"/>
                </a:lnTo>
                <a:lnTo>
                  <a:pt x="42" y="281"/>
                </a:lnTo>
                <a:lnTo>
                  <a:pt x="44" y="269"/>
                </a:lnTo>
                <a:lnTo>
                  <a:pt x="45" y="258"/>
                </a:lnTo>
                <a:lnTo>
                  <a:pt x="48" y="246"/>
                </a:lnTo>
                <a:lnTo>
                  <a:pt x="50" y="236"/>
                </a:lnTo>
                <a:lnTo>
                  <a:pt x="51" y="225"/>
                </a:lnTo>
                <a:lnTo>
                  <a:pt x="54" y="216"/>
                </a:lnTo>
                <a:lnTo>
                  <a:pt x="56" y="205"/>
                </a:lnTo>
                <a:lnTo>
                  <a:pt x="57" y="196"/>
                </a:lnTo>
                <a:lnTo>
                  <a:pt x="59" y="187"/>
                </a:lnTo>
                <a:lnTo>
                  <a:pt x="63" y="171"/>
                </a:lnTo>
                <a:lnTo>
                  <a:pt x="64" y="163"/>
                </a:lnTo>
                <a:lnTo>
                  <a:pt x="66" y="154"/>
                </a:lnTo>
                <a:lnTo>
                  <a:pt x="67" y="146"/>
                </a:lnTo>
                <a:lnTo>
                  <a:pt x="69" y="139"/>
                </a:lnTo>
                <a:lnTo>
                  <a:pt x="71" y="132"/>
                </a:lnTo>
                <a:lnTo>
                  <a:pt x="72" y="126"/>
                </a:lnTo>
                <a:lnTo>
                  <a:pt x="73" y="120"/>
                </a:lnTo>
                <a:lnTo>
                  <a:pt x="74" y="113"/>
                </a:lnTo>
                <a:lnTo>
                  <a:pt x="77" y="107"/>
                </a:lnTo>
                <a:lnTo>
                  <a:pt x="78" y="101"/>
                </a:lnTo>
                <a:lnTo>
                  <a:pt x="79" y="97"/>
                </a:lnTo>
                <a:lnTo>
                  <a:pt x="80" y="91"/>
                </a:lnTo>
                <a:lnTo>
                  <a:pt x="81" y="86"/>
                </a:lnTo>
                <a:lnTo>
                  <a:pt x="83" y="80"/>
                </a:lnTo>
                <a:lnTo>
                  <a:pt x="84" y="76"/>
                </a:lnTo>
                <a:lnTo>
                  <a:pt x="85" y="71"/>
                </a:lnTo>
                <a:lnTo>
                  <a:pt x="86" y="68"/>
                </a:lnTo>
                <a:lnTo>
                  <a:pt x="87" y="63"/>
                </a:lnTo>
                <a:lnTo>
                  <a:pt x="89" y="55"/>
                </a:lnTo>
                <a:lnTo>
                  <a:pt x="91" y="51"/>
                </a:lnTo>
                <a:lnTo>
                  <a:pt x="93" y="48"/>
                </a:lnTo>
                <a:lnTo>
                  <a:pt x="94" y="44"/>
                </a:lnTo>
                <a:lnTo>
                  <a:pt x="95" y="41"/>
                </a:lnTo>
                <a:lnTo>
                  <a:pt x="96" y="37"/>
                </a:lnTo>
                <a:lnTo>
                  <a:pt x="98" y="34"/>
                </a:lnTo>
                <a:lnTo>
                  <a:pt x="100" y="32"/>
                </a:lnTo>
                <a:lnTo>
                  <a:pt x="101" y="28"/>
                </a:lnTo>
                <a:lnTo>
                  <a:pt x="102" y="26"/>
                </a:lnTo>
                <a:lnTo>
                  <a:pt x="105" y="24"/>
                </a:lnTo>
                <a:lnTo>
                  <a:pt x="106" y="21"/>
                </a:lnTo>
                <a:lnTo>
                  <a:pt x="108" y="19"/>
                </a:lnTo>
                <a:lnTo>
                  <a:pt x="110" y="17"/>
                </a:lnTo>
                <a:lnTo>
                  <a:pt x="111" y="14"/>
                </a:lnTo>
                <a:lnTo>
                  <a:pt x="114" y="13"/>
                </a:lnTo>
                <a:lnTo>
                  <a:pt x="116" y="11"/>
                </a:lnTo>
                <a:lnTo>
                  <a:pt x="118" y="10"/>
                </a:lnTo>
                <a:lnTo>
                  <a:pt x="121" y="7"/>
                </a:lnTo>
                <a:lnTo>
                  <a:pt x="127" y="5"/>
                </a:lnTo>
                <a:lnTo>
                  <a:pt x="130" y="4"/>
                </a:lnTo>
                <a:lnTo>
                  <a:pt x="133" y="3"/>
                </a:lnTo>
                <a:lnTo>
                  <a:pt x="136" y="3"/>
                </a:lnTo>
                <a:lnTo>
                  <a:pt x="139" y="2"/>
                </a:lnTo>
                <a:lnTo>
                  <a:pt x="143" y="2"/>
                </a:lnTo>
                <a:lnTo>
                  <a:pt x="147" y="0"/>
                </a:lnTo>
                <a:lnTo>
                  <a:pt x="151" y="0"/>
                </a:lnTo>
                <a:lnTo>
                  <a:pt x="154" y="0"/>
                </a:lnTo>
                <a:lnTo>
                  <a:pt x="158" y="0"/>
                </a:lnTo>
                <a:lnTo>
                  <a:pt x="162" y="0"/>
                </a:lnTo>
                <a:lnTo>
                  <a:pt x="166" y="2"/>
                </a:lnTo>
                <a:lnTo>
                  <a:pt x="169" y="2"/>
                </a:lnTo>
                <a:lnTo>
                  <a:pt x="174" y="3"/>
                </a:lnTo>
                <a:lnTo>
                  <a:pt x="177" y="3"/>
                </a:lnTo>
                <a:lnTo>
                  <a:pt x="181" y="4"/>
                </a:lnTo>
                <a:lnTo>
                  <a:pt x="186" y="5"/>
                </a:lnTo>
                <a:lnTo>
                  <a:pt x="189" y="6"/>
                </a:lnTo>
                <a:lnTo>
                  <a:pt x="192" y="7"/>
                </a:lnTo>
                <a:lnTo>
                  <a:pt x="199" y="11"/>
                </a:lnTo>
                <a:lnTo>
                  <a:pt x="203" y="12"/>
                </a:lnTo>
                <a:lnTo>
                  <a:pt x="206" y="14"/>
                </a:lnTo>
                <a:lnTo>
                  <a:pt x="210" y="17"/>
                </a:lnTo>
                <a:lnTo>
                  <a:pt x="213" y="19"/>
                </a:lnTo>
                <a:lnTo>
                  <a:pt x="217" y="21"/>
                </a:lnTo>
                <a:lnTo>
                  <a:pt x="219" y="24"/>
                </a:lnTo>
                <a:lnTo>
                  <a:pt x="223" y="26"/>
                </a:lnTo>
                <a:lnTo>
                  <a:pt x="225" y="28"/>
                </a:lnTo>
                <a:lnTo>
                  <a:pt x="228" y="31"/>
                </a:lnTo>
                <a:lnTo>
                  <a:pt x="231" y="34"/>
                </a:lnTo>
                <a:lnTo>
                  <a:pt x="233" y="36"/>
                </a:lnTo>
                <a:lnTo>
                  <a:pt x="236" y="40"/>
                </a:lnTo>
                <a:lnTo>
                  <a:pt x="239" y="43"/>
                </a:lnTo>
                <a:lnTo>
                  <a:pt x="241" y="46"/>
                </a:lnTo>
                <a:lnTo>
                  <a:pt x="245" y="49"/>
                </a:lnTo>
                <a:lnTo>
                  <a:pt x="247" y="53"/>
                </a:lnTo>
                <a:lnTo>
                  <a:pt x="249" y="56"/>
                </a:lnTo>
                <a:lnTo>
                  <a:pt x="252" y="59"/>
                </a:lnTo>
                <a:lnTo>
                  <a:pt x="257" y="66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9" name="Freeform 207"/>
          <p:cNvSpPr>
            <a:spLocks/>
          </p:cNvSpPr>
          <p:nvPr/>
        </p:nvSpPr>
        <p:spPr bwMode="auto">
          <a:xfrm>
            <a:off x="5995988" y="1287463"/>
            <a:ext cx="506412" cy="652462"/>
          </a:xfrm>
          <a:custGeom>
            <a:avLst/>
            <a:gdLst>
              <a:gd name="T0" fmla="*/ 260 w 957"/>
              <a:gd name="T1" fmla="*/ 12 h 1233"/>
              <a:gd name="T2" fmla="*/ 307 w 957"/>
              <a:gd name="T3" fmla="*/ 29 h 1233"/>
              <a:gd name="T4" fmla="*/ 363 w 957"/>
              <a:gd name="T5" fmla="*/ 47 h 1233"/>
              <a:gd name="T6" fmla="*/ 412 w 957"/>
              <a:gd name="T7" fmla="*/ 58 h 1233"/>
              <a:gd name="T8" fmla="*/ 470 w 957"/>
              <a:gd name="T9" fmla="*/ 69 h 1233"/>
              <a:gd name="T10" fmla="*/ 524 w 957"/>
              <a:gd name="T11" fmla="*/ 79 h 1233"/>
              <a:gd name="T12" fmla="*/ 575 w 957"/>
              <a:gd name="T13" fmla="*/ 87 h 1233"/>
              <a:gd name="T14" fmla="*/ 623 w 957"/>
              <a:gd name="T15" fmla="*/ 91 h 1233"/>
              <a:gd name="T16" fmla="*/ 659 w 957"/>
              <a:gd name="T17" fmla="*/ 87 h 1233"/>
              <a:gd name="T18" fmla="*/ 690 w 957"/>
              <a:gd name="T19" fmla="*/ 76 h 1233"/>
              <a:gd name="T20" fmla="*/ 713 w 957"/>
              <a:gd name="T21" fmla="*/ 58 h 1233"/>
              <a:gd name="T22" fmla="*/ 733 w 957"/>
              <a:gd name="T23" fmla="*/ 40 h 1233"/>
              <a:gd name="T24" fmla="*/ 749 w 957"/>
              <a:gd name="T25" fmla="*/ 33 h 1233"/>
              <a:gd name="T26" fmla="*/ 766 w 957"/>
              <a:gd name="T27" fmla="*/ 42 h 1233"/>
              <a:gd name="T28" fmla="*/ 789 w 957"/>
              <a:gd name="T29" fmla="*/ 83 h 1233"/>
              <a:gd name="T30" fmla="*/ 817 w 957"/>
              <a:gd name="T31" fmla="*/ 155 h 1233"/>
              <a:gd name="T32" fmla="*/ 850 w 957"/>
              <a:gd name="T33" fmla="*/ 289 h 1233"/>
              <a:gd name="T34" fmla="*/ 883 w 957"/>
              <a:gd name="T35" fmla="*/ 451 h 1233"/>
              <a:gd name="T36" fmla="*/ 911 w 957"/>
              <a:gd name="T37" fmla="*/ 618 h 1233"/>
              <a:gd name="T38" fmla="*/ 935 w 957"/>
              <a:gd name="T39" fmla="*/ 772 h 1233"/>
              <a:gd name="T40" fmla="*/ 947 w 957"/>
              <a:gd name="T41" fmla="*/ 875 h 1233"/>
              <a:gd name="T42" fmla="*/ 955 w 957"/>
              <a:gd name="T43" fmla="*/ 973 h 1233"/>
              <a:gd name="T44" fmla="*/ 957 w 957"/>
              <a:gd name="T45" fmla="*/ 1047 h 1233"/>
              <a:gd name="T46" fmla="*/ 950 w 957"/>
              <a:gd name="T47" fmla="*/ 1115 h 1233"/>
              <a:gd name="T48" fmla="*/ 938 w 957"/>
              <a:gd name="T49" fmla="*/ 1159 h 1233"/>
              <a:gd name="T50" fmla="*/ 924 w 957"/>
              <a:gd name="T51" fmla="*/ 1190 h 1233"/>
              <a:gd name="T52" fmla="*/ 906 w 957"/>
              <a:gd name="T53" fmla="*/ 1217 h 1233"/>
              <a:gd name="T54" fmla="*/ 886 w 957"/>
              <a:gd name="T55" fmla="*/ 1231 h 1233"/>
              <a:gd name="T56" fmla="*/ 848 w 957"/>
              <a:gd name="T57" fmla="*/ 1232 h 1233"/>
              <a:gd name="T58" fmla="*/ 798 w 957"/>
              <a:gd name="T59" fmla="*/ 1223 h 1233"/>
              <a:gd name="T60" fmla="*/ 726 w 957"/>
              <a:gd name="T61" fmla="*/ 1211 h 1233"/>
              <a:gd name="T62" fmla="*/ 651 w 957"/>
              <a:gd name="T63" fmla="*/ 1207 h 1233"/>
              <a:gd name="T64" fmla="*/ 565 w 957"/>
              <a:gd name="T65" fmla="*/ 1208 h 1233"/>
              <a:gd name="T66" fmla="*/ 458 w 957"/>
              <a:gd name="T67" fmla="*/ 1212 h 1233"/>
              <a:gd name="T68" fmla="*/ 361 w 957"/>
              <a:gd name="T69" fmla="*/ 1218 h 1233"/>
              <a:gd name="T70" fmla="*/ 268 w 957"/>
              <a:gd name="T71" fmla="*/ 1225 h 1233"/>
              <a:gd name="T72" fmla="*/ 206 w 957"/>
              <a:gd name="T73" fmla="*/ 1229 h 1233"/>
              <a:gd name="T74" fmla="*/ 158 w 957"/>
              <a:gd name="T75" fmla="*/ 1226 h 1233"/>
              <a:gd name="T76" fmla="*/ 109 w 957"/>
              <a:gd name="T77" fmla="*/ 1216 h 1233"/>
              <a:gd name="T78" fmla="*/ 71 w 957"/>
              <a:gd name="T79" fmla="*/ 1195 h 1233"/>
              <a:gd name="T80" fmla="*/ 40 w 957"/>
              <a:gd name="T81" fmla="*/ 1157 h 1233"/>
              <a:gd name="T82" fmla="*/ 21 w 957"/>
              <a:gd name="T83" fmla="*/ 1107 h 1233"/>
              <a:gd name="T84" fmla="*/ 8 w 957"/>
              <a:gd name="T85" fmla="*/ 1027 h 1233"/>
              <a:gd name="T86" fmla="*/ 3 w 957"/>
              <a:gd name="T87" fmla="*/ 933 h 1233"/>
              <a:gd name="T88" fmla="*/ 1 w 957"/>
              <a:gd name="T89" fmla="*/ 821 h 1233"/>
              <a:gd name="T90" fmla="*/ 5 w 957"/>
              <a:gd name="T91" fmla="*/ 678 h 1233"/>
              <a:gd name="T92" fmla="*/ 13 w 957"/>
              <a:gd name="T93" fmla="*/ 548 h 1233"/>
              <a:gd name="T94" fmla="*/ 25 w 957"/>
              <a:gd name="T95" fmla="*/ 413 h 1233"/>
              <a:gd name="T96" fmla="*/ 37 w 957"/>
              <a:gd name="T97" fmla="*/ 311 h 1233"/>
              <a:gd name="T98" fmla="*/ 52 w 957"/>
              <a:gd name="T99" fmla="*/ 216 h 1233"/>
              <a:gd name="T100" fmla="*/ 69 w 957"/>
              <a:gd name="T101" fmla="*/ 151 h 1233"/>
              <a:gd name="T102" fmla="*/ 87 w 957"/>
              <a:gd name="T103" fmla="*/ 100 h 1233"/>
              <a:gd name="T104" fmla="*/ 113 w 957"/>
              <a:gd name="T105" fmla="*/ 57 h 1233"/>
              <a:gd name="T106" fmla="*/ 138 w 957"/>
              <a:gd name="T107" fmla="*/ 32 h 1233"/>
              <a:gd name="T108" fmla="*/ 165 w 957"/>
              <a:gd name="T109" fmla="*/ 12 h 1233"/>
              <a:gd name="T110" fmla="*/ 189 w 957"/>
              <a:gd name="T111" fmla="*/ 2 h 1233"/>
              <a:gd name="T112" fmla="*/ 217 w 957"/>
              <a:gd name="T113" fmla="*/ 0 h 12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233"/>
              <a:gd name="T173" fmla="*/ 957 w 957"/>
              <a:gd name="T174" fmla="*/ 1233 h 12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233">
                <a:moveTo>
                  <a:pt x="225" y="3"/>
                </a:moveTo>
                <a:lnTo>
                  <a:pt x="229" y="3"/>
                </a:lnTo>
                <a:lnTo>
                  <a:pt x="234" y="4"/>
                </a:lnTo>
                <a:lnTo>
                  <a:pt x="239" y="6"/>
                </a:lnTo>
                <a:lnTo>
                  <a:pt x="243" y="7"/>
                </a:lnTo>
                <a:lnTo>
                  <a:pt x="249" y="9"/>
                </a:lnTo>
                <a:lnTo>
                  <a:pt x="255" y="11"/>
                </a:lnTo>
                <a:lnTo>
                  <a:pt x="260" y="12"/>
                </a:lnTo>
                <a:lnTo>
                  <a:pt x="265" y="14"/>
                </a:lnTo>
                <a:lnTo>
                  <a:pt x="271" y="17"/>
                </a:lnTo>
                <a:lnTo>
                  <a:pt x="277" y="18"/>
                </a:lnTo>
                <a:lnTo>
                  <a:pt x="283" y="20"/>
                </a:lnTo>
                <a:lnTo>
                  <a:pt x="289" y="22"/>
                </a:lnTo>
                <a:lnTo>
                  <a:pt x="294" y="25"/>
                </a:lnTo>
                <a:lnTo>
                  <a:pt x="301" y="27"/>
                </a:lnTo>
                <a:lnTo>
                  <a:pt x="307" y="29"/>
                </a:lnTo>
                <a:lnTo>
                  <a:pt x="313" y="31"/>
                </a:lnTo>
                <a:lnTo>
                  <a:pt x="320" y="33"/>
                </a:lnTo>
                <a:lnTo>
                  <a:pt x="326" y="35"/>
                </a:lnTo>
                <a:lnTo>
                  <a:pt x="338" y="39"/>
                </a:lnTo>
                <a:lnTo>
                  <a:pt x="344" y="41"/>
                </a:lnTo>
                <a:lnTo>
                  <a:pt x="350" y="43"/>
                </a:lnTo>
                <a:lnTo>
                  <a:pt x="357" y="44"/>
                </a:lnTo>
                <a:lnTo>
                  <a:pt x="363" y="47"/>
                </a:lnTo>
                <a:lnTo>
                  <a:pt x="368" y="48"/>
                </a:lnTo>
                <a:lnTo>
                  <a:pt x="375" y="49"/>
                </a:lnTo>
                <a:lnTo>
                  <a:pt x="381" y="51"/>
                </a:lnTo>
                <a:lnTo>
                  <a:pt x="387" y="53"/>
                </a:lnTo>
                <a:lnTo>
                  <a:pt x="394" y="54"/>
                </a:lnTo>
                <a:lnTo>
                  <a:pt x="400" y="55"/>
                </a:lnTo>
                <a:lnTo>
                  <a:pt x="407" y="56"/>
                </a:lnTo>
                <a:lnTo>
                  <a:pt x="412" y="58"/>
                </a:lnTo>
                <a:lnTo>
                  <a:pt x="418" y="60"/>
                </a:lnTo>
                <a:lnTo>
                  <a:pt x="425" y="61"/>
                </a:lnTo>
                <a:lnTo>
                  <a:pt x="431" y="62"/>
                </a:lnTo>
                <a:lnTo>
                  <a:pt x="438" y="63"/>
                </a:lnTo>
                <a:lnTo>
                  <a:pt x="444" y="64"/>
                </a:lnTo>
                <a:lnTo>
                  <a:pt x="451" y="65"/>
                </a:lnTo>
                <a:lnTo>
                  <a:pt x="463" y="68"/>
                </a:lnTo>
                <a:lnTo>
                  <a:pt x="470" y="69"/>
                </a:lnTo>
                <a:lnTo>
                  <a:pt x="477" y="70"/>
                </a:lnTo>
                <a:lnTo>
                  <a:pt x="483" y="71"/>
                </a:lnTo>
                <a:lnTo>
                  <a:pt x="490" y="73"/>
                </a:lnTo>
                <a:lnTo>
                  <a:pt x="497" y="75"/>
                </a:lnTo>
                <a:lnTo>
                  <a:pt x="504" y="76"/>
                </a:lnTo>
                <a:lnTo>
                  <a:pt x="510" y="77"/>
                </a:lnTo>
                <a:lnTo>
                  <a:pt x="517" y="78"/>
                </a:lnTo>
                <a:lnTo>
                  <a:pt x="524" y="79"/>
                </a:lnTo>
                <a:lnTo>
                  <a:pt x="531" y="80"/>
                </a:lnTo>
                <a:lnTo>
                  <a:pt x="536" y="82"/>
                </a:lnTo>
                <a:lnTo>
                  <a:pt x="543" y="83"/>
                </a:lnTo>
                <a:lnTo>
                  <a:pt x="549" y="84"/>
                </a:lnTo>
                <a:lnTo>
                  <a:pt x="556" y="84"/>
                </a:lnTo>
                <a:lnTo>
                  <a:pt x="562" y="85"/>
                </a:lnTo>
                <a:lnTo>
                  <a:pt x="569" y="86"/>
                </a:lnTo>
                <a:lnTo>
                  <a:pt x="575" y="87"/>
                </a:lnTo>
                <a:lnTo>
                  <a:pt x="580" y="87"/>
                </a:lnTo>
                <a:lnTo>
                  <a:pt x="592" y="89"/>
                </a:lnTo>
                <a:lnTo>
                  <a:pt x="598" y="90"/>
                </a:lnTo>
                <a:lnTo>
                  <a:pt x="602" y="90"/>
                </a:lnTo>
                <a:lnTo>
                  <a:pt x="608" y="91"/>
                </a:lnTo>
                <a:lnTo>
                  <a:pt x="614" y="91"/>
                </a:lnTo>
                <a:lnTo>
                  <a:pt x="619" y="91"/>
                </a:lnTo>
                <a:lnTo>
                  <a:pt x="623" y="91"/>
                </a:lnTo>
                <a:lnTo>
                  <a:pt x="628" y="91"/>
                </a:lnTo>
                <a:lnTo>
                  <a:pt x="632" y="91"/>
                </a:lnTo>
                <a:lnTo>
                  <a:pt x="637" y="91"/>
                </a:lnTo>
                <a:lnTo>
                  <a:pt x="642" y="91"/>
                </a:lnTo>
                <a:lnTo>
                  <a:pt x="646" y="90"/>
                </a:lnTo>
                <a:lnTo>
                  <a:pt x="651" y="90"/>
                </a:lnTo>
                <a:lnTo>
                  <a:pt x="654" y="89"/>
                </a:lnTo>
                <a:lnTo>
                  <a:pt x="659" y="87"/>
                </a:lnTo>
                <a:lnTo>
                  <a:pt x="663" y="87"/>
                </a:lnTo>
                <a:lnTo>
                  <a:pt x="666" y="86"/>
                </a:lnTo>
                <a:lnTo>
                  <a:pt x="671" y="85"/>
                </a:lnTo>
                <a:lnTo>
                  <a:pt x="674" y="84"/>
                </a:lnTo>
                <a:lnTo>
                  <a:pt x="681" y="80"/>
                </a:lnTo>
                <a:lnTo>
                  <a:pt x="685" y="79"/>
                </a:lnTo>
                <a:lnTo>
                  <a:pt x="687" y="77"/>
                </a:lnTo>
                <a:lnTo>
                  <a:pt x="690" y="76"/>
                </a:lnTo>
                <a:lnTo>
                  <a:pt x="694" y="73"/>
                </a:lnTo>
                <a:lnTo>
                  <a:pt x="696" y="71"/>
                </a:lnTo>
                <a:lnTo>
                  <a:pt x="700" y="69"/>
                </a:lnTo>
                <a:lnTo>
                  <a:pt x="702" y="68"/>
                </a:lnTo>
                <a:lnTo>
                  <a:pt x="705" y="65"/>
                </a:lnTo>
                <a:lnTo>
                  <a:pt x="708" y="63"/>
                </a:lnTo>
                <a:lnTo>
                  <a:pt x="710" y="61"/>
                </a:lnTo>
                <a:lnTo>
                  <a:pt x="713" y="58"/>
                </a:lnTo>
                <a:lnTo>
                  <a:pt x="716" y="56"/>
                </a:lnTo>
                <a:lnTo>
                  <a:pt x="718" y="54"/>
                </a:lnTo>
                <a:lnTo>
                  <a:pt x="720" y="51"/>
                </a:lnTo>
                <a:lnTo>
                  <a:pt x="723" y="49"/>
                </a:lnTo>
                <a:lnTo>
                  <a:pt x="725" y="47"/>
                </a:lnTo>
                <a:lnTo>
                  <a:pt x="727" y="46"/>
                </a:lnTo>
                <a:lnTo>
                  <a:pt x="730" y="43"/>
                </a:lnTo>
                <a:lnTo>
                  <a:pt x="733" y="40"/>
                </a:lnTo>
                <a:lnTo>
                  <a:pt x="735" y="39"/>
                </a:lnTo>
                <a:lnTo>
                  <a:pt x="738" y="38"/>
                </a:lnTo>
                <a:lnTo>
                  <a:pt x="739" y="36"/>
                </a:lnTo>
                <a:lnTo>
                  <a:pt x="741" y="35"/>
                </a:lnTo>
                <a:lnTo>
                  <a:pt x="744" y="34"/>
                </a:lnTo>
                <a:lnTo>
                  <a:pt x="745" y="34"/>
                </a:lnTo>
                <a:lnTo>
                  <a:pt x="747" y="33"/>
                </a:lnTo>
                <a:lnTo>
                  <a:pt x="749" y="33"/>
                </a:lnTo>
                <a:lnTo>
                  <a:pt x="751" y="33"/>
                </a:lnTo>
                <a:lnTo>
                  <a:pt x="753" y="34"/>
                </a:lnTo>
                <a:lnTo>
                  <a:pt x="755" y="34"/>
                </a:lnTo>
                <a:lnTo>
                  <a:pt x="756" y="35"/>
                </a:lnTo>
                <a:lnTo>
                  <a:pt x="759" y="36"/>
                </a:lnTo>
                <a:lnTo>
                  <a:pt x="761" y="39"/>
                </a:lnTo>
                <a:lnTo>
                  <a:pt x="763" y="40"/>
                </a:lnTo>
                <a:lnTo>
                  <a:pt x="766" y="42"/>
                </a:lnTo>
                <a:lnTo>
                  <a:pt x="768" y="46"/>
                </a:lnTo>
                <a:lnTo>
                  <a:pt x="770" y="48"/>
                </a:lnTo>
                <a:lnTo>
                  <a:pt x="775" y="56"/>
                </a:lnTo>
                <a:lnTo>
                  <a:pt x="777" y="61"/>
                </a:lnTo>
                <a:lnTo>
                  <a:pt x="781" y="65"/>
                </a:lnTo>
                <a:lnTo>
                  <a:pt x="783" y="70"/>
                </a:lnTo>
                <a:lnTo>
                  <a:pt x="786" y="76"/>
                </a:lnTo>
                <a:lnTo>
                  <a:pt x="789" y="83"/>
                </a:lnTo>
                <a:lnTo>
                  <a:pt x="792" y="90"/>
                </a:lnTo>
                <a:lnTo>
                  <a:pt x="796" y="97"/>
                </a:lnTo>
                <a:lnTo>
                  <a:pt x="799" y="105"/>
                </a:lnTo>
                <a:lnTo>
                  <a:pt x="801" y="114"/>
                </a:lnTo>
                <a:lnTo>
                  <a:pt x="805" y="123"/>
                </a:lnTo>
                <a:lnTo>
                  <a:pt x="808" y="133"/>
                </a:lnTo>
                <a:lnTo>
                  <a:pt x="812" y="143"/>
                </a:lnTo>
                <a:lnTo>
                  <a:pt x="817" y="155"/>
                </a:lnTo>
                <a:lnTo>
                  <a:pt x="820" y="166"/>
                </a:lnTo>
                <a:lnTo>
                  <a:pt x="823" y="179"/>
                </a:lnTo>
                <a:lnTo>
                  <a:pt x="827" y="193"/>
                </a:lnTo>
                <a:lnTo>
                  <a:pt x="830" y="207"/>
                </a:lnTo>
                <a:lnTo>
                  <a:pt x="835" y="222"/>
                </a:lnTo>
                <a:lnTo>
                  <a:pt x="843" y="253"/>
                </a:lnTo>
                <a:lnTo>
                  <a:pt x="847" y="270"/>
                </a:lnTo>
                <a:lnTo>
                  <a:pt x="850" y="289"/>
                </a:lnTo>
                <a:lnTo>
                  <a:pt x="855" y="307"/>
                </a:lnTo>
                <a:lnTo>
                  <a:pt x="858" y="326"/>
                </a:lnTo>
                <a:lnTo>
                  <a:pt x="863" y="347"/>
                </a:lnTo>
                <a:lnTo>
                  <a:pt x="866" y="367"/>
                </a:lnTo>
                <a:lnTo>
                  <a:pt x="871" y="387"/>
                </a:lnTo>
                <a:lnTo>
                  <a:pt x="874" y="408"/>
                </a:lnTo>
                <a:lnTo>
                  <a:pt x="879" y="429"/>
                </a:lnTo>
                <a:lnTo>
                  <a:pt x="883" y="451"/>
                </a:lnTo>
                <a:lnTo>
                  <a:pt x="886" y="472"/>
                </a:lnTo>
                <a:lnTo>
                  <a:pt x="891" y="494"/>
                </a:lnTo>
                <a:lnTo>
                  <a:pt x="894" y="515"/>
                </a:lnTo>
                <a:lnTo>
                  <a:pt x="898" y="537"/>
                </a:lnTo>
                <a:lnTo>
                  <a:pt x="901" y="558"/>
                </a:lnTo>
                <a:lnTo>
                  <a:pt x="905" y="579"/>
                </a:lnTo>
                <a:lnTo>
                  <a:pt x="908" y="598"/>
                </a:lnTo>
                <a:lnTo>
                  <a:pt x="911" y="618"/>
                </a:lnTo>
                <a:lnTo>
                  <a:pt x="917" y="656"/>
                </a:lnTo>
                <a:lnTo>
                  <a:pt x="921" y="675"/>
                </a:lnTo>
                <a:lnTo>
                  <a:pt x="923" y="692"/>
                </a:lnTo>
                <a:lnTo>
                  <a:pt x="925" y="710"/>
                </a:lnTo>
                <a:lnTo>
                  <a:pt x="928" y="726"/>
                </a:lnTo>
                <a:lnTo>
                  <a:pt x="930" y="742"/>
                </a:lnTo>
                <a:lnTo>
                  <a:pt x="932" y="757"/>
                </a:lnTo>
                <a:lnTo>
                  <a:pt x="935" y="772"/>
                </a:lnTo>
                <a:lnTo>
                  <a:pt x="937" y="786"/>
                </a:lnTo>
                <a:lnTo>
                  <a:pt x="938" y="800"/>
                </a:lnTo>
                <a:lnTo>
                  <a:pt x="940" y="814"/>
                </a:lnTo>
                <a:lnTo>
                  <a:pt x="942" y="827"/>
                </a:lnTo>
                <a:lnTo>
                  <a:pt x="944" y="839"/>
                </a:lnTo>
                <a:lnTo>
                  <a:pt x="945" y="852"/>
                </a:lnTo>
                <a:lnTo>
                  <a:pt x="946" y="864"/>
                </a:lnTo>
                <a:lnTo>
                  <a:pt x="947" y="875"/>
                </a:lnTo>
                <a:lnTo>
                  <a:pt x="949" y="887"/>
                </a:lnTo>
                <a:lnTo>
                  <a:pt x="950" y="898"/>
                </a:lnTo>
                <a:lnTo>
                  <a:pt x="951" y="910"/>
                </a:lnTo>
                <a:lnTo>
                  <a:pt x="953" y="931"/>
                </a:lnTo>
                <a:lnTo>
                  <a:pt x="953" y="941"/>
                </a:lnTo>
                <a:lnTo>
                  <a:pt x="954" y="952"/>
                </a:lnTo>
                <a:lnTo>
                  <a:pt x="954" y="962"/>
                </a:lnTo>
                <a:lnTo>
                  <a:pt x="955" y="973"/>
                </a:lnTo>
                <a:lnTo>
                  <a:pt x="955" y="983"/>
                </a:lnTo>
                <a:lnTo>
                  <a:pt x="955" y="992"/>
                </a:lnTo>
                <a:lnTo>
                  <a:pt x="957" y="1001"/>
                </a:lnTo>
                <a:lnTo>
                  <a:pt x="957" y="1012"/>
                </a:lnTo>
                <a:lnTo>
                  <a:pt x="957" y="1020"/>
                </a:lnTo>
                <a:lnTo>
                  <a:pt x="957" y="1029"/>
                </a:lnTo>
                <a:lnTo>
                  <a:pt x="957" y="1039"/>
                </a:lnTo>
                <a:lnTo>
                  <a:pt x="957" y="1047"/>
                </a:lnTo>
                <a:lnTo>
                  <a:pt x="955" y="1056"/>
                </a:lnTo>
                <a:lnTo>
                  <a:pt x="955" y="1064"/>
                </a:lnTo>
                <a:lnTo>
                  <a:pt x="955" y="1072"/>
                </a:lnTo>
                <a:lnTo>
                  <a:pt x="954" y="1079"/>
                </a:lnTo>
                <a:lnTo>
                  <a:pt x="954" y="1087"/>
                </a:lnTo>
                <a:lnTo>
                  <a:pt x="953" y="1094"/>
                </a:lnTo>
                <a:lnTo>
                  <a:pt x="951" y="1108"/>
                </a:lnTo>
                <a:lnTo>
                  <a:pt x="950" y="1115"/>
                </a:lnTo>
                <a:lnTo>
                  <a:pt x="949" y="1121"/>
                </a:lnTo>
                <a:lnTo>
                  <a:pt x="947" y="1128"/>
                </a:lnTo>
                <a:lnTo>
                  <a:pt x="946" y="1134"/>
                </a:lnTo>
                <a:lnTo>
                  <a:pt x="945" y="1138"/>
                </a:lnTo>
                <a:lnTo>
                  <a:pt x="944" y="1144"/>
                </a:lnTo>
                <a:lnTo>
                  <a:pt x="942" y="1149"/>
                </a:lnTo>
                <a:lnTo>
                  <a:pt x="940" y="1154"/>
                </a:lnTo>
                <a:lnTo>
                  <a:pt x="938" y="1159"/>
                </a:lnTo>
                <a:lnTo>
                  <a:pt x="937" y="1164"/>
                </a:lnTo>
                <a:lnTo>
                  <a:pt x="935" y="1168"/>
                </a:lnTo>
                <a:lnTo>
                  <a:pt x="933" y="1172"/>
                </a:lnTo>
                <a:lnTo>
                  <a:pt x="931" y="1176"/>
                </a:lnTo>
                <a:lnTo>
                  <a:pt x="930" y="1180"/>
                </a:lnTo>
                <a:lnTo>
                  <a:pt x="928" y="1183"/>
                </a:lnTo>
                <a:lnTo>
                  <a:pt x="925" y="1187"/>
                </a:lnTo>
                <a:lnTo>
                  <a:pt x="924" y="1190"/>
                </a:lnTo>
                <a:lnTo>
                  <a:pt x="922" y="1194"/>
                </a:lnTo>
                <a:lnTo>
                  <a:pt x="918" y="1201"/>
                </a:lnTo>
                <a:lnTo>
                  <a:pt x="916" y="1203"/>
                </a:lnTo>
                <a:lnTo>
                  <a:pt x="914" y="1207"/>
                </a:lnTo>
                <a:lnTo>
                  <a:pt x="913" y="1209"/>
                </a:lnTo>
                <a:lnTo>
                  <a:pt x="910" y="1211"/>
                </a:lnTo>
                <a:lnTo>
                  <a:pt x="908" y="1215"/>
                </a:lnTo>
                <a:lnTo>
                  <a:pt x="906" y="1217"/>
                </a:lnTo>
                <a:lnTo>
                  <a:pt x="905" y="1219"/>
                </a:lnTo>
                <a:lnTo>
                  <a:pt x="902" y="1220"/>
                </a:lnTo>
                <a:lnTo>
                  <a:pt x="900" y="1223"/>
                </a:lnTo>
                <a:lnTo>
                  <a:pt x="898" y="1225"/>
                </a:lnTo>
                <a:lnTo>
                  <a:pt x="894" y="1226"/>
                </a:lnTo>
                <a:lnTo>
                  <a:pt x="892" y="1229"/>
                </a:lnTo>
                <a:lnTo>
                  <a:pt x="888" y="1230"/>
                </a:lnTo>
                <a:lnTo>
                  <a:pt x="886" y="1231"/>
                </a:lnTo>
                <a:lnTo>
                  <a:pt x="883" y="1232"/>
                </a:lnTo>
                <a:lnTo>
                  <a:pt x="879" y="1232"/>
                </a:lnTo>
                <a:lnTo>
                  <a:pt x="876" y="1233"/>
                </a:lnTo>
                <a:lnTo>
                  <a:pt x="872" y="1233"/>
                </a:lnTo>
                <a:lnTo>
                  <a:pt x="863" y="1233"/>
                </a:lnTo>
                <a:lnTo>
                  <a:pt x="858" y="1233"/>
                </a:lnTo>
                <a:lnTo>
                  <a:pt x="854" y="1233"/>
                </a:lnTo>
                <a:lnTo>
                  <a:pt x="848" y="1232"/>
                </a:lnTo>
                <a:lnTo>
                  <a:pt x="843" y="1232"/>
                </a:lnTo>
                <a:lnTo>
                  <a:pt x="837" y="1231"/>
                </a:lnTo>
                <a:lnTo>
                  <a:pt x="832" y="1230"/>
                </a:lnTo>
                <a:lnTo>
                  <a:pt x="825" y="1229"/>
                </a:lnTo>
                <a:lnTo>
                  <a:pt x="819" y="1227"/>
                </a:lnTo>
                <a:lnTo>
                  <a:pt x="812" y="1226"/>
                </a:lnTo>
                <a:lnTo>
                  <a:pt x="805" y="1224"/>
                </a:lnTo>
                <a:lnTo>
                  <a:pt x="798" y="1223"/>
                </a:lnTo>
                <a:lnTo>
                  <a:pt x="791" y="1222"/>
                </a:lnTo>
                <a:lnTo>
                  <a:pt x="783" y="1220"/>
                </a:lnTo>
                <a:lnTo>
                  <a:pt x="776" y="1218"/>
                </a:lnTo>
                <a:lnTo>
                  <a:pt x="768" y="1217"/>
                </a:lnTo>
                <a:lnTo>
                  <a:pt x="760" y="1216"/>
                </a:lnTo>
                <a:lnTo>
                  <a:pt x="752" y="1215"/>
                </a:lnTo>
                <a:lnTo>
                  <a:pt x="744" y="1213"/>
                </a:lnTo>
                <a:lnTo>
                  <a:pt x="726" y="1211"/>
                </a:lnTo>
                <a:lnTo>
                  <a:pt x="717" y="1210"/>
                </a:lnTo>
                <a:lnTo>
                  <a:pt x="708" y="1209"/>
                </a:lnTo>
                <a:lnTo>
                  <a:pt x="698" y="1209"/>
                </a:lnTo>
                <a:lnTo>
                  <a:pt x="689" y="1208"/>
                </a:lnTo>
                <a:lnTo>
                  <a:pt x="680" y="1208"/>
                </a:lnTo>
                <a:lnTo>
                  <a:pt x="671" y="1207"/>
                </a:lnTo>
                <a:lnTo>
                  <a:pt x="660" y="1207"/>
                </a:lnTo>
                <a:lnTo>
                  <a:pt x="651" y="1207"/>
                </a:lnTo>
                <a:lnTo>
                  <a:pt x="641" y="1207"/>
                </a:lnTo>
                <a:lnTo>
                  <a:pt x="630" y="1207"/>
                </a:lnTo>
                <a:lnTo>
                  <a:pt x="620" y="1207"/>
                </a:lnTo>
                <a:lnTo>
                  <a:pt x="609" y="1207"/>
                </a:lnTo>
                <a:lnTo>
                  <a:pt x="598" y="1207"/>
                </a:lnTo>
                <a:lnTo>
                  <a:pt x="587" y="1207"/>
                </a:lnTo>
                <a:lnTo>
                  <a:pt x="576" y="1207"/>
                </a:lnTo>
                <a:lnTo>
                  <a:pt x="565" y="1208"/>
                </a:lnTo>
                <a:lnTo>
                  <a:pt x="554" y="1208"/>
                </a:lnTo>
                <a:lnTo>
                  <a:pt x="542" y="1209"/>
                </a:lnTo>
                <a:lnTo>
                  <a:pt x="519" y="1209"/>
                </a:lnTo>
                <a:lnTo>
                  <a:pt x="506" y="1210"/>
                </a:lnTo>
                <a:lnTo>
                  <a:pt x="495" y="1210"/>
                </a:lnTo>
                <a:lnTo>
                  <a:pt x="483" y="1211"/>
                </a:lnTo>
                <a:lnTo>
                  <a:pt x="470" y="1212"/>
                </a:lnTo>
                <a:lnTo>
                  <a:pt x="458" y="1212"/>
                </a:lnTo>
                <a:lnTo>
                  <a:pt x="446" y="1213"/>
                </a:lnTo>
                <a:lnTo>
                  <a:pt x="433" y="1213"/>
                </a:lnTo>
                <a:lnTo>
                  <a:pt x="422" y="1215"/>
                </a:lnTo>
                <a:lnTo>
                  <a:pt x="409" y="1216"/>
                </a:lnTo>
                <a:lnTo>
                  <a:pt x="397" y="1216"/>
                </a:lnTo>
                <a:lnTo>
                  <a:pt x="385" y="1217"/>
                </a:lnTo>
                <a:lnTo>
                  <a:pt x="373" y="1218"/>
                </a:lnTo>
                <a:lnTo>
                  <a:pt x="361" y="1218"/>
                </a:lnTo>
                <a:lnTo>
                  <a:pt x="350" y="1219"/>
                </a:lnTo>
                <a:lnTo>
                  <a:pt x="338" y="1220"/>
                </a:lnTo>
                <a:lnTo>
                  <a:pt x="328" y="1220"/>
                </a:lnTo>
                <a:lnTo>
                  <a:pt x="317" y="1222"/>
                </a:lnTo>
                <a:lnTo>
                  <a:pt x="307" y="1223"/>
                </a:lnTo>
                <a:lnTo>
                  <a:pt x="286" y="1224"/>
                </a:lnTo>
                <a:lnTo>
                  <a:pt x="277" y="1224"/>
                </a:lnTo>
                <a:lnTo>
                  <a:pt x="268" y="1225"/>
                </a:lnTo>
                <a:lnTo>
                  <a:pt x="260" y="1225"/>
                </a:lnTo>
                <a:lnTo>
                  <a:pt x="251" y="1226"/>
                </a:lnTo>
                <a:lnTo>
                  <a:pt x="243" y="1226"/>
                </a:lnTo>
                <a:lnTo>
                  <a:pt x="235" y="1227"/>
                </a:lnTo>
                <a:lnTo>
                  <a:pt x="227" y="1227"/>
                </a:lnTo>
                <a:lnTo>
                  <a:pt x="220" y="1227"/>
                </a:lnTo>
                <a:lnTo>
                  <a:pt x="213" y="1229"/>
                </a:lnTo>
                <a:lnTo>
                  <a:pt x="206" y="1229"/>
                </a:lnTo>
                <a:lnTo>
                  <a:pt x="199" y="1229"/>
                </a:lnTo>
                <a:lnTo>
                  <a:pt x="194" y="1229"/>
                </a:lnTo>
                <a:lnTo>
                  <a:pt x="187" y="1229"/>
                </a:lnTo>
                <a:lnTo>
                  <a:pt x="181" y="1229"/>
                </a:lnTo>
                <a:lnTo>
                  <a:pt x="175" y="1229"/>
                </a:lnTo>
                <a:lnTo>
                  <a:pt x="169" y="1227"/>
                </a:lnTo>
                <a:lnTo>
                  <a:pt x="164" y="1227"/>
                </a:lnTo>
                <a:lnTo>
                  <a:pt x="158" y="1226"/>
                </a:lnTo>
                <a:lnTo>
                  <a:pt x="146" y="1225"/>
                </a:lnTo>
                <a:lnTo>
                  <a:pt x="142" y="1224"/>
                </a:lnTo>
                <a:lnTo>
                  <a:pt x="136" y="1223"/>
                </a:lnTo>
                <a:lnTo>
                  <a:pt x="130" y="1222"/>
                </a:lnTo>
                <a:lnTo>
                  <a:pt x="124" y="1220"/>
                </a:lnTo>
                <a:lnTo>
                  <a:pt x="120" y="1219"/>
                </a:lnTo>
                <a:lnTo>
                  <a:pt x="114" y="1217"/>
                </a:lnTo>
                <a:lnTo>
                  <a:pt x="109" y="1216"/>
                </a:lnTo>
                <a:lnTo>
                  <a:pt x="104" y="1213"/>
                </a:lnTo>
                <a:lnTo>
                  <a:pt x="99" y="1211"/>
                </a:lnTo>
                <a:lnTo>
                  <a:pt x="94" y="1209"/>
                </a:lnTo>
                <a:lnTo>
                  <a:pt x="89" y="1207"/>
                </a:lnTo>
                <a:lnTo>
                  <a:pt x="85" y="1203"/>
                </a:lnTo>
                <a:lnTo>
                  <a:pt x="80" y="1201"/>
                </a:lnTo>
                <a:lnTo>
                  <a:pt x="76" y="1197"/>
                </a:lnTo>
                <a:lnTo>
                  <a:pt x="71" y="1195"/>
                </a:lnTo>
                <a:lnTo>
                  <a:pt x="67" y="1191"/>
                </a:lnTo>
                <a:lnTo>
                  <a:pt x="63" y="1187"/>
                </a:lnTo>
                <a:lnTo>
                  <a:pt x="60" y="1183"/>
                </a:lnTo>
                <a:lnTo>
                  <a:pt x="52" y="1175"/>
                </a:lnTo>
                <a:lnTo>
                  <a:pt x="49" y="1171"/>
                </a:lnTo>
                <a:lnTo>
                  <a:pt x="47" y="1166"/>
                </a:lnTo>
                <a:lnTo>
                  <a:pt x="43" y="1161"/>
                </a:lnTo>
                <a:lnTo>
                  <a:pt x="40" y="1157"/>
                </a:lnTo>
                <a:lnTo>
                  <a:pt x="37" y="1151"/>
                </a:lnTo>
                <a:lnTo>
                  <a:pt x="35" y="1145"/>
                </a:lnTo>
                <a:lnTo>
                  <a:pt x="32" y="1139"/>
                </a:lnTo>
                <a:lnTo>
                  <a:pt x="29" y="1134"/>
                </a:lnTo>
                <a:lnTo>
                  <a:pt x="28" y="1128"/>
                </a:lnTo>
                <a:lnTo>
                  <a:pt x="26" y="1121"/>
                </a:lnTo>
                <a:lnTo>
                  <a:pt x="23" y="1114"/>
                </a:lnTo>
                <a:lnTo>
                  <a:pt x="21" y="1107"/>
                </a:lnTo>
                <a:lnTo>
                  <a:pt x="20" y="1099"/>
                </a:lnTo>
                <a:lnTo>
                  <a:pt x="18" y="1092"/>
                </a:lnTo>
                <a:lnTo>
                  <a:pt x="16" y="1084"/>
                </a:lnTo>
                <a:lnTo>
                  <a:pt x="15" y="1074"/>
                </a:lnTo>
                <a:lnTo>
                  <a:pt x="13" y="1066"/>
                </a:lnTo>
                <a:lnTo>
                  <a:pt x="12" y="1057"/>
                </a:lnTo>
                <a:lnTo>
                  <a:pt x="10" y="1037"/>
                </a:lnTo>
                <a:lnTo>
                  <a:pt x="8" y="1027"/>
                </a:lnTo>
                <a:lnTo>
                  <a:pt x="7" y="1017"/>
                </a:lnTo>
                <a:lnTo>
                  <a:pt x="7" y="1006"/>
                </a:lnTo>
                <a:lnTo>
                  <a:pt x="6" y="995"/>
                </a:lnTo>
                <a:lnTo>
                  <a:pt x="5" y="983"/>
                </a:lnTo>
                <a:lnTo>
                  <a:pt x="4" y="970"/>
                </a:lnTo>
                <a:lnTo>
                  <a:pt x="4" y="959"/>
                </a:lnTo>
                <a:lnTo>
                  <a:pt x="3" y="946"/>
                </a:lnTo>
                <a:lnTo>
                  <a:pt x="3" y="933"/>
                </a:lnTo>
                <a:lnTo>
                  <a:pt x="1" y="919"/>
                </a:lnTo>
                <a:lnTo>
                  <a:pt x="1" y="906"/>
                </a:lnTo>
                <a:lnTo>
                  <a:pt x="1" y="893"/>
                </a:lnTo>
                <a:lnTo>
                  <a:pt x="1" y="879"/>
                </a:lnTo>
                <a:lnTo>
                  <a:pt x="1" y="865"/>
                </a:lnTo>
                <a:lnTo>
                  <a:pt x="0" y="850"/>
                </a:lnTo>
                <a:lnTo>
                  <a:pt x="0" y="835"/>
                </a:lnTo>
                <a:lnTo>
                  <a:pt x="1" y="821"/>
                </a:lnTo>
                <a:lnTo>
                  <a:pt x="1" y="806"/>
                </a:lnTo>
                <a:lnTo>
                  <a:pt x="1" y="774"/>
                </a:lnTo>
                <a:lnTo>
                  <a:pt x="1" y="758"/>
                </a:lnTo>
                <a:lnTo>
                  <a:pt x="3" y="743"/>
                </a:lnTo>
                <a:lnTo>
                  <a:pt x="3" y="727"/>
                </a:lnTo>
                <a:lnTo>
                  <a:pt x="4" y="711"/>
                </a:lnTo>
                <a:lnTo>
                  <a:pt x="4" y="694"/>
                </a:lnTo>
                <a:lnTo>
                  <a:pt x="5" y="678"/>
                </a:lnTo>
                <a:lnTo>
                  <a:pt x="6" y="662"/>
                </a:lnTo>
                <a:lnTo>
                  <a:pt x="6" y="646"/>
                </a:lnTo>
                <a:lnTo>
                  <a:pt x="7" y="630"/>
                </a:lnTo>
                <a:lnTo>
                  <a:pt x="8" y="613"/>
                </a:lnTo>
                <a:lnTo>
                  <a:pt x="10" y="597"/>
                </a:lnTo>
                <a:lnTo>
                  <a:pt x="11" y="581"/>
                </a:lnTo>
                <a:lnTo>
                  <a:pt x="12" y="565"/>
                </a:lnTo>
                <a:lnTo>
                  <a:pt x="13" y="548"/>
                </a:lnTo>
                <a:lnTo>
                  <a:pt x="14" y="532"/>
                </a:lnTo>
                <a:lnTo>
                  <a:pt x="15" y="517"/>
                </a:lnTo>
                <a:lnTo>
                  <a:pt x="16" y="501"/>
                </a:lnTo>
                <a:lnTo>
                  <a:pt x="18" y="486"/>
                </a:lnTo>
                <a:lnTo>
                  <a:pt x="20" y="456"/>
                </a:lnTo>
                <a:lnTo>
                  <a:pt x="22" y="442"/>
                </a:lnTo>
                <a:lnTo>
                  <a:pt x="23" y="427"/>
                </a:lnTo>
                <a:lnTo>
                  <a:pt x="25" y="413"/>
                </a:lnTo>
                <a:lnTo>
                  <a:pt x="26" y="399"/>
                </a:lnTo>
                <a:lnTo>
                  <a:pt x="27" y="386"/>
                </a:lnTo>
                <a:lnTo>
                  <a:pt x="29" y="372"/>
                </a:lnTo>
                <a:lnTo>
                  <a:pt x="30" y="360"/>
                </a:lnTo>
                <a:lnTo>
                  <a:pt x="32" y="347"/>
                </a:lnTo>
                <a:lnTo>
                  <a:pt x="34" y="335"/>
                </a:lnTo>
                <a:lnTo>
                  <a:pt x="35" y="323"/>
                </a:lnTo>
                <a:lnTo>
                  <a:pt x="37" y="311"/>
                </a:lnTo>
                <a:lnTo>
                  <a:pt x="38" y="299"/>
                </a:lnTo>
                <a:lnTo>
                  <a:pt x="40" y="288"/>
                </a:lnTo>
                <a:lnTo>
                  <a:pt x="42" y="277"/>
                </a:lnTo>
                <a:lnTo>
                  <a:pt x="43" y="266"/>
                </a:lnTo>
                <a:lnTo>
                  <a:pt x="45" y="255"/>
                </a:lnTo>
                <a:lnTo>
                  <a:pt x="47" y="245"/>
                </a:lnTo>
                <a:lnTo>
                  <a:pt x="49" y="236"/>
                </a:lnTo>
                <a:lnTo>
                  <a:pt x="52" y="216"/>
                </a:lnTo>
                <a:lnTo>
                  <a:pt x="55" y="208"/>
                </a:lnTo>
                <a:lnTo>
                  <a:pt x="57" y="199"/>
                </a:lnTo>
                <a:lnTo>
                  <a:pt x="58" y="189"/>
                </a:lnTo>
                <a:lnTo>
                  <a:pt x="60" y="181"/>
                </a:lnTo>
                <a:lnTo>
                  <a:pt x="62" y="173"/>
                </a:lnTo>
                <a:lnTo>
                  <a:pt x="64" y="165"/>
                </a:lnTo>
                <a:lnTo>
                  <a:pt x="66" y="158"/>
                </a:lnTo>
                <a:lnTo>
                  <a:pt x="69" y="151"/>
                </a:lnTo>
                <a:lnTo>
                  <a:pt x="71" y="143"/>
                </a:lnTo>
                <a:lnTo>
                  <a:pt x="73" y="136"/>
                </a:lnTo>
                <a:lnTo>
                  <a:pt x="76" y="130"/>
                </a:lnTo>
                <a:lnTo>
                  <a:pt x="78" y="123"/>
                </a:lnTo>
                <a:lnTo>
                  <a:pt x="80" y="117"/>
                </a:lnTo>
                <a:lnTo>
                  <a:pt x="82" y="112"/>
                </a:lnTo>
                <a:lnTo>
                  <a:pt x="85" y="106"/>
                </a:lnTo>
                <a:lnTo>
                  <a:pt x="87" y="100"/>
                </a:lnTo>
                <a:lnTo>
                  <a:pt x="91" y="94"/>
                </a:lnTo>
                <a:lnTo>
                  <a:pt x="93" y="90"/>
                </a:lnTo>
                <a:lnTo>
                  <a:pt x="99" y="79"/>
                </a:lnTo>
                <a:lnTo>
                  <a:pt x="101" y="75"/>
                </a:lnTo>
                <a:lnTo>
                  <a:pt x="104" y="70"/>
                </a:lnTo>
                <a:lnTo>
                  <a:pt x="107" y="65"/>
                </a:lnTo>
                <a:lnTo>
                  <a:pt x="110" y="62"/>
                </a:lnTo>
                <a:lnTo>
                  <a:pt x="113" y="57"/>
                </a:lnTo>
                <a:lnTo>
                  <a:pt x="116" y="54"/>
                </a:lnTo>
                <a:lnTo>
                  <a:pt x="120" y="50"/>
                </a:lnTo>
                <a:lnTo>
                  <a:pt x="122" y="47"/>
                </a:lnTo>
                <a:lnTo>
                  <a:pt x="125" y="43"/>
                </a:lnTo>
                <a:lnTo>
                  <a:pt x="129" y="40"/>
                </a:lnTo>
                <a:lnTo>
                  <a:pt x="132" y="38"/>
                </a:lnTo>
                <a:lnTo>
                  <a:pt x="135" y="34"/>
                </a:lnTo>
                <a:lnTo>
                  <a:pt x="138" y="32"/>
                </a:lnTo>
                <a:lnTo>
                  <a:pt x="142" y="28"/>
                </a:lnTo>
                <a:lnTo>
                  <a:pt x="144" y="26"/>
                </a:lnTo>
                <a:lnTo>
                  <a:pt x="147" y="24"/>
                </a:lnTo>
                <a:lnTo>
                  <a:pt x="151" y="21"/>
                </a:lnTo>
                <a:lnTo>
                  <a:pt x="153" y="19"/>
                </a:lnTo>
                <a:lnTo>
                  <a:pt x="159" y="16"/>
                </a:lnTo>
                <a:lnTo>
                  <a:pt x="162" y="13"/>
                </a:lnTo>
                <a:lnTo>
                  <a:pt x="165" y="12"/>
                </a:lnTo>
                <a:lnTo>
                  <a:pt x="168" y="10"/>
                </a:lnTo>
                <a:lnTo>
                  <a:pt x="170" y="9"/>
                </a:lnTo>
                <a:lnTo>
                  <a:pt x="174" y="7"/>
                </a:lnTo>
                <a:lnTo>
                  <a:pt x="176" y="5"/>
                </a:lnTo>
                <a:lnTo>
                  <a:pt x="180" y="4"/>
                </a:lnTo>
                <a:lnTo>
                  <a:pt x="182" y="4"/>
                </a:lnTo>
                <a:lnTo>
                  <a:pt x="186" y="3"/>
                </a:lnTo>
                <a:lnTo>
                  <a:pt x="189" y="2"/>
                </a:lnTo>
                <a:lnTo>
                  <a:pt x="191" y="0"/>
                </a:lnTo>
                <a:lnTo>
                  <a:pt x="195" y="0"/>
                </a:lnTo>
                <a:lnTo>
                  <a:pt x="198" y="0"/>
                </a:lnTo>
                <a:lnTo>
                  <a:pt x="202" y="0"/>
                </a:lnTo>
                <a:lnTo>
                  <a:pt x="205" y="0"/>
                </a:lnTo>
                <a:lnTo>
                  <a:pt x="209" y="0"/>
                </a:lnTo>
                <a:lnTo>
                  <a:pt x="212" y="0"/>
                </a:lnTo>
                <a:lnTo>
                  <a:pt x="217" y="0"/>
                </a:lnTo>
                <a:lnTo>
                  <a:pt x="225" y="3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0" name="Freeform 208"/>
          <p:cNvSpPr>
            <a:spLocks/>
          </p:cNvSpPr>
          <p:nvPr/>
        </p:nvSpPr>
        <p:spPr bwMode="auto">
          <a:xfrm>
            <a:off x="5980113" y="1189038"/>
            <a:ext cx="547687" cy="803275"/>
          </a:xfrm>
          <a:custGeom>
            <a:avLst/>
            <a:gdLst>
              <a:gd name="T0" fmla="*/ 203 w 1035"/>
              <a:gd name="T1" fmla="*/ 25 h 1517"/>
              <a:gd name="T2" fmla="*/ 238 w 1035"/>
              <a:gd name="T3" fmla="*/ 18 h 1517"/>
              <a:gd name="T4" fmla="*/ 286 w 1035"/>
              <a:gd name="T5" fmla="*/ 17 h 1517"/>
              <a:gd name="T6" fmla="*/ 335 w 1035"/>
              <a:gd name="T7" fmla="*/ 23 h 1517"/>
              <a:gd name="T8" fmla="*/ 388 w 1035"/>
              <a:gd name="T9" fmla="*/ 31 h 1517"/>
              <a:gd name="T10" fmla="*/ 447 w 1035"/>
              <a:gd name="T11" fmla="*/ 38 h 1517"/>
              <a:gd name="T12" fmla="*/ 495 w 1035"/>
              <a:gd name="T13" fmla="*/ 42 h 1517"/>
              <a:gd name="T14" fmla="*/ 539 w 1035"/>
              <a:gd name="T15" fmla="*/ 44 h 1517"/>
              <a:gd name="T16" fmla="*/ 582 w 1035"/>
              <a:gd name="T17" fmla="*/ 45 h 1517"/>
              <a:gd name="T18" fmla="*/ 615 w 1035"/>
              <a:gd name="T19" fmla="*/ 45 h 1517"/>
              <a:gd name="T20" fmla="*/ 650 w 1035"/>
              <a:gd name="T21" fmla="*/ 44 h 1517"/>
              <a:gd name="T22" fmla="*/ 676 w 1035"/>
              <a:gd name="T23" fmla="*/ 42 h 1517"/>
              <a:gd name="T24" fmla="*/ 701 w 1035"/>
              <a:gd name="T25" fmla="*/ 37 h 1517"/>
              <a:gd name="T26" fmla="*/ 724 w 1035"/>
              <a:gd name="T27" fmla="*/ 28 h 1517"/>
              <a:gd name="T28" fmla="*/ 740 w 1035"/>
              <a:gd name="T29" fmla="*/ 17 h 1517"/>
              <a:gd name="T30" fmla="*/ 755 w 1035"/>
              <a:gd name="T31" fmla="*/ 7 h 1517"/>
              <a:gd name="T32" fmla="*/ 774 w 1035"/>
              <a:gd name="T33" fmla="*/ 0 h 1517"/>
              <a:gd name="T34" fmla="*/ 792 w 1035"/>
              <a:gd name="T35" fmla="*/ 6 h 1517"/>
              <a:gd name="T36" fmla="*/ 814 w 1035"/>
              <a:gd name="T37" fmla="*/ 32 h 1517"/>
              <a:gd name="T38" fmla="*/ 844 w 1035"/>
              <a:gd name="T39" fmla="*/ 100 h 1517"/>
              <a:gd name="T40" fmla="*/ 873 w 1035"/>
              <a:gd name="T41" fmla="*/ 192 h 1517"/>
              <a:gd name="T42" fmla="*/ 908 w 1035"/>
              <a:gd name="T43" fmla="*/ 336 h 1517"/>
              <a:gd name="T44" fmla="*/ 936 w 1035"/>
              <a:gd name="T45" fmla="*/ 490 h 1517"/>
              <a:gd name="T46" fmla="*/ 962 w 1035"/>
              <a:gd name="T47" fmla="*/ 656 h 1517"/>
              <a:gd name="T48" fmla="*/ 990 w 1035"/>
              <a:gd name="T49" fmla="*/ 840 h 1517"/>
              <a:gd name="T50" fmla="*/ 1012 w 1035"/>
              <a:gd name="T51" fmla="*/ 985 h 1517"/>
              <a:gd name="T52" fmla="*/ 1028 w 1035"/>
              <a:gd name="T53" fmla="*/ 1105 h 1517"/>
              <a:gd name="T54" fmla="*/ 1035 w 1035"/>
              <a:gd name="T55" fmla="*/ 1206 h 1517"/>
              <a:gd name="T56" fmla="*/ 1033 w 1035"/>
              <a:gd name="T57" fmla="*/ 1269 h 1517"/>
              <a:gd name="T58" fmla="*/ 1022 w 1035"/>
              <a:gd name="T59" fmla="*/ 1329 h 1517"/>
              <a:gd name="T60" fmla="*/ 1008 w 1035"/>
              <a:gd name="T61" fmla="*/ 1382 h 1517"/>
              <a:gd name="T62" fmla="*/ 990 w 1035"/>
              <a:gd name="T63" fmla="*/ 1434 h 1517"/>
              <a:gd name="T64" fmla="*/ 969 w 1035"/>
              <a:gd name="T65" fmla="*/ 1481 h 1517"/>
              <a:gd name="T66" fmla="*/ 950 w 1035"/>
              <a:gd name="T67" fmla="*/ 1506 h 1517"/>
              <a:gd name="T68" fmla="*/ 928 w 1035"/>
              <a:gd name="T69" fmla="*/ 1515 h 1517"/>
              <a:gd name="T70" fmla="*/ 895 w 1035"/>
              <a:gd name="T71" fmla="*/ 1511 h 1517"/>
              <a:gd name="T72" fmla="*/ 858 w 1035"/>
              <a:gd name="T73" fmla="*/ 1497 h 1517"/>
              <a:gd name="T74" fmla="*/ 813 w 1035"/>
              <a:gd name="T75" fmla="*/ 1481 h 1517"/>
              <a:gd name="T76" fmla="*/ 748 w 1035"/>
              <a:gd name="T77" fmla="*/ 1471 h 1517"/>
              <a:gd name="T78" fmla="*/ 681 w 1035"/>
              <a:gd name="T79" fmla="*/ 1469 h 1517"/>
              <a:gd name="T80" fmla="*/ 587 w 1035"/>
              <a:gd name="T81" fmla="*/ 1470 h 1517"/>
              <a:gd name="T82" fmla="*/ 494 w 1035"/>
              <a:gd name="T83" fmla="*/ 1471 h 1517"/>
              <a:gd name="T84" fmla="*/ 396 w 1035"/>
              <a:gd name="T85" fmla="*/ 1474 h 1517"/>
              <a:gd name="T86" fmla="*/ 299 w 1035"/>
              <a:gd name="T87" fmla="*/ 1476 h 1517"/>
              <a:gd name="T88" fmla="*/ 230 w 1035"/>
              <a:gd name="T89" fmla="*/ 1478 h 1517"/>
              <a:gd name="T90" fmla="*/ 175 w 1035"/>
              <a:gd name="T91" fmla="*/ 1475 h 1517"/>
              <a:gd name="T92" fmla="*/ 124 w 1035"/>
              <a:gd name="T93" fmla="*/ 1463 h 1517"/>
              <a:gd name="T94" fmla="*/ 89 w 1035"/>
              <a:gd name="T95" fmla="*/ 1444 h 1517"/>
              <a:gd name="T96" fmla="*/ 58 w 1035"/>
              <a:gd name="T97" fmla="*/ 1404 h 1517"/>
              <a:gd name="T98" fmla="*/ 35 w 1035"/>
              <a:gd name="T99" fmla="*/ 1352 h 1517"/>
              <a:gd name="T100" fmla="*/ 18 w 1035"/>
              <a:gd name="T101" fmla="*/ 1281 h 1517"/>
              <a:gd name="T102" fmla="*/ 5 w 1035"/>
              <a:gd name="T103" fmla="*/ 1170 h 1517"/>
              <a:gd name="T104" fmla="*/ 0 w 1035"/>
              <a:gd name="T105" fmla="*/ 1044 h 1517"/>
              <a:gd name="T106" fmla="*/ 1 w 1035"/>
              <a:gd name="T107" fmla="*/ 897 h 1517"/>
              <a:gd name="T108" fmla="*/ 7 w 1035"/>
              <a:gd name="T109" fmla="*/ 709 h 1517"/>
              <a:gd name="T110" fmla="*/ 17 w 1035"/>
              <a:gd name="T111" fmla="*/ 542 h 1517"/>
              <a:gd name="T112" fmla="*/ 30 w 1035"/>
              <a:gd name="T113" fmla="*/ 392 h 1517"/>
              <a:gd name="T114" fmla="*/ 50 w 1035"/>
              <a:gd name="T115" fmla="*/ 263 h 1517"/>
              <a:gd name="T116" fmla="*/ 72 w 1035"/>
              <a:gd name="T117" fmla="*/ 185 h 1517"/>
              <a:gd name="T118" fmla="*/ 99 w 1035"/>
              <a:gd name="T119" fmla="*/ 123 h 1517"/>
              <a:gd name="T120" fmla="*/ 125 w 1035"/>
              <a:gd name="T121" fmla="*/ 83 h 1517"/>
              <a:gd name="T122" fmla="*/ 154 w 1035"/>
              <a:gd name="T123" fmla="*/ 53 h 15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5"/>
              <a:gd name="T187" fmla="*/ 0 h 1517"/>
              <a:gd name="T188" fmla="*/ 1035 w 1035"/>
              <a:gd name="T189" fmla="*/ 1517 h 15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5" h="1517">
                <a:moveTo>
                  <a:pt x="175" y="38"/>
                </a:moveTo>
                <a:lnTo>
                  <a:pt x="180" y="36"/>
                </a:lnTo>
                <a:lnTo>
                  <a:pt x="184" y="34"/>
                </a:lnTo>
                <a:lnTo>
                  <a:pt x="189" y="31"/>
                </a:lnTo>
                <a:lnTo>
                  <a:pt x="194" y="29"/>
                </a:lnTo>
                <a:lnTo>
                  <a:pt x="198" y="28"/>
                </a:lnTo>
                <a:lnTo>
                  <a:pt x="203" y="25"/>
                </a:lnTo>
                <a:lnTo>
                  <a:pt x="208" y="24"/>
                </a:lnTo>
                <a:lnTo>
                  <a:pt x="212" y="23"/>
                </a:lnTo>
                <a:lnTo>
                  <a:pt x="217" y="22"/>
                </a:lnTo>
                <a:lnTo>
                  <a:pt x="223" y="21"/>
                </a:lnTo>
                <a:lnTo>
                  <a:pt x="227" y="20"/>
                </a:lnTo>
                <a:lnTo>
                  <a:pt x="233" y="18"/>
                </a:lnTo>
                <a:lnTo>
                  <a:pt x="238" y="18"/>
                </a:lnTo>
                <a:lnTo>
                  <a:pt x="243" y="17"/>
                </a:lnTo>
                <a:lnTo>
                  <a:pt x="249" y="17"/>
                </a:lnTo>
                <a:lnTo>
                  <a:pt x="255" y="17"/>
                </a:lnTo>
                <a:lnTo>
                  <a:pt x="261" y="17"/>
                </a:lnTo>
                <a:lnTo>
                  <a:pt x="267" y="17"/>
                </a:lnTo>
                <a:lnTo>
                  <a:pt x="279" y="17"/>
                </a:lnTo>
                <a:lnTo>
                  <a:pt x="286" y="17"/>
                </a:lnTo>
                <a:lnTo>
                  <a:pt x="293" y="18"/>
                </a:lnTo>
                <a:lnTo>
                  <a:pt x="299" y="18"/>
                </a:lnTo>
                <a:lnTo>
                  <a:pt x="306" y="20"/>
                </a:lnTo>
                <a:lnTo>
                  <a:pt x="314" y="21"/>
                </a:lnTo>
                <a:lnTo>
                  <a:pt x="321" y="21"/>
                </a:lnTo>
                <a:lnTo>
                  <a:pt x="328" y="22"/>
                </a:lnTo>
                <a:lnTo>
                  <a:pt x="335" y="23"/>
                </a:lnTo>
                <a:lnTo>
                  <a:pt x="343" y="24"/>
                </a:lnTo>
                <a:lnTo>
                  <a:pt x="350" y="25"/>
                </a:lnTo>
                <a:lnTo>
                  <a:pt x="358" y="27"/>
                </a:lnTo>
                <a:lnTo>
                  <a:pt x="365" y="28"/>
                </a:lnTo>
                <a:lnTo>
                  <a:pt x="373" y="29"/>
                </a:lnTo>
                <a:lnTo>
                  <a:pt x="380" y="30"/>
                </a:lnTo>
                <a:lnTo>
                  <a:pt x="388" y="31"/>
                </a:lnTo>
                <a:lnTo>
                  <a:pt x="396" y="32"/>
                </a:lnTo>
                <a:lnTo>
                  <a:pt x="403" y="34"/>
                </a:lnTo>
                <a:lnTo>
                  <a:pt x="411" y="34"/>
                </a:lnTo>
                <a:lnTo>
                  <a:pt x="425" y="36"/>
                </a:lnTo>
                <a:lnTo>
                  <a:pt x="433" y="37"/>
                </a:lnTo>
                <a:lnTo>
                  <a:pt x="440" y="38"/>
                </a:lnTo>
                <a:lnTo>
                  <a:pt x="447" y="38"/>
                </a:lnTo>
                <a:lnTo>
                  <a:pt x="454" y="39"/>
                </a:lnTo>
                <a:lnTo>
                  <a:pt x="461" y="39"/>
                </a:lnTo>
                <a:lnTo>
                  <a:pt x="468" y="40"/>
                </a:lnTo>
                <a:lnTo>
                  <a:pt x="475" y="40"/>
                </a:lnTo>
                <a:lnTo>
                  <a:pt x="482" y="42"/>
                </a:lnTo>
                <a:lnTo>
                  <a:pt x="489" y="42"/>
                </a:lnTo>
                <a:lnTo>
                  <a:pt x="495" y="42"/>
                </a:lnTo>
                <a:lnTo>
                  <a:pt x="502" y="43"/>
                </a:lnTo>
                <a:lnTo>
                  <a:pt x="507" y="43"/>
                </a:lnTo>
                <a:lnTo>
                  <a:pt x="514" y="43"/>
                </a:lnTo>
                <a:lnTo>
                  <a:pt x="520" y="43"/>
                </a:lnTo>
                <a:lnTo>
                  <a:pt x="526" y="44"/>
                </a:lnTo>
                <a:lnTo>
                  <a:pt x="532" y="44"/>
                </a:lnTo>
                <a:lnTo>
                  <a:pt x="539" y="44"/>
                </a:lnTo>
                <a:lnTo>
                  <a:pt x="544" y="44"/>
                </a:lnTo>
                <a:lnTo>
                  <a:pt x="555" y="44"/>
                </a:lnTo>
                <a:lnTo>
                  <a:pt x="561" y="44"/>
                </a:lnTo>
                <a:lnTo>
                  <a:pt x="566" y="44"/>
                </a:lnTo>
                <a:lnTo>
                  <a:pt x="571" y="45"/>
                </a:lnTo>
                <a:lnTo>
                  <a:pt x="577" y="45"/>
                </a:lnTo>
                <a:lnTo>
                  <a:pt x="582" y="45"/>
                </a:lnTo>
                <a:lnTo>
                  <a:pt x="587" y="45"/>
                </a:lnTo>
                <a:lnTo>
                  <a:pt x="592" y="45"/>
                </a:lnTo>
                <a:lnTo>
                  <a:pt x="597" y="45"/>
                </a:lnTo>
                <a:lnTo>
                  <a:pt x="601" y="45"/>
                </a:lnTo>
                <a:lnTo>
                  <a:pt x="606" y="45"/>
                </a:lnTo>
                <a:lnTo>
                  <a:pt x="610" y="45"/>
                </a:lnTo>
                <a:lnTo>
                  <a:pt x="615" y="45"/>
                </a:lnTo>
                <a:lnTo>
                  <a:pt x="620" y="45"/>
                </a:lnTo>
                <a:lnTo>
                  <a:pt x="624" y="45"/>
                </a:lnTo>
                <a:lnTo>
                  <a:pt x="629" y="44"/>
                </a:lnTo>
                <a:lnTo>
                  <a:pt x="632" y="44"/>
                </a:lnTo>
                <a:lnTo>
                  <a:pt x="637" y="44"/>
                </a:lnTo>
                <a:lnTo>
                  <a:pt x="642" y="44"/>
                </a:lnTo>
                <a:lnTo>
                  <a:pt x="650" y="44"/>
                </a:lnTo>
                <a:lnTo>
                  <a:pt x="653" y="43"/>
                </a:lnTo>
                <a:lnTo>
                  <a:pt x="658" y="43"/>
                </a:lnTo>
                <a:lnTo>
                  <a:pt x="661" y="43"/>
                </a:lnTo>
                <a:lnTo>
                  <a:pt x="665" y="43"/>
                </a:lnTo>
                <a:lnTo>
                  <a:pt x="670" y="42"/>
                </a:lnTo>
                <a:lnTo>
                  <a:pt x="673" y="42"/>
                </a:lnTo>
                <a:lnTo>
                  <a:pt x="676" y="42"/>
                </a:lnTo>
                <a:lnTo>
                  <a:pt x="680" y="40"/>
                </a:lnTo>
                <a:lnTo>
                  <a:pt x="683" y="40"/>
                </a:lnTo>
                <a:lnTo>
                  <a:pt x="688" y="39"/>
                </a:lnTo>
                <a:lnTo>
                  <a:pt x="690" y="39"/>
                </a:lnTo>
                <a:lnTo>
                  <a:pt x="694" y="38"/>
                </a:lnTo>
                <a:lnTo>
                  <a:pt x="697" y="38"/>
                </a:lnTo>
                <a:lnTo>
                  <a:pt x="701" y="37"/>
                </a:lnTo>
                <a:lnTo>
                  <a:pt x="704" y="36"/>
                </a:lnTo>
                <a:lnTo>
                  <a:pt x="708" y="35"/>
                </a:lnTo>
                <a:lnTo>
                  <a:pt x="710" y="35"/>
                </a:lnTo>
                <a:lnTo>
                  <a:pt x="714" y="34"/>
                </a:lnTo>
                <a:lnTo>
                  <a:pt x="719" y="31"/>
                </a:lnTo>
                <a:lnTo>
                  <a:pt x="722" y="30"/>
                </a:lnTo>
                <a:lnTo>
                  <a:pt x="724" y="28"/>
                </a:lnTo>
                <a:lnTo>
                  <a:pt x="726" y="27"/>
                </a:lnTo>
                <a:lnTo>
                  <a:pt x="729" y="25"/>
                </a:lnTo>
                <a:lnTo>
                  <a:pt x="731" y="24"/>
                </a:lnTo>
                <a:lnTo>
                  <a:pt x="733" y="22"/>
                </a:lnTo>
                <a:lnTo>
                  <a:pt x="736" y="21"/>
                </a:lnTo>
                <a:lnTo>
                  <a:pt x="738" y="20"/>
                </a:lnTo>
                <a:lnTo>
                  <a:pt x="740" y="17"/>
                </a:lnTo>
                <a:lnTo>
                  <a:pt x="742" y="16"/>
                </a:lnTo>
                <a:lnTo>
                  <a:pt x="745" y="15"/>
                </a:lnTo>
                <a:lnTo>
                  <a:pt x="747" y="13"/>
                </a:lnTo>
                <a:lnTo>
                  <a:pt x="749" y="12"/>
                </a:lnTo>
                <a:lnTo>
                  <a:pt x="751" y="10"/>
                </a:lnTo>
                <a:lnTo>
                  <a:pt x="753" y="8"/>
                </a:lnTo>
                <a:lnTo>
                  <a:pt x="755" y="7"/>
                </a:lnTo>
                <a:lnTo>
                  <a:pt x="758" y="6"/>
                </a:lnTo>
                <a:lnTo>
                  <a:pt x="760" y="5"/>
                </a:lnTo>
                <a:lnTo>
                  <a:pt x="764" y="3"/>
                </a:lnTo>
                <a:lnTo>
                  <a:pt x="767" y="2"/>
                </a:lnTo>
                <a:lnTo>
                  <a:pt x="769" y="1"/>
                </a:lnTo>
                <a:lnTo>
                  <a:pt x="771" y="1"/>
                </a:lnTo>
                <a:lnTo>
                  <a:pt x="774" y="0"/>
                </a:lnTo>
                <a:lnTo>
                  <a:pt x="776" y="0"/>
                </a:lnTo>
                <a:lnTo>
                  <a:pt x="778" y="0"/>
                </a:lnTo>
                <a:lnTo>
                  <a:pt x="781" y="1"/>
                </a:lnTo>
                <a:lnTo>
                  <a:pt x="784" y="1"/>
                </a:lnTo>
                <a:lnTo>
                  <a:pt x="786" y="2"/>
                </a:lnTo>
                <a:lnTo>
                  <a:pt x="789" y="5"/>
                </a:lnTo>
                <a:lnTo>
                  <a:pt x="792" y="6"/>
                </a:lnTo>
                <a:lnTo>
                  <a:pt x="795" y="8"/>
                </a:lnTo>
                <a:lnTo>
                  <a:pt x="798" y="12"/>
                </a:lnTo>
                <a:lnTo>
                  <a:pt x="802" y="14"/>
                </a:lnTo>
                <a:lnTo>
                  <a:pt x="804" y="18"/>
                </a:lnTo>
                <a:lnTo>
                  <a:pt x="807" y="22"/>
                </a:lnTo>
                <a:lnTo>
                  <a:pt x="811" y="27"/>
                </a:lnTo>
                <a:lnTo>
                  <a:pt x="814" y="32"/>
                </a:lnTo>
                <a:lnTo>
                  <a:pt x="821" y="45"/>
                </a:lnTo>
                <a:lnTo>
                  <a:pt x="825" y="52"/>
                </a:lnTo>
                <a:lnTo>
                  <a:pt x="828" y="60"/>
                </a:lnTo>
                <a:lnTo>
                  <a:pt x="833" y="69"/>
                </a:lnTo>
                <a:lnTo>
                  <a:pt x="836" y="79"/>
                </a:lnTo>
                <a:lnTo>
                  <a:pt x="840" y="88"/>
                </a:lnTo>
                <a:lnTo>
                  <a:pt x="844" y="100"/>
                </a:lnTo>
                <a:lnTo>
                  <a:pt x="848" y="110"/>
                </a:lnTo>
                <a:lnTo>
                  <a:pt x="852" y="123"/>
                </a:lnTo>
                <a:lnTo>
                  <a:pt x="857" y="135"/>
                </a:lnTo>
                <a:lnTo>
                  <a:pt x="861" y="148"/>
                </a:lnTo>
                <a:lnTo>
                  <a:pt x="865" y="162"/>
                </a:lnTo>
                <a:lnTo>
                  <a:pt x="870" y="177"/>
                </a:lnTo>
                <a:lnTo>
                  <a:pt x="873" y="192"/>
                </a:lnTo>
                <a:lnTo>
                  <a:pt x="878" y="208"/>
                </a:lnTo>
                <a:lnTo>
                  <a:pt x="883" y="225"/>
                </a:lnTo>
                <a:lnTo>
                  <a:pt x="886" y="241"/>
                </a:lnTo>
                <a:lnTo>
                  <a:pt x="891" y="259"/>
                </a:lnTo>
                <a:lnTo>
                  <a:pt x="895" y="277"/>
                </a:lnTo>
                <a:lnTo>
                  <a:pt x="903" y="316"/>
                </a:lnTo>
                <a:lnTo>
                  <a:pt x="908" y="336"/>
                </a:lnTo>
                <a:lnTo>
                  <a:pt x="912" y="357"/>
                </a:lnTo>
                <a:lnTo>
                  <a:pt x="916" y="378"/>
                </a:lnTo>
                <a:lnTo>
                  <a:pt x="920" y="400"/>
                </a:lnTo>
                <a:lnTo>
                  <a:pt x="924" y="422"/>
                </a:lnTo>
                <a:lnTo>
                  <a:pt x="928" y="444"/>
                </a:lnTo>
                <a:lnTo>
                  <a:pt x="931" y="467"/>
                </a:lnTo>
                <a:lnTo>
                  <a:pt x="936" y="490"/>
                </a:lnTo>
                <a:lnTo>
                  <a:pt x="939" y="513"/>
                </a:lnTo>
                <a:lnTo>
                  <a:pt x="944" y="536"/>
                </a:lnTo>
                <a:lnTo>
                  <a:pt x="947" y="560"/>
                </a:lnTo>
                <a:lnTo>
                  <a:pt x="951" y="584"/>
                </a:lnTo>
                <a:lnTo>
                  <a:pt x="954" y="607"/>
                </a:lnTo>
                <a:lnTo>
                  <a:pt x="959" y="631"/>
                </a:lnTo>
                <a:lnTo>
                  <a:pt x="962" y="656"/>
                </a:lnTo>
                <a:lnTo>
                  <a:pt x="966" y="679"/>
                </a:lnTo>
                <a:lnTo>
                  <a:pt x="969" y="703"/>
                </a:lnTo>
                <a:lnTo>
                  <a:pt x="973" y="726"/>
                </a:lnTo>
                <a:lnTo>
                  <a:pt x="980" y="773"/>
                </a:lnTo>
                <a:lnTo>
                  <a:pt x="983" y="796"/>
                </a:lnTo>
                <a:lnTo>
                  <a:pt x="987" y="818"/>
                </a:lnTo>
                <a:lnTo>
                  <a:pt x="990" y="840"/>
                </a:lnTo>
                <a:lnTo>
                  <a:pt x="994" y="862"/>
                </a:lnTo>
                <a:lnTo>
                  <a:pt x="997" y="884"/>
                </a:lnTo>
                <a:lnTo>
                  <a:pt x="1001" y="905"/>
                </a:lnTo>
                <a:lnTo>
                  <a:pt x="1003" y="926"/>
                </a:lnTo>
                <a:lnTo>
                  <a:pt x="1006" y="945"/>
                </a:lnTo>
                <a:lnTo>
                  <a:pt x="1009" y="965"/>
                </a:lnTo>
                <a:lnTo>
                  <a:pt x="1012" y="985"/>
                </a:lnTo>
                <a:lnTo>
                  <a:pt x="1015" y="1003"/>
                </a:lnTo>
                <a:lnTo>
                  <a:pt x="1017" y="1022"/>
                </a:lnTo>
                <a:lnTo>
                  <a:pt x="1019" y="1039"/>
                </a:lnTo>
                <a:lnTo>
                  <a:pt x="1022" y="1057"/>
                </a:lnTo>
                <a:lnTo>
                  <a:pt x="1024" y="1074"/>
                </a:lnTo>
                <a:lnTo>
                  <a:pt x="1026" y="1090"/>
                </a:lnTo>
                <a:lnTo>
                  <a:pt x="1028" y="1105"/>
                </a:lnTo>
                <a:lnTo>
                  <a:pt x="1030" y="1120"/>
                </a:lnTo>
                <a:lnTo>
                  <a:pt x="1032" y="1148"/>
                </a:lnTo>
                <a:lnTo>
                  <a:pt x="1033" y="1161"/>
                </a:lnTo>
                <a:lnTo>
                  <a:pt x="1034" y="1174"/>
                </a:lnTo>
                <a:lnTo>
                  <a:pt x="1034" y="1185"/>
                </a:lnTo>
                <a:lnTo>
                  <a:pt x="1035" y="1196"/>
                </a:lnTo>
                <a:lnTo>
                  <a:pt x="1035" y="1206"/>
                </a:lnTo>
                <a:lnTo>
                  <a:pt x="1035" y="1216"/>
                </a:lnTo>
                <a:lnTo>
                  <a:pt x="1035" y="1226"/>
                </a:lnTo>
                <a:lnTo>
                  <a:pt x="1035" y="1235"/>
                </a:lnTo>
                <a:lnTo>
                  <a:pt x="1034" y="1244"/>
                </a:lnTo>
                <a:lnTo>
                  <a:pt x="1034" y="1252"/>
                </a:lnTo>
                <a:lnTo>
                  <a:pt x="1033" y="1260"/>
                </a:lnTo>
                <a:lnTo>
                  <a:pt x="1033" y="1269"/>
                </a:lnTo>
                <a:lnTo>
                  <a:pt x="1032" y="1277"/>
                </a:lnTo>
                <a:lnTo>
                  <a:pt x="1031" y="1284"/>
                </a:lnTo>
                <a:lnTo>
                  <a:pt x="1030" y="1292"/>
                </a:lnTo>
                <a:lnTo>
                  <a:pt x="1028" y="1299"/>
                </a:lnTo>
                <a:lnTo>
                  <a:pt x="1026" y="1306"/>
                </a:lnTo>
                <a:lnTo>
                  <a:pt x="1025" y="1314"/>
                </a:lnTo>
                <a:lnTo>
                  <a:pt x="1022" y="1329"/>
                </a:lnTo>
                <a:lnTo>
                  <a:pt x="1019" y="1336"/>
                </a:lnTo>
                <a:lnTo>
                  <a:pt x="1018" y="1344"/>
                </a:lnTo>
                <a:lnTo>
                  <a:pt x="1016" y="1351"/>
                </a:lnTo>
                <a:lnTo>
                  <a:pt x="1013" y="1359"/>
                </a:lnTo>
                <a:lnTo>
                  <a:pt x="1011" y="1367"/>
                </a:lnTo>
                <a:lnTo>
                  <a:pt x="1009" y="1374"/>
                </a:lnTo>
                <a:lnTo>
                  <a:pt x="1008" y="1382"/>
                </a:lnTo>
                <a:lnTo>
                  <a:pt x="1004" y="1390"/>
                </a:lnTo>
                <a:lnTo>
                  <a:pt x="1002" y="1397"/>
                </a:lnTo>
                <a:lnTo>
                  <a:pt x="1000" y="1405"/>
                </a:lnTo>
                <a:lnTo>
                  <a:pt x="997" y="1412"/>
                </a:lnTo>
                <a:lnTo>
                  <a:pt x="995" y="1419"/>
                </a:lnTo>
                <a:lnTo>
                  <a:pt x="993" y="1427"/>
                </a:lnTo>
                <a:lnTo>
                  <a:pt x="990" y="1434"/>
                </a:lnTo>
                <a:lnTo>
                  <a:pt x="987" y="1440"/>
                </a:lnTo>
                <a:lnTo>
                  <a:pt x="984" y="1447"/>
                </a:lnTo>
                <a:lnTo>
                  <a:pt x="982" y="1454"/>
                </a:lnTo>
                <a:lnTo>
                  <a:pt x="980" y="1460"/>
                </a:lnTo>
                <a:lnTo>
                  <a:pt x="974" y="1470"/>
                </a:lnTo>
                <a:lnTo>
                  <a:pt x="972" y="1476"/>
                </a:lnTo>
                <a:lnTo>
                  <a:pt x="969" y="1481"/>
                </a:lnTo>
                <a:lnTo>
                  <a:pt x="966" y="1485"/>
                </a:lnTo>
                <a:lnTo>
                  <a:pt x="964" y="1490"/>
                </a:lnTo>
                <a:lnTo>
                  <a:pt x="961" y="1493"/>
                </a:lnTo>
                <a:lnTo>
                  <a:pt x="959" y="1497"/>
                </a:lnTo>
                <a:lnTo>
                  <a:pt x="956" y="1500"/>
                </a:lnTo>
                <a:lnTo>
                  <a:pt x="953" y="1503"/>
                </a:lnTo>
                <a:lnTo>
                  <a:pt x="950" y="1506"/>
                </a:lnTo>
                <a:lnTo>
                  <a:pt x="947" y="1508"/>
                </a:lnTo>
                <a:lnTo>
                  <a:pt x="944" y="1510"/>
                </a:lnTo>
                <a:lnTo>
                  <a:pt x="942" y="1512"/>
                </a:lnTo>
                <a:lnTo>
                  <a:pt x="938" y="1513"/>
                </a:lnTo>
                <a:lnTo>
                  <a:pt x="935" y="1514"/>
                </a:lnTo>
                <a:lnTo>
                  <a:pt x="931" y="1515"/>
                </a:lnTo>
                <a:lnTo>
                  <a:pt x="928" y="1515"/>
                </a:lnTo>
                <a:lnTo>
                  <a:pt x="924" y="1517"/>
                </a:lnTo>
                <a:lnTo>
                  <a:pt x="921" y="1517"/>
                </a:lnTo>
                <a:lnTo>
                  <a:pt x="913" y="1515"/>
                </a:lnTo>
                <a:lnTo>
                  <a:pt x="909" y="1514"/>
                </a:lnTo>
                <a:lnTo>
                  <a:pt x="905" y="1513"/>
                </a:lnTo>
                <a:lnTo>
                  <a:pt x="900" y="1512"/>
                </a:lnTo>
                <a:lnTo>
                  <a:pt x="895" y="1511"/>
                </a:lnTo>
                <a:lnTo>
                  <a:pt x="891" y="1508"/>
                </a:lnTo>
                <a:lnTo>
                  <a:pt x="886" y="1507"/>
                </a:lnTo>
                <a:lnTo>
                  <a:pt x="880" y="1505"/>
                </a:lnTo>
                <a:lnTo>
                  <a:pt x="876" y="1503"/>
                </a:lnTo>
                <a:lnTo>
                  <a:pt x="870" y="1501"/>
                </a:lnTo>
                <a:lnTo>
                  <a:pt x="864" y="1499"/>
                </a:lnTo>
                <a:lnTo>
                  <a:pt x="858" y="1497"/>
                </a:lnTo>
                <a:lnTo>
                  <a:pt x="852" y="1494"/>
                </a:lnTo>
                <a:lnTo>
                  <a:pt x="847" y="1492"/>
                </a:lnTo>
                <a:lnTo>
                  <a:pt x="840" y="1490"/>
                </a:lnTo>
                <a:lnTo>
                  <a:pt x="833" y="1488"/>
                </a:lnTo>
                <a:lnTo>
                  <a:pt x="827" y="1485"/>
                </a:lnTo>
                <a:lnTo>
                  <a:pt x="820" y="1483"/>
                </a:lnTo>
                <a:lnTo>
                  <a:pt x="813" y="1481"/>
                </a:lnTo>
                <a:lnTo>
                  <a:pt x="798" y="1477"/>
                </a:lnTo>
                <a:lnTo>
                  <a:pt x="790" y="1476"/>
                </a:lnTo>
                <a:lnTo>
                  <a:pt x="782" y="1475"/>
                </a:lnTo>
                <a:lnTo>
                  <a:pt x="774" y="1474"/>
                </a:lnTo>
                <a:lnTo>
                  <a:pt x="766" y="1472"/>
                </a:lnTo>
                <a:lnTo>
                  <a:pt x="758" y="1471"/>
                </a:lnTo>
                <a:lnTo>
                  <a:pt x="748" y="1471"/>
                </a:lnTo>
                <a:lnTo>
                  <a:pt x="740" y="1470"/>
                </a:lnTo>
                <a:lnTo>
                  <a:pt x="731" y="1470"/>
                </a:lnTo>
                <a:lnTo>
                  <a:pt x="722" y="1469"/>
                </a:lnTo>
                <a:lnTo>
                  <a:pt x="711" y="1469"/>
                </a:lnTo>
                <a:lnTo>
                  <a:pt x="702" y="1469"/>
                </a:lnTo>
                <a:lnTo>
                  <a:pt x="692" y="1469"/>
                </a:lnTo>
                <a:lnTo>
                  <a:pt x="681" y="1469"/>
                </a:lnTo>
                <a:lnTo>
                  <a:pt x="671" y="1469"/>
                </a:lnTo>
                <a:lnTo>
                  <a:pt x="659" y="1469"/>
                </a:lnTo>
                <a:lnTo>
                  <a:pt x="649" y="1469"/>
                </a:lnTo>
                <a:lnTo>
                  <a:pt x="637" y="1469"/>
                </a:lnTo>
                <a:lnTo>
                  <a:pt x="624" y="1469"/>
                </a:lnTo>
                <a:lnTo>
                  <a:pt x="600" y="1470"/>
                </a:lnTo>
                <a:lnTo>
                  <a:pt x="587" y="1470"/>
                </a:lnTo>
                <a:lnTo>
                  <a:pt x="575" y="1470"/>
                </a:lnTo>
                <a:lnTo>
                  <a:pt x="562" y="1470"/>
                </a:lnTo>
                <a:lnTo>
                  <a:pt x="548" y="1471"/>
                </a:lnTo>
                <a:lnTo>
                  <a:pt x="534" y="1471"/>
                </a:lnTo>
                <a:lnTo>
                  <a:pt x="521" y="1471"/>
                </a:lnTo>
                <a:lnTo>
                  <a:pt x="507" y="1471"/>
                </a:lnTo>
                <a:lnTo>
                  <a:pt x="494" y="1471"/>
                </a:lnTo>
                <a:lnTo>
                  <a:pt x="480" y="1472"/>
                </a:lnTo>
                <a:lnTo>
                  <a:pt x="466" y="1472"/>
                </a:lnTo>
                <a:lnTo>
                  <a:pt x="452" y="1472"/>
                </a:lnTo>
                <a:lnTo>
                  <a:pt x="438" y="1472"/>
                </a:lnTo>
                <a:lnTo>
                  <a:pt x="424" y="1474"/>
                </a:lnTo>
                <a:lnTo>
                  <a:pt x="410" y="1474"/>
                </a:lnTo>
                <a:lnTo>
                  <a:pt x="396" y="1474"/>
                </a:lnTo>
                <a:lnTo>
                  <a:pt x="384" y="1474"/>
                </a:lnTo>
                <a:lnTo>
                  <a:pt x="371" y="1475"/>
                </a:lnTo>
                <a:lnTo>
                  <a:pt x="358" y="1475"/>
                </a:lnTo>
                <a:lnTo>
                  <a:pt x="333" y="1475"/>
                </a:lnTo>
                <a:lnTo>
                  <a:pt x="321" y="1476"/>
                </a:lnTo>
                <a:lnTo>
                  <a:pt x="309" y="1476"/>
                </a:lnTo>
                <a:lnTo>
                  <a:pt x="299" y="1476"/>
                </a:lnTo>
                <a:lnTo>
                  <a:pt x="287" y="1477"/>
                </a:lnTo>
                <a:lnTo>
                  <a:pt x="277" y="1477"/>
                </a:lnTo>
                <a:lnTo>
                  <a:pt x="268" y="1477"/>
                </a:lnTo>
                <a:lnTo>
                  <a:pt x="257" y="1477"/>
                </a:lnTo>
                <a:lnTo>
                  <a:pt x="248" y="1477"/>
                </a:lnTo>
                <a:lnTo>
                  <a:pt x="239" y="1477"/>
                </a:lnTo>
                <a:lnTo>
                  <a:pt x="230" y="1478"/>
                </a:lnTo>
                <a:lnTo>
                  <a:pt x="221" y="1477"/>
                </a:lnTo>
                <a:lnTo>
                  <a:pt x="213" y="1477"/>
                </a:lnTo>
                <a:lnTo>
                  <a:pt x="205" y="1477"/>
                </a:lnTo>
                <a:lnTo>
                  <a:pt x="197" y="1477"/>
                </a:lnTo>
                <a:lnTo>
                  <a:pt x="189" y="1476"/>
                </a:lnTo>
                <a:lnTo>
                  <a:pt x="182" y="1476"/>
                </a:lnTo>
                <a:lnTo>
                  <a:pt x="175" y="1475"/>
                </a:lnTo>
                <a:lnTo>
                  <a:pt x="168" y="1475"/>
                </a:lnTo>
                <a:lnTo>
                  <a:pt x="154" y="1472"/>
                </a:lnTo>
                <a:lnTo>
                  <a:pt x="149" y="1471"/>
                </a:lnTo>
                <a:lnTo>
                  <a:pt x="142" y="1469"/>
                </a:lnTo>
                <a:lnTo>
                  <a:pt x="136" y="1468"/>
                </a:lnTo>
                <a:lnTo>
                  <a:pt x="130" y="1466"/>
                </a:lnTo>
                <a:lnTo>
                  <a:pt x="124" y="1463"/>
                </a:lnTo>
                <a:lnTo>
                  <a:pt x="120" y="1461"/>
                </a:lnTo>
                <a:lnTo>
                  <a:pt x="114" y="1459"/>
                </a:lnTo>
                <a:lnTo>
                  <a:pt x="109" y="1456"/>
                </a:lnTo>
                <a:lnTo>
                  <a:pt x="103" y="1453"/>
                </a:lnTo>
                <a:lnTo>
                  <a:pt x="99" y="1450"/>
                </a:lnTo>
                <a:lnTo>
                  <a:pt x="94" y="1447"/>
                </a:lnTo>
                <a:lnTo>
                  <a:pt x="89" y="1444"/>
                </a:lnTo>
                <a:lnTo>
                  <a:pt x="86" y="1439"/>
                </a:lnTo>
                <a:lnTo>
                  <a:pt x="81" y="1435"/>
                </a:lnTo>
                <a:lnTo>
                  <a:pt x="78" y="1431"/>
                </a:lnTo>
                <a:lnTo>
                  <a:pt x="73" y="1426"/>
                </a:lnTo>
                <a:lnTo>
                  <a:pt x="70" y="1420"/>
                </a:lnTo>
                <a:lnTo>
                  <a:pt x="66" y="1416"/>
                </a:lnTo>
                <a:lnTo>
                  <a:pt x="58" y="1404"/>
                </a:lnTo>
                <a:lnTo>
                  <a:pt x="55" y="1397"/>
                </a:lnTo>
                <a:lnTo>
                  <a:pt x="51" y="1390"/>
                </a:lnTo>
                <a:lnTo>
                  <a:pt x="48" y="1383"/>
                </a:lnTo>
                <a:lnTo>
                  <a:pt x="44" y="1376"/>
                </a:lnTo>
                <a:lnTo>
                  <a:pt x="42" y="1369"/>
                </a:lnTo>
                <a:lnTo>
                  <a:pt x="39" y="1361"/>
                </a:lnTo>
                <a:lnTo>
                  <a:pt x="35" y="1352"/>
                </a:lnTo>
                <a:lnTo>
                  <a:pt x="33" y="1344"/>
                </a:lnTo>
                <a:lnTo>
                  <a:pt x="29" y="1335"/>
                </a:lnTo>
                <a:lnTo>
                  <a:pt x="27" y="1324"/>
                </a:lnTo>
                <a:lnTo>
                  <a:pt x="25" y="1315"/>
                </a:lnTo>
                <a:lnTo>
                  <a:pt x="22" y="1303"/>
                </a:lnTo>
                <a:lnTo>
                  <a:pt x="20" y="1293"/>
                </a:lnTo>
                <a:lnTo>
                  <a:pt x="18" y="1281"/>
                </a:lnTo>
                <a:lnTo>
                  <a:pt x="15" y="1269"/>
                </a:lnTo>
                <a:lnTo>
                  <a:pt x="14" y="1257"/>
                </a:lnTo>
                <a:lnTo>
                  <a:pt x="12" y="1243"/>
                </a:lnTo>
                <a:lnTo>
                  <a:pt x="10" y="1230"/>
                </a:lnTo>
                <a:lnTo>
                  <a:pt x="7" y="1201"/>
                </a:lnTo>
                <a:lnTo>
                  <a:pt x="6" y="1185"/>
                </a:lnTo>
                <a:lnTo>
                  <a:pt x="5" y="1170"/>
                </a:lnTo>
                <a:lnTo>
                  <a:pt x="4" y="1153"/>
                </a:lnTo>
                <a:lnTo>
                  <a:pt x="3" y="1136"/>
                </a:lnTo>
                <a:lnTo>
                  <a:pt x="1" y="1119"/>
                </a:lnTo>
                <a:lnTo>
                  <a:pt x="1" y="1101"/>
                </a:lnTo>
                <a:lnTo>
                  <a:pt x="0" y="1082"/>
                </a:lnTo>
                <a:lnTo>
                  <a:pt x="0" y="1063"/>
                </a:lnTo>
                <a:lnTo>
                  <a:pt x="0" y="1044"/>
                </a:lnTo>
                <a:lnTo>
                  <a:pt x="0" y="1024"/>
                </a:lnTo>
                <a:lnTo>
                  <a:pt x="0" y="1004"/>
                </a:lnTo>
                <a:lnTo>
                  <a:pt x="0" y="984"/>
                </a:lnTo>
                <a:lnTo>
                  <a:pt x="0" y="963"/>
                </a:lnTo>
                <a:lnTo>
                  <a:pt x="0" y="941"/>
                </a:lnTo>
                <a:lnTo>
                  <a:pt x="0" y="919"/>
                </a:lnTo>
                <a:lnTo>
                  <a:pt x="1" y="897"/>
                </a:lnTo>
                <a:lnTo>
                  <a:pt x="1" y="875"/>
                </a:lnTo>
                <a:lnTo>
                  <a:pt x="1" y="851"/>
                </a:lnTo>
                <a:lnTo>
                  <a:pt x="4" y="805"/>
                </a:lnTo>
                <a:lnTo>
                  <a:pt x="4" y="781"/>
                </a:lnTo>
                <a:lnTo>
                  <a:pt x="5" y="758"/>
                </a:lnTo>
                <a:lnTo>
                  <a:pt x="6" y="733"/>
                </a:lnTo>
                <a:lnTo>
                  <a:pt x="7" y="709"/>
                </a:lnTo>
                <a:lnTo>
                  <a:pt x="8" y="685"/>
                </a:lnTo>
                <a:lnTo>
                  <a:pt x="10" y="661"/>
                </a:lnTo>
                <a:lnTo>
                  <a:pt x="11" y="637"/>
                </a:lnTo>
                <a:lnTo>
                  <a:pt x="12" y="613"/>
                </a:lnTo>
                <a:lnTo>
                  <a:pt x="14" y="590"/>
                </a:lnTo>
                <a:lnTo>
                  <a:pt x="15" y="565"/>
                </a:lnTo>
                <a:lnTo>
                  <a:pt x="17" y="542"/>
                </a:lnTo>
                <a:lnTo>
                  <a:pt x="19" y="519"/>
                </a:lnTo>
                <a:lnTo>
                  <a:pt x="20" y="497"/>
                </a:lnTo>
                <a:lnTo>
                  <a:pt x="22" y="475"/>
                </a:lnTo>
                <a:lnTo>
                  <a:pt x="25" y="453"/>
                </a:lnTo>
                <a:lnTo>
                  <a:pt x="26" y="432"/>
                </a:lnTo>
                <a:lnTo>
                  <a:pt x="28" y="411"/>
                </a:lnTo>
                <a:lnTo>
                  <a:pt x="30" y="392"/>
                </a:lnTo>
                <a:lnTo>
                  <a:pt x="35" y="354"/>
                </a:lnTo>
                <a:lnTo>
                  <a:pt x="37" y="337"/>
                </a:lnTo>
                <a:lnTo>
                  <a:pt x="40" y="321"/>
                </a:lnTo>
                <a:lnTo>
                  <a:pt x="42" y="306"/>
                </a:lnTo>
                <a:lnTo>
                  <a:pt x="45" y="291"/>
                </a:lnTo>
                <a:lnTo>
                  <a:pt x="48" y="276"/>
                </a:lnTo>
                <a:lnTo>
                  <a:pt x="50" y="263"/>
                </a:lnTo>
                <a:lnTo>
                  <a:pt x="54" y="250"/>
                </a:lnTo>
                <a:lnTo>
                  <a:pt x="56" y="237"/>
                </a:lnTo>
                <a:lnTo>
                  <a:pt x="59" y="226"/>
                </a:lnTo>
                <a:lnTo>
                  <a:pt x="63" y="214"/>
                </a:lnTo>
                <a:lnTo>
                  <a:pt x="65" y="204"/>
                </a:lnTo>
                <a:lnTo>
                  <a:pt x="69" y="195"/>
                </a:lnTo>
                <a:lnTo>
                  <a:pt x="72" y="185"/>
                </a:lnTo>
                <a:lnTo>
                  <a:pt x="76" y="176"/>
                </a:lnTo>
                <a:lnTo>
                  <a:pt x="79" y="167"/>
                </a:lnTo>
                <a:lnTo>
                  <a:pt x="83" y="159"/>
                </a:lnTo>
                <a:lnTo>
                  <a:pt x="86" y="152"/>
                </a:lnTo>
                <a:lnTo>
                  <a:pt x="89" y="144"/>
                </a:lnTo>
                <a:lnTo>
                  <a:pt x="95" y="130"/>
                </a:lnTo>
                <a:lnTo>
                  <a:pt x="99" y="123"/>
                </a:lnTo>
                <a:lnTo>
                  <a:pt x="102" y="117"/>
                </a:lnTo>
                <a:lnTo>
                  <a:pt x="106" y="110"/>
                </a:lnTo>
                <a:lnTo>
                  <a:pt x="110" y="104"/>
                </a:lnTo>
                <a:lnTo>
                  <a:pt x="114" y="98"/>
                </a:lnTo>
                <a:lnTo>
                  <a:pt x="117" y="93"/>
                </a:lnTo>
                <a:lnTo>
                  <a:pt x="121" y="88"/>
                </a:lnTo>
                <a:lnTo>
                  <a:pt x="125" y="83"/>
                </a:lnTo>
                <a:lnTo>
                  <a:pt x="129" y="78"/>
                </a:lnTo>
                <a:lnTo>
                  <a:pt x="133" y="73"/>
                </a:lnTo>
                <a:lnTo>
                  <a:pt x="137" y="69"/>
                </a:lnTo>
                <a:lnTo>
                  <a:pt x="142" y="65"/>
                </a:lnTo>
                <a:lnTo>
                  <a:pt x="145" y="61"/>
                </a:lnTo>
                <a:lnTo>
                  <a:pt x="150" y="57"/>
                </a:lnTo>
                <a:lnTo>
                  <a:pt x="154" y="53"/>
                </a:lnTo>
                <a:lnTo>
                  <a:pt x="158" y="50"/>
                </a:lnTo>
                <a:lnTo>
                  <a:pt x="162" y="47"/>
                </a:lnTo>
                <a:lnTo>
                  <a:pt x="167" y="44"/>
                </a:lnTo>
                <a:lnTo>
                  <a:pt x="175" y="38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1" name="Freeform 209"/>
          <p:cNvSpPr>
            <a:spLocks/>
          </p:cNvSpPr>
          <p:nvPr/>
        </p:nvSpPr>
        <p:spPr bwMode="auto">
          <a:xfrm>
            <a:off x="5967413" y="1077913"/>
            <a:ext cx="614362" cy="955675"/>
          </a:xfrm>
          <a:custGeom>
            <a:avLst/>
            <a:gdLst>
              <a:gd name="T0" fmla="*/ 240 w 1159"/>
              <a:gd name="T1" fmla="*/ 58 h 1804"/>
              <a:gd name="T2" fmla="*/ 300 w 1159"/>
              <a:gd name="T3" fmla="*/ 50 h 1804"/>
              <a:gd name="T4" fmla="*/ 369 w 1159"/>
              <a:gd name="T5" fmla="*/ 47 h 1804"/>
              <a:gd name="T6" fmla="*/ 430 w 1159"/>
              <a:gd name="T7" fmla="*/ 48 h 1804"/>
              <a:gd name="T8" fmla="*/ 497 w 1159"/>
              <a:gd name="T9" fmla="*/ 49 h 1804"/>
              <a:gd name="T10" fmla="*/ 555 w 1159"/>
              <a:gd name="T11" fmla="*/ 49 h 1804"/>
              <a:gd name="T12" fmla="*/ 610 w 1159"/>
              <a:gd name="T13" fmla="*/ 46 h 1804"/>
              <a:gd name="T14" fmla="*/ 667 w 1159"/>
              <a:gd name="T15" fmla="*/ 40 h 1804"/>
              <a:gd name="T16" fmla="*/ 711 w 1159"/>
              <a:gd name="T17" fmla="*/ 29 h 1804"/>
              <a:gd name="T18" fmla="*/ 752 w 1159"/>
              <a:gd name="T19" fmla="*/ 15 h 1804"/>
              <a:gd name="T20" fmla="*/ 781 w 1159"/>
              <a:gd name="T21" fmla="*/ 4 h 1804"/>
              <a:gd name="T22" fmla="*/ 811 w 1159"/>
              <a:gd name="T23" fmla="*/ 4 h 1804"/>
              <a:gd name="T24" fmla="*/ 842 w 1159"/>
              <a:gd name="T25" fmla="*/ 28 h 1804"/>
              <a:gd name="T26" fmla="*/ 874 w 1159"/>
              <a:gd name="T27" fmla="*/ 92 h 1804"/>
              <a:gd name="T28" fmla="*/ 908 w 1159"/>
              <a:gd name="T29" fmla="*/ 225 h 1804"/>
              <a:gd name="T30" fmla="*/ 937 w 1159"/>
              <a:gd name="T31" fmla="*/ 386 h 1804"/>
              <a:gd name="T32" fmla="*/ 968 w 1159"/>
              <a:gd name="T33" fmla="*/ 572 h 1804"/>
              <a:gd name="T34" fmla="*/ 996 w 1159"/>
              <a:gd name="T35" fmla="*/ 715 h 1804"/>
              <a:gd name="T36" fmla="*/ 1023 w 1159"/>
              <a:gd name="T37" fmla="*/ 848 h 1804"/>
              <a:gd name="T38" fmla="*/ 1049 w 1159"/>
              <a:gd name="T39" fmla="*/ 994 h 1804"/>
              <a:gd name="T40" fmla="*/ 1071 w 1159"/>
              <a:gd name="T41" fmla="*/ 1115 h 1804"/>
              <a:gd name="T42" fmla="*/ 1100 w 1159"/>
              <a:gd name="T43" fmla="*/ 1227 h 1804"/>
              <a:gd name="T44" fmla="*/ 1127 w 1159"/>
              <a:gd name="T45" fmla="*/ 1304 h 1804"/>
              <a:gd name="T46" fmla="*/ 1150 w 1159"/>
              <a:gd name="T47" fmla="*/ 1370 h 1804"/>
              <a:gd name="T48" fmla="*/ 1159 w 1159"/>
              <a:gd name="T49" fmla="*/ 1423 h 1804"/>
              <a:gd name="T50" fmla="*/ 1151 w 1159"/>
              <a:gd name="T51" fmla="*/ 1483 h 1804"/>
              <a:gd name="T52" fmla="*/ 1116 w 1159"/>
              <a:gd name="T53" fmla="*/ 1576 h 1804"/>
              <a:gd name="T54" fmla="*/ 1073 w 1159"/>
              <a:gd name="T55" fmla="*/ 1668 h 1804"/>
              <a:gd name="T56" fmla="*/ 1033 w 1159"/>
              <a:gd name="T57" fmla="*/ 1748 h 1804"/>
              <a:gd name="T58" fmla="*/ 1012 w 1159"/>
              <a:gd name="T59" fmla="*/ 1783 h 1804"/>
              <a:gd name="T60" fmla="*/ 994 w 1159"/>
              <a:gd name="T61" fmla="*/ 1800 h 1804"/>
              <a:gd name="T62" fmla="*/ 972 w 1159"/>
              <a:gd name="T63" fmla="*/ 1804 h 1804"/>
              <a:gd name="T64" fmla="*/ 940 w 1159"/>
              <a:gd name="T65" fmla="*/ 1801 h 1804"/>
              <a:gd name="T66" fmla="*/ 893 w 1159"/>
              <a:gd name="T67" fmla="*/ 1786 h 1804"/>
              <a:gd name="T68" fmla="*/ 841 w 1159"/>
              <a:gd name="T69" fmla="*/ 1766 h 1804"/>
              <a:gd name="T70" fmla="*/ 772 w 1159"/>
              <a:gd name="T71" fmla="*/ 1749 h 1804"/>
              <a:gd name="T72" fmla="*/ 708 w 1159"/>
              <a:gd name="T73" fmla="*/ 1743 h 1804"/>
              <a:gd name="T74" fmla="*/ 635 w 1159"/>
              <a:gd name="T75" fmla="*/ 1742 h 1804"/>
              <a:gd name="T76" fmla="*/ 543 w 1159"/>
              <a:gd name="T77" fmla="*/ 1742 h 1804"/>
              <a:gd name="T78" fmla="*/ 457 w 1159"/>
              <a:gd name="T79" fmla="*/ 1743 h 1804"/>
              <a:gd name="T80" fmla="*/ 369 w 1159"/>
              <a:gd name="T81" fmla="*/ 1749 h 1804"/>
              <a:gd name="T82" fmla="*/ 302 w 1159"/>
              <a:gd name="T83" fmla="*/ 1757 h 1804"/>
              <a:gd name="T84" fmla="*/ 236 w 1159"/>
              <a:gd name="T85" fmla="*/ 1763 h 1804"/>
              <a:gd name="T86" fmla="*/ 185 w 1159"/>
              <a:gd name="T87" fmla="*/ 1759 h 1804"/>
              <a:gd name="T88" fmla="*/ 140 w 1159"/>
              <a:gd name="T89" fmla="*/ 1744 h 1804"/>
              <a:gd name="T90" fmla="*/ 96 w 1159"/>
              <a:gd name="T91" fmla="*/ 1709 h 1804"/>
              <a:gd name="T92" fmla="*/ 63 w 1159"/>
              <a:gd name="T93" fmla="*/ 1656 h 1804"/>
              <a:gd name="T94" fmla="*/ 34 w 1159"/>
              <a:gd name="T95" fmla="*/ 1564 h 1804"/>
              <a:gd name="T96" fmla="*/ 14 w 1159"/>
              <a:gd name="T97" fmla="*/ 1450 h 1804"/>
              <a:gd name="T98" fmla="*/ 2 w 1159"/>
              <a:gd name="T99" fmla="*/ 1284 h 1804"/>
              <a:gd name="T100" fmla="*/ 0 w 1159"/>
              <a:gd name="T101" fmla="*/ 1103 h 1804"/>
              <a:gd name="T102" fmla="*/ 4 w 1159"/>
              <a:gd name="T103" fmla="*/ 903 h 1804"/>
              <a:gd name="T104" fmla="*/ 14 w 1159"/>
              <a:gd name="T105" fmla="*/ 675 h 1804"/>
              <a:gd name="T106" fmla="*/ 29 w 1159"/>
              <a:gd name="T107" fmla="*/ 486 h 1804"/>
              <a:gd name="T108" fmla="*/ 53 w 1159"/>
              <a:gd name="T109" fmla="*/ 314 h 1804"/>
              <a:gd name="T110" fmla="*/ 82 w 1159"/>
              <a:gd name="T111" fmla="*/ 209 h 1804"/>
              <a:gd name="T112" fmla="*/ 112 w 1159"/>
              <a:gd name="T113" fmla="*/ 141 h 1804"/>
              <a:gd name="T114" fmla="*/ 143 w 1159"/>
              <a:gd name="T115" fmla="*/ 97 h 1804"/>
              <a:gd name="T116" fmla="*/ 173 w 1159"/>
              <a:gd name="T117" fmla="*/ 76 h 18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59"/>
              <a:gd name="T178" fmla="*/ 0 h 1804"/>
              <a:gd name="T179" fmla="*/ 1159 w 1159"/>
              <a:gd name="T180" fmla="*/ 1804 h 18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59" h="1804">
                <a:moveTo>
                  <a:pt x="196" y="68"/>
                </a:moveTo>
                <a:lnTo>
                  <a:pt x="202" y="66"/>
                </a:lnTo>
                <a:lnTo>
                  <a:pt x="207" y="64"/>
                </a:lnTo>
                <a:lnTo>
                  <a:pt x="213" y="63"/>
                </a:lnTo>
                <a:lnTo>
                  <a:pt x="220" y="62"/>
                </a:lnTo>
                <a:lnTo>
                  <a:pt x="226" y="61"/>
                </a:lnTo>
                <a:lnTo>
                  <a:pt x="233" y="59"/>
                </a:lnTo>
                <a:lnTo>
                  <a:pt x="240" y="58"/>
                </a:lnTo>
                <a:lnTo>
                  <a:pt x="247" y="57"/>
                </a:lnTo>
                <a:lnTo>
                  <a:pt x="254" y="56"/>
                </a:lnTo>
                <a:lnTo>
                  <a:pt x="262" y="55"/>
                </a:lnTo>
                <a:lnTo>
                  <a:pt x="269" y="54"/>
                </a:lnTo>
                <a:lnTo>
                  <a:pt x="277" y="53"/>
                </a:lnTo>
                <a:lnTo>
                  <a:pt x="284" y="53"/>
                </a:lnTo>
                <a:lnTo>
                  <a:pt x="292" y="51"/>
                </a:lnTo>
                <a:lnTo>
                  <a:pt x="300" y="50"/>
                </a:lnTo>
                <a:lnTo>
                  <a:pt x="307" y="50"/>
                </a:lnTo>
                <a:lnTo>
                  <a:pt x="315" y="49"/>
                </a:lnTo>
                <a:lnTo>
                  <a:pt x="323" y="49"/>
                </a:lnTo>
                <a:lnTo>
                  <a:pt x="338" y="48"/>
                </a:lnTo>
                <a:lnTo>
                  <a:pt x="346" y="48"/>
                </a:lnTo>
                <a:lnTo>
                  <a:pt x="354" y="48"/>
                </a:lnTo>
                <a:lnTo>
                  <a:pt x="361" y="47"/>
                </a:lnTo>
                <a:lnTo>
                  <a:pt x="369" y="47"/>
                </a:lnTo>
                <a:lnTo>
                  <a:pt x="378" y="47"/>
                </a:lnTo>
                <a:lnTo>
                  <a:pt x="385" y="47"/>
                </a:lnTo>
                <a:lnTo>
                  <a:pt x="393" y="47"/>
                </a:lnTo>
                <a:lnTo>
                  <a:pt x="400" y="47"/>
                </a:lnTo>
                <a:lnTo>
                  <a:pt x="408" y="48"/>
                </a:lnTo>
                <a:lnTo>
                  <a:pt x="415" y="48"/>
                </a:lnTo>
                <a:lnTo>
                  <a:pt x="423" y="48"/>
                </a:lnTo>
                <a:lnTo>
                  <a:pt x="430" y="48"/>
                </a:lnTo>
                <a:lnTo>
                  <a:pt x="438" y="48"/>
                </a:lnTo>
                <a:lnTo>
                  <a:pt x="445" y="48"/>
                </a:lnTo>
                <a:lnTo>
                  <a:pt x="453" y="49"/>
                </a:lnTo>
                <a:lnTo>
                  <a:pt x="460" y="49"/>
                </a:lnTo>
                <a:lnTo>
                  <a:pt x="467" y="49"/>
                </a:lnTo>
                <a:lnTo>
                  <a:pt x="475" y="49"/>
                </a:lnTo>
                <a:lnTo>
                  <a:pt x="490" y="49"/>
                </a:lnTo>
                <a:lnTo>
                  <a:pt x="497" y="49"/>
                </a:lnTo>
                <a:lnTo>
                  <a:pt x="504" y="49"/>
                </a:lnTo>
                <a:lnTo>
                  <a:pt x="511" y="49"/>
                </a:lnTo>
                <a:lnTo>
                  <a:pt x="519" y="49"/>
                </a:lnTo>
                <a:lnTo>
                  <a:pt x="526" y="49"/>
                </a:lnTo>
                <a:lnTo>
                  <a:pt x="533" y="49"/>
                </a:lnTo>
                <a:lnTo>
                  <a:pt x="541" y="49"/>
                </a:lnTo>
                <a:lnTo>
                  <a:pt x="548" y="49"/>
                </a:lnTo>
                <a:lnTo>
                  <a:pt x="555" y="49"/>
                </a:lnTo>
                <a:lnTo>
                  <a:pt x="562" y="49"/>
                </a:lnTo>
                <a:lnTo>
                  <a:pt x="569" y="48"/>
                </a:lnTo>
                <a:lnTo>
                  <a:pt x="576" y="48"/>
                </a:lnTo>
                <a:lnTo>
                  <a:pt x="583" y="48"/>
                </a:lnTo>
                <a:lnTo>
                  <a:pt x="589" y="48"/>
                </a:lnTo>
                <a:lnTo>
                  <a:pt x="596" y="47"/>
                </a:lnTo>
                <a:lnTo>
                  <a:pt x="603" y="47"/>
                </a:lnTo>
                <a:lnTo>
                  <a:pt x="610" y="46"/>
                </a:lnTo>
                <a:lnTo>
                  <a:pt x="616" y="46"/>
                </a:lnTo>
                <a:lnTo>
                  <a:pt x="630" y="44"/>
                </a:lnTo>
                <a:lnTo>
                  <a:pt x="636" y="43"/>
                </a:lnTo>
                <a:lnTo>
                  <a:pt x="643" y="42"/>
                </a:lnTo>
                <a:lnTo>
                  <a:pt x="649" y="42"/>
                </a:lnTo>
                <a:lnTo>
                  <a:pt x="654" y="41"/>
                </a:lnTo>
                <a:lnTo>
                  <a:pt x="660" y="40"/>
                </a:lnTo>
                <a:lnTo>
                  <a:pt x="667" y="40"/>
                </a:lnTo>
                <a:lnTo>
                  <a:pt x="673" y="39"/>
                </a:lnTo>
                <a:lnTo>
                  <a:pt x="679" y="37"/>
                </a:lnTo>
                <a:lnTo>
                  <a:pt x="684" y="36"/>
                </a:lnTo>
                <a:lnTo>
                  <a:pt x="689" y="35"/>
                </a:lnTo>
                <a:lnTo>
                  <a:pt x="695" y="34"/>
                </a:lnTo>
                <a:lnTo>
                  <a:pt x="701" y="33"/>
                </a:lnTo>
                <a:lnTo>
                  <a:pt x="705" y="32"/>
                </a:lnTo>
                <a:lnTo>
                  <a:pt x="711" y="29"/>
                </a:lnTo>
                <a:lnTo>
                  <a:pt x="716" y="28"/>
                </a:lnTo>
                <a:lnTo>
                  <a:pt x="720" y="27"/>
                </a:lnTo>
                <a:lnTo>
                  <a:pt x="725" y="26"/>
                </a:lnTo>
                <a:lnTo>
                  <a:pt x="730" y="24"/>
                </a:lnTo>
                <a:lnTo>
                  <a:pt x="739" y="21"/>
                </a:lnTo>
                <a:lnTo>
                  <a:pt x="743" y="19"/>
                </a:lnTo>
                <a:lnTo>
                  <a:pt x="747" y="18"/>
                </a:lnTo>
                <a:lnTo>
                  <a:pt x="752" y="15"/>
                </a:lnTo>
                <a:lnTo>
                  <a:pt x="755" y="14"/>
                </a:lnTo>
                <a:lnTo>
                  <a:pt x="759" y="12"/>
                </a:lnTo>
                <a:lnTo>
                  <a:pt x="762" y="11"/>
                </a:lnTo>
                <a:lnTo>
                  <a:pt x="765" y="8"/>
                </a:lnTo>
                <a:lnTo>
                  <a:pt x="770" y="7"/>
                </a:lnTo>
                <a:lnTo>
                  <a:pt x="774" y="6"/>
                </a:lnTo>
                <a:lnTo>
                  <a:pt x="777" y="5"/>
                </a:lnTo>
                <a:lnTo>
                  <a:pt x="781" y="4"/>
                </a:lnTo>
                <a:lnTo>
                  <a:pt x="784" y="3"/>
                </a:lnTo>
                <a:lnTo>
                  <a:pt x="786" y="2"/>
                </a:lnTo>
                <a:lnTo>
                  <a:pt x="790" y="2"/>
                </a:lnTo>
                <a:lnTo>
                  <a:pt x="793" y="0"/>
                </a:lnTo>
                <a:lnTo>
                  <a:pt x="797" y="0"/>
                </a:lnTo>
                <a:lnTo>
                  <a:pt x="800" y="0"/>
                </a:lnTo>
                <a:lnTo>
                  <a:pt x="804" y="2"/>
                </a:lnTo>
                <a:lnTo>
                  <a:pt x="811" y="4"/>
                </a:lnTo>
                <a:lnTo>
                  <a:pt x="815" y="5"/>
                </a:lnTo>
                <a:lnTo>
                  <a:pt x="819" y="7"/>
                </a:lnTo>
                <a:lnTo>
                  <a:pt x="822" y="10"/>
                </a:lnTo>
                <a:lnTo>
                  <a:pt x="826" y="12"/>
                </a:lnTo>
                <a:lnTo>
                  <a:pt x="830" y="15"/>
                </a:lnTo>
                <a:lnTo>
                  <a:pt x="834" y="19"/>
                </a:lnTo>
                <a:lnTo>
                  <a:pt x="837" y="24"/>
                </a:lnTo>
                <a:lnTo>
                  <a:pt x="842" y="28"/>
                </a:lnTo>
                <a:lnTo>
                  <a:pt x="845" y="34"/>
                </a:lnTo>
                <a:lnTo>
                  <a:pt x="850" y="40"/>
                </a:lnTo>
                <a:lnTo>
                  <a:pt x="853" y="47"/>
                </a:lnTo>
                <a:lnTo>
                  <a:pt x="858" y="54"/>
                </a:lnTo>
                <a:lnTo>
                  <a:pt x="862" y="63"/>
                </a:lnTo>
                <a:lnTo>
                  <a:pt x="866" y="71"/>
                </a:lnTo>
                <a:lnTo>
                  <a:pt x="870" y="81"/>
                </a:lnTo>
                <a:lnTo>
                  <a:pt x="874" y="92"/>
                </a:lnTo>
                <a:lnTo>
                  <a:pt x="878" y="102"/>
                </a:lnTo>
                <a:lnTo>
                  <a:pt x="881" y="115"/>
                </a:lnTo>
                <a:lnTo>
                  <a:pt x="889" y="142"/>
                </a:lnTo>
                <a:lnTo>
                  <a:pt x="893" y="157"/>
                </a:lnTo>
                <a:lnTo>
                  <a:pt x="897" y="173"/>
                </a:lnTo>
                <a:lnTo>
                  <a:pt x="901" y="189"/>
                </a:lnTo>
                <a:lnTo>
                  <a:pt x="904" y="207"/>
                </a:lnTo>
                <a:lnTo>
                  <a:pt x="908" y="225"/>
                </a:lnTo>
                <a:lnTo>
                  <a:pt x="911" y="244"/>
                </a:lnTo>
                <a:lnTo>
                  <a:pt x="915" y="263"/>
                </a:lnTo>
                <a:lnTo>
                  <a:pt x="919" y="283"/>
                </a:lnTo>
                <a:lnTo>
                  <a:pt x="923" y="303"/>
                </a:lnTo>
                <a:lnTo>
                  <a:pt x="926" y="324"/>
                </a:lnTo>
                <a:lnTo>
                  <a:pt x="930" y="343"/>
                </a:lnTo>
                <a:lnTo>
                  <a:pt x="933" y="365"/>
                </a:lnTo>
                <a:lnTo>
                  <a:pt x="937" y="386"/>
                </a:lnTo>
                <a:lnTo>
                  <a:pt x="940" y="407"/>
                </a:lnTo>
                <a:lnTo>
                  <a:pt x="944" y="428"/>
                </a:lnTo>
                <a:lnTo>
                  <a:pt x="947" y="450"/>
                </a:lnTo>
                <a:lnTo>
                  <a:pt x="951" y="471"/>
                </a:lnTo>
                <a:lnTo>
                  <a:pt x="954" y="492"/>
                </a:lnTo>
                <a:lnTo>
                  <a:pt x="961" y="532"/>
                </a:lnTo>
                <a:lnTo>
                  <a:pt x="965" y="552"/>
                </a:lnTo>
                <a:lnTo>
                  <a:pt x="968" y="572"/>
                </a:lnTo>
                <a:lnTo>
                  <a:pt x="972" y="590"/>
                </a:lnTo>
                <a:lnTo>
                  <a:pt x="975" y="609"/>
                </a:lnTo>
                <a:lnTo>
                  <a:pt x="979" y="627"/>
                </a:lnTo>
                <a:lnTo>
                  <a:pt x="982" y="646"/>
                </a:lnTo>
                <a:lnTo>
                  <a:pt x="985" y="663"/>
                </a:lnTo>
                <a:lnTo>
                  <a:pt x="989" y="682"/>
                </a:lnTo>
                <a:lnTo>
                  <a:pt x="992" y="699"/>
                </a:lnTo>
                <a:lnTo>
                  <a:pt x="996" y="715"/>
                </a:lnTo>
                <a:lnTo>
                  <a:pt x="999" y="733"/>
                </a:lnTo>
                <a:lnTo>
                  <a:pt x="1003" y="750"/>
                </a:lnTo>
                <a:lnTo>
                  <a:pt x="1006" y="766"/>
                </a:lnTo>
                <a:lnTo>
                  <a:pt x="1010" y="782"/>
                </a:lnTo>
                <a:lnTo>
                  <a:pt x="1013" y="800"/>
                </a:lnTo>
                <a:lnTo>
                  <a:pt x="1017" y="816"/>
                </a:lnTo>
                <a:lnTo>
                  <a:pt x="1019" y="832"/>
                </a:lnTo>
                <a:lnTo>
                  <a:pt x="1023" y="848"/>
                </a:lnTo>
                <a:lnTo>
                  <a:pt x="1028" y="881"/>
                </a:lnTo>
                <a:lnTo>
                  <a:pt x="1032" y="897"/>
                </a:lnTo>
                <a:lnTo>
                  <a:pt x="1035" y="913"/>
                </a:lnTo>
                <a:lnTo>
                  <a:pt x="1038" y="930"/>
                </a:lnTo>
                <a:lnTo>
                  <a:pt x="1041" y="946"/>
                </a:lnTo>
                <a:lnTo>
                  <a:pt x="1043" y="962"/>
                </a:lnTo>
                <a:lnTo>
                  <a:pt x="1047" y="978"/>
                </a:lnTo>
                <a:lnTo>
                  <a:pt x="1049" y="994"/>
                </a:lnTo>
                <a:lnTo>
                  <a:pt x="1051" y="1009"/>
                </a:lnTo>
                <a:lnTo>
                  <a:pt x="1055" y="1026"/>
                </a:lnTo>
                <a:lnTo>
                  <a:pt x="1057" y="1041"/>
                </a:lnTo>
                <a:lnTo>
                  <a:pt x="1061" y="1057"/>
                </a:lnTo>
                <a:lnTo>
                  <a:pt x="1063" y="1072"/>
                </a:lnTo>
                <a:lnTo>
                  <a:pt x="1067" y="1086"/>
                </a:lnTo>
                <a:lnTo>
                  <a:pt x="1069" y="1101"/>
                </a:lnTo>
                <a:lnTo>
                  <a:pt x="1071" y="1115"/>
                </a:lnTo>
                <a:lnTo>
                  <a:pt x="1075" y="1129"/>
                </a:lnTo>
                <a:lnTo>
                  <a:pt x="1078" y="1143"/>
                </a:lnTo>
                <a:lnTo>
                  <a:pt x="1080" y="1157"/>
                </a:lnTo>
                <a:lnTo>
                  <a:pt x="1087" y="1182"/>
                </a:lnTo>
                <a:lnTo>
                  <a:pt x="1090" y="1194"/>
                </a:lnTo>
                <a:lnTo>
                  <a:pt x="1093" y="1205"/>
                </a:lnTo>
                <a:lnTo>
                  <a:pt x="1097" y="1217"/>
                </a:lnTo>
                <a:lnTo>
                  <a:pt x="1100" y="1227"/>
                </a:lnTo>
                <a:lnTo>
                  <a:pt x="1104" y="1239"/>
                </a:lnTo>
                <a:lnTo>
                  <a:pt x="1107" y="1248"/>
                </a:lnTo>
                <a:lnTo>
                  <a:pt x="1111" y="1259"/>
                </a:lnTo>
                <a:lnTo>
                  <a:pt x="1113" y="1268"/>
                </a:lnTo>
                <a:lnTo>
                  <a:pt x="1116" y="1277"/>
                </a:lnTo>
                <a:lnTo>
                  <a:pt x="1120" y="1286"/>
                </a:lnTo>
                <a:lnTo>
                  <a:pt x="1123" y="1296"/>
                </a:lnTo>
                <a:lnTo>
                  <a:pt x="1127" y="1304"/>
                </a:lnTo>
                <a:lnTo>
                  <a:pt x="1129" y="1312"/>
                </a:lnTo>
                <a:lnTo>
                  <a:pt x="1133" y="1320"/>
                </a:lnTo>
                <a:lnTo>
                  <a:pt x="1135" y="1328"/>
                </a:lnTo>
                <a:lnTo>
                  <a:pt x="1138" y="1335"/>
                </a:lnTo>
                <a:lnTo>
                  <a:pt x="1141" y="1342"/>
                </a:lnTo>
                <a:lnTo>
                  <a:pt x="1143" y="1350"/>
                </a:lnTo>
                <a:lnTo>
                  <a:pt x="1148" y="1364"/>
                </a:lnTo>
                <a:lnTo>
                  <a:pt x="1150" y="1370"/>
                </a:lnTo>
                <a:lnTo>
                  <a:pt x="1152" y="1377"/>
                </a:lnTo>
                <a:lnTo>
                  <a:pt x="1153" y="1384"/>
                </a:lnTo>
                <a:lnTo>
                  <a:pt x="1155" y="1390"/>
                </a:lnTo>
                <a:lnTo>
                  <a:pt x="1156" y="1396"/>
                </a:lnTo>
                <a:lnTo>
                  <a:pt x="1157" y="1402"/>
                </a:lnTo>
                <a:lnTo>
                  <a:pt x="1158" y="1409"/>
                </a:lnTo>
                <a:lnTo>
                  <a:pt x="1159" y="1416"/>
                </a:lnTo>
                <a:lnTo>
                  <a:pt x="1159" y="1423"/>
                </a:lnTo>
                <a:lnTo>
                  <a:pt x="1159" y="1429"/>
                </a:lnTo>
                <a:lnTo>
                  <a:pt x="1159" y="1436"/>
                </a:lnTo>
                <a:lnTo>
                  <a:pt x="1158" y="1444"/>
                </a:lnTo>
                <a:lnTo>
                  <a:pt x="1158" y="1451"/>
                </a:lnTo>
                <a:lnTo>
                  <a:pt x="1157" y="1458"/>
                </a:lnTo>
                <a:lnTo>
                  <a:pt x="1155" y="1466"/>
                </a:lnTo>
                <a:lnTo>
                  <a:pt x="1153" y="1474"/>
                </a:lnTo>
                <a:lnTo>
                  <a:pt x="1151" y="1483"/>
                </a:lnTo>
                <a:lnTo>
                  <a:pt x="1149" y="1491"/>
                </a:lnTo>
                <a:lnTo>
                  <a:pt x="1143" y="1510"/>
                </a:lnTo>
                <a:lnTo>
                  <a:pt x="1139" y="1520"/>
                </a:lnTo>
                <a:lnTo>
                  <a:pt x="1135" y="1531"/>
                </a:lnTo>
                <a:lnTo>
                  <a:pt x="1131" y="1541"/>
                </a:lnTo>
                <a:lnTo>
                  <a:pt x="1127" y="1553"/>
                </a:lnTo>
                <a:lnTo>
                  <a:pt x="1122" y="1564"/>
                </a:lnTo>
                <a:lnTo>
                  <a:pt x="1116" y="1576"/>
                </a:lnTo>
                <a:lnTo>
                  <a:pt x="1112" y="1588"/>
                </a:lnTo>
                <a:lnTo>
                  <a:pt x="1106" y="1599"/>
                </a:lnTo>
                <a:lnTo>
                  <a:pt x="1101" y="1611"/>
                </a:lnTo>
                <a:lnTo>
                  <a:pt x="1095" y="1622"/>
                </a:lnTo>
                <a:lnTo>
                  <a:pt x="1090" y="1634"/>
                </a:lnTo>
                <a:lnTo>
                  <a:pt x="1084" y="1646"/>
                </a:lnTo>
                <a:lnTo>
                  <a:pt x="1078" y="1656"/>
                </a:lnTo>
                <a:lnTo>
                  <a:pt x="1073" y="1668"/>
                </a:lnTo>
                <a:lnTo>
                  <a:pt x="1068" y="1678"/>
                </a:lnTo>
                <a:lnTo>
                  <a:pt x="1063" y="1688"/>
                </a:lnTo>
                <a:lnTo>
                  <a:pt x="1057" y="1699"/>
                </a:lnTo>
                <a:lnTo>
                  <a:pt x="1053" y="1708"/>
                </a:lnTo>
                <a:lnTo>
                  <a:pt x="1043" y="1726"/>
                </a:lnTo>
                <a:lnTo>
                  <a:pt x="1040" y="1734"/>
                </a:lnTo>
                <a:lnTo>
                  <a:pt x="1036" y="1741"/>
                </a:lnTo>
                <a:lnTo>
                  <a:pt x="1033" y="1748"/>
                </a:lnTo>
                <a:lnTo>
                  <a:pt x="1029" y="1753"/>
                </a:lnTo>
                <a:lnTo>
                  <a:pt x="1026" y="1759"/>
                </a:lnTo>
                <a:lnTo>
                  <a:pt x="1024" y="1764"/>
                </a:lnTo>
                <a:lnTo>
                  <a:pt x="1021" y="1768"/>
                </a:lnTo>
                <a:lnTo>
                  <a:pt x="1018" y="1773"/>
                </a:lnTo>
                <a:lnTo>
                  <a:pt x="1016" y="1776"/>
                </a:lnTo>
                <a:lnTo>
                  <a:pt x="1013" y="1780"/>
                </a:lnTo>
                <a:lnTo>
                  <a:pt x="1012" y="1783"/>
                </a:lnTo>
                <a:lnTo>
                  <a:pt x="1010" y="1787"/>
                </a:lnTo>
                <a:lnTo>
                  <a:pt x="1007" y="1789"/>
                </a:lnTo>
                <a:lnTo>
                  <a:pt x="1005" y="1792"/>
                </a:lnTo>
                <a:lnTo>
                  <a:pt x="1004" y="1793"/>
                </a:lnTo>
                <a:lnTo>
                  <a:pt x="1002" y="1795"/>
                </a:lnTo>
                <a:lnTo>
                  <a:pt x="999" y="1796"/>
                </a:lnTo>
                <a:lnTo>
                  <a:pt x="998" y="1797"/>
                </a:lnTo>
                <a:lnTo>
                  <a:pt x="994" y="1800"/>
                </a:lnTo>
                <a:lnTo>
                  <a:pt x="991" y="1801"/>
                </a:lnTo>
                <a:lnTo>
                  <a:pt x="989" y="1802"/>
                </a:lnTo>
                <a:lnTo>
                  <a:pt x="987" y="1803"/>
                </a:lnTo>
                <a:lnTo>
                  <a:pt x="983" y="1803"/>
                </a:lnTo>
                <a:lnTo>
                  <a:pt x="981" y="1804"/>
                </a:lnTo>
                <a:lnTo>
                  <a:pt x="977" y="1804"/>
                </a:lnTo>
                <a:lnTo>
                  <a:pt x="975" y="1804"/>
                </a:lnTo>
                <a:lnTo>
                  <a:pt x="972" y="1804"/>
                </a:lnTo>
                <a:lnTo>
                  <a:pt x="968" y="1804"/>
                </a:lnTo>
                <a:lnTo>
                  <a:pt x="965" y="1804"/>
                </a:lnTo>
                <a:lnTo>
                  <a:pt x="961" y="1804"/>
                </a:lnTo>
                <a:lnTo>
                  <a:pt x="958" y="1804"/>
                </a:lnTo>
                <a:lnTo>
                  <a:pt x="953" y="1803"/>
                </a:lnTo>
                <a:lnTo>
                  <a:pt x="950" y="1803"/>
                </a:lnTo>
                <a:lnTo>
                  <a:pt x="945" y="1802"/>
                </a:lnTo>
                <a:lnTo>
                  <a:pt x="940" y="1801"/>
                </a:lnTo>
                <a:lnTo>
                  <a:pt x="936" y="1800"/>
                </a:lnTo>
                <a:lnTo>
                  <a:pt x="931" y="1798"/>
                </a:lnTo>
                <a:lnTo>
                  <a:pt x="921" y="1795"/>
                </a:lnTo>
                <a:lnTo>
                  <a:pt x="916" y="1794"/>
                </a:lnTo>
                <a:lnTo>
                  <a:pt x="910" y="1792"/>
                </a:lnTo>
                <a:lnTo>
                  <a:pt x="904" y="1789"/>
                </a:lnTo>
                <a:lnTo>
                  <a:pt x="899" y="1788"/>
                </a:lnTo>
                <a:lnTo>
                  <a:pt x="893" y="1786"/>
                </a:lnTo>
                <a:lnTo>
                  <a:pt x="887" y="1783"/>
                </a:lnTo>
                <a:lnTo>
                  <a:pt x="880" y="1780"/>
                </a:lnTo>
                <a:lnTo>
                  <a:pt x="874" y="1778"/>
                </a:lnTo>
                <a:lnTo>
                  <a:pt x="867" y="1775"/>
                </a:lnTo>
                <a:lnTo>
                  <a:pt x="860" y="1773"/>
                </a:lnTo>
                <a:lnTo>
                  <a:pt x="855" y="1771"/>
                </a:lnTo>
                <a:lnTo>
                  <a:pt x="848" y="1768"/>
                </a:lnTo>
                <a:lnTo>
                  <a:pt x="841" y="1766"/>
                </a:lnTo>
                <a:lnTo>
                  <a:pt x="833" y="1763"/>
                </a:lnTo>
                <a:lnTo>
                  <a:pt x="826" y="1760"/>
                </a:lnTo>
                <a:lnTo>
                  <a:pt x="819" y="1759"/>
                </a:lnTo>
                <a:lnTo>
                  <a:pt x="811" y="1757"/>
                </a:lnTo>
                <a:lnTo>
                  <a:pt x="804" y="1754"/>
                </a:lnTo>
                <a:lnTo>
                  <a:pt x="789" y="1751"/>
                </a:lnTo>
                <a:lnTo>
                  <a:pt x="781" y="1750"/>
                </a:lnTo>
                <a:lnTo>
                  <a:pt x="772" y="1749"/>
                </a:lnTo>
                <a:lnTo>
                  <a:pt x="765" y="1748"/>
                </a:lnTo>
                <a:lnTo>
                  <a:pt x="757" y="1746"/>
                </a:lnTo>
                <a:lnTo>
                  <a:pt x="749" y="1745"/>
                </a:lnTo>
                <a:lnTo>
                  <a:pt x="741" y="1744"/>
                </a:lnTo>
                <a:lnTo>
                  <a:pt x="733" y="1744"/>
                </a:lnTo>
                <a:lnTo>
                  <a:pt x="725" y="1743"/>
                </a:lnTo>
                <a:lnTo>
                  <a:pt x="716" y="1743"/>
                </a:lnTo>
                <a:lnTo>
                  <a:pt x="708" y="1743"/>
                </a:lnTo>
                <a:lnTo>
                  <a:pt x="698" y="1742"/>
                </a:lnTo>
                <a:lnTo>
                  <a:pt x="690" y="1742"/>
                </a:lnTo>
                <a:lnTo>
                  <a:pt x="681" y="1742"/>
                </a:lnTo>
                <a:lnTo>
                  <a:pt x="672" y="1742"/>
                </a:lnTo>
                <a:lnTo>
                  <a:pt x="664" y="1742"/>
                </a:lnTo>
                <a:lnTo>
                  <a:pt x="653" y="1742"/>
                </a:lnTo>
                <a:lnTo>
                  <a:pt x="644" y="1742"/>
                </a:lnTo>
                <a:lnTo>
                  <a:pt x="635" y="1742"/>
                </a:lnTo>
                <a:lnTo>
                  <a:pt x="615" y="1742"/>
                </a:lnTo>
                <a:lnTo>
                  <a:pt x="606" y="1742"/>
                </a:lnTo>
                <a:lnTo>
                  <a:pt x="595" y="1742"/>
                </a:lnTo>
                <a:lnTo>
                  <a:pt x="585" y="1742"/>
                </a:lnTo>
                <a:lnTo>
                  <a:pt x="574" y="1742"/>
                </a:lnTo>
                <a:lnTo>
                  <a:pt x="564" y="1742"/>
                </a:lnTo>
                <a:lnTo>
                  <a:pt x="554" y="1742"/>
                </a:lnTo>
                <a:lnTo>
                  <a:pt x="543" y="1742"/>
                </a:lnTo>
                <a:lnTo>
                  <a:pt x="532" y="1742"/>
                </a:lnTo>
                <a:lnTo>
                  <a:pt x="521" y="1742"/>
                </a:lnTo>
                <a:lnTo>
                  <a:pt x="511" y="1742"/>
                </a:lnTo>
                <a:lnTo>
                  <a:pt x="500" y="1742"/>
                </a:lnTo>
                <a:lnTo>
                  <a:pt x="489" y="1742"/>
                </a:lnTo>
                <a:lnTo>
                  <a:pt x="478" y="1742"/>
                </a:lnTo>
                <a:lnTo>
                  <a:pt x="468" y="1743"/>
                </a:lnTo>
                <a:lnTo>
                  <a:pt x="457" y="1743"/>
                </a:lnTo>
                <a:lnTo>
                  <a:pt x="447" y="1743"/>
                </a:lnTo>
                <a:lnTo>
                  <a:pt x="437" y="1743"/>
                </a:lnTo>
                <a:lnTo>
                  <a:pt x="427" y="1744"/>
                </a:lnTo>
                <a:lnTo>
                  <a:pt x="408" y="1745"/>
                </a:lnTo>
                <a:lnTo>
                  <a:pt x="397" y="1745"/>
                </a:lnTo>
                <a:lnTo>
                  <a:pt x="388" y="1746"/>
                </a:lnTo>
                <a:lnTo>
                  <a:pt x="379" y="1748"/>
                </a:lnTo>
                <a:lnTo>
                  <a:pt x="369" y="1749"/>
                </a:lnTo>
                <a:lnTo>
                  <a:pt x="360" y="1749"/>
                </a:lnTo>
                <a:lnTo>
                  <a:pt x="352" y="1750"/>
                </a:lnTo>
                <a:lnTo>
                  <a:pt x="343" y="1751"/>
                </a:lnTo>
                <a:lnTo>
                  <a:pt x="335" y="1752"/>
                </a:lnTo>
                <a:lnTo>
                  <a:pt x="327" y="1753"/>
                </a:lnTo>
                <a:lnTo>
                  <a:pt x="319" y="1754"/>
                </a:lnTo>
                <a:lnTo>
                  <a:pt x="310" y="1756"/>
                </a:lnTo>
                <a:lnTo>
                  <a:pt x="302" y="1757"/>
                </a:lnTo>
                <a:lnTo>
                  <a:pt x="294" y="1758"/>
                </a:lnTo>
                <a:lnTo>
                  <a:pt x="287" y="1758"/>
                </a:lnTo>
                <a:lnTo>
                  <a:pt x="279" y="1759"/>
                </a:lnTo>
                <a:lnTo>
                  <a:pt x="272" y="1760"/>
                </a:lnTo>
                <a:lnTo>
                  <a:pt x="265" y="1760"/>
                </a:lnTo>
                <a:lnTo>
                  <a:pt x="257" y="1761"/>
                </a:lnTo>
                <a:lnTo>
                  <a:pt x="243" y="1763"/>
                </a:lnTo>
                <a:lnTo>
                  <a:pt x="236" y="1763"/>
                </a:lnTo>
                <a:lnTo>
                  <a:pt x="231" y="1763"/>
                </a:lnTo>
                <a:lnTo>
                  <a:pt x="224" y="1763"/>
                </a:lnTo>
                <a:lnTo>
                  <a:pt x="217" y="1763"/>
                </a:lnTo>
                <a:lnTo>
                  <a:pt x="211" y="1763"/>
                </a:lnTo>
                <a:lnTo>
                  <a:pt x="204" y="1761"/>
                </a:lnTo>
                <a:lnTo>
                  <a:pt x="198" y="1761"/>
                </a:lnTo>
                <a:lnTo>
                  <a:pt x="191" y="1760"/>
                </a:lnTo>
                <a:lnTo>
                  <a:pt x="185" y="1759"/>
                </a:lnTo>
                <a:lnTo>
                  <a:pt x="180" y="1758"/>
                </a:lnTo>
                <a:lnTo>
                  <a:pt x="174" y="1757"/>
                </a:lnTo>
                <a:lnTo>
                  <a:pt x="168" y="1756"/>
                </a:lnTo>
                <a:lnTo>
                  <a:pt x="162" y="1753"/>
                </a:lnTo>
                <a:lnTo>
                  <a:pt x="156" y="1752"/>
                </a:lnTo>
                <a:lnTo>
                  <a:pt x="151" y="1750"/>
                </a:lnTo>
                <a:lnTo>
                  <a:pt x="146" y="1748"/>
                </a:lnTo>
                <a:lnTo>
                  <a:pt x="140" y="1744"/>
                </a:lnTo>
                <a:lnTo>
                  <a:pt x="134" y="1742"/>
                </a:lnTo>
                <a:lnTo>
                  <a:pt x="125" y="1735"/>
                </a:lnTo>
                <a:lnTo>
                  <a:pt x="119" y="1731"/>
                </a:lnTo>
                <a:lnTo>
                  <a:pt x="115" y="1728"/>
                </a:lnTo>
                <a:lnTo>
                  <a:pt x="111" y="1723"/>
                </a:lnTo>
                <a:lnTo>
                  <a:pt x="107" y="1719"/>
                </a:lnTo>
                <a:lnTo>
                  <a:pt x="101" y="1714"/>
                </a:lnTo>
                <a:lnTo>
                  <a:pt x="96" y="1709"/>
                </a:lnTo>
                <a:lnTo>
                  <a:pt x="93" y="1703"/>
                </a:lnTo>
                <a:lnTo>
                  <a:pt x="88" y="1698"/>
                </a:lnTo>
                <a:lnTo>
                  <a:pt x="84" y="1692"/>
                </a:lnTo>
                <a:lnTo>
                  <a:pt x="79" y="1685"/>
                </a:lnTo>
                <a:lnTo>
                  <a:pt x="75" y="1678"/>
                </a:lnTo>
                <a:lnTo>
                  <a:pt x="71" y="1671"/>
                </a:lnTo>
                <a:lnTo>
                  <a:pt x="67" y="1664"/>
                </a:lnTo>
                <a:lnTo>
                  <a:pt x="63" y="1656"/>
                </a:lnTo>
                <a:lnTo>
                  <a:pt x="59" y="1647"/>
                </a:lnTo>
                <a:lnTo>
                  <a:pt x="56" y="1639"/>
                </a:lnTo>
                <a:lnTo>
                  <a:pt x="52" y="1629"/>
                </a:lnTo>
                <a:lnTo>
                  <a:pt x="49" y="1619"/>
                </a:lnTo>
                <a:lnTo>
                  <a:pt x="42" y="1599"/>
                </a:lnTo>
                <a:lnTo>
                  <a:pt x="40" y="1588"/>
                </a:lnTo>
                <a:lnTo>
                  <a:pt x="36" y="1576"/>
                </a:lnTo>
                <a:lnTo>
                  <a:pt x="34" y="1564"/>
                </a:lnTo>
                <a:lnTo>
                  <a:pt x="30" y="1552"/>
                </a:lnTo>
                <a:lnTo>
                  <a:pt x="28" y="1539"/>
                </a:lnTo>
                <a:lnTo>
                  <a:pt x="26" y="1525"/>
                </a:lnTo>
                <a:lnTo>
                  <a:pt x="23" y="1511"/>
                </a:lnTo>
                <a:lnTo>
                  <a:pt x="21" y="1496"/>
                </a:lnTo>
                <a:lnTo>
                  <a:pt x="19" y="1481"/>
                </a:lnTo>
                <a:lnTo>
                  <a:pt x="16" y="1466"/>
                </a:lnTo>
                <a:lnTo>
                  <a:pt x="14" y="1450"/>
                </a:lnTo>
                <a:lnTo>
                  <a:pt x="13" y="1434"/>
                </a:lnTo>
                <a:lnTo>
                  <a:pt x="11" y="1416"/>
                </a:lnTo>
                <a:lnTo>
                  <a:pt x="9" y="1399"/>
                </a:lnTo>
                <a:lnTo>
                  <a:pt x="8" y="1381"/>
                </a:lnTo>
                <a:lnTo>
                  <a:pt x="6" y="1363"/>
                </a:lnTo>
                <a:lnTo>
                  <a:pt x="5" y="1343"/>
                </a:lnTo>
                <a:lnTo>
                  <a:pt x="4" y="1325"/>
                </a:lnTo>
                <a:lnTo>
                  <a:pt x="2" y="1284"/>
                </a:lnTo>
                <a:lnTo>
                  <a:pt x="1" y="1262"/>
                </a:lnTo>
                <a:lnTo>
                  <a:pt x="1" y="1241"/>
                </a:lnTo>
                <a:lnTo>
                  <a:pt x="0" y="1219"/>
                </a:lnTo>
                <a:lnTo>
                  <a:pt x="0" y="1196"/>
                </a:lnTo>
                <a:lnTo>
                  <a:pt x="0" y="1174"/>
                </a:lnTo>
                <a:lnTo>
                  <a:pt x="0" y="1151"/>
                </a:lnTo>
                <a:lnTo>
                  <a:pt x="0" y="1127"/>
                </a:lnTo>
                <a:lnTo>
                  <a:pt x="0" y="1103"/>
                </a:lnTo>
                <a:lnTo>
                  <a:pt x="0" y="1079"/>
                </a:lnTo>
                <a:lnTo>
                  <a:pt x="0" y="1055"/>
                </a:lnTo>
                <a:lnTo>
                  <a:pt x="0" y="1029"/>
                </a:lnTo>
                <a:lnTo>
                  <a:pt x="1" y="1005"/>
                </a:lnTo>
                <a:lnTo>
                  <a:pt x="1" y="979"/>
                </a:lnTo>
                <a:lnTo>
                  <a:pt x="2" y="954"/>
                </a:lnTo>
                <a:lnTo>
                  <a:pt x="2" y="928"/>
                </a:lnTo>
                <a:lnTo>
                  <a:pt x="4" y="903"/>
                </a:lnTo>
                <a:lnTo>
                  <a:pt x="5" y="877"/>
                </a:lnTo>
                <a:lnTo>
                  <a:pt x="6" y="852"/>
                </a:lnTo>
                <a:lnTo>
                  <a:pt x="7" y="801"/>
                </a:lnTo>
                <a:lnTo>
                  <a:pt x="8" y="775"/>
                </a:lnTo>
                <a:lnTo>
                  <a:pt x="9" y="750"/>
                </a:lnTo>
                <a:lnTo>
                  <a:pt x="12" y="724"/>
                </a:lnTo>
                <a:lnTo>
                  <a:pt x="13" y="699"/>
                </a:lnTo>
                <a:lnTo>
                  <a:pt x="14" y="675"/>
                </a:lnTo>
                <a:lnTo>
                  <a:pt x="15" y="650"/>
                </a:lnTo>
                <a:lnTo>
                  <a:pt x="18" y="625"/>
                </a:lnTo>
                <a:lnTo>
                  <a:pt x="19" y="602"/>
                </a:lnTo>
                <a:lnTo>
                  <a:pt x="21" y="577"/>
                </a:lnTo>
                <a:lnTo>
                  <a:pt x="22" y="554"/>
                </a:lnTo>
                <a:lnTo>
                  <a:pt x="24" y="531"/>
                </a:lnTo>
                <a:lnTo>
                  <a:pt x="27" y="508"/>
                </a:lnTo>
                <a:lnTo>
                  <a:pt x="29" y="486"/>
                </a:lnTo>
                <a:lnTo>
                  <a:pt x="31" y="464"/>
                </a:lnTo>
                <a:lnTo>
                  <a:pt x="34" y="443"/>
                </a:lnTo>
                <a:lnTo>
                  <a:pt x="36" y="422"/>
                </a:lnTo>
                <a:lnTo>
                  <a:pt x="38" y="402"/>
                </a:lnTo>
                <a:lnTo>
                  <a:pt x="42" y="384"/>
                </a:lnTo>
                <a:lnTo>
                  <a:pt x="48" y="347"/>
                </a:lnTo>
                <a:lnTo>
                  <a:pt x="51" y="331"/>
                </a:lnTo>
                <a:lnTo>
                  <a:pt x="53" y="314"/>
                </a:lnTo>
                <a:lnTo>
                  <a:pt x="57" y="298"/>
                </a:lnTo>
                <a:lnTo>
                  <a:pt x="60" y="283"/>
                </a:lnTo>
                <a:lnTo>
                  <a:pt x="64" y="269"/>
                </a:lnTo>
                <a:lnTo>
                  <a:pt x="67" y="256"/>
                </a:lnTo>
                <a:lnTo>
                  <a:pt x="71" y="243"/>
                </a:lnTo>
                <a:lnTo>
                  <a:pt x="75" y="231"/>
                </a:lnTo>
                <a:lnTo>
                  <a:pt x="79" y="219"/>
                </a:lnTo>
                <a:lnTo>
                  <a:pt x="82" y="209"/>
                </a:lnTo>
                <a:lnTo>
                  <a:pt x="86" y="198"/>
                </a:lnTo>
                <a:lnTo>
                  <a:pt x="90" y="188"/>
                </a:lnTo>
                <a:lnTo>
                  <a:pt x="94" y="179"/>
                </a:lnTo>
                <a:lnTo>
                  <a:pt x="97" y="171"/>
                </a:lnTo>
                <a:lnTo>
                  <a:pt x="102" y="161"/>
                </a:lnTo>
                <a:lnTo>
                  <a:pt x="106" y="154"/>
                </a:lnTo>
                <a:lnTo>
                  <a:pt x="109" y="148"/>
                </a:lnTo>
                <a:lnTo>
                  <a:pt x="112" y="141"/>
                </a:lnTo>
                <a:lnTo>
                  <a:pt x="118" y="128"/>
                </a:lnTo>
                <a:lnTo>
                  <a:pt x="122" y="122"/>
                </a:lnTo>
                <a:lnTo>
                  <a:pt x="125" y="117"/>
                </a:lnTo>
                <a:lnTo>
                  <a:pt x="129" y="113"/>
                </a:lnTo>
                <a:lnTo>
                  <a:pt x="132" y="108"/>
                </a:lnTo>
                <a:lnTo>
                  <a:pt x="136" y="103"/>
                </a:lnTo>
                <a:lnTo>
                  <a:pt x="139" y="100"/>
                </a:lnTo>
                <a:lnTo>
                  <a:pt x="143" y="97"/>
                </a:lnTo>
                <a:lnTo>
                  <a:pt x="146" y="93"/>
                </a:lnTo>
                <a:lnTo>
                  <a:pt x="150" y="90"/>
                </a:lnTo>
                <a:lnTo>
                  <a:pt x="153" y="87"/>
                </a:lnTo>
                <a:lnTo>
                  <a:pt x="156" y="84"/>
                </a:lnTo>
                <a:lnTo>
                  <a:pt x="160" y="81"/>
                </a:lnTo>
                <a:lnTo>
                  <a:pt x="163" y="79"/>
                </a:lnTo>
                <a:lnTo>
                  <a:pt x="168" y="78"/>
                </a:lnTo>
                <a:lnTo>
                  <a:pt x="173" y="76"/>
                </a:lnTo>
                <a:lnTo>
                  <a:pt x="176" y="73"/>
                </a:lnTo>
                <a:lnTo>
                  <a:pt x="181" y="72"/>
                </a:lnTo>
                <a:lnTo>
                  <a:pt x="185" y="71"/>
                </a:lnTo>
                <a:lnTo>
                  <a:pt x="196" y="68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2" name="Freeform 210"/>
          <p:cNvSpPr>
            <a:spLocks/>
          </p:cNvSpPr>
          <p:nvPr/>
        </p:nvSpPr>
        <p:spPr bwMode="auto">
          <a:xfrm>
            <a:off x="5400675" y="873125"/>
            <a:ext cx="1906588" cy="1316038"/>
          </a:xfrm>
          <a:custGeom>
            <a:avLst/>
            <a:gdLst>
              <a:gd name="T0" fmla="*/ 19 w 3601"/>
              <a:gd name="T1" fmla="*/ 533 h 2489"/>
              <a:gd name="T2" fmla="*/ 35 w 3601"/>
              <a:gd name="T3" fmla="*/ 919 h 2489"/>
              <a:gd name="T4" fmla="*/ 87 w 3601"/>
              <a:gd name="T5" fmla="*/ 1139 h 2489"/>
              <a:gd name="T6" fmla="*/ 205 w 3601"/>
              <a:gd name="T7" fmla="*/ 1237 h 2489"/>
              <a:gd name="T8" fmla="*/ 301 w 3601"/>
              <a:gd name="T9" fmla="*/ 1131 h 2489"/>
              <a:gd name="T10" fmla="*/ 383 w 3601"/>
              <a:gd name="T11" fmla="*/ 828 h 2489"/>
              <a:gd name="T12" fmla="*/ 541 w 3601"/>
              <a:gd name="T13" fmla="*/ 581 h 2489"/>
              <a:gd name="T14" fmla="*/ 642 w 3601"/>
              <a:gd name="T15" fmla="*/ 468 h 2489"/>
              <a:gd name="T16" fmla="*/ 699 w 3601"/>
              <a:gd name="T17" fmla="*/ 488 h 2489"/>
              <a:gd name="T18" fmla="*/ 737 w 3601"/>
              <a:gd name="T19" fmla="*/ 781 h 2489"/>
              <a:gd name="T20" fmla="*/ 807 w 3601"/>
              <a:gd name="T21" fmla="*/ 1276 h 2489"/>
              <a:gd name="T22" fmla="*/ 872 w 3601"/>
              <a:gd name="T23" fmla="*/ 1490 h 2489"/>
              <a:gd name="T24" fmla="*/ 922 w 3601"/>
              <a:gd name="T25" fmla="*/ 1555 h 2489"/>
              <a:gd name="T26" fmla="*/ 959 w 3601"/>
              <a:gd name="T27" fmla="*/ 1752 h 2489"/>
              <a:gd name="T28" fmla="*/ 1023 w 3601"/>
              <a:gd name="T29" fmla="*/ 1996 h 2489"/>
              <a:gd name="T30" fmla="*/ 1121 w 3601"/>
              <a:gd name="T31" fmla="*/ 2232 h 2489"/>
              <a:gd name="T32" fmla="*/ 1290 w 3601"/>
              <a:gd name="T33" fmla="*/ 2295 h 2489"/>
              <a:gd name="T34" fmla="*/ 1538 w 3601"/>
              <a:gd name="T35" fmla="*/ 2281 h 2489"/>
              <a:gd name="T36" fmla="*/ 1703 w 3601"/>
              <a:gd name="T37" fmla="*/ 2269 h 2489"/>
              <a:gd name="T38" fmla="*/ 1831 w 3601"/>
              <a:gd name="T39" fmla="*/ 2285 h 2489"/>
              <a:gd name="T40" fmla="*/ 1951 w 3601"/>
              <a:gd name="T41" fmla="*/ 2332 h 2489"/>
              <a:gd name="T42" fmla="*/ 2090 w 3601"/>
              <a:gd name="T43" fmla="*/ 2441 h 2489"/>
              <a:gd name="T44" fmla="*/ 2222 w 3601"/>
              <a:gd name="T45" fmla="*/ 2489 h 2489"/>
              <a:gd name="T46" fmla="*/ 2307 w 3601"/>
              <a:gd name="T47" fmla="*/ 2401 h 2489"/>
              <a:gd name="T48" fmla="*/ 2379 w 3601"/>
              <a:gd name="T49" fmla="*/ 2271 h 2489"/>
              <a:gd name="T50" fmla="*/ 2483 w 3601"/>
              <a:gd name="T51" fmla="*/ 2298 h 2489"/>
              <a:gd name="T52" fmla="*/ 2550 w 3601"/>
              <a:gd name="T53" fmla="*/ 2345 h 2489"/>
              <a:gd name="T54" fmla="*/ 2599 w 3601"/>
              <a:gd name="T55" fmla="*/ 2150 h 2489"/>
              <a:gd name="T56" fmla="*/ 2641 w 3601"/>
              <a:gd name="T57" fmla="*/ 1688 h 2489"/>
              <a:gd name="T58" fmla="*/ 2665 w 3601"/>
              <a:gd name="T59" fmla="*/ 1321 h 2489"/>
              <a:gd name="T60" fmla="*/ 2722 w 3601"/>
              <a:gd name="T61" fmla="*/ 1195 h 2489"/>
              <a:gd name="T62" fmla="*/ 2785 w 3601"/>
              <a:gd name="T63" fmla="*/ 1190 h 2489"/>
              <a:gd name="T64" fmla="*/ 2853 w 3601"/>
              <a:gd name="T65" fmla="*/ 1455 h 2489"/>
              <a:gd name="T66" fmla="*/ 2913 w 3601"/>
              <a:gd name="T67" fmla="*/ 1997 h 2489"/>
              <a:gd name="T68" fmla="*/ 3001 w 3601"/>
              <a:gd name="T69" fmla="*/ 2263 h 2489"/>
              <a:gd name="T70" fmla="*/ 3154 w 3601"/>
              <a:gd name="T71" fmla="*/ 2323 h 2489"/>
              <a:gd name="T72" fmla="*/ 3287 w 3601"/>
              <a:gd name="T73" fmla="*/ 2303 h 2489"/>
              <a:gd name="T74" fmla="*/ 3403 w 3601"/>
              <a:gd name="T75" fmla="*/ 2306 h 2489"/>
              <a:gd name="T76" fmla="*/ 3491 w 3601"/>
              <a:gd name="T77" fmla="*/ 2279 h 2489"/>
              <a:gd name="T78" fmla="*/ 3569 w 3601"/>
              <a:gd name="T79" fmla="*/ 2080 h 2489"/>
              <a:gd name="T80" fmla="*/ 3601 w 3601"/>
              <a:gd name="T81" fmla="*/ 1733 h 2489"/>
              <a:gd name="T82" fmla="*/ 3554 w 3601"/>
              <a:gd name="T83" fmla="*/ 1339 h 2489"/>
              <a:gd name="T84" fmla="*/ 3481 w 3601"/>
              <a:gd name="T85" fmla="*/ 1054 h 2489"/>
              <a:gd name="T86" fmla="*/ 3433 w 3601"/>
              <a:gd name="T87" fmla="*/ 878 h 2489"/>
              <a:gd name="T88" fmla="*/ 3402 w 3601"/>
              <a:gd name="T89" fmla="*/ 541 h 2489"/>
              <a:gd name="T90" fmla="*/ 3372 w 3601"/>
              <a:gd name="T91" fmla="*/ 336 h 2489"/>
              <a:gd name="T92" fmla="*/ 3307 w 3601"/>
              <a:gd name="T93" fmla="*/ 234 h 2489"/>
              <a:gd name="T94" fmla="*/ 3212 w 3601"/>
              <a:gd name="T95" fmla="*/ 255 h 2489"/>
              <a:gd name="T96" fmla="*/ 3082 w 3601"/>
              <a:gd name="T97" fmla="*/ 283 h 2489"/>
              <a:gd name="T98" fmla="*/ 2968 w 3601"/>
              <a:gd name="T99" fmla="*/ 330 h 2489"/>
              <a:gd name="T100" fmla="*/ 2880 w 3601"/>
              <a:gd name="T101" fmla="*/ 483 h 2489"/>
              <a:gd name="T102" fmla="*/ 2745 w 3601"/>
              <a:gd name="T103" fmla="*/ 516 h 2489"/>
              <a:gd name="T104" fmla="*/ 2634 w 3601"/>
              <a:gd name="T105" fmla="*/ 634 h 2489"/>
              <a:gd name="T106" fmla="*/ 2555 w 3601"/>
              <a:gd name="T107" fmla="*/ 908 h 2489"/>
              <a:gd name="T108" fmla="*/ 2445 w 3601"/>
              <a:gd name="T109" fmla="*/ 1029 h 2489"/>
              <a:gd name="T110" fmla="*/ 2282 w 3601"/>
              <a:gd name="T111" fmla="*/ 1123 h 2489"/>
              <a:gd name="T112" fmla="*/ 2169 w 3601"/>
              <a:gd name="T113" fmla="*/ 1059 h 2489"/>
              <a:gd name="T114" fmla="*/ 2124 w 3601"/>
              <a:gd name="T115" fmla="*/ 774 h 2489"/>
              <a:gd name="T116" fmla="*/ 2088 w 3601"/>
              <a:gd name="T117" fmla="*/ 431 h 2489"/>
              <a:gd name="T118" fmla="*/ 1997 w 3601"/>
              <a:gd name="T119" fmla="*/ 141 h 2489"/>
              <a:gd name="T120" fmla="*/ 1930 w 3601"/>
              <a:gd name="T121" fmla="*/ 0 h 24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01"/>
              <a:gd name="T184" fmla="*/ 0 h 2489"/>
              <a:gd name="T185" fmla="*/ 3601 w 3601"/>
              <a:gd name="T186" fmla="*/ 2489 h 24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01" h="2489">
                <a:moveTo>
                  <a:pt x="0" y="0"/>
                </a:moveTo>
                <a:lnTo>
                  <a:pt x="1" y="38"/>
                </a:lnTo>
                <a:lnTo>
                  <a:pt x="4" y="75"/>
                </a:lnTo>
                <a:lnTo>
                  <a:pt x="5" y="114"/>
                </a:lnTo>
                <a:lnTo>
                  <a:pt x="6" y="151"/>
                </a:lnTo>
                <a:lnTo>
                  <a:pt x="7" y="188"/>
                </a:lnTo>
                <a:lnTo>
                  <a:pt x="8" y="225"/>
                </a:lnTo>
                <a:lnTo>
                  <a:pt x="9" y="262"/>
                </a:lnTo>
                <a:lnTo>
                  <a:pt x="12" y="298"/>
                </a:lnTo>
                <a:lnTo>
                  <a:pt x="13" y="334"/>
                </a:lnTo>
                <a:lnTo>
                  <a:pt x="14" y="369"/>
                </a:lnTo>
                <a:lnTo>
                  <a:pt x="15" y="403"/>
                </a:lnTo>
                <a:lnTo>
                  <a:pt x="16" y="437"/>
                </a:lnTo>
                <a:lnTo>
                  <a:pt x="18" y="469"/>
                </a:lnTo>
                <a:lnTo>
                  <a:pt x="18" y="502"/>
                </a:lnTo>
                <a:lnTo>
                  <a:pt x="19" y="533"/>
                </a:lnTo>
                <a:lnTo>
                  <a:pt x="20" y="563"/>
                </a:lnTo>
                <a:lnTo>
                  <a:pt x="21" y="593"/>
                </a:lnTo>
                <a:lnTo>
                  <a:pt x="22" y="621"/>
                </a:lnTo>
                <a:lnTo>
                  <a:pt x="22" y="650"/>
                </a:lnTo>
                <a:lnTo>
                  <a:pt x="23" y="677"/>
                </a:lnTo>
                <a:lnTo>
                  <a:pt x="24" y="703"/>
                </a:lnTo>
                <a:lnTo>
                  <a:pt x="26" y="728"/>
                </a:lnTo>
                <a:lnTo>
                  <a:pt x="26" y="753"/>
                </a:lnTo>
                <a:lnTo>
                  <a:pt x="27" y="776"/>
                </a:lnTo>
                <a:lnTo>
                  <a:pt x="28" y="800"/>
                </a:lnTo>
                <a:lnTo>
                  <a:pt x="29" y="822"/>
                </a:lnTo>
                <a:lnTo>
                  <a:pt x="30" y="842"/>
                </a:lnTo>
                <a:lnTo>
                  <a:pt x="31" y="863"/>
                </a:lnTo>
                <a:lnTo>
                  <a:pt x="33" y="883"/>
                </a:lnTo>
                <a:lnTo>
                  <a:pt x="34" y="901"/>
                </a:lnTo>
                <a:lnTo>
                  <a:pt x="35" y="919"/>
                </a:lnTo>
                <a:lnTo>
                  <a:pt x="37" y="936"/>
                </a:lnTo>
                <a:lnTo>
                  <a:pt x="38" y="954"/>
                </a:lnTo>
                <a:lnTo>
                  <a:pt x="41" y="970"/>
                </a:lnTo>
                <a:lnTo>
                  <a:pt x="43" y="985"/>
                </a:lnTo>
                <a:lnTo>
                  <a:pt x="45" y="1000"/>
                </a:lnTo>
                <a:lnTo>
                  <a:pt x="48" y="1015"/>
                </a:lnTo>
                <a:lnTo>
                  <a:pt x="50" y="1029"/>
                </a:lnTo>
                <a:lnTo>
                  <a:pt x="53" y="1043"/>
                </a:lnTo>
                <a:lnTo>
                  <a:pt x="57" y="1057"/>
                </a:lnTo>
                <a:lnTo>
                  <a:pt x="60" y="1069"/>
                </a:lnTo>
                <a:lnTo>
                  <a:pt x="64" y="1082"/>
                </a:lnTo>
                <a:lnTo>
                  <a:pt x="67" y="1094"/>
                </a:lnTo>
                <a:lnTo>
                  <a:pt x="72" y="1107"/>
                </a:lnTo>
                <a:lnTo>
                  <a:pt x="77" y="1117"/>
                </a:lnTo>
                <a:lnTo>
                  <a:pt x="82" y="1129"/>
                </a:lnTo>
                <a:lnTo>
                  <a:pt x="87" y="1139"/>
                </a:lnTo>
                <a:lnTo>
                  <a:pt x="93" y="1149"/>
                </a:lnTo>
                <a:lnTo>
                  <a:pt x="99" y="1159"/>
                </a:lnTo>
                <a:lnTo>
                  <a:pt x="104" y="1168"/>
                </a:lnTo>
                <a:lnTo>
                  <a:pt x="111" y="1176"/>
                </a:lnTo>
                <a:lnTo>
                  <a:pt x="118" y="1185"/>
                </a:lnTo>
                <a:lnTo>
                  <a:pt x="125" y="1192"/>
                </a:lnTo>
                <a:lnTo>
                  <a:pt x="132" y="1199"/>
                </a:lnTo>
                <a:lnTo>
                  <a:pt x="140" y="1206"/>
                </a:lnTo>
                <a:lnTo>
                  <a:pt x="148" y="1213"/>
                </a:lnTo>
                <a:lnTo>
                  <a:pt x="155" y="1218"/>
                </a:lnTo>
                <a:lnTo>
                  <a:pt x="163" y="1224"/>
                </a:lnTo>
                <a:lnTo>
                  <a:pt x="173" y="1227"/>
                </a:lnTo>
                <a:lnTo>
                  <a:pt x="181" y="1231"/>
                </a:lnTo>
                <a:lnTo>
                  <a:pt x="189" y="1234"/>
                </a:lnTo>
                <a:lnTo>
                  <a:pt x="197" y="1236"/>
                </a:lnTo>
                <a:lnTo>
                  <a:pt x="205" y="1237"/>
                </a:lnTo>
                <a:lnTo>
                  <a:pt x="213" y="1237"/>
                </a:lnTo>
                <a:lnTo>
                  <a:pt x="220" y="1237"/>
                </a:lnTo>
                <a:lnTo>
                  <a:pt x="228" y="1236"/>
                </a:lnTo>
                <a:lnTo>
                  <a:pt x="235" y="1234"/>
                </a:lnTo>
                <a:lnTo>
                  <a:pt x="242" y="1232"/>
                </a:lnTo>
                <a:lnTo>
                  <a:pt x="249" y="1227"/>
                </a:lnTo>
                <a:lnTo>
                  <a:pt x="256" y="1222"/>
                </a:lnTo>
                <a:lnTo>
                  <a:pt x="262" y="1217"/>
                </a:lnTo>
                <a:lnTo>
                  <a:pt x="268" y="1210"/>
                </a:lnTo>
                <a:lnTo>
                  <a:pt x="273" y="1202"/>
                </a:lnTo>
                <a:lnTo>
                  <a:pt x="279" y="1193"/>
                </a:lnTo>
                <a:lnTo>
                  <a:pt x="284" y="1183"/>
                </a:lnTo>
                <a:lnTo>
                  <a:pt x="288" y="1171"/>
                </a:lnTo>
                <a:lnTo>
                  <a:pt x="293" y="1159"/>
                </a:lnTo>
                <a:lnTo>
                  <a:pt x="298" y="1146"/>
                </a:lnTo>
                <a:lnTo>
                  <a:pt x="301" y="1131"/>
                </a:lnTo>
                <a:lnTo>
                  <a:pt x="305" y="1115"/>
                </a:lnTo>
                <a:lnTo>
                  <a:pt x="307" y="1097"/>
                </a:lnTo>
                <a:lnTo>
                  <a:pt x="310" y="1080"/>
                </a:lnTo>
                <a:lnTo>
                  <a:pt x="314" y="1061"/>
                </a:lnTo>
                <a:lnTo>
                  <a:pt x="317" y="1043"/>
                </a:lnTo>
                <a:lnTo>
                  <a:pt x="320" y="1023"/>
                </a:lnTo>
                <a:lnTo>
                  <a:pt x="324" y="1003"/>
                </a:lnTo>
                <a:lnTo>
                  <a:pt x="328" y="983"/>
                </a:lnTo>
                <a:lnTo>
                  <a:pt x="332" y="963"/>
                </a:lnTo>
                <a:lnTo>
                  <a:pt x="338" y="942"/>
                </a:lnTo>
                <a:lnTo>
                  <a:pt x="343" y="922"/>
                </a:lnTo>
                <a:lnTo>
                  <a:pt x="350" y="903"/>
                </a:lnTo>
                <a:lnTo>
                  <a:pt x="358" y="884"/>
                </a:lnTo>
                <a:lnTo>
                  <a:pt x="366" y="864"/>
                </a:lnTo>
                <a:lnTo>
                  <a:pt x="374" y="846"/>
                </a:lnTo>
                <a:lnTo>
                  <a:pt x="383" y="828"/>
                </a:lnTo>
                <a:lnTo>
                  <a:pt x="394" y="810"/>
                </a:lnTo>
                <a:lnTo>
                  <a:pt x="404" y="793"/>
                </a:lnTo>
                <a:lnTo>
                  <a:pt x="415" y="776"/>
                </a:lnTo>
                <a:lnTo>
                  <a:pt x="425" y="759"/>
                </a:lnTo>
                <a:lnTo>
                  <a:pt x="435" y="743"/>
                </a:lnTo>
                <a:lnTo>
                  <a:pt x="447" y="727"/>
                </a:lnTo>
                <a:lnTo>
                  <a:pt x="457" y="710"/>
                </a:lnTo>
                <a:lnTo>
                  <a:pt x="468" y="695"/>
                </a:lnTo>
                <a:lnTo>
                  <a:pt x="478" y="680"/>
                </a:lnTo>
                <a:lnTo>
                  <a:pt x="488" y="664"/>
                </a:lnTo>
                <a:lnTo>
                  <a:pt x="498" y="650"/>
                </a:lnTo>
                <a:lnTo>
                  <a:pt x="507" y="635"/>
                </a:lnTo>
                <a:lnTo>
                  <a:pt x="515" y="621"/>
                </a:lnTo>
                <a:lnTo>
                  <a:pt x="525" y="607"/>
                </a:lnTo>
                <a:lnTo>
                  <a:pt x="533" y="593"/>
                </a:lnTo>
                <a:lnTo>
                  <a:pt x="541" y="581"/>
                </a:lnTo>
                <a:lnTo>
                  <a:pt x="548" y="568"/>
                </a:lnTo>
                <a:lnTo>
                  <a:pt x="556" y="556"/>
                </a:lnTo>
                <a:lnTo>
                  <a:pt x="563" y="546"/>
                </a:lnTo>
                <a:lnTo>
                  <a:pt x="570" y="535"/>
                </a:lnTo>
                <a:lnTo>
                  <a:pt x="577" y="526"/>
                </a:lnTo>
                <a:lnTo>
                  <a:pt x="584" y="517"/>
                </a:lnTo>
                <a:lnTo>
                  <a:pt x="591" y="509"/>
                </a:lnTo>
                <a:lnTo>
                  <a:pt x="596" y="502"/>
                </a:lnTo>
                <a:lnTo>
                  <a:pt x="602" y="495"/>
                </a:lnTo>
                <a:lnTo>
                  <a:pt x="609" y="490"/>
                </a:lnTo>
                <a:lnTo>
                  <a:pt x="615" y="484"/>
                </a:lnTo>
                <a:lnTo>
                  <a:pt x="621" y="481"/>
                </a:lnTo>
                <a:lnTo>
                  <a:pt x="625" y="476"/>
                </a:lnTo>
                <a:lnTo>
                  <a:pt x="631" y="473"/>
                </a:lnTo>
                <a:lnTo>
                  <a:pt x="637" y="470"/>
                </a:lnTo>
                <a:lnTo>
                  <a:pt x="642" y="468"/>
                </a:lnTo>
                <a:lnTo>
                  <a:pt x="646" y="466"/>
                </a:lnTo>
                <a:lnTo>
                  <a:pt x="651" y="465"/>
                </a:lnTo>
                <a:lnTo>
                  <a:pt x="655" y="462"/>
                </a:lnTo>
                <a:lnTo>
                  <a:pt x="660" y="461"/>
                </a:lnTo>
                <a:lnTo>
                  <a:pt x="664" y="461"/>
                </a:lnTo>
                <a:lnTo>
                  <a:pt x="668" y="460"/>
                </a:lnTo>
                <a:lnTo>
                  <a:pt x="672" y="460"/>
                </a:lnTo>
                <a:lnTo>
                  <a:pt x="675" y="460"/>
                </a:lnTo>
                <a:lnTo>
                  <a:pt x="679" y="461"/>
                </a:lnTo>
                <a:lnTo>
                  <a:pt x="682" y="462"/>
                </a:lnTo>
                <a:lnTo>
                  <a:pt x="686" y="465"/>
                </a:lnTo>
                <a:lnTo>
                  <a:pt x="689" y="468"/>
                </a:lnTo>
                <a:lnTo>
                  <a:pt x="691" y="472"/>
                </a:lnTo>
                <a:lnTo>
                  <a:pt x="694" y="476"/>
                </a:lnTo>
                <a:lnTo>
                  <a:pt x="697" y="481"/>
                </a:lnTo>
                <a:lnTo>
                  <a:pt x="699" y="488"/>
                </a:lnTo>
                <a:lnTo>
                  <a:pt x="702" y="495"/>
                </a:lnTo>
                <a:lnTo>
                  <a:pt x="704" y="504"/>
                </a:lnTo>
                <a:lnTo>
                  <a:pt x="705" y="513"/>
                </a:lnTo>
                <a:lnTo>
                  <a:pt x="708" y="524"/>
                </a:lnTo>
                <a:lnTo>
                  <a:pt x="710" y="537"/>
                </a:lnTo>
                <a:lnTo>
                  <a:pt x="711" y="550"/>
                </a:lnTo>
                <a:lnTo>
                  <a:pt x="713" y="565"/>
                </a:lnTo>
                <a:lnTo>
                  <a:pt x="716" y="583"/>
                </a:lnTo>
                <a:lnTo>
                  <a:pt x="718" y="600"/>
                </a:lnTo>
                <a:lnTo>
                  <a:pt x="720" y="621"/>
                </a:lnTo>
                <a:lnTo>
                  <a:pt x="723" y="643"/>
                </a:lnTo>
                <a:lnTo>
                  <a:pt x="725" y="666"/>
                </a:lnTo>
                <a:lnTo>
                  <a:pt x="727" y="693"/>
                </a:lnTo>
                <a:lnTo>
                  <a:pt x="731" y="721"/>
                </a:lnTo>
                <a:lnTo>
                  <a:pt x="733" y="750"/>
                </a:lnTo>
                <a:lnTo>
                  <a:pt x="737" y="781"/>
                </a:lnTo>
                <a:lnTo>
                  <a:pt x="740" y="813"/>
                </a:lnTo>
                <a:lnTo>
                  <a:pt x="743" y="846"/>
                </a:lnTo>
                <a:lnTo>
                  <a:pt x="748" y="881"/>
                </a:lnTo>
                <a:lnTo>
                  <a:pt x="752" y="914"/>
                </a:lnTo>
                <a:lnTo>
                  <a:pt x="756" y="949"/>
                </a:lnTo>
                <a:lnTo>
                  <a:pt x="760" y="984"/>
                </a:lnTo>
                <a:lnTo>
                  <a:pt x="764" y="1017"/>
                </a:lnTo>
                <a:lnTo>
                  <a:pt x="769" y="1051"/>
                </a:lnTo>
                <a:lnTo>
                  <a:pt x="774" y="1083"/>
                </a:lnTo>
                <a:lnTo>
                  <a:pt x="778" y="1116"/>
                </a:lnTo>
                <a:lnTo>
                  <a:pt x="783" y="1146"/>
                </a:lnTo>
                <a:lnTo>
                  <a:pt x="787" y="1174"/>
                </a:lnTo>
                <a:lnTo>
                  <a:pt x="792" y="1202"/>
                </a:lnTo>
                <a:lnTo>
                  <a:pt x="797" y="1227"/>
                </a:lnTo>
                <a:lnTo>
                  <a:pt x="803" y="1253"/>
                </a:lnTo>
                <a:lnTo>
                  <a:pt x="807" y="1276"/>
                </a:lnTo>
                <a:lnTo>
                  <a:pt x="812" y="1298"/>
                </a:lnTo>
                <a:lnTo>
                  <a:pt x="816" y="1319"/>
                </a:lnTo>
                <a:lnTo>
                  <a:pt x="821" y="1337"/>
                </a:lnTo>
                <a:lnTo>
                  <a:pt x="826" y="1356"/>
                </a:lnTo>
                <a:lnTo>
                  <a:pt x="830" y="1373"/>
                </a:lnTo>
                <a:lnTo>
                  <a:pt x="835" y="1389"/>
                </a:lnTo>
                <a:lnTo>
                  <a:pt x="838" y="1403"/>
                </a:lnTo>
                <a:lnTo>
                  <a:pt x="843" y="1417"/>
                </a:lnTo>
                <a:lnTo>
                  <a:pt x="847" y="1430"/>
                </a:lnTo>
                <a:lnTo>
                  <a:pt x="851" y="1440"/>
                </a:lnTo>
                <a:lnTo>
                  <a:pt x="855" y="1451"/>
                </a:lnTo>
                <a:lnTo>
                  <a:pt x="858" y="1461"/>
                </a:lnTo>
                <a:lnTo>
                  <a:pt x="862" y="1469"/>
                </a:lnTo>
                <a:lnTo>
                  <a:pt x="865" y="1477"/>
                </a:lnTo>
                <a:lnTo>
                  <a:pt x="869" y="1484"/>
                </a:lnTo>
                <a:lnTo>
                  <a:pt x="872" y="1490"/>
                </a:lnTo>
                <a:lnTo>
                  <a:pt x="875" y="1496"/>
                </a:lnTo>
                <a:lnTo>
                  <a:pt x="878" y="1500"/>
                </a:lnTo>
                <a:lnTo>
                  <a:pt x="881" y="1505"/>
                </a:lnTo>
                <a:lnTo>
                  <a:pt x="885" y="1509"/>
                </a:lnTo>
                <a:lnTo>
                  <a:pt x="888" y="1512"/>
                </a:lnTo>
                <a:lnTo>
                  <a:pt x="892" y="1516"/>
                </a:lnTo>
                <a:lnTo>
                  <a:pt x="895" y="1518"/>
                </a:lnTo>
                <a:lnTo>
                  <a:pt x="899" y="1521"/>
                </a:lnTo>
                <a:lnTo>
                  <a:pt x="901" y="1524"/>
                </a:lnTo>
                <a:lnTo>
                  <a:pt x="904" y="1527"/>
                </a:lnTo>
                <a:lnTo>
                  <a:pt x="908" y="1531"/>
                </a:lnTo>
                <a:lnTo>
                  <a:pt x="911" y="1534"/>
                </a:lnTo>
                <a:lnTo>
                  <a:pt x="914" y="1539"/>
                </a:lnTo>
                <a:lnTo>
                  <a:pt x="917" y="1543"/>
                </a:lnTo>
                <a:lnTo>
                  <a:pt x="919" y="1549"/>
                </a:lnTo>
                <a:lnTo>
                  <a:pt x="922" y="1555"/>
                </a:lnTo>
                <a:lnTo>
                  <a:pt x="925" y="1563"/>
                </a:lnTo>
                <a:lnTo>
                  <a:pt x="928" y="1571"/>
                </a:lnTo>
                <a:lnTo>
                  <a:pt x="930" y="1580"/>
                </a:lnTo>
                <a:lnTo>
                  <a:pt x="931" y="1591"/>
                </a:lnTo>
                <a:lnTo>
                  <a:pt x="933" y="1602"/>
                </a:lnTo>
                <a:lnTo>
                  <a:pt x="936" y="1614"/>
                </a:lnTo>
                <a:lnTo>
                  <a:pt x="938" y="1627"/>
                </a:lnTo>
                <a:lnTo>
                  <a:pt x="939" y="1641"/>
                </a:lnTo>
                <a:lnTo>
                  <a:pt x="941" y="1653"/>
                </a:lnTo>
                <a:lnTo>
                  <a:pt x="944" y="1667"/>
                </a:lnTo>
                <a:lnTo>
                  <a:pt x="946" y="1681"/>
                </a:lnTo>
                <a:lnTo>
                  <a:pt x="948" y="1696"/>
                </a:lnTo>
                <a:lnTo>
                  <a:pt x="951" y="1710"/>
                </a:lnTo>
                <a:lnTo>
                  <a:pt x="953" y="1724"/>
                </a:lnTo>
                <a:lnTo>
                  <a:pt x="955" y="1738"/>
                </a:lnTo>
                <a:lnTo>
                  <a:pt x="959" y="1752"/>
                </a:lnTo>
                <a:lnTo>
                  <a:pt x="961" y="1765"/>
                </a:lnTo>
                <a:lnTo>
                  <a:pt x="965" y="1779"/>
                </a:lnTo>
                <a:lnTo>
                  <a:pt x="968" y="1792"/>
                </a:lnTo>
                <a:lnTo>
                  <a:pt x="972" y="1805"/>
                </a:lnTo>
                <a:lnTo>
                  <a:pt x="975" y="1819"/>
                </a:lnTo>
                <a:lnTo>
                  <a:pt x="979" y="1834"/>
                </a:lnTo>
                <a:lnTo>
                  <a:pt x="983" y="1848"/>
                </a:lnTo>
                <a:lnTo>
                  <a:pt x="987" y="1863"/>
                </a:lnTo>
                <a:lnTo>
                  <a:pt x="991" y="1878"/>
                </a:lnTo>
                <a:lnTo>
                  <a:pt x="995" y="1893"/>
                </a:lnTo>
                <a:lnTo>
                  <a:pt x="999" y="1909"/>
                </a:lnTo>
                <a:lnTo>
                  <a:pt x="1004" y="1926"/>
                </a:lnTo>
                <a:lnTo>
                  <a:pt x="1009" y="1943"/>
                </a:lnTo>
                <a:lnTo>
                  <a:pt x="1013" y="1960"/>
                </a:lnTo>
                <a:lnTo>
                  <a:pt x="1018" y="1978"/>
                </a:lnTo>
                <a:lnTo>
                  <a:pt x="1023" y="1996"/>
                </a:lnTo>
                <a:lnTo>
                  <a:pt x="1027" y="2014"/>
                </a:lnTo>
                <a:lnTo>
                  <a:pt x="1032" y="2032"/>
                </a:lnTo>
                <a:lnTo>
                  <a:pt x="1038" y="2050"/>
                </a:lnTo>
                <a:lnTo>
                  <a:pt x="1043" y="2067"/>
                </a:lnTo>
                <a:lnTo>
                  <a:pt x="1048" y="2084"/>
                </a:lnTo>
                <a:lnTo>
                  <a:pt x="1054" y="2102"/>
                </a:lnTo>
                <a:lnTo>
                  <a:pt x="1060" y="2118"/>
                </a:lnTo>
                <a:lnTo>
                  <a:pt x="1065" y="2133"/>
                </a:lnTo>
                <a:lnTo>
                  <a:pt x="1072" y="2148"/>
                </a:lnTo>
                <a:lnTo>
                  <a:pt x="1078" y="2162"/>
                </a:lnTo>
                <a:lnTo>
                  <a:pt x="1085" y="2176"/>
                </a:lnTo>
                <a:lnTo>
                  <a:pt x="1092" y="2189"/>
                </a:lnTo>
                <a:lnTo>
                  <a:pt x="1099" y="2200"/>
                </a:lnTo>
                <a:lnTo>
                  <a:pt x="1106" y="2212"/>
                </a:lnTo>
                <a:lnTo>
                  <a:pt x="1114" y="2222"/>
                </a:lnTo>
                <a:lnTo>
                  <a:pt x="1121" y="2232"/>
                </a:lnTo>
                <a:lnTo>
                  <a:pt x="1129" y="2241"/>
                </a:lnTo>
                <a:lnTo>
                  <a:pt x="1137" y="2249"/>
                </a:lnTo>
                <a:lnTo>
                  <a:pt x="1146" y="2257"/>
                </a:lnTo>
                <a:lnTo>
                  <a:pt x="1156" y="2263"/>
                </a:lnTo>
                <a:lnTo>
                  <a:pt x="1165" y="2269"/>
                </a:lnTo>
                <a:lnTo>
                  <a:pt x="1174" y="2274"/>
                </a:lnTo>
                <a:lnTo>
                  <a:pt x="1183" y="2279"/>
                </a:lnTo>
                <a:lnTo>
                  <a:pt x="1193" y="2282"/>
                </a:lnTo>
                <a:lnTo>
                  <a:pt x="1203" y="2286"/>
                </a:lnTo>
                <a:lnTo>
                  <a:pt x="1215" y="2288"/>
                </a:lnTo>
                <a:lnTo>
                  <a:pt x="1226" y="2291"/>
                </a:lnTo>
                <a:lnTo>
                  <a:pt x="1238" y="2293"/>
                </a:lnTo>
                <a:lnTo>
                  <a:pt x="1251" y="2294"/>
                </a:lnTo>
                <a:lnTo>
                  <a:pt x="1263" y="2294"/>
                </a:lnTo>
                <a:lnTo>
                  <a:pt x="1276" y="2295"/>
                </a:lnTo>
                <a:lnTo>
                  <a:pt x="1290" y="2295"/>
                </a:lnTo>
                <a:lnTo>
                  <a:pt x="1304" y="2295"/>
                </a:lnTo>
                <a:lnTo>
                  <a:pt x="1319" y="2295"/>
                </a:lnTo>
                <a:lnTo>
                  <a:pt x="1334" y="2295"/>
                </a:lnTo>
                <a:lnTo>
                  <a:pt x="1349" y="2295"/>
                </a:lnTo>
                <a:lnTo>
                  <a:pt x="1365" y="2294"/>
                </a:lnTo>
                <a:lnTo>
                  <a:pt x="1381" y="2294"/>
                </a:lnTo>
                <a:lnTo>
                  <a:pt x="1398" y="2293"/>
                </a:lnTo>
                <a:lnTo>
                  <a:pt x="1415" y="2292"/>
                </a:lnTo>
                <a:lnTo>
                  <a:pt x="1431" y="2292"/>
                </a:lnTo>
                <a:lnTo>
                  <a:pt x="1447" y="2291"/>
                </a:lnTo>
                <a:lnTo>
                  <a:pt x="1464" y="2289"/>
                </a:lnTo>
                <a:lnTo>
                  <a:pt x="1480" y="2288"/>
                </a:lnTo>
                <a:lnTo>
                  <a:pt x="1495" y="2286"/>
                </a:lnTo>
                <a:lnTo>
                  <a:pt x="1510" y="2285"/>
                </a:lnTo>
                <a:lnTo>
                  <a:pt x="1524" y="2284"/>
                </a:lnTo>
                <a:lnTo>
                  <a:pt x="1538" y="2281"/>
                </a:lnTo>
                <a:lnTo>
                  <a:pt x="1552" y="2280"/>
                </a:lnTo>
                <a:lnTo>
                  <a:pt x="1563" y="2279"/>
                </a:lnTo>
                <a:lnTo>
                  <a:pt x="1576" y="2277"/>
                </a:lnTo>
                <a:lnTo>
                  <a:pt x="1588" y="2276"/>
                </a:lnTo>
                <a:lnTo>
                  <a:pt x="1598" y="2273"/>
                </a:lnTo>
                <a:lnTo>
                  <a:pt x="1610" y="2272"/>
                </a:lnTo>
                <a:lnTo>
                  <a:pt x="1619" y="2271"/>
                </a:lnTo>
                <a:lnTo>
                  <a:pt x="1629" y="2270"/>
                </a:lnTo>
                <a:lnTo>
                  <a:pt x="1640" y="2269"/>
                </a:lnTo>
                <a:lnTo>
                  <a:pt x="1649" y="2267"/>
                </a:lnTo>
                <a:lnTo>
                  <a:pt x="1658" y="2267"/>
                </a:lnTo>
                <a:lnTo>
                  <a:pt x="1667" y="2266"/>
                </a:lnTo>
                <a:lnTo>
                  <a:pt x="1677" y="2266"/>
                </a:lnTo>
                <a:lnTo>
                  <a:pt x="1686" y="2267"/>
                </a:lnTo>
                <a:lnTo>
                  <a:pt x="1694" y="2267"/>
                </a:lnTo>
                <a:lnTo>
                  <a:pt x="1703" y="2269"/>
                </a:lnTo>
                <a:lnTo>
                  <a:pt x="1713" y="2269"/>
                </a:lnTo>
                <a:lnTo>
                  <a:pt x="1721" y="2270"/>
                </a:lnTo>
                <a:lnTo>
                  <a:pt x="1730" y="2271"/>
                </a:lnTo>
                <a:lnTo>
                  <a:pt x="1738" y="2272"/>
                </a:lnTo>
                <a:lnTo>
                  <a:pt x="1746" y="2273"/>
                </a:lnTo>
                <a:lnTo>
                  <a:pt x="1754" y="2274"/>
                </a:lnTo>
                <a:lnTo>
                  <a:pt x="1762" y="2276"/>
                </a:lnTo>
                <a:lnTo>
                  <a:pt x="1770" y="2277"/>
                </a:lnTo>
                <a:lnTo>
                  <a:pt x="1779" y="2278"/>
                </a:lnTo>
                <a:lnTo>
                  <a:pt x="1787" y="2279"/>
                </a:lnTo>
                <a:lnTo>
                  <a:pt x="1795" y="2280"/>
                </a:lnTo>
                <a:lnTo>
                  <a:pt x="1802" y="2281"/>
                </a:lnTo>
                <a:lnTo>
                  <a:pt x="1809" y="2281"/>
                </a:lnTo>
                <a:lnTo>
                  <a:pt x="1817" y="2282"/>
                </a:lnTo>
                <a:lnTo>
                  <a:pt x="1824" y="2284"/>
                </a:lnTo>
                <a:lnTo>
                  <a:pt x="1831" y="2285"/>
                </a:lnTo>
                <a:lnTo>
                  <a:pt x="1839" y="2286"/>
                </a:lnTo>
                <a:lnTo>
                  <a:pt x="1846" y="2287"/>
                </a:lnTo>
                <a:lnTo>
                  <a:pt x="1853" y="2288"/>
                </a:lnTo>
                <a:lnTo>
                  <a:pt x="1860" y="2289"/>
                </a:lnTo>
                <a:lnTo>
                  <a:pt x="1868" y="2292"/>
                </a:lnTo>
                <a:lnTo>
                  <a:pt x="1875" y="2294"/>
                </a:lnTo>
                <a:lnTo>
                  <a:pt x="1882" y="2296"/>
                </a:lnTo>
                <a:lnTo>
                  <a:pt x="1890" y="2299"/>
                </a:lnTo>
                <a:lnTo>
                  <a:pt x="1897" y="2302"/>
                </a:lnTo>
                <a:lnTo>
                  <a:pt x="1905" y="2306"/>
                </a:lnTo>
                <a:lnTo>
                  <a:pt x="1912" y="2309"/>
                </a:lnTo>
                <a:lnTo>
                  <a:pt x="1920" y="2313"/>
                </a:lnTo>
                <a:lnTo>
                  <a:pt x="1927" y="2317"/>
                </a:lnTo>
                <a:lnTo>
                  <a:pt x="1935" y="2322"/>
                </a:lnTo>
                <a:lnTo>
                  <a:pt x="1943" y="2327"/>
                </a:lnTo>
                <a:lnTo>
                  <a:pt x="1951" y="2332"/>
                </a:lnTo>
                <a:lnTo>
                  <a:pt x="1959" y="2338"/>
                </a:lnTo>
                <a:lnTo>
                  <a:pt x="1967" y="2344"/>
                </a:lnTo>
                <a:lnTo>
                  <a:pt x="1975" y="2350"/>
                </a:lnTo>
                <a:lnTo>
                  <a:pt x="1984" y="2357"/>
                </a:lnTo>
                <a:lnTo>
                  <a:pt x="1993" y="2364"/>
                </a:lnTo>
                <a:lnTo>
                  <a:pt x="2001" y="2371"/>
                </a:lnTo>
                <a:lnTo>
                  <a:pt x="2010" y="2378"/>
                </a:lnTo>
                <a:lnTo>
                  <a:pt x="2018" y="2386"/>
                </a:lnTo>
                <a:lnTo>
                  <a:pt x="2028" y="2393"/>
                </a:lnTo>
                <a:lnTo>
                  <a:pt x="2036" y="2400"/>
                </a:lnTo>
                <a:lnTo>
                  <a:pt x="2045" y="2408"/>
                </a:lnTo>
                <a:lnTo>
                  <a:pt x="2054" y="2415"/>
                </a:lnTo>
                <a:lnTo>
                  <a:pt x="2063" y="2422"/>
                </a:lnTo>
                <a:lnTo>
                  <a:pt x="2072" y="2428"/>
                </a:lnTo>
                <a:lnTo>
                  <a:pt x="2081" y="2435"/>
                </a:lnTo>
                <a:lnTo>
                  <a:pt x="2090" y="2441"/>
                </a:lnTo>
                <a:lnTo>
                  <a:pt x="2099" y="2448"/>
                </a:lnTo>
                <a:lnTo>
                  <a:pt x="2109" y="2453"/>
                </a:lnTo>
                <a:lnTo>
                  <a:pt x="2117" y="2459"/>
                </a:lnTo>
                <a:lnTo>
                  <a:pt x="2126" y="2463"/>
                </a:lnTo>
                <a:lnTo>
                  <a:pt x="2135" y="2467"/>
                </a:lnTo>
                <a:lnTo>
                  <a:pt x="2143" y="2471"/>
                </a:lnTo>
                <a:lnTo>
                  <a:pt x="2153" y="2475"/>
                </a:lnTo>
                <a:lnTo>
                  <a:pt x="2161" y="2478"/>
                </a:lnTo>
                <a:lnTo>
                  <a:pt x="2169" y="2481"/>
                </a:lnTo>
                <a:lnTo>
                  <a:pt x="2177" y="2483"/>
                </a:lnTo>
                <a:lnTo>
                  <a:pt x="2185" y="2485"/>
                </a:lnTo>
                <a:lnTo>
                  <a:pt x="2193" y="2486"/>
                </a:lnTo>
                <a:lnTo>
                  <a:pt x="2201" y="2488"/>
                </a:lnTo>
                <a:lnTo>
                  <a:pt x="2208" y="2489"/>
                </a:lnTo>
                <a:lnTo>
                  <a:pt x="2215" y="2489"/>
                </a:lnTo>
                <a:lnTo>
                  <a:pt x="2222" y="2489"/>
                </a:lnTo>
                <a:lnTo>
                  <a:pt x="2229" y="2489"/>
                </a:lnTo>
                <a:lnTo>
                  <a:pt x="2235" y="2488"/>
                </a:lnTo>
                <a:lnTo>
                  <a:pt x="2242" y="2486"/>
                </a:lnTo>
                <a:lnTo>
                  <a:pt x="2247" y="2484"/>
                </a:lnTo>
                <a:lnTo>
                  <a:pt x="2253" y="2481"/>
                </a:lnTo>
                <a:lnTo>
                  <a:pt x="2259" y="2477"/>
                </a:lnTo>
                <a:lnTo>
                  <a:pt x="2265" y="2473"/>
                </a:lnTo>
                <a:lnTo>
                  <a:pt x="2269" y="2468"/>
                </a:lnTo>
                <a:lnTo>
                  <a:pt x="2275" y="2462"/>
                </a:lnTo>
                <a:lnTo>
                  <a:pt x="2280" y="2455"/>
                </a:lnTo>
                <a:lnTo>
                  <a:pt x="2285" y="2448"/>
                </a:lnTo>
                <a:lnTo>
                  <a:pt x="2289" y="2439"/>
                </a:lnTo>
                <a:lnTo>
                  <a:pt x="2294" y="2431"/>
                </a:lnTo>
                <a:lnTo>
                  <a:pt x="2298" y="2420"/>
                </a:lnTo>
                <a:lnTo>
                  <a:pt x="2303" y="2411"/>
                </a:lnTo>
                <a:lnTo>
                  <a:pt x="2307" y="2401"/>
                </a:lnTo>
                <a:lnTo>
                  <a:pt x="2311" y="2390"/>
                </a:lnTo>
                <a:lnTo>
                  <a:pt x="2316" y="2380"/>
                </a:lnTo>
                <a:lnTo>
                  <a:pt x="2319" y="2369"/>
                </a:lnTo>
                <a:lnTo>
                  <a:pt x="2324" y="2358"/>
                </a:lnTo>
                <a:lnTo>
                  <a:pt x="2327" y="2349"/>
                </a:lnTo>
                <a:lnTo>
                  <a:pt x="2332" y="2338"/>
                </a:lnTo>
                <a:lnTo>
                  <a:pt x="2337" y="2329"/>
                </a:lnTo>
                <a:lnTo>
                  <a:pt x="2341" y="2320"/>
                </a:lnTo>
                <a:lnTo>
                  <a:pt x="2345" y="2311"/>
                </a:lnTo>
                <a:lnTo>
                  <a:pt x="2349" y="2303"/>
                </a:lnTo>
                <a:lnTo>
                  <a:pt x="2354" y="2296"/>
                </a:lnTo>
                <a:lnTo>
                  <a:pt x="2360" y="2289"/>
                </a:lnTo>
                <a:lnTo>
                  <a:pt x="2364" y="2284"/>
                </a:lnTo>
                <a:lnTo>
                  <a:pt x="2369" y="2279"/>
                </a:lnTo>
                <a:lnTo>
                  <a:pt x="2375" y="2274"/>
                </a:lnTo>
                <a:lnTo>
                  <a:pt x="2379" y="2271"/>
                </a:lnTo>
                <a:lnTo>
                  <a:pt x="2385" y="2267"/>
                </a:lnTo>
                <a:lnTo>
                  <a:pt x="2391" y="2265"/>
                </a:lnTo>
                <a:lnTo>
                  <a:pt x="2397" y="2263"/>
                </a:lnTo>
                <a:lnTo>
                  <a:pt x="2404" y="2263"/>
                </a:lnTo>
                <a:lnTo>
                  <a:pt x="2410" y="2262"/>
                </a:lnTo>
                <a:lnTo>
                  <a:pt x="2417" y="2263"/>
                </a:lnTo>
                <a:lnTo>
                  <a:pt x="2423" y="2264"/>
                </a:lnTo>
                <a:lnTo>
                  <a:pt x="2429" y="2266"/>
                </a:lnTo>
                <a:lnTo>
                  <a:pt x="2436" y="2269"/>
                </a:lnTo>
                <a:lnTo>
                  <a:pt x="2443" y="2271"/>
                </a:lnTo>
                <a:lnTo>
                  <a:pt x="2450" y="2274"/>
                </a:lnTo>
                <a:lnTo>
                  <a:pt x="2457" y="2279"/>
                </a:lnTo>
                <a:lnTo>
                  <a:pt x="2464" y="2282"/>
                </a:lnTo>
                <a:lnTo>
                  <a:pt x="2470" y="2287"/>
                </a:lnTo>
                <a:lnTo>
                  <a:pt x="2477" y="2293"/>
                </a:lnTo>
                <a:lnTo>
                  <a:pt x="2483" y="2298"/>
                </a:lnTo>
                <a:lnTo>
                  <a:pt x="2488" y="2303"/>
                </a:lnTo>
                <a:lnTo>
                  <a:pt x="2494" y="2308"/>
                </a:lnTo>
                <a:lnTo>
                  <a:pt x="2500" y="2314"/>
                </a:lnTo>
                <a:lnTo>
                  <a:pt x="2505" y="2320"/>
                </a:lnTo>
                <a:lnTo>
                  <a:pt x="2509" y="2324"/>
                </a:lnTo>
                <a:lnTo>
                  <a:pt x="2514" y="2330"/>
                </a:lnTo>
                <a:lnTo>
                  <a:pt x="2518" y="2335"/>
                </a:lnTo>
                <a:lnTo>
                  <a:pt x="2522" y="2338"/>
                </a:lnTo>
                <a:lnTo>
                  <a:pt x="2527" y="2343"/>
                </a:lnTo>
                <a:lnTo>
                  <a:pt x="2530" y="2345"/>
                </a:lnTo>
                <a:lnTo>
                  <a:pt x="2533" y="2347"/>
                </a:lnTo>
                <a:lnTo>
                  <a:pt x="2537" y="2349"/>
                </a:lnTo>
                <a:lnTo>
                  <a:pt x="2540" y="2350"/>
                </a:lnTo>
                <a:lnTo>
                  <a:pt x="2544" y="2349"/>
                </a:lnTo>
                <a:lnTo>
                  <a:pt x="2546" y="2347"/>
                </a:lnTo>
                <a:lnTo>
                  <a:pt x="2550" y="2345"/>
                </a:lnTo>
                <a:lnTo>
                  <a:pt x="2552" y="2340"/>
                </a:lnTo>
                <a:lnTo>
                  <a:pt x="2555" y="2336"/>
                </a:lnTo>
                <a:lnTo>
                  <a:pt x="2558" y="2330"/>
                </a:lnTo>
                <a:lnTo>
                  <a:pt x="2561" y="2323"/>
                </a:lnTo>
                <a:lnTo>
                  <a:pt x="2564" y="2314"/>
                </a:lnTo>
                <a:lnTo>
                  <a:pt x="2567" y="2305"/>
                </a:lnTo>
                <a:lnTo>
                  <a:pt x="2569" y="2294"/>
                </a:lnTo>
                <a:lnTo>
                  <a:pt x="2573" y="2282"/>
                </a:lnTo>
                <a:lnTo>
                  <a:pt x="2575" y="2270"/>
                </a:lnTo>
                <a:lnTo>
                  <a:pt x="2579" y="2256"/>
                </a:lnTo>
                <a:lnTo>
                  <a:pt x="2582" y="2241"/>
                </a:lnTo>
                <a:lnTo>
                  <a:pt x="2586" y="2226"/>
                </a:lnTo>
                <a:lnTo>
                  <a:pt x="2589" y="2208"/>
                </a:lnTo>
                <a:lnTo>
                  <a:pt x="2593" y="2190"/>
                </a:lnTo>
                <a:lnTo>
                  <a:pt x="2596" y="2170"/>
                </a:lnTo>
                <a:lnTo>
                  <a:pt x="2599" y="2150"/>
                </a:lnTo>
                <a:lnTo>
                  <a:pt x="2603" y="2128"/>
                </a:lnTo>
                <a:lnTo>
                  <a:pt x="2606" y="2105"/>
                </a:lnTo>
                <a:lnTo>
                  <a:pt x="2610" y="2082"/>
                </a:lnTo>
                <a:lnTo>
                  <a:pt x="2613" y="2057"/>
                </a:lnTo>
                <a:lnTo>
                  <a:pt x="2617" y="2031"/>
                </a:lnTo>
                <a:lnTo>
                  <a:pt x="2620" y="2004"/>
                </a:lnTo>
                <a:lnTo>
                  <a:pt x="2623" y="1975"/>
                </a:lnTo>
                <a:lnTo>
                  <a:pt x="2626" y="1947"/>
                </a:lnTo>
                <a:lnTo>
                  <a:pt x="2628" y="1916"/>
                </a:lnTo>
                <a:lnTo>
                  <a:pt x="2631" y="1885"/>
                </a:lnTo>
                <a:lnTo>
                  <a:pt x="2633" y="1853"/>
                </a:lnTo>
                <a:lnTo>
                  <a:pt x="2634" y="1820"/>
                </a:lnTo>
                <a:lnTo>
                  <a:pt x="2637" y="1787"/>
                </a:lnTo>
                <a:lnTo>
                  <a:pt x="2638" y="1754"/>
                </a:lnTo>
                <a:lnTo>
                  <a:pt x="2639" y="1722"/>
                </a:lnTo>
                <a:lnTo>
                  <a:pt x="2641" y="1688"/>
                </a:lnTo>
                <a:lnTo>
                  <a:pt x="2642" y="1657"/>
                </a:lnTo>
                <a:lnTo>
                  <a:pt x="2643" y="1626"/>
                </a:lnTo>
                <a:lnTo>
                  <a:pt x="2645" y="1595"/>
                </a:lnTo>
                <a:lnTo>
                  <a:pt x="2646" y="1565"/>
                </a:lnTo>
                <a:lnTo>
                  <a:pt x="2647" y="1538"/>
                </a:lnTo>
                <a:lnTo>
                  <a:pt x="2648" y="1511"/>
                </a:lnTo>
                <a:lnTo>
                  <a:pt x="2649" y="1487"/>
                </a:lnTo>
                <a:lnTo>
                  <a:pt x="2650" y="1463"/>
                </a:lnTo>
                <a:lnTo>
                  <a:pt x="2652" y="1441"/>
                </a:lnTo>
                <a:lnTo>
                  <a:pt x="2654" y="1421"/>
                </a:lnTo>
                <a:lnTo>
                  <a:pt x="2655" y="1401"/>
                </a:lnTo>
                <a:lnTo>
                  <a:pt x="2657" y="1382"/>
                </a:lnTo>
                <a:lnTo>
                  <a:pt x="2659" y="1365"/>
                </a:lnTo>
                <a:lnTo>
                  <a:pt x="2661" y="1350"/>
                </a:lnTo>
                <a:lnTo>
                  <a:pt x="2663" y="1335"/>
                </a:lnTo>
                <a:lnTo>
                  <a:pt x="2665" y="1321"/>
                </a:lnTo>
                <a:lnTo>
                  <a:pt x="2668" y="1307"/>
                </a:lnTo>
                <a:lnTo>
                  <a:pt x="2671" y="1295"/>
                </a:lnTo>
                <a:lnTo>
                  <a:pt x="2674" y="1284"/>
                </a:lnTo>
                <a:lnTo>
                  <a:pt x="2677" y="1273"/>
                </a:lnTo>
                <a:lnTo>
                  <a:pt x="2681" y="1263"/>
                </a:lnTo>
                <a:lnTo>
                  <a:pt x="2684" y="1254"/>
                </a:lnTo>
                <a:lnTo>
                  <a:pt x="2689" y="1246"/>
                </a:lnTo>
                <a:lnTo>
                  <a:pt x="2692" y="1237"/>
                </a:lnTo>
                <a:lnTo>
                  <a:pt x="2696" y="1231"/>
                </a:lnTo>
                <a:lnTo>
                  <a:pt x="2700" y="1224"/>
                </a:lnTo>
                <a:lnTo>
                  <a:pt x="2704" y="1218"/>
                </a:lnTo>
                <a:lnTo>
                  <a:pt x="2707" y="1212"/>
                </a:lnTo>
                <a:lnTo>
                  <a:pt x="2712" y="1207"/>
                </a:lnTo>
                <a:lnTo>
                  <a:pt x="2715" y="1203"/>
                </a:lnTo>
                <a:lnTo>
                  <a:pt x="2719" y="1198"/>
                </a:lnTo>
                <a:lnTo>
                  <a:pt x="2722" y="1195"/>
                </a:lnTo>
                <a:lnTo>
                  <a:pt x="2726" y="1192"/>
                </a:lnTo>
                <a:lnTo>
                  <a:pt x="2729" y="1189"/>
                </a:lnTo>
                <a:lnTo>
                  <a:pt x="2733" y="1186"/>
                </a:lnTo>
                <a:lnTo>
                  <a:pt x="2736" y="1184"/>
                </a:lnTo>
                <a:lnTo>
                  <a:pt x="2740" y="1183"/>
                </a:lnTo>
                <a:lnTo>
                  <a:pt x="2743" y="1182"/>
                </a:lnTo>
                <a:lnTo>
                  <a:pt x="2747" y="1181"/>
                </a:lnTo>
                <a:lnTo>
                  <a:pt x="2750" y="1181"/>
                </a:lnTo>
                <a:lnTo>
                  <a:pt x="2753" y="1181"/>
                </a:lnTo>
                <a:lnTo>
                  <a:pt x="2758" y="1181"/>
                </a:lnTo>
                <a:lnTo>
                  <a:pt x="2762" y="1181"/>
                </a:lnTo>
                <a:lnTo>
                  <a:pt x="2766" y="1182"/>
                </a:lnTo>
                <a:lnTo>
                  <a:pt x="2771" y="1183"/>
                </a:lnTo>
                <a:lnTo>
                  <a:pt x="2775" y="1185"/>
                </a:lnTo>
                <a:lnTo>
                  <a:pt x="2780" y="1188"/>
                </a:lnTo>
                <a:lnTo>
                  <a:pt x="2785" y="1190"/>
                </a:lnTo>
                <a:lnTo>
                  <a:pt x="2789" y="1195"/>
                </a:lnTo>
                <a:lnTo>
                  <a:pt x="2795" y="1199"/>
                </a:lnTo>
                <a:lnTo>
                  <a:pt x="2800" y="1206"/>
                </a:lnTo>
                <a:lnTo>
                  <a:pt x="2804" y="1214"/>
                </a:lnTo>
                <a:lnTo>
                  <a:pt x="2810" y="1224"/>
                </a:lnTo>
                <a:lnTo>
                  <a:pt x="2815" y="1234"/>
                </a:lnTo>
                <a:lnTo>
                  <a:pt x="2819" y="1247"/>
                </a:lnTo>
                <a:lnTo>
                  <a:pt x="2824" y="1262"/>
                </a:lnTo>
                <a:lnTo>
                  <a:pt x="2829" y="1279"/>
                </a:lnTo>
                <a:lnTo>
                  <a:pt x="2832" y="1299"/>
                </a:lnTo>
                <a:lnTo>
                  <a:pt x="2836" y="1320"/>
                </a:lnTo>
                <a:lnTo>
                  <a:pt x="2840" y="1344"/>
                </a:lnTo>
                <a:lnTo>
                  <a:pt x="2844" y="1370"/>
                </a:lnTo>
                <a:lnTo>
                  <a:pt x="2846" y="1396"/>
                </a:lnTo>
                <a:lnTo>
                  <a:pt x="2850" y="1425"/>
                </a:lnTo>
                <a:lnTo>
                  <a:pt x="2853" y="1455"/>
                </a:lnTo>
                <a:lnTo>
                  <a:pt x="2857" y="1487"/>
                </a:lnTo>
                <a:lnTo>
                  <a:pt x="2859" y="1519"/>
                </a:lnTo>
                <a:lnTo>
                  <a:pt x="2862" y="1553"/>
                </a:lnTo>
                <a:lnTo>
                  <a:pt x="2866" y="1587"/>
                </a:lnTo>
                <a:lnTo>
                  <a:pt x="2868" y="1622"/>
                </a:lnTo>
                <a:lnTo>
                  <a:pt x="2872" y="1657"/>
                </a:lnTo>
                <a:lnTo>
                  <a:pt x="2875" y="1693"/>
                </a:lnTo>
                <a:lnTo>
                  <a:pt x="2880" y="1729"/>
                </a:lnTo>
                <a:lnTo>
                  <a:pt x="2883" y="1763"/>
                </a:lnTo>
                <a:lnTo>
                  <a:pt x="2887" y="1799"/>
                </a:lnTo>
                <a:lnTo>
                  <a:pt x="2891" y="1834"/>
                </a:lnTo>
                <a:lnTo>
                  <a:pt x="2896" y="1869"/>
                </a:lnTo>
                <a:lnTo>
                  <a:pt x="2899" y="1902"/>
                </a:lnTo>
                <a:lnTo>
                  <a:pt x="2904" y="1935"/>
                </a:lnTo>
                <a:lnTo>
                  <a:pt x="2909" y="1967"/>
                </a:lnTo>
                <a:lnTo>
                  <a:pt x="2913" y="1997"/>
                </a:lnTo>
                <a:lnTo>
                  <a:pt x="2918" y="2026"/>
                </a:lnTo>
                <a:lnTo>
                  <a:pt x="2923" y="2053"/>
                </a:lnTo>
                <a:lnTo>
                  <a:pt x="2927" y="2079"/>
                </a:lnTo>
                <a:lnTo>
                  <a:pt x="2932" y="2102"/>
                </a:lnTo>
                <a:lnTo>
                  <a:pt x="2936" y="2123"/>
                </a:lnTo>
                <a:lnTo>
                  <a:pt x="2941" y="2142"/>
                </a:lnTo>
                <a:lnTo>
                  <a:pt x="2946" y="2160"/>
                </a:lnTo>
                <a:lnTo>
                  <a:pt x="2951" y="2176"/>
                </a:lnTo>
                <a:lnTo>
                  <a:pt x="2956" y="2191"/>
                </a:lnTo>
                <a:lnTo>
                  <a:pt x="2962" y="2204"/>
                </a:lnTo>
                <a:lnTo>
                  <a:pt x="2968" y="2216"/>
                </a:lnTo>
                <a:lnTo>
                  <a:pt x="2973" y="2227"/>
                </a:lnTo>
                <a:lnTo>
                  <a:pt x="2980" y="2237"/>
                </a:lnTo>
                <a:lnTo>
                  <a:pt x="2987" y="2247"/>
                </a:lnTo>
                <a:lnTo>
                  <a:pt x="2994" y="2255"/>
                </a:lnTo>
                <a:lnTo>
                  <a:pt x="3001" y="2263"/>
                </a:lnTo>
                <a:lnTo>
                  <a:pt x="3009" y="2271"/>
                </a:lnTo>
                <a:lnTo>
                  <a:pt x="3017" y="2278"/>
                </a:lnTo>
                <a:lnTo>
                  <a:pt x="3027" y="2284"/>
                </a:lnTo>
                <a:lnTo>
                  <a:pt x="3036" y="2289"/>
                </a:lnTo>
                <a:lnTo>
                  <a:pt x="3045" y="2295"/>
                </a:lnTo>
                <a:lnTo>
                  <a:pt x="3055" y="2300"/>
                </a:lnTo>
                <a:lnTo>
                  <a:pt x="3065" y="2305"/>
                </a:lnTo>
                <a:lnTo>
                  <a:pt x="3074" y="2309"/>
                </a:lnTo>
                <a:lnTo>
                  <a:pt x="3085" y="2313"/>
                </a:lnTo>
                <a:lnTo>
                  <a:pt x="3095" y="2315"/>
                </a:lnTo>
                <a:lnTo>
                  <a:pt x="3104" y="2317"/>
                </a:lnTo>
                <a:lnTo>
                  <a:pt x="3115" y="2320"/>
                </a:lnTo>
                <a:lnTo>
                  <a:pt x="3125" y="2321"/>
                </a:lnTo>
                <a:lnTo>
                  <a:pt x="3134" y="2322"/>
                </a:lnTo>
                <a:lnTo>
                  <a:pt x="3145" y="2323"/>
                </a:lnTo>
                <a:lnTo>
                  <a:pt x="3154" y="2323"/>
                </a:lnTo>
                <a:lnTo>
                  <a:pt x="3163" y="2322"/>
                </a:lnTo>
                <a:lnTo>
                  <a:pt x="3173" y="2322"/>
                </a:lnTo>
                <a:lnTo>
                  <a:pt x="3182" y="2321"/>
                </a:lnTo>
                <a:lnTo>
                  <a:pt x="3191" y="2320"/>
                </a:lnTo>
                <a:lnTo>
                  <a:pt x="3199" y="2318"/>
                </a:lnTo>
                <a:lnTo>
                  <a:pt x="3208" y="2317"/>
                </a:lnTo>
                <a:lnTo>
                  <a:pt x="3217" y="2315"/>
                </a:lnTo>
                <a:lnTo>
                  <a:pt x="3226" y="2314"/>
                </a:lnTo>
                <a:lnTo>
                  <a:pt x="3234" y="2313"/>
                </a:lnTo>
                <a:lnTo>
                  <a:pt x="3242" y="2310"/>
                </a:lnTo>
                <a:lnTo>
                  <a:pt x="3249" y="2309"/>
                </a:lnTo>
                <a:lnTo>
                  <a:pt x="3257" y="2308"/>
                </a:lnTo>
                <a:lnTo>
                  <a:pt x="3265" y="2307"/>
                </a:lnTo>
                <a:lnTo>
                  <a:pt x="3272" y="2305"/>
                </a:lnTo>
                <a:lnTo>
                  <a:pt x="3280" y="2303"/>
                </a:lnTo>
                <a:lnTo>
                  <a:pt x="3287" y="2303"/>
                </a:lnTo>
                <a:lnTo>
                  <a:pt x="3294" y="2302"/>
                </a:lnTo>
                <a:lnTo>
                  <a:pt x="3302" y="2301"/>
                </a:lnTo>
                <a:lnTo>
                  <a:pt x="3309" y="2301"/>
                </a:lnTo>
                <a:lnTo>
                  <a:pt x="3316" y="2300"/>
                </a:lnTo>
                <a:lnTo>
                  <a:pt x="3323" y="2300"/>
                </a:lnTo>
                <a:lnTo>
                  <a:pt x="3331" y="2300"/>
                </a:lnTo>
                <a:lnTo>
                  <a:pt x="3338" y="2300"/>
                </a:lnTo>
                <a:lnTo>
                  <a:pt x="3345" y="2300"/>
                </a:lnTo>
                <a:lnTo>
                  <a:pt x="3353" y="2301"/>
                </a:lnTo>
                <a:lnTo>
                  <a:pt x="3360" y="2301"/>
                </a:lnTo>
                <a:lnTo>
                  <a:pt x="3367" y="2302"/>
                </a:lnTo>
                <a:lnTo>
                  <a:pt x="3375" y="2302"/>
                </a:lnTo>
                <a:lnTo>
                  <a:pt x="3382" y="2303"/>
                </a:lnTo>
                <a:lnTo>
                  <a:pt x="3389" y="2305"/>
                </a:lnTo>
                <a:lnTo>
                  <a:pt x="3396" y="2305"/>
                </a:lnTo>
                <a:lnTo>
                  <a:pt x="3403" y="2306"/>
                </a:lnTo>
                <a:lnTo>
                  <a:pt x="3410" y="2307"/>
                </a:lnTo>
                <a:lnTo>
                  <a:pt x="3417" y="2307"/>
                </a:lnTo>
                <a:lnTo>
                  <a:pt x="3423" y="2307"/>
                </a:lnTo>
                <a:lnTo>
                  <a:pt x="3430" y="2308"/>
                </a:lnTo>
                <a:lnTo>
                  <a:pt x="3435" y="2308"/>
                </a:lnTo>
                <a:lnTo>
                  <a:pt x="3441" y="2308"/>
                </a:lnTo>
                <a:lnTo>
                  <a:pt x="3447" y="2307"/>
                </a:lnTo>
                <a:lnTo>
                  <a:pt x="3452" y="2306"/>
                </a:lnTo>
                <a:lnTo>
                  <a:pt x="3457" y="2305"/>
                </a:lnTo>
                <a:lnTo>
                  <a:pt x="3462" y="2303"/>
                </a:lnTo>
                <a:lnTo>
                  <a:pt x="3467" y="2301"/>
                </a:lnTo>
                <a:lnTo>
                  <a:pt x="3472" y="2298"/>
                </a:lnTo>
                <a:lnTo>
                  <a:pt x="3477" y="2294"/>
                </a:lnTo>
                <a:lnTo>
                  <a:pt x="3482" y="2291"/>
                </a:lnTo>
                <a:lnTo>
                  <a:pt x="3486" y="2285"/>
                </a:lnTo>
                <a:lnTo>
                  <a:pt x="3491" y="2279"/>
                </a:lnTo>
                <a:lnTo>
                  <a:pt x="3497" y="2273"/>
                </a:lnTo>
                <a:lnTo>
                  <a:pt x="3501" y="2265"/>
                </a:lnTo>
                <a:lnTo>
                  <a:pt x="3506" y="2257"/>
                </a:lnTo>
                <a:lnTo>
                  <a:pt x="3511" y="2248"/>
                </a:lnTo>
                <a:lnTo>
                  <a:pt x="3516" y="2237"/>
                </a:lnTo>
                <a:lnTo>
                  <a:pt x="3521" y="2226"/>
                </a:lnTo>
                <a:lnTo>
                  <a:pt x="3526" y="2214"/>
                </a:lnTo>
                <a:lnTo>
                  <a:pt x="3532" y="2201"/>
                </a:lnTo>
                <a:lnTo>
                  <a:pt x="3536" y="2189"/>
                </a:lnTo>
                <a:lnTo>
                  <a:pt x="3541" y="2175"/>
                </a:lnTo>
                <a:lnTo>
                  <a:pt x="3545" y="2161"/>
                </a:lnTo>
                <a:lnTo>
                  <a:pt x="3550" y="2146"/>
                </a:lnTo>
                <a:lnTo>
                  <a:pt x="3555" y="2130"/>
                </a:lnTo>
                <a:lnTo>
                  <a:pt x="3559" y="2113"/>
                </a:lnTo>
                <a:lnTo>
                  <a:pt x="3564" y="2097"/>
                </a:lnTo>
                <a:lnTo>
                  <a:pt x="3569" y="2080"/>
                </a:lnTo>
                <a:lnTo>
                  <a:pt x="3572" y="2062"/>
                </a:lnTo>
                <a:lnTo>
                  <a:pt x="3577" y="2044"/>
                </a:lnTo>
                <a:lnTo>
                  <a:pt x="3580" y="2025"/>
                </a:lnTo>
                <a:lnTo>
                  <a:pt x="3584" y="2007"/>
                </a:lnTo>
                <a:lnTo>
                  <a:pt x="3587" y="1987"/>
                </a:lnTo>
                <a:lnTo>
                  <a:pt x="3591" y="1966"/>
                </a:lnTo>
                <a:lnTo>
                  <a:pt x="3593" y="1945"/>
                </a:lnTo>
                <a:lnTo>
                  <a:pt x="3595" y="1924"/>
                </a:lnTo>
                <a:lnTo>
                  <a:pt x="3598" y="1902"/>
                </a:lnTo>
                <a:lnTo>
                  <a:pt x="3599" y="1879"/>
                </a:lnTo>
                <a:lnTo>
                  <a:pt x="3600" y="1856"/>
                </a:lnTo>
                <a:lnTo>
                  <a:pt x="3601" y="1833"/>
                </a:lnTo>
                <a:lnTo>
                  <a:pt x="3601" y="1809"/>
                </a:lnTo>
                <a:lnTo>
                  <a:pt x="3601" y="1784"/>
                </a:lnTo>
                <a:lnTo>
                  <a:pt x="3601" y="1759"/>
                </a:lnTo>
                <a:lnTo>
                  <a:pt x="3601" y="1733"/>
                </a:lnTo>
                <a:lnTo>
                  <a:pt x="3600" y="1708"/>
                </a:lnTo>
                <a:lnTo>
                  <a:pt x="3598" y="1681"/>
                </a:lnTo>
                <a:lnTo>
                  <a:pt x="3596" y="1656"/>
                </a:lnTo>
                <a:lnTo>
                  <a:pt x="3594" y="1629"/>
                </a:lnTo>
                <a:lnTo>
                  <a:pt x="3592" y="1604"/>
                </a:lnTo>
                <a:lnTo>
                  <a:pt x="3589" y="1578"/>
                </a:lnTo>
                <a:lnTo>
                  <a:pt x="3587" y="1553"/>
                </a:lnTo>
                <a:lnTo>
                  <a:pt x="3584" y="1527"/>
                </a:lnTo>
                <a:lnTo>
                  <a:pt x="3580" y="1503"/>
                </a:lnTo>
                <a:lnTo>
                  <a:pt x="3577" y="1478"/>
                </a:lnTo>
                <a:lnTo>
                  <a:pt x="3573" y="1454"/>
                </a:lnTo>
                <a:lnTo>
                  <a:pt x="3570" y="1430"/>
                </a:lnTo>
                <a:lnTo>
                  <a:pt x="3565" y="1407"/>
                </a:lnTo>
                <a:lnTo>
                  <a:pt x="3562" y="1383"/>
                </a:lnTo>
                <a:lnTo>
                  <a:pt x="3557" y="1361"/>
                </a:lnTo>
                <a:lnTo>
                  <a:pt x="3554" y="1339"/>
                </a:lnTo>
                <a:lnTo>
                  <a:pt x="3549" y="1317"/>
                </a:lnTo>
                <a:lnTo>
                  <a:pt x="3544" y="1297"/>
                </a:lnTo>
                <a:lnTo>
                  <a:pt x="3540" y="1276"/>
                </a:lnTo>
                <a:lnTo>
                  <a:pt x="3535" y="1255"/>
                </a:lnTo>
                <a:lnTo>
                  <a:pt x="3530" y="1235"/>
                </a:lnTo>
                <a:lnTo>
                  <a:pt x="3526" y="1217"/>
                </a:lnTo>
                <a:lnTo>
                  <a:pt x="3521" y="1197"/>
                </a:lnTo>
                <a:lnTo>
                  <a:pt x="3516" y="1178"/>
                </a:lnTo>
                <a:lnTo>
                  <a:pt x="3512" y="1161"/>
                </a:lnTo>
                <a:lnTo>
                  <a:pt x="3507" y="1144"/>
                </a:lnTo>
                <a:lnTo>
                  <a:pt x="3503" y="1127"/>
                </a:lnTo>
                <a:lnTo>
                  <a:pt x="3498" y="1111"/>
                </a:lnTo>
                <a:lnTo>
                  <a:pt x="3493" y="1096"/>
                </a:lnTo>
                <a:lnTo>
                  <a:pt x="3489" y="1081"/>
                </a:lnTo>
                <a:lnTo>
                  <a:pt x="3485" y="1068"/>
                </a:lnTo>
                <a:lnTo>
                  <a:pt x="3481" y="1054"/>
                </a:lnTo>
                <a:lnTo>
                  <a:pt x="3477" y="1043"/>
                </a:lnTo>
                <a:lnTo>
                  <a:pt x="3472" y="1032"/>
                </a:lnTo>
                <a:lnTo>
                  <a:pt x="3469" y="1022"/>
                </a:lnTo>
                <a:lnTo>
                  <a:pt x="3466" y="1013"/>
                </a:lnTo>
                <a:lnTo>
                  <a:pt x="3463" y="1003"/>
                </a:lnTo>
                <a:lnTo>
                  <a:pt x="3460" y="994"/>
                </a:lnTo>
                <a:lnTo>
                  <a:pt x="3456" y="986"/>
                </a:lnTo>
                <a:lnTo>
                  <a:pt x="3454" y="978"/>
                </a:lnTo>
                <a:lnTo>
                  <a:pt x="3450" y="969"/>
                </a:lnTo>
                <a:lnTo>
                  <a:pt x="3448" y="959"/>
                </a:lnTo>
                <a:lnTo>
                  <a:pt x="3446" y="949"/>
                </a:lnTo>
                <a:lnTo>
                  <a:pt x="3444" y="937"/>
                </a:lnTo>
                <a:lnTo>
                  <a:pt x="3440" y="925"/>
                </a:lnTo>
                <a:lnTo>
                  <a:pt x="3438" y="911"/>
                </a:lnTo>
                <a:lnTo>
                  <a:pt x="3435" y="896"/>
                </a:lnTo>
                <a:lnTo>
                  <a:pt x="3433" y="878"/>
                </a:lnTo>
                <a:lnTo>
                  <a:pt x="3430" y="860"/>
                </a:lnTo>
                <a:lnTo>
                  <a:pt x="3427" y="839"/>
                </a:lnTo>
                <a:lnTo>
                  <a:pt x="3425" y="818"/>
                </a:lnTo>
                <a:lnTo>
                  <a:pt x="3423" y="796"/>
                </a:lnTo>
                <a:lnTo>
                  <a:pt x="3419" y="773"/>
                </a:lnTo>
                <a:lnTo>
                  <a:pt x="3417" y="750"/>
                </a:lnTo>
                <a:lnTo>
                  <a:pt x="3415" y="727"/>
                </a:lnTo>
                <a:lnTo>
                  <a:pt x="3413" y="703"/>
                </a:lnTo>
                <a:lnTo>
                  <a:pt x="3411" y="680"/>
                </a:lnTo>
                <a:lnTo>
                  <a:pt x="3409" y="657"/>
                </a:lnTo>
                <a:lnTo>
                  <a:pt x="3408" y="635"/>
                </a:lnTo>
                <a:lnTo>
                  <a:pt x="3405" y="614"/>
                </a:lnTo>
                <a:lnTo>
                  <a:pt x="3404" y="594"/>
                </a:lnTo>
                <a:lnTo>
                  <a:pt x="3403" y="576"/>
                </a:lnTo>
                <a:lnTo>
                  <a:pt x="3403" y="559"/>
                </a:lnTo>
                <a:lnTo>
                  <a:pt x="3402" y="541"/>
                </a:lnTo>
                <a:lnTo>
                  <a:pt x="3401" y="526"/>
                </a:lnTo>
                <a:lnTo>
                  <a:pt x="3400" y="511"/>
                </a:lnTo>
                <a:lnTo>
                  <a:pt x="3400" y="496"/>
                </a:lnTo>
                <a:lnTo>
                  <a:pt x="3398" y="482"/>
                </a:lnTo>
                <a:lnTo>
                  <a:pt x="3397" y="469"/>
                </a:lnTo>
                <a:lnTo>
                  <a:pt x="3396" y="457"/>
                </a:lnTo>
                <a:lnTo>
                  <a:pt x="3395" y="444"/>
                </a:lnTo>
                <a:lnTo>
                  <a:pt x="3394" y="431"/>
                </a:lnTo>
                <a:lnTo>
                  <a:pt x="3391" y="418"/>
                </a:lnTo>
                <a:lnTo>
                  <a:pt x="3389" y="407"/>
                </a:lnTo>
                <a:lnTo>
                  <a:pt x="3387" y="394"/>
                </a:lnTo>
                <a:lnTo>
                  <a:pt x="3384" y="382"/>
                </a:lnTo>
                <a:lnTo>
                  <a:pt x="3382" y="370"/>
                </a:lnTo>
                <a:lnTo>
                  <a:pt x="3379" y="358"/>
                </a:lnTo>
                <a:lnTo>
                  <a:pt x="3375" y="347"/>
                </a:lnTo>
                <a:lnTo>
                  <a:pt x="3372" y="336"/>
                </a:lnTo>
                <a:lnTo>
                  <a:pt x="3368" y="326"/>
                </a:lnTo>
                <a:lnTo>
                  <a:pt x="3365" y="315"/>
                </a:lnTo>
                <a:lnTo>
                  <a:pt x="3361" y="305"/>
                </a:lnTo>
                <a:lnTo>
                  <a:pt x="3357" y="296"/>
                </a:lnTo>
                <a:lnTo>
                  <a:pt x="3353" y="287"/>
                </a:lnTo>
                <a:lnTo>
                  <a:pt x="3350" y="279"/>
                </a:lnTo>
                <a:lnTo>
                  <a:pt x="3345" y="272"/>
                </a:lnTo>
                <a:lnTo>
                  <a:pt x="3342" y="265"/>
                </a:lnTo>
                <a:lnTo>
                  <a:pt x="3337" y="260"/>
                </a:lnTo>
                <a:lnTo>
                  <a:pt x="3334" y="254"/>
                </a:lnTo>
                <a:lnTo>
                  <a:pt x="3329" y="249"/>
                </a:lnTo>
                <a:lnTo>
                  <a:pt x="3324" y="246"/>
                </a:lnTo>
                <a:lnTo>
                  <a:pt x="3321" y="241"/>
                </a:lnTo>
                <a:lnTo>
                  <a:pt x="3316" y="239"/>
                </a:lnTo>
                <a:lnTo>
                  <a:pt x="3312" y="236"/>
                </a:lnTo>
                <a:lnTo>
                  <a:pt x="3307" y="234"/>
                </a:lnTo>
                <a:lnTo>
                  <a:pt x="3302" y="233"/>
                </a:lnTo>
                <a:lnTo>
                  <a:pt x="3298" y="232"/>
                </a:lnTo>
                <a:lnTo>
                  <a:pt x="3292" y="231"/>
                </a:lnTo>
                <a:lnTo>
                  <a:pt x="3287" y="231"/>
                </a:lnTo>
                <a:lnTo>
                  <a:pt x="3281" y="231"/>
                </a:lnTo>
                <a:lnTo>
                  <a:pt x="3277" y="232"/>
                </a:lnTo>
                <a:lnTo>
                  <a:pt x="3271" y="233"/>
                </a:lnTo>
                <a:lnTo>
                  <a:pt x="3265" y="234"/>
                </a:lnTo>
                <a:lnTo>
                  <a:pt x="3259" y="235"/>
                </a:lnTo>
                <a:lnTo>
                  <a:pt x="3252" y="238"/>
                </a:lnTo>
                <a:lnTo>
                  <a:pt x="3247" y="240"/>
                </a:lnTo>
                <a:lnTo>
                  <a:pt x="3240" y="242"/>
                </a:lnTo>
                <a:lnTo>
                  <a:pt x="3234" y="246"/>
                </a:lnTo>
                <a:lnTo>
                  <a:pt x="3227" y="248"/>
                </a:lnTo>
                <a:lnTo>
                  <a:pt x="3220" y="252"/>
                </a:lnTo>
                <a:lnTo>
                  <a:pt x="3212" y="255"/>
                </a:lnTo>
                <a:lnTo>
                  <a:pt x="3205" y="257"/>
                </a:lnTo>
                <a:lnTo>
                  <a:pt x="3197" y="261"/>
                </a:lnTo>
                <a:lnTo>
                  <a:pt x="3189" y="264"/>
                </a:lnTo>
                <a:lnTo>
                  <a:pt x="3181" y="268"/>
                </a:lnTo>
                <a:lnTo>
                  <a:pt x="3173" y="271"/>
                </a:lnTo>
                <a:lnTo>
                  <a:pt x="3164" y="275"/>
                </a:lnTo>
                <a:lnTo>
                  <a:pt x="3155" y="277"/>
                </a:lnTo>
                <a:lnTo>
                  <a:pt x="3147" y="279"/>
                </a:lnTo>
                <a:lnTo>
                  <a:pt x="3139" y="282"/>
                </a:lnTo>
                <a:lnTo>
                  <a:pt x="3131" y="284"/>
                </a:lnTo>
                <a:lnTo>
                  <a:pt x="3123" y="285"/>
                </a:lnTo>
                <a:lnTo>
                  <a:pt x="3114" y="286"/>
                </a:lnTo>
                <a:lnTo>
                  <a:pt x="3105" y="286"/>
                </a:lnTo>
                <a:lnTo>
                  <a:pt x="3099" y="285"/>
                </a:lnTo>
                <a:lnTo>
                  <a:pt x="3090" y="285"/>
                </a:lnTo>
                <a:lnTo>
                  <a:pt x="3082" y="283"/>
                </a:lnTo>
                <a:lnTo>
                  <a:pt x="3075" y="282"/>
                </a:lnTo>
                <a:lnTo>
                  <a:pt x="3067" y="280"/>
                </a:lnTo>
                <a:lnTo>
                  <a:pt x="3060" y="278"/>
                </a:lnTo>
                <a:lnTo>
                  <a:pt x="3053" y="277"/>
                </a:lnTo>
                <a:lnTo>
                  <a:pt x="3046" y="277"/>
                </a:lnTo>
                <a:lnTo>
                  <a:pt x="3038" y="277"/>
                </a:lnTo>
                <a:lnTo>
                  <a:pt x="3031" y="277"/>
                </a:lnTo>
                <a:lnTo>
                  <a:pt x="3024" y="278"/>
                </a:lnTo>
                <a:lnTo>
                  <a:pt x="3017" y="280"/>
                </a:lnTo>
                <a:lnTo>
                  <a:pt x="3011" y="285"/>
                </a:lnTo>
                <a:lnTo>
                  <a:pt x="3004" y="290"/>
                </a:lnTo>
                <a:lnTo>
                  <a:pt x="2997" y="296"/>
                </a:lnTo>
                <a:lnTo>
                  <a:pt x="2989" y="304"/>
                </a:lnTo>
                <a:lnTo>
                  <a:pt x="2982" y="312"/>
                </a:lnTo>
                <a:lnTo>
                  <a:pt x="2975" y="321"/>
                </a:lnTo>
                <a:lnTo>
                  <a:pt x="2968" y="330"/>
                </a:lnTo>
                <a:lnTo>
                  <a:pt x="2961" y="341"/>
                </a:lnTo>
                <a:lnTo>
                  <a:pt x="2955" y="351"/>
                </a:lnTo>
                <a:lnTo>
                  <a:pt x="2948" y="363"/>
                </a:lnTo>
                <a:lnTo>
                  <a:pt x="2942" y="373"/>
                </a:lnTo>
                <a:lnTo>
                  <a:pt x="2935" y="385"/>
                </a:lnTo>
                <a:lnTo>
                  <a:pt x="2929" y="396"/>
                </a:lnTo>
                <a:lnTo>
                  <a:pt x="2925" y="407"/>
                </a:lnTo>
                <a:lnTo>
                  <a:pt x="2919" y="417"/>
                </a:lnTo>
                <a:lnTo>
                  <a:pt x="2914" y="428"/>
                </a:lnTo>
                <a:lnTo>
                  <a:pt x="2910" y="437"/>
                </a:lnTo>
                <a:lnTo>
                  <a:pt x="2904" y="446"/>
                </a:lnTo>
                <a:lnTo>
                  <a:pt x="2899" y="454"/>
                </a:lnTo>
                <a:lnTo>
                  <a:pt x="2895" y="462"/>
                </a:lnTo>
                <a:lnTo>
                  <a:pt x="2890" y="469"/>
                </a:lnTo>
                <a:lnTo>
                  <a:pt x="2885" y="476"/>
                </a:lnTo>
                <a:lnTo>
                  <a:pt x="2880" y="483"/>
                </a:lnTo>
                <a:lnTo>
                  <a:pt x="2874" y="489"/>
                </a:lnTo>
                <a:lnTo>
                  <a:pt x="2868" y="494"/>
                </a:lnTo>
                <a:lnTo>
                  <a:pt x="2861" y="498"/>
                </a:lnTo>
                <a:lnTo>
                  <a:pt x="2854" y="502"/>
                </a:lnTo>
                <a:lnTo>
                  <a:pt x="2847" y="505"/>
                </a:lnTo>
                <a:lnTo>
                  <a:pt x="2839" y="508"/>
                </a:lnTo>
                <a:lnTo>
                  <a:pt x="2830" y="509"/>
                </a:lnTo>
                <a:lnTo>
                  <a:pt x="2822" y="510"/>
                </a:lnTo>
                <a:lnTo>
                  <a:pt x="2813" y="511"/>
                </a:lnTo>
                <a:lnTo>
                  <a:pt x="2802" y="512"/>
                </a:lnTo>
                <a:lnTo>
                  <a:pt x="2793" y="512"/>
                </a:lnTo>
                <a:lnTo>
                  <a:pt x="2784" y="512"/>
                </a:lnTo>
                <a:lnTo>
                  <a:pt x="2774" y="513"/>
                </a:lnTo>
                <a:lnTo>
                  <a:pt x="2764" y="513"/>
                </a:lnTo>
                <a:lnTo>
                  <a:pt x="2755" y="514"/>
                </a:lnTo>
                <a:lnTo>
                  <a:pt x="2745" y="516"/>
                </a:lnTo>
                <a:lnTo>
                  <a:pt x="2737" y="517"/>
                </a:lnTo>
                <a:lnTo>
                  <a:pt x="2728" y="519"/>
                </a:lnTo>
                <a:lnTo>
                  <a:pt x="2720" y="521"/>
                </a:lnTo>
                <a:lnTo>
                  <a:pt x="2712" y="524"/>
                </a:lnTo>
                <a:lnTo>
                  <a:pt x="2705" y="527"/>
                </a:lnTo>
                <a:lnTo>
                  <a:pt x="2698" y="532"/>
                </a:lnTo>
                <a:lnTo>
                  <a:pt x="2691" y="538"/>
                </a:lnTo>
                <a:lnTo>
                  <a:pt x="2684" y="543"/>
                </a:lnTo>
                <a:lnTo>
                  <a:pt x="2677" y="550"/>
                </a:lnTo>
                <a:lnTo>
                  <a:pt x="2671" y="559"/>
                </a:lnTo>
                <a:lnTo>
                  <a:pt x="2664" y="568"/>
                </a:lnTo>
                <a:lnTo>
                  <a:pt x="2659" y="578"/>
                </a:lnTo>
                <a:lnTo>
                  <a:pt x="2653" y="590"/>
                </a:lnTo>
                <a:lnTo>
                  <a:pt x="2647" y="604"/>
                </a:lnTo>
                <a:lnTo>
                  <a:pt x="2640" y="618"/>
                </a:lnTo>
                <a:lnTo>
                  <a:pt x="2634" y="634"/>
                </a:lnTo>
                <a:lnTo>
                  <a:pt x="2628" y="651"/>
                </a:lnTo>
                <a:lnTo>
                  <a:pt x="2624" y="669"/>
                </a:lnTo>
                <a:lnTo>
                  <a:pt x="2618" y="687"/>
                </a:lnTo>
                <a:lnTo>
                  <a:pt x="2612" y="706"/>
                </a:lnTo>
                <a:lnTo>
                  <a:pt x="2606" y="725"/>
                </a:lnTo>
                <a:lnTo>
                  <a:pt x="2602" y="745"/>
                </a:lnTo>
                <a:lnTo>
                  <a:pt x="2596" y="765"/>
                </a:lnTo>
                <a:lnTo>
                  <a:pt x="2591" y="783"/>
                </a:lnTo>
                <a:lnTo>
                  <a:pt x="2587" y="802"/>
                </a:lnTo>
                <a:lnTo>
                  <a:pt x="2582" y="820"/>
                </a:lnTo>
                <a:lnTo>
                  <a:pt x="2577" y="838"/>
                </a:lnTo>
                <a:lnTo>
                  <a:pt x="2573" y="854"/>
                </a:lnTo>
                <a:lnTo>
                  <a:pt x="2568" y="869"/>
                </a:lnTo>
                <a:lnTo>
                  <a:pt x="2564" y="883"/>
                </a:lnTo>
                <a:lnTo>
                  <a:pt x="2560" y="897"/>
                </a:lnTo>
                <a:lnTo>
                  <a:pt x="2555" y="908"/>
                </a:lnTo>
                <a:lnTo>
                  <a:pt x="2551" y="921"/>
                </a:lnTo>
                <a:lnTo>
                  <a:pt x="2546" y="932"/>
                </a:lnTo>
                <a:lnTo>
                  <a:pt x="2542" y="942"/>
                </a:lnTo>
                <a:lnTo>
                  <a:pt x="2537" y="951"/>
                </a:lnTo>
                <a:lnTo>
                  <a:pt x="2531" y="961"/>
                </a:lnTo>
                <a:lnTo>
                  <a:pt x="2525" y="969"/>
                </a:lnTo>
                <a:lnTo>
                  <a:pt x="2520" y="977"/>
                </a:lnTo>
                <a:lnTo>
                  <a:pt x="2513" y="984"/>
                </a:lnTo>
                <a:lnTo>
                  <a:pt x="2506" y="991"/>
                </a:lnTo>
                <a:lnTo>
                  <a:pt x="2499" y="996"/>
                </a:lnTo>
                <a:lnTo>
                  <a:pt x="2491" y="1002"/>
                </a:lnTo>
                <a:lnTo>
                  <a:pt x="2483" y="1008"/>
                </a:lnTo>
                <a:lnTo>
                  <a:pt x="2473" y="1014"/>
                </a:lnTo>
                <a:lnTo>
                  <a:pt x="2464" y="1018"/>
                </a:lnTo>
                <a:lnTo>
                  <a:pt x="2455" y="1024"/>
                </a:lnTo>
                <a:lnTo>
                  <a:pt x="2445" y="1029"/>
                </a:lnTo>
                <a:lnTo>
                  <a:pt x="2436" y="1035"/>
                </a:lnTo>
                <a:lnTo>
                  <a:pt x="2426" y="1039"/>
                </a:lnTo>
                <a:lnTo>
                  <a:pt x="2415" y="1045"/>
                </a:lnTo>
                <a:lnTo>
                  <a:pt x="2405" y="1051"/>
                </a:lnTo>
                <a:lnTo>
                  <a:pt x="2395" y="1057"/>
                </a:lnTo>
                <a:lnTo>
                  <a:pt x="2384" y="1063"/>
                </a:lnTo>
                <a:lnTo>
                  <a:pt x="2374" y="1069"/>
                </a:lnTo>
                <a:lnTo>
                  <a:pt x="2363" y="1076"/>
                </a:lnTo>
                <a:lnTo>
                  <a:pt x="2353" y="1082"/>
                </a:lnTo>
                <a:lnTo>
                  <a:pt x="2342" y="1089"/>
                </a:lnTo>
                <a:lnTo>
                  <a:pt x="2332" y="1096"/>
                </a:lnTo>
                <a:lnTo>
                  <a:pt x="2322" y="1102"/>
                </a:lnTo>
                <a:lnTo>
                  <a:pt x="2312" y="1108"/>
                </a:lnTo>
                <a:lnTo>
                  <a:pt x="2302" y="1113"/>
                </a:lnTo>
                <a:lnTo>
                  <a:pt x="2293" y="1118"/>
                </a:lnTo>
                <a:lnTo>
                  <a:pt x="2282" y="1123"/>
                </a:lnTo>
                <a:lnTo>
                  <a:pt x="2273" y="1126"/>
                </a:lnTo>
                <a:lnTo>
                  <a:pt x="2265" y="1129"/>
                </a:lnTo>
                <a:lnTo>
                  <a:pt x="2256" y="1131"/>
                </a:lnTo>
                <a:lnTo>
                  <a:pt x="2247" y="1132"/>
                </a:lnTo>
                <a:lnTo>
                  <a:pt x="2239" y="1132"/>
                </a:lnTo>
                <a:lnTo>
                  <a:pt x="2231" y="1131"/>
                </a:lnTo>
                <a:lnTo>
                  <a:pt x="2223" y="1129"/>
                </a:lnTo>
                <a:lnTo>
                  <a:pt x="2216" y="1125"/>
                </a:lnTo>
                <a:lnTo>
                  <a:pt x="2209" y="1120"/>
                </a:lnTo>
                <a:lnTo>
                  <a:pt x="2202" y="1116"/>
                </a:lnTo>
                <a:lnTo>
                  <a:pt x="2197" y="1109"/>
                </a:lnTo>
                <a:lnTo>
                  <a:pt x="2191" y="1101"/>
                </a:lnTo>
                <a:lnTo>
                  <a:pt x="2185" y="1093"/>
                </a:lnTo>
                <a:lnTo>
                  <a:pt x="2179" y="1082"/>
                </a:lnTo>
                <a:lnTo>
                  <a:pt x="2175" y="1072"/>
                </a:lnTo>
                <a:lnTo>
                  <a:pt x="2169" y="1059"/>
                </a:lnTo>
                <a:lnTo>
                  <a:pt x="2164" y="1046"/>
                </a:lnTo>
                <a:lnTo>
                  <a:pt x="2161" y="1031"/>
                </a:lnTo>
                <a:lnTo>
                  <a:pt x="2156" y="1016"/>
                </a:lnTo>
                <a:lnTo>
                  <a:pt x="2153" y="1000"/>
                </a:lnTo>
                <a:lnTo>
                  <a:pt x="2149" y="984"/>
                </a:lnTo>
                <a:lnTo>
                  <a:pt x="2146" y="966"/>
                </a:lnTo>
                <a:lnTo>
                  <a:pt x="2142" y="948"/>
                </a:lnTo>
                <a:lnTo>
                  <a:pt x="2140" y="929"/>
                </a:lnTo>
                <a:lnTo>
                  <a:pt x="2138" y="911"/>
                </a:lnTo>
                <a:lnTo>
                  <a:pt x="2134" y="891"/>
                </a:lnTo>
                <a:lnTo>
                  <a:pt x="2133" y="871"/>
                </a:lnTo>
                <a:lnTo>
                  <a:pt x="2131" y="853"/>
                </a:lnTo>
                <a:lnTo>
                  <a:pt x="2128" y="833"/>
                </a:lnTo>
                <a:lnTo>
                  <a:pt x="2127" y="813"/>
                </a:lnTo>
                <a:lnTo>
                  <a:pt x="2125" y="794"/>
                </a:lnTo>
                <a:lnTo>
                  <a:pt x="2124" y="774"/>
                </a:lnTo>
                <a:lnTo>
                  <a:pt x="2122" y="754"/>
                </a:lnTo>
                <a:lnTo>
                  <a:pt x="2121" y="735"/>
                </a:lnTo>
                <a:lnTo>
                  <a:pt x="2120" y="714"/>
                </a:lnTo>
                <a:lnTo>
                  <a:pt x="2118" y="694"/>
                </a:lnTo>
                <a:lnTo>
                  <a:pt x="2117" y="673"/>
                </a:lnTo>
                <a:lnTo>
                  <a:pt x="2116" y="652"/>
                </a:lnTo>
                <a:lnTo>
                  <a:pt x="2113" y="632"/>
                </a:lnTo>
                <a:lnTo>
                  <a:pt x="2111" y="611"/>
                </a:lnTo>
                <a:lnTo>
                  <a:pt x="2110" y="589"/>
                </a:lnTo>
                <a:lnTo>
                  <a:pt x="2107" y="567"/>
                </a:lnTo>
                <a:lnTo>
                  <a:pt x="2104" y="543"/>
                </a:lnTo>
                <a:lnTo>
                  <a:pt x="2102" y="521"/>
                </a:lnTo>
                <a:lnTo>
                  <a:pt x="2098" y="498"/>
                </a:lnTo>
                <a:lnTo>
                  <a:pt x="2095" y="476"/>
                </a:lnTo>
                <a:lnTo>
                  <a:pt x="2091" y="453"/>
                </a:lnTo>
                <a:lnTo>
                  <a:pt x="2088" y="431"/>
                </a:lnTo>
                <a:lnTo>
                  <a:pt x="2083" y="408"/>
                </a:lnTo>
                <a:lnTo>
                  <a:pt x="2078" y="386"/>
                </a:lnTo>
                <a:lnTo>
                  <a:pt x="2074" y="365"/>
                </a:lnTo>
                <a:lnTo>
                  <a:pt x="2069" y="343"/>
                </a:lnTo>
                <a:lnTo>
                  <a:pt x="2065" y="322"/>
                </a:lnTo>
                <a:lnTo>
                  <a:pt x="2059" y="302"/>
                </a:lnTo>
                <a:lnTo>
                  <a:pt x="2053" y="284"/>
                </a:lnTo>
                <a:lnTo>
                  <a:pt x="2047" y="264"/>
                </a:lnTo>
                <a:lnTo>
                  <a:pt x="2041" y="247"/>
                </a:lnTo>
                <a:lnTo>
                  <a:pt x="2034" y="229"/>
                </a:lnTo>
                <a:lnTo>
                  <a:pt x="2029" y="213"/>
                </a:lnTo>
                <a:lnTo>
                  <a:pt x="2022" y="197"/>
                </a:lnTo>
                <a:lnTo>
                  <a:pt x="2016" y="182"/>
                </a:lnTo>
                <a:lnTo>
                  <a:pt x="2009" y="168"/>
                </a:lnTo>
                <a:lnTo>
                  <a:pt x="2003" y="154"/>
                </a:lnTo>
                <a:lnTo>
                  <a:pt x="1997" y="141"/>
                </a:lnTo>
                <a:lnTo>
                  <a:pt x="1992" y="129"/>
                </a:lnTo>
                <a:lnTo>
                  <a:pt x="1986" y="117"/>
                </a:lnTo>
                <a:lnTo>
                  <a:pt x="1980" y="106"/>
                </a:lnTo>
                <a:lnTo>
                  <a:pt x="1975" y="95"/>
                </a:lnTo>
                <a:lnTo>
                  <a:pt x="1971" y="85"/>
                </a:lnTo>
                <a:lnTo>
                  <a:pt x="1966" y="75"/>
                </a:lnTo>
                <a:lnTo>
                  <a:pt x="1962" y="67"/>
                </a:lnTo>
                <a:lnTo>
                  <a:pt x="1958" y="58"/>
                </a:lnTo>
                <a:lnTo>
                  <a:pt x="1953" y="50"/>
                </a:lnTo>
                <a:lnTo>
                  <a:pt x="1950" y="42"/>
                </a:lnTo>
                <a:lnTo>
                  <a:pt x="1946" y="35"/>
                </a:lnTo>
                <a:lnTo>
                  <a:pt x="1943" y="28"/>
                </a:lnTo>
                <a:lnTo>
                  <a:pt x="1941" y="21"/>
                </a:lnTo>
                <a:lnTo>
                  <a:pt x="1937" y="14"/>
                </a:lnTo>
                <a:lnTo>
                  <a:pt x="1934" y="7"/>
                </a:lnTo>
                <a:lnTo>
                  <a:pt x="193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3" name="Freeform 211" descr="20%"/>
          <p:cNvSpPr>
            <a:spLocks/>
          </p:cNvSpPr>
          <p:nvPr/>
        </p:nvSpPr>
        <p:spPr bwMode="auto">
          <a:xfrm>
            <a:off x="6965950" y="1560513"/>
            <a:ext cx="227013" cy="428625"/>
          </a:xfrm>
          <a:custGeom>
            <a:avLst/>
            <a:gdLst>
              <a:gd name="T0" fmla="*/ 81 w 429"/>
              <a:gd name="T1" fmla="*/ 67 h 810"/>
              <a:gd name="T2" fmla="*/ 67 w 429"/>
              <a:gd name="T3" fmla="*/ 100 h 810"/>
              <a:gd name="T4" fmla="*/ 54 w 429"/>
              <a:gd name="T5" fmla="*/ 138 h 810"/>
              <a:gd name="T6" fmla="*/ 41 w 429"/>
              <a:gd name="T7" fmla="*/ 181 h 810"/>
              <a:gd name="T8" fmla="*/ 26 w 429"/>
              <a:gd name="T9" fmla="*/ 241 h 810"/>
              <a:gd name="T10" fmla="*/ 15 w 429"/>
              <a:gd name="T11" fmla="*/ 291 h 810"/>
              <a:gd name="T12" fmla="*/ 8 w 429"/>
              <a:gd name="T13" fmla="*/ 343 h 810"/>
              <a:gd name="T14" fmla="*/ 3 w 429"/>
              <a:gd name="T15" fmla="*/ 396 h 810"/>
              <a:gd name="T16" fmla="*/ 0 w 429"/>
              <a:gd name="T17" fmla="*/ 450 h 810"/>
              <a:gd name="T18" fmla="*/ 3 w 429"/>
              <a:gd name="T19" fmla="*/ 517 h 810"/>
              <a:gd name="T20" fmla="*/ 7 w 429"/>
              <a:gd name="T21" fmla="*/ 570 h 810"/>
              <a:gd name="T22" fmla="*/ 16 w 429"/>
              <a:gd name="T23" fmla="*/ 620 h 810"/>
              <a:gd name="T24" fmla="*/ 30 w 429"/>
              <a:gd name="T25" fmla="*/ 666 h 810"/>
              <a:gd name="T26" fmla="*/ 47 w 429"/>
              <a:gd name="T27" fmla="*/ 708 h 810"/>
              <a:gd name="T28" fmla="*/ 74 w 429"/>
              <a:gd name="T29" fmla="*/ 751 h 810"/>
              <a:gd name="T30" fmla="*/ 100 w 429"/>
              <a:gd name="T31" fmla="*/ 776 h 810"/>
              <a:gd name="T32" fmla="*/ 129 w 429"/>
              <a:gd name="T33" fmla="*/ 795 h 810"/>
              <a:gd name="T34" fmla="*/ 159 w 429"/>
              <a:gd name="T35" fmla="*/ 806 h 810"/>
              <a:gd name="T36" fmla="*/ 189 w 429"/>
              <a:gd name="T37" fmla="*/ 810 h 810"/>
              <a:gd name="T38" fmla="*/ 227 w 429"/>
              <a:gd name="T39" fmla="*/ 804 h 810"/>
              <a:gd name="T40" fmla="*/ 257 w 429"/>
              <a:gd name="T41" fmla="*/ 791 h 810"/>
              <a:gd name="T42" fmla="*/ 285 w 429"/>
              <a:gd name="T43" fmla="*/ 773 h 810"/>
              <a:gd name="T44" fmla="*/ 312 w 429"/>
              <a:gd name="T45" fmla="*/ 748 h 810"/>
              <a:gd name="T46" fmla="*/ 343 w 429"/>
              <a:gd name="T47" fmla="*/ 714 h 810"/>
              <a:gd name="T48" fmla="*/ 365 w 429"/>
              <a:gd name="T49" fmla="*/ 684 h 810"/>
              <a:gd name="T50" fmla="*/ 383 w 429"/>
              <a:gd name="T51" fmla="*/ 651 h 810"/>
              <a:gd name="T52" fmla="*/ 400 w 429"/>
              <a:gd name="T53" fmla="*/ 618 h 810"/>
              <a:gd name="T54" fmla="*/ 412 w 429"/>
              <a:gd name="T55" fmla="*/ 583 h 810"/>
              <a:gd name="T56" fmla="*/ 423 w 429"/>
              <a:gd name="T57" fmla="*/ 538 h 810"/>
              <a:gd name="T58" fmla="*/ 427 w 429"/>
              <a:gd name="T59" fmla="*/ 502 h 810"/>
              <a:gd name="T60" fmla="*/ 429 w 429"/>
              <a:gd name="T61" fmla="*/ 465 h 810"/>
              <a:gd name="T62" fmla="*/ 425 w 429"/>
              <a:gd name="T63" fmla="*/ 424 h 810"/>
              <a:gd name="T64" fmla="*/ 419 w 429"/>
              <a:gd name="T65" fmla="*/ 382 h 810"/>
              <a:gd name="T66" fmla="*/ 408 w 429"/>
              <a:gd name="T67" fmla="*/ 323 h 810"/>
              <a:gd name="T68" fmla="*/ 396 w 429"/>
              <a:gd name="T69" fmla="*/ 272 h 810"/>
              <a:gd name="T70" fmla="*/ 382 w 429"/>
              <a:gd name="T71" fmla="*/ 221 h 810"/>
              <a:gd name="T72" fmla="*/ 366 w 429"/>
              <a:gd name="T73" fmla="*/ 173 h 810"/>
              <a:gd name="T74" fmla="*/ 349 w 429"/>
              <a:gd name="T75" fmla="*/ 130 h 810"/>
              <a:gd name="T76" fmla="*/ 327 w 429"/>
              <a:gd name="T77" fmla="*/ 86 h 810"/>
              <a:gd name="T78" fmla="*/ 308 w 429"/>
              <a:gd name="T79" fmla="*/ 59 h 810"/>
              <a:gd name="T80" fmla="*/ 289 w 429"/>
              <a:gd name="T81" fmla="*/ 41 h 810"/>
              <a:gd name="T82" fmla="*/ 270 w 429"/>
              <a:gd name="T83" fmla="*/ 27 h 810"/>
              <a:gd name="T84" fmla="*/ 246 w 429"/>
              <a:gd name="T85" fmla="*/ 14 h 810"/>
              <a:gd name="T86" fmla="*/ 228 w 429"/>
              <a:gd name="T87" fmla="*/ 8 h 810"/>
              <a:gd name="T88" fmla="*/ 210 w 429"/>
              <a:gd name="T89" fmla="*/ 3 h 810"/>
              <a:gd name="T90" fmla="*/ 194 w 429"/>
              <a:gd name="T91" fmla="*/ 1 h 810"/>
              <a:gd name="T92" fmla="*/ 177 w 429"/>
              <a:gd name="T93" fmla="*/ 0 h 810"/>
              <a:gd name="T94" fmla="*/ 158 w 429"/>
              <a:gd name="T95" fmla="*/ 0 h 810"/>
              <a:gd name="T96" fmla="*/ 144 w 429"/>
              <a:gd name="T97" fmla="*/ 2 h 810"/>
              <a:gd name="T98" fmla="*/ 130 w 429"/>
              <a:gd name="T99" fmla="*/ 7 h 810"/>
              <a:gd name="T100" fmla="*/ 116 w 429"/>
              <a:gd name="T101" fmla="*/ 16 h 810"/>
              <a:gd name="T102" fmla="*/ 103 w 429"/>
              <a:gd name="T103" fmla="*/ 31 h 8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9"/>
              <a:gd name="T157" fmla="*/ 0 h 810"/>
              <a:gd name="T158" fmla="*/ 429 w 429"/>
              <a:gd name="T159" fmla="*/ 810 h 8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9" h="810">
                <a:moveTo>
                  <a:pt x="93" y="46"/>
                </a:moveTo>
                <a:lnTo>
                  <a:pt x="89" y="53"/>
                </a:lnTo>
                <a:lnTo>
                  <a:pt x="86" y="59"/>
                </a:lnTo>
                <a:lnTo>
                  <a:pt x="81" y="67"/>
                </a:lnTo>
                <a:lnTo>
                  <a:pt x="78" y="74"/>
                </a:lnTo>
                <a:lnTo>
                  <a:pt x="74" y="82"/>
                </a:lnTo>
                <a:lnTo>
                  <a:pt x="71" y="90"/>
                </a:lnTo>
                <a:lnTo>
                  <a:pt x="67" y="100"/>
                </a:lnTo>
                <a:lnTo>
                  <a:pt x="64" y="108"/>
                </a:lnTo>
                <a:lnTo>
                  <a:pt x="60" y="118"/>
                </a:lnTo>
                <a:lnTo>
                  <a:pt x="57" y="127"/>
                </a:lnTo>
                <a:lnTo>
                  <a:pt x="54" y="138"/>
                </a:lnTo>
                <a:lnTo>
                  <a:pt x="50" y="148"/>
                </a:lnTo>
                <a:lnTo>
                  <a:pt x="47" y="159"/>
                </a:lnTo>
                <a:lnTo>
                  <a:pt x="43" y="170"/>
                </a:lnTo>
                <a:lnTo>
                  <a:pt x="41" y="181"/>
                </a:lnTo>
                <a:lnTo>
                  <a:pt x="37" y="192"/>
                </a:lnTo>
                <a:lnTo>
                  <a:pt x="34" y="204"/>
                </a:lnTo>
                <a:lnTo>
                  <a:pt x="32" y="217"/>
                </a:lnTo>
                <a:lnTo>
                  <a:pt x="26" y="241"/>
                </a:lnTo>
                <a:lnTo>
                  <a:pt x="22" y="253"/>
                </a:lnTo>
                <a:lnTo>
                  <a:pt x="20" y="265"/>
                </a:lnTo>
                <a:lnTo>
                  <a:pt x="18" y="278"/>
                </a:lnTo>
                <a:lnTo>
                  <a:pt x="15" y="291"/>
                </a:lnTo>
                <a:lnTo>
                  <a:pt x="13" y="304"/>
                </a:lnTo>
                <a:lnTo>
                  <a:pt x="12" y="316"/>
                </a:lnTo>
                <a:lnTo>
                  <a:pt x="10" y="330"/>
                </a:lnTo>
                <a:lnTo>
                  <a:pt x="8" y="343"/>
                </a:lnTo>
                <a:lnTo>
                  <a:pt x="6" y="357"/>
                </a:lnTo>
                <a:lnTo>
                  <a:pt x="5" y="370"/>
                </a:lnTo>
                <a:lnTo>
                  <a:pt x="4" y="384"/>
                </a:lnTo>
                <a:lnTo>
                  <a:pt x="3" y="396"/>
                </a:lnTo>
                <a:lnTo>
                  <a:pt x="1" y="410"/>
                </a:lnTo>
                <a:lnTo>
                  <a:pt x="1" y="423"/>
                </a:lnTo>
                <a:lnTo>
                  <a:pt x="0" y="437"/>
                </a:lnTo>
                <a:lnTo>
                  <a:pt x="0" y="450"/>
                </a:lnTo>
                <a:lnTo>
                  <a:pt x="0" y="463"/>
                </a:lnTo>
                <a:lnTo>
                  <a:pt x="0" y="477"/>
                </a:lnTo>
                <a:lnTo>
                  <a:pt x="1" y="504"/>
                </a:lnTo>
                <a:lnTo>
                  <a:pt x="3" y="517"/>
                </a:lnTo>
                <a:lnTo>
                  <a:pt x="3" y="531"/>
                </a:lnTo>
                <a:lnTo>
                  <a:pt x="5" y="543"/>
                </a:lnTo>
                <a:lnTo>
                  <a:pt x="6" y="556"/>
                </a:lnTo>
                <a:lnTo>
                  <a:pt x="7" y="570"/>
                </a:lnTo>
                <a:lnTo>
                  <a:pt x="10" y="583"/>
                </a:lnTo>
                <a:lnTo>
                  <a:pt x="12" y="594"/>
                </a:lnTo>
                <a:lnTo>
                  <a:pt x="14" y="607"/>
                </a:lnTo>
                <a:lnTo>
                  <a:pt x="16" y="620"/>
                </a:lnTo>
                <a:lnTo>
                  <a:pt x="20" y="631"/>
                </a:lnTo>
                <a:lnTo>
                  <a:pt x="23" y="643"/>
                </a:lnTo>
                <a:lnTo>
                  <a:pt x="26" y="655"/>
                </a:lnTo>
                <a:lnTo>
                  <a:pt x="30" y="666"/>
                </a:lnTo>
                <a:lnTo>
                  <a:pt x="34" y="677"/>
                </a:lnTo>
                <a:lnTo>
                  <a:pt x="38" y="687"/>
                </a:lnTo>
                <a:lnTo>
                  <a:pt x="42" y="697"/>
                </a:lnTo>
                <a:lnTo>
                  <a:pt x="47" y="708"/>
                </a:lnTo>
                <a:lnTo>
                  <a:pt x="52" y="717"/>
                </a:lnTo>
                <a:lnTo>
                  <a:pt x="63" y="735"/>
                </a:lnTo>
                <a:lnTo>
                  <a:pt x="69" y="743"/>
                </a:lnTo>
                <a:lnTo>
                  <a:pt x="74" y="751"/>
                </a:lnTo>
                <a:lnTo>
                  <a:pt x="80" y="758"/>
                </a:lnTo>
                <a:lnTo>
                  <a:pt x="86" y="765"/>
                </a:lnTo>
                <a:lnTo>
                  <a:pt x="93" y="770"/>
                </a:lnTo>
                <a:lnTo>
                  <a:pt x="100" y="776"/>
                </a:lnTo>
                <a:lnTo>
                  <a:pt x="107" y="782"/>
                </a:lnTo>
                <a:lnTo>
                  <a:pt x="114" y="787"/>
                </a:lnTo>
                <a:lnTo>
                  <a:pt x="121" y="791"/>
                </a:lnTo>
                <a:lnTo>
                  <a:pt x="129" y="795"/>
                </a:lnTo>
                <a:lnTo>
                  <a:pt x="136" y="798"/>
                </a:lnTo>
                <a:lnTo>
                  <a:pt x="143" y="802"/>
                </a:lnTo>
                <a:lnTo>
                  <a:pt x="151" y="804"/>
                </a:lnTo>
                <a:lnTo>
                  <a:pt x="159" y="806"/>
                </a:lnTo>
                <a:lnTo>
                  <a:pt x="166" y="808"/>
                </a:lnTo>
                <a:lnTo>
                  <a:pt x="174" y="809"/>
                </a:lnTo>
                <a:lnTo>
                  <a:pt x="182" y="810"/>
                </a:lnTo>
                <a:lnTo>
                  <a:pt x="189" y="810"/>
                </a:lnTo>
                <a:lnTo>
                  <a:pt x="205" y="809"/>
                </a:lnTo>
                <a:lnTo>
                  <a:pt x="212" y="808"/>
                </a:lnTo>
                <a:lnTo>
                  <a:pt x="220" y="806"/>
                </a:lnTo>
                <a:lnTo>
                  <a:pt x="227" y="804"/>
                </a:lnTo>
                <a:lnTo>
                  <a:pt x="235" y="802"/>
                </a:lnTo>
                <a:lnTo>
                  <a:pt x="242" y="798"/>
                </a:lnTo>
                <a:lnTo>
                  <a:pt x="250" y="795"/>
                </a:lnTo>
                <a:lnTo>
                  <a:pt x="257" y="791"/>
                </a:lnTo>
                <a:lnTo>
                  <a:pt x="264" y="787"/>
                </a:lnTo>
                <a:lnTo>
                  <a:pt x="271" y="782"/>
                </a:lnTo>
                <a:lnTo>
                  <a:pt x="278" y="777"/>
                </a:lnTo>
                <a:lnTo>
                  <a:pt x="285" y="773"/>
                </a:lnTo>
                <a:lnTo>
                  <a:pt x="292" y="767"/>
                </a:lnTo>
                <a:lnTo>
                  <a:pt x="299" y="761"/>
                </a:lnTo>
                <a:lnTo>
                  <a:pt x="306" y="755"/>
                </a:lnTo>
                <a:lnTo>
                  <a:pt x="312" y="748"/>
                </a:lnTo>
                <a:lnTo>
                  <a:pt x="319" y="743"/>
                </a:lnTo>
                <a:lnTo>
                  <a:pt x="324" y="736"/>
                </a:lnTo>
                <a:lnTo>
                  <a:pt x="331" y="729"/>
                </a:lnTo>
                <a:lnTo>
                  <a:pt x="343" y="714"/>
                </a:lnTo>
                <a:lnTo>
                  <a:pt x="349" y="707"/>
                </a:lnTo>
                <a:lnTo>
                  <a:pt x="353" y="699"/>
                </a:lnTo>
                <a:lnTo>
                  <a:pt x="359" y="692"/>
                </a:lnTo>
                <a:lnTo>
                  <a:pt x="365" y="684"/>
                </a:lnTo>
                <a:lnTo>
                  <a:pt x="370" y="675"/>
                </a:lnTo>
                <a:lnTo>
                  <a:pt x="374" y="667"/>
                </a:lnTo>
                <a:lnTo>
                  <a:pt x="379" y="659"/>
                </a:lnTo>
                <a:lnTo>
                  <a:pt x="383" y="651"/>
                </a:lnTo>
                <a:lnTo>
                  <a:pt x="388" y="643"/>
                </a:lnTo>
                <a:lnTo>
                  <a:pt x="392" y="635"/>
                </a:lnTo>
                <a:lnTo>
                  <a:pt x="396" y="626"/>
                </a:lnTo>
                <a:lnTo>
                  <a:pt x="400" y="618"/>
                </a:lnTo>
                <a:lnTo>
                  <a:pt x="403" y="608"/>
                </a:lnTo>
                <a:lnTo>
                  <a:pt x="407" y="600"/>
                </a:lnTo>
                <a:lnTo>
                  <a:pt x="410" y="591"/>
                </a:lnTo>
                <a:lnTo>
                  <a:pt x="412" y="583"/>
                </a:lnTo>
                <a:lnTo>
                  <a:pt x="415" y="574"/>
                </a:lnTo>
                <a:lnTo>
                  <a:pt x="417" y="564"/>
                </a:lnTo>
                <a:lnTo>
                  <a:pt x="422" y="547"/>
                </a:lnTo>
                <a:lnTo>
                  <a:pt x="423" y="538"/>
                </a:lnTo>
                <a:lnTo>
                  <a:pt x="425" y="528"/>
                </a:lnTo>
                <a:lnTo>
                  <a:pt x="426" y="520"/>
                </a:lnTo>
                <a:lnTo>
                  <a:pt x="427" y="511"/>
                </a:lnTo>
                <a:lnTo>
                  <a:pt x="427" y="502"/>
                </a:lnTo>
                <a:lnTo>
                  <a:pt x="429" y="492"/>
                </a:lnTo>
                <a:lnTo>
                  <a:pt x="429" y="483"/>
                </a:lnTo>
                <a:lnTo>
                  <a:pt x="429" y="474"/>
                </a:lnTo>
                <a:lnTo>
                  <a:pt x="429" y="465"/>
                </a:lnTo>
                <a:lnTo>
                  <a:pt x="427" y="454"/>
                </a:lnTo>
                <a:lnTo>
                  <a:pt x="427" y="445"/>
                </a:lnTo>
                <a:lnTo>
                  <a:pt x="426" y="434"/>
                </a:lnTo>
                <a:lnTo>
                  <a:pt x="425" y="424"/>
                </a:lnTo>
                <a:lnTo>
                  <a:pt x="424" y="415"/>
                </a:lnTo>
                <a:lnTo>
                  <a:pt x="423" y="404"/>
                </a:lnTo>
                <a:lnTo>
                  <a:pt x="422" y="393"/>
                </a:lnTo>
                <a:lnTo>
                  <a:pt x="419" y="382"/>
                </a:lnTo>
                <a:lnTo>
                  <a:pt x="418" y="371"/>
                </a:lnTo>
                <a:lnTo>
                  <a:pt x="414" y="348"/>
                </a:lnTo>
                <a:lnTo>
                  <a:pt x="411" y="336"/>
                </a:lnTo>
                <a:lnTo>
                  <a:pt x="408" y="323"/>
                </a:lnTo>
                <a:lnTo>
                  <a:pt x="405" y="311"/>
                </a:lnTo>
                <a:lnTo>
                  <a:pt x="403" y="299"/>
                </a:lnTo>
                <a:lnTo>
                  <a:pt x="400" y="286"/>
                </a:lnTo>
                <a:lnTo>
                  <a:pt x="396" y="272"/>
                </a:lnTo>
                <a:lnTo>
                  <a:pt x="393" y="260"/>
                </a:lnTo>
                <a:lnTo>
                  <a:pt x="389" y="247"/>
                </a:lnTo>
                <a:lnTo>
                  <a:pt x="386" y="234"/>
                </a:lnTo>
                <a:lnTo>
                  <a:pt x="382" y="221"/>
                </a:lnTo>
                <a:lnTo>
                  <a:pt x="379" y="210"/>
                </a:lnTo>
                <a:lnTo>
                  <a:pt x="374" y="197"/>
                </a:lnTo>
                <a:lnTo>
                  <a:pt x="371" y="185"/>
                </a:lnTo>
                <a:lnTo>
                  <a:pt x="366" y="173"/>
                </a:lnTo>
                <a:lnTo>
                  <a:pt x="363" y="161"/>
                </a:lnTo>
                <a:lnTo>
                  <a:pt x="358" y="151"/>
                </a:lnTo>
                <a:lnTo>
                  <a:pt x="353" y="140"/>
                </a:lnTo>
                <a:lnTo>
                  <a:pt x="349" y="130"/>
                </a:lnTo>
                <a:lnTo>
                  <a:pt x="341" y="110"/>
                </a:lnTo>
                <a:lnTo>
                  <a:pt x="336" y="102"/>
                </a:lnTo>
                <a:lnTo>
                  <a:pt x="331" y="93"/>
                </a:lnTo>
                <a:lnTo>
                  <a:pt x="327" y="86"/>
                </a:lnTo>
                <a:lnTo>
                  <a:pt x="322" y="79"/>
                </a:lnTo>
                <a:lnTo>
                  <a:pt x="317" y="72"/>
                </a:lnTo>
                <a:lnTo>
                  <a:pt x="313" y="65"/>
                </a:lnTo>
                <a:lnTo>
                  <a:pt x="308" y="59"/>
                </a:lnTo>
                <a:lnTo>
                  <a:pt x="304" y="54"/>
                </a:lnTo>
                <a:lnTo>
                  <a:pt x="298" y="49"/>
                </a:lnTo>
                <a:lnTo>
                  <a:pt x="293" y="44"/>
                </a:lnTo>
                <a:lnTo>
                  <a:pt x="289" y="41"/>
                </a:lnTo>
                <a:lnTo>
                  <a:pt x="284" y="36"/>
                </a:lnTo>
                <a:lnTo>
                  <a:pt x="279" y="32"/>
                </a:lnTo>
                <a:lnTo>
                  <a:pt x="275" y="29"/>
                </a:lnTo>
                <a:lnTo>
                  <a:pt x="270" y="27"/>
                </a:lnTo>
                <a:lnTo>
                  <a:pt x="265" y="23"/>
                </a:lnTo>
                <a:lnTo>
                  <a:pt x="261" y="21"/>
                </a:lnTo>
                <a:lnTo>
                  <a:pt x="255" y="19"/>
                </a:lnTo>
                <a:lnTo>
                  <a:pt x="246" y="14"/>
                </a:lnTo>
                <a:lnTo>
                  <a:pt x="241" y="13"/>
                </a:lnTo>
                <a:lnTo>
                  <a:pt x="236" y="10"/>
                </a:lnTo>
                <a:lnTo>
                  <a:pt x="233" y="9"/>
                </a:lnTo>
                <a:lnTo>
                  <a:pt x="228" y="8"/>
                </a:lnTo>
                <a:lnTo>
                  <a:pt x="224" y="7"/>
                </a:lnTo>
                <a:lnTo>
                  <a:pt x="219" y="6"/>
                </a:lnTo>
                <a:lnTo>
                  <a:pt x="214" y="5"/>
                </a:lnTo>
                <a:lnTo>
                  <a:pt x="210" y="3"/>
                </a:lnTo>
                <a:lnTo>
                  <a:pt x="206" y="2"/>
                </a:lnTo>
                <a:lnTo>
                  <a:pt x="202" y="2"/>
                </a:lnTo>
                <a:lnTo>
                  <a:pt x="197" y="1"/>
                </a:lnTo>
                <a:lnTo>
                  <a:pt x="194" y="1"/>
                </a:lnTo>
                <a:lnTo>
                  <a:pt x="189" y="0"/>
                </a:lnTo>
                <a:lnTo>
                  <a:pt x="186" y="0"/>
                </a:lnTo>
                <a:lnTo>
                  <a:pt x="181" y="0"/>
                </a:lnTo>
                <a:lnTo>
                  <a:pt x="177" y="0"/>
                </a:lnTo>
                <a:lnTo>
                  <a:pt x="173" y="0"/>
                </a:lnTo>
                <a:lnTo>
                  <a:pt x="169" y="0"/>
                </a:lnTo>
                <a:lnTo>
                  <a:pt x="162" y="0"/>
                </a:lnTo>
                <a:lnTo>
                  <a:pt x="158" y="0"/>
                </a:lnTo>
                <a:lnTo>
                  <a:pt x="154" y="1"/>
                </a:lnTo>
                <a:lnTo>
                  <a:pt x="151" y="1"/>
                </a:lnTo>
                <a:lnTo>
                  <a:pt x="147" y="2"/>
                </a:lnTo>
                <a:lnTo>
                  <a:pt x="144" y="2"/>
                </a:lnTo>
                <a:lnTo>
                  <a:pt x="140" y="3"/>
                </a:lnTo>
                <a:lnTo>
                  <a:pt x="137" y="5"/>
                </a:lnTo>
                <a:lnTo>
                  <a:pt x="133" y="6"/>
                </a:lnTo>
                <a:lnTo>
                  <a:pt x="130" y="7"/>
                </a:lnTo>
                <a:lnTo>
                  <a:pt x="126" y="9"/>
                </a:lnTo>
                <a:lnTo>
                  <a:pt x="123" y="12"/>
                </a:lnTo>
                <a:lnTo>
                  <a:pt x="120" y="14"/>
                </a:lnTo>
                <a:lnTo>
                  <a:pt x="116" y="16"/>
                </a:lnTo>
                <a:lnTo>
                  <a:pt x="113" y="20"/>
                </a:lnTo>
                <a:lnTo>
                  <a:pt x="110" y="23"/>
                </a:lnTo>
                <a:lnTo>
                  <a:pt x="107" y="27"/>
                </a:lnTo>
                <a:lnTo>
                  <a:pt x="103" y="31"/>
                </a:lnTo>
                <a:lnTo>
                  <a:pt x="100" y="36"/>
                </a:lnTo>
                <a:lnTo>
                  <a:pt x="93" y="46"/>
                </a:lnTo>
              </a:path>
            </a:pathLst>
          </a:custGeom>
          <a:pattFill prst="pct2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4" name="Freeform 212"/>
          <p:cNvSpPr>
            <a:spLocks/>
          </p:cNvSpPr>
          <p:nvPr/>
        </p:nvSpPr>
        <p:spPr bwMode="auto">
          <a:xfrm>
            <a:off x="7011988" y="1754188"/>
            <a:ext cx="96837" cy="123825"/>
          </a:xfrm>
          <a:custGeom>
            <a:avLst/>
            <a:gdLst>
              <a:gd name="T0" fmla="*/ 52 w 185"/>
              <a:gd name="T1" fmla="*/ 23 h 234"/>
              <a:gd name="T2" fmla="*/ 43 w 185"/>
              <a:gd name="T3" fmla="*/ 35 h 234"/>
              <a:gd name="T4" fmla="*/ 32 w 185"/>
              <a:gd name="T5" fmla="*/ 49 h 234"/>
              <a:gd name="T6" fmla="*/ 23 w 185"/>
              <a:gd name="T7" fmla="*/ 65 h 234"/>
              <a:gd name="T8" fmla="*/ 15 w 185"/>
              <a:gd name="T9" fmla="*/ 81 h 234"/>
              <a:gd name="T10" fmla="*/ 8 w 185"/>
              <a:gd name="T11" fmla="*/ 100 h 234"/>
              <a:gd name="T12" fmla="*/ 2 w 185"/>
              <a:gd name="T13" fmla="*/ 123 h 234"/>
              <a:gd name="T14" fmla="*/ 1 w 185"/>
              <a:gd name="T15" fmla="*/ 141 h 234"/>
              <a:gd name="T16" fmla="*/ 1 w 185"/>
              <a:gd name="T17" fmla="*/ 159 h 234"/>
              <a:gd name="T18" fmla="*/ 3 w 185"/>
              <a:gd name="T19" fmla="*/ 174 h 234"/>
              <a:gd name="T20" fmla="*/ 9 w 185"/>
              <a:gd name="T21" fmla="*/ 189 h 234"/>
              <a:gd name="T22" fmla="*/ 16 w 185"/>
              <a:gd name="T23" fmla="*/ 203 h 234"/>
              <a:gd name="T24" fmla="*/ 29 w 185"/>
              <a:gd name="T25" fmla="*/ 217 h 234"/>
              <a:gd name="T26" fmla="*/ 40 w 185"/>
              <a:gd name="T27" fmla="*/ 225 h 234"/>
              <a:gd name="T28" fmla="*/ 53 w 185"/>
              <a:gd name="T29" fmla="*/ 231 h 234"/>
              <a:gd name="T30" fmla="*/ 68 w 185"/>
              <a:gd name="T31" fmla="*/ 233 h 234"/>
              <a:gd name="T32" fmla="*/ 83 w 185"/>
              <a:gd name="T33" fmla="*/ 234 h 234"/>
              <a:gd name="T34" fmla="*/ 98 w 185"/>
              <a:gd name="T35" fmla="*/ 233 h 234"/>
              <a:gd name="T36" fmla="*/ 113 w 185"/>
              <a:gd name="T37" fmla="*/ 228 h 234"/>
              <a:gd name="T38" fmla="*/ 132 w 185"/>
              <a:gd name="T39" fmla="*/ 220 h 234"/>
              <a:gd name="T40" fmla="*/ 143 w 185"/>
              <a:gd name="T41" fmla="*/ 212 h 234"/>
              <a:gd name="T42" fmla="*/ 155 w 185"/>
              <a:gd name="T43" fmla="*/ 203 h 234"/>
              <a:gd name="T44" fmla="*/ 164 w 185"/>
              <a:gd name="T45" fmla="*/ 191 h 234"/>
              <a:gd name="T46" fmla="*/ 172 w 185"/>
              <a:gd name="T47" fmla="*/ 180 h 234"/>
              <a:gd name="T48" fmla="*/ 178 w 185"/>
              <a:gd name="T49" fmla="*/ 166 h 234"/>
              <a:gd name="T50" fmla="*/ 184 w 185"/>
              <a:gd name="T51" fmla="*/ 148 h 234"/>
              <a:gd name="T52" fmla="*/ 185 w 185"/>
              <a:gd name="T53" fmla="*/ 135 h 234"/>
              <a:gd name="T54" fmla="*/ 184 w 185"/>
              <a:gd name="T55" fmla="*/ 121 h 234"/>
              <a:gd name="T56" fmla="*/ 183 w 185"/>
              <a:gd name="T57" fmla="*/ 107 h 234"/>
              <a:gd name="T58" fmla="*/ 179 w 185"/>
              <a:gd name="T59" fmla="*/ 94 h 234"/>
              <a:gd name="T60" fmla="*/ 175 w 185"/>
              <a:gd name="T61" fmla="*/ 81 h 234"/>
              <a:gd name="T62" fmla="*/ 167 w 185"/>
              <a:gd name="T63" fmla="*/ 65 h 234"/>
              <a:gd name="T64" fmla="*/ 161 w 185"/>
              <a:gd name="T65" fmla="*/ 53 h 234"/>
              <a:gd name="T66" fmla="*/ 154 w 185"/>
              <a:gd name="T67" fmla="*/ 43 h 234"/>
              <a:gd name="T68" fmla="*/ 146 w 185"/>
              <a:gd name="T69" fmla="*/ 33 h 234"/>
              <a:gd name="T70" fmla="*/ 139 w 185"/>
              <a:gd name="T71" fmla="*/ 24 h 234"/>
              <a:gd name="T72" fmla="*/ 131 w 185"/>
              <a:gd name="T73" fmla="*/ 16 h 234"/>
              <a:gd name="T74" fmla="*/ 123 w 185"/>
              <a:gd name="T75" fmla="*/ 11 h 234"/>
              <a:gd name="T76" fmla="*/ 112 w 185"/>
              <a:gd name="T77" fmla="*/ 4 h 234"/>
              <a:gd name="T78" fmla="*/ 104 w 185"/>
              <a:gd name="T79" fmla="*/ 1 h 234"/>
              <a:gd name="T80" fmla="*/ 95 w 185"/>
              <a:gd name="T81" fmla="*/ 0 h 234"/>
              <a:gd name="T82" fmla="*/ 87 w 185"/>
              <a:gd name="T83" fmla="*/ 0 h 234"/>
              <a:gd name="T84" fmla="*/ 78 w 185"/>
              <a:gd name="T85" fmla="*/ 4 h 234"/>
              <a:gd name="T86" fmla="*/ 69 w 185"/>
              <a:gd name="T87" fmla="*/ 8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5"/>
              <a:gd name="T133" fmla="*/ 0 h 234"/>
              <a:gd name="T134" fmla="*/ 185 w 185"/>
              <a:gd name="T135" fmla="*/ 234 h 23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5" h="234">
                <a:moveTo>
                  <a:pt x="59" y="16"/>
                </a:moveTo>
                <a:lnTo>
                  <a:pt x="56" y="20"/>
                </a:lnTo>
                <a:lnTo>
                  <a:pt x="52" y="23"/>
                </a:lnTo>
                <a:lnTo>
                  <a:pt x="50" y="27"/>
                </a:lnTo>
                <a:lnTo>
                  <a:pt x="46" y="31"/>
                </a:lnTo>
                <a:lnTo>
                  <a:pt x="43" y="35"/>
                </a:lnTo>
                <a:lnTo>
                  <a:pt x="39" y="40"/>
                </a:lnTo>
                <a:lnTo>
                  <a:pt x="36" y="44"/>
                </a:lnTo>
                <a:lnTo>
                  <a:pt x="32" y="49"/>
                </a:lnTo>
                <a:lnTo>
                  <a:pt x="29" y="55"/>
                </a:lnTo>
                <a:lnTo>
                  <a:pt x="27" y="59"/>
                </a:lnTo>
                <a:lnTo>
                  <a:pt x="23" y="65"/>
                </a:lnTo>
                <a:lnTo>
                  <a:pt x="21" y="71"/>
                </a:lnTo>
                <a:lnTo>
                  <a:pt x="17" y="77"/>
                </a:lnTo>
                <a:lnTo>
                  <a:pt x="15" y="81"/>
                </a:lnTo>
                <a:lnTo>
                  <a:pt x="13" y="87"/>
                </a:lnTo>
                <a:lnTo>
                  <a:pt x="10" y="94"/>
                </a:lnTo>
                <a:lnTo>
                  <a:pt x="8" y="100"/>
                </a:lnTo>
                <a:lnTo>
                  <a:pt x="7" y="106"/>
                </a:lnTo>
                <a:lnTo>
                  <a:pt x="3" y="117"/>
                </a:lnTo>
                <a:lnTo>
                  <a:pt x="2" y="123"/>
                </a:lnTo>
                <a:lnTo>
                  <a:pt x="1" y="130"/>
                </a:lnTo>
                <a:lnTo>
                  <a:pt x="1" y="136"/>
                </a:lnTo>
                <a:lnTo>
                  <a:pt x="1" y="141"/>
                </a:lnTo>
                <a:lnTo>
                  <a:pt x="0" y="147"/>
                </a:lnTo>
                <a:lnTo>
                  <a:pt x="1" y="153"/>
                </a:lnTo>
                <a:lnTo>
                  <a:pt x="1" y="159"/>
                </a:lnTo>
                <a:lnTo>
                  <a:pt x="2" y="163"/>
                </a:lnTo>
                <a:lnTo>
                  <a:pt x="2" y="169"/>
                </a:lnTo>
                <a:lnTo>
                  <a:pt x="3" y="174"/>
                </a:lnTo>
                <a:lnTo>
                  <a:pt x="6" y="180"/>
                </a:lnTo>
                <a:lnTo>
                  <a:pt x="7" y="184"/>
                </a:lnTo>
                <a:lnTo>
                  <a:pt x="9" y="189"/>
                </a:lnTo>
                <a:lnTo>
                  <a:pt x="10" y="194"/>
                </a:lnTo>
                <a:lnTo>
                  <a:pt x="13" y="198"/>
                </a:lnTo>
                <a:lnTo>
                  <a:pt x="16" y="203"/>
                </a:lnTo>
                <a:lnTo>
                  <a:pt x="18" y="206"/>
                </a:lnTo>
                <a:lnTo>
                  <a:pt x="22" y="210"/>
                </a:lnTo>
                <a:lnTo>
                  <a:pt x="29" y="217"/>
                </a:lnTo>
                <a:lnTo>
                  <a:pt x="32" y="220"/>
                </a:lnTo>
                <a:lnTo>
                  <a:pt x="36" y="223"/>
                </a:lnTo>
                <a:lnTo>
                  <a:pt x="40" y="225"/>
                </a:lnTo>
                <a:lnTo>
                  <a:pt x="44" y="227"/>
                </a:lnTo>
                <a:lnTo>
                  <a:pt x="49" y="228"/>
                </a:lnTo>
                <a:lnTo>
                  <a:pt x="53" y="231"/>
                </a:lnTo>
                <a:lnTo>
                  <a:pt x="58" y="232"/>
                </a:lnTo>
                <a:lnTo>
                  <a:pt x="62" y="233"/>
                </a:lnTo>
                <a:lnTo>
                  <a:pt x="68" y="233"/>
                </a:lnTo>
                <a:lnTo>
                  <a:pt x="73" y="234"/>
                </a:lnTo>
                <a:lnTo>
                  <a:pt x="78" y="234"/>
                </a:lnTo>
                <a:lnTo>
                  <a:pt x="83" y="234"/>
                </a:lnTo>
                <a:lnTo>
                  <a:pt x="88" y="234"/>
                </a:lnTo>
                <a:lnTo>
                  <a:pt x="93" y="233"/>
                </a:lnTo>
                <a:lnTo>
                  <a:pt x="98" y="233"/>
                </a:lnTo>
                <a:lnTo>
                  <a:pt x="103" y="232"/>
                </a:lnTo>
                <a:lnTo>
                  <a:pt x="108" y="231"/>
                </a:lnTo>
                <a:lnTo>
                  <a:pt x="113" y="228"/>
                </a:lnTo>
                <a:lnTo>
                  <a:pt x="123" y="225"/>
                </a:lnTo>
                <a:lnTo>
                  <a:pt x="127" y="223"/>
                </a:lnTo>
                <a:lnTo>
                  <a:pt x="132" y="220"/>
                </a:lnTo>
                <a:lnTo>
                  <a:pt x="135" y="218"/>
                </a:lnTo>
                <a:lnTo>
                  <a:pt x="140" y="216"/>
                </a:lnTo>
                <a:lnTo>
                  <a:pt x="143" y="212"/>
                </a:lnTo>
                <a:lnTo>
                  <a:pt x="148" y="210"/>
                </a:lnTo>
                <a:lnTo>
                  <a:pt x="152" y="206"/>
                </a:lnTo>
                <a:lnTo>
                  <a:pt x="155" y="203"/>
                </a:lnTo>
                <a:lnTo>
                  <a:pt x="159" y="199"/>
                </a:lnTo>
                <a:lnTo>
                  <a:pt x="162" y="195"/>
                </a:lnTo>
                <a:lnTo>
                  <a:pt x="164" y="191"/>
                </a:lnTo>
                <a:lnTo>
                  <a:pt x="168" y="188"/>
                </a:lnTo>
                <a:lnTo>
                  <a:pt x="170" y="183"/>
                </a:lnTo>
                <a:lnTo>
                  <a:pt x="172" y="180"/>
                </a:lnTo>
                <a:lnTo>
                  <a:pt x="175" y="175"/>
                </a:lnTo>
                <a:lnTo>
                  <a:pt x="177" y="170"/>
                </a:lnTo>
                <a:lnTo>
                  <a:pt x="178" y="166"/>
                </a:lnTo>
                <a:lnTo>
                  <a:pt x="181" y="162"/>
                </a:lnTo>
                <a:lnTo>
                  <a:pt x="183" y="153"/>
                </a:lnTo>
                <a:lnTo>
                  <a:pt x="184" y="148"/>
                </a:lnTo>
                <a:lnTo>
                  <a:pt x="184" y="144"/>
                </a:lnTo>
                <a:lnTo>
                  <a:pt x="185" y="139"/>
                </a:lnTo>
                <a:lnTo>
                  <a:pt x="185" y="135"/>
                </a:lnTo>
                <a:lnTo>
                  <a:pt x="185" y="130"/>
                </a:lnTo>
                <a:lnTo>
                  <a:pt x="185" y="125"/>
                </a:lnTo>
                <a:lnTo>
                  <a:pt x="184" y="121"/>
                </a:lnTo>
                <a:lnTo>
                  <a:pt x="184" y="116"/>
                </a:lnTo>
                <a:lnTo>
                  <a:pt x="183" y="111"/>
                </a:lnTo>
                <a:lnTo>
                  <a:pt x="183" y="107"/>
                </a:lnTo>
                <a:lnTo>
                  <a:pt x="182" y="103"/>
                </a:lnTo>
                <a:lnTo>
                  <a:pt x="181" y="99"/>
                </a:lnTo>
                <a:lnTo>
                  <a:pt x="179" y="94"/>
                </a:lnTo>
                <a:lnTo>
                  <a:pt x="178" y="89"/>
                </a:lnTo>
                <a:lnTo>
                  <a:pt x="176" y="85"/>
                </a:lnTo>
                <a:lnTo>
                  <a:pt x="175" y="81"/>
                </a:lnTo>
                <a:lnTo>
                  <a:pt x="172" y="77"/>
                </a:lnTo>
                <a:lnTo>
                  <a:pt x="171" y="73"/>
                </a:lnTo>
                <a:lnTo>
                  <a:pt x="167" y="65"/>
                </a:lnTo>
                <a:lnTo>
                  <a:pt x="164" y="60"/>
                </a:lnTo>
                <a:lnTo>
                  <a:pt x="163" y="57"/>
                </a:lnTo>
                <a:lnTo>
                  <a:pt x="161" y="53"/>
                </a:lnTo>
                <a:lnTo>
                  <a:pt x="159" y="50"/>
                </a:lnTo>
                <a:lnTo>
                  <a:pt x="156" y="45"/>
                </a:lnTo>
                <a:lnTo>
                  <a:pt x="154" y="43"/>
                </a:lnTo>
                <a:lnTo>
                  <a:pt x="152" y="40"/>
                </a:lnTo>
                <a:lnTo>
                  <a:pt x="149" y="36"/>
                </a:lnTo>
                <a:lnTo>
                  <a:pt x="146" y="33"/>
                </a:lnTo>
                <a:lnTo>
                  <a:pt x="143" y="29"/>
                </a:lnTo>
                <a:lnTo>
                  <a:pt x="141" y="27"/>
                </a:lnTo>
                <a:lnTo>
                  <a:pt x="139" y="24"/>
                </a:lnTo>
                <a:lnTo>
                  <a:pt x="137" y="21"/>
                </a:lnTo>
                <a:lnTo>
                  <a:pt x="133" y="19"/>
                </a:lnTo>
                <a:lnTo>
                  <a:pt x="131" y="16"/>
                </a:lnTo>
                <a:lnTo>
                  <a:pt x="128" y="14"/>
                </a:lnTo>
                <a:lnTo>
                  <a:pt x="125" y="12"/>
                </a:lnTo>
                <a:lnTo>
                  <a:pt x="123" y="11"/>
                </a:lnTo>
                <a:lnTo>
                  <a:pt x="117" y="7"/>
                </a:lnTo>
                <a:lnTo>
                  <a:pt x="115" y="5"/>
                </a:lnTo>
                <a:lnTo>
                  <a:pt x="112" y="4"/>
                </a:lnTo>
                <a:lnTo>
                  <a:pt x="109" y="2"/>
                </a:lnTo>
                <a:lnTo>
                  <a:pt x="106" y="1"/>
                </a:lnTo>
                <a:lnTo>
                  <a:pt x="104" y="1"/>
                </a:lnTo>
                <a:lnTo>
                  <a:pt x="101" y="0"/>
                </a:lnTo>
                <a:lnTo>
                  <a:pt x="98" y="0"/>
                </a:lnTo>
                <a:lnTo>
                  <a:pt x="95" y="0"/>
                </a:lnTo>
                <a:lnTo>
                  <a:pt x="93" y="0"/>
                </a:lnTo>
                <a:lnTo>
                  <a:pt x="89" y="0"/>
                </a:lnTo>
                <a:lnTo>
                  <a:pt x="87" y="0"/>
                </a:lnTo>
                <a:lnTo>
                  <a:pt x="84" y="1"/>
                </a:lnTo>
                <a:lnTo>
                  <a:pt x="81" y="2"/>
                </a:lnTo>
                <a:lnTo>
                  <a:pt x="78" y="4"/>
                </a:lnTo>
                <a:lnTo>
                  <a:pt x="75" y="5"/>
                </a:lnTo>
                <a:lnTo>
                  <a:pt x="72" y="6"/>
                </a:lnTo>
                <a:lnTo>
                  <a:pt x="69" y="8"/>
                </a:lnTo>
                <a:lnTo>
                  <a:pt x="66" y="11"/>
                </a:lnTo>
                <a:lnTo>
                  <a:pt x="59" y="16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5" name="Freeform 213"/>
          <p:cNvSpPr>
            <a:spLocks/>
          </p:cNvSpPr>
          <p:nvPr/>
        </p:nvSpPr>
        <p:spPr bwMode="auto">
          <a:xfrm>
            <a:off x="5715000" y="1670050"/>
            <a:ext cx="950913" cy="1117600"/>
          </a:xfrm>
          <a:custGeom>
            <a:avLst/>
            <a:gdLst>
              <a:gd name="T0" fmla="*/ 54 w 1799"/>
              <a:gd name="T1" fmla="*/ 2023 h 2114"/>
              <a:gd name="T2" fmla="*/ 105 w 1799"/>
              <a:gd name="T3" fmla="*/ 1870 h 2114"/>
              <a:gd name="T4" fmla="*/ 123 w 1799"/>
              <a:gd name="T5" fmla="*/ 1659 h 2114"/>
              <a:gd name="T6" fmla="*/ 123 w 1799"/>
              <a:gd name="T7" fmla="*/ 1373 h 2114"/>
              <a:gd name="T8" fmla="*/ 114 w 1799"/>
              <a:gd name="T9" fmla="*/ 1101 h 2114"/>
              <a:gd name="T10" fmla="*/ 98 w 1799"/>
              <a:gd name="T11" fmla="*/ 837 h 2114"/>
              <a:gd name="T12" fmla="*/ 75 w 1799"/>
              <a:gd name="T13" fmla="*/ 649 h 2114"/>
              <a:gd name="T14" fmla="*/ 48 w 1799"/>
              <a:gd name="T15" fmla="*/ 482 h 2114"/>
              <a:gd name="T16" fmla="*/ 29 w 1799"/>
              <a:gd name="T17" fmla="*/ 350 h 2114"/>
              <a:gd name="T18" fmla="*/ 28 w 1799"/>
              <a:gd name="T19" fmla="*/ 215 h 2114"/>
              <a:gd name="T20" fmla="*/ 46 w 1799"/>
              <a:gd name="T21" fmla="*/ 106 h 2114"/>
              <a:gd name="T22" fmla="*/ 70 w 1799"/>
              <a:gd name="T23" fmla="*/ 25 h 2114"/>
              <a:gd name="T24" fmla="*/ 92 w 1799"/>
              <a:gd name="T25" fmla="*/ 0 h 2114"/>
              <a:gd name="T26" fmla="*/ 123 w 1799"/>
              <a:gd name="T27" fmla="*/ 33 h 2114"/>
              <a:gd name="T28" fmla="*/ 155 w 1799"/>
              <a:gd name="T29" fmla="*/ 118 h 2114"/>
              <a:gd name="T30" fmla="*/ 186 w 1799"/>
              <a:gd name="T31" fmla="*/ 267 h 2114"/>
              <a:gd name="T32" fmla="*/ 216 w 1799"/>
              <a:gd name="T33" fmla="*/ 410 h 2114"/>
              <a:gd name="T34" fmla="*/ 261 w 1799"/>
              <a:gd name="T35" fmla="*/ 510 h 2114"/>
              <a:gd name="T36" fmla="*/ 311 w 1799"/>
              <a:gd name="T37" fmla="*/ 560 h 2114"/>
              <a:gd name="T38" fmla="*/ 361 w 1799"/>
              <a:gd name="T39" fmla="*/ 618 h 2114"/>
              <a:gd name="T40" fmla="*/ 406 w 1799"/>
              <a:gd name="T41" fmla="*/ 695 h 2114"/>
              <a:gd name="T42" fmla="*/ 451 w 1799"/>
              <a:gd name="T43" fmla="*/ 778 h 2114"/>
              <a:gd name="T44" fmla="*/ 532 w 1799"/>
              <a:gd name="T45" fmla="*/ 846 h 2114"/>
              <a:gd name="T46" fmla="*/ 648 w 1799"/>
              <a:gd name="T47" fmla="*/ 866 h 2114"/>
              <a:gd name="T48" fmla="*/ 796 w 1799"/>
              <a:gd name="T49" fmla="*/ 858 h 2114"/>
              <a:gd name="T50" fmla="*/ 923 w 1799"/>
              <a:gd name="T51" fmla="*/ 841 h 2114"/>
              <a:gd name="T52" fmla="*/ 1037 w 1799"/>
              <a:gd name="T53" fmla="*/ 832 h 2114"/>
              <a:gd name="T54" fmla="*/ 1117 w 1799"/>
              <a:gd name="T55" fmla="*/ 838 h 2114"/>
              <a:gd name="T56" fmla="*/ 1199 w 1799"/>
              <a:gd name="T57" fmla="*/ 848 h 2114"/>
              <a:gd name="T58" fmla="*/ 1275 w 1799"/>
              <a:gd name="T59" fmla="*/ 860 h 2114"/>
              <a:gd name="T60" fmla="*/ 1348 w 1799"/>
              <a:gd name="T61" fmla="*/ 889 h 2114"/>
              <a:gd name="T62" fmla="*/ 1402 w 1799"/>
              <a:gd name="T63" fmla="*/ 939 h 2114"/>
              <a:gd name="T64" fmla="*/ 1460 w 1799"/>
              <a:gd name="T65" fmla="*/ 1017 h 2114"/>
              <a:gd name="T66" fmla="*/ 1518 w 1799"/>
              <a:gd name="T67" fmla="*/ 1093 h 2114"/>
              <a:gd name="T68" fmla="*/ 1594 w 1799"/>
              <a:gd name="T69" fmla="*/ 1143 h 2114"/>
              <a:gd name="T70" fmla="*/ 1668 w 1799"/>
              <a:gd name="T71" fmla="*/ 1165 h 2114"/>
              <a:gd name="T72" fmla="*/ 1738 w 1799"/>
              <a:gd name="T73" fmla="*/ 1206 h 2114"/>
              <a:gd name="T74" fmla="*/ 1782 w 1799"/>
              <a:gd name="T75" fmla="*/ 1290 h 2114"/>
              <a:gd name="T76" fmla="*/ 1799 w 1799"/>
              <a:gd name="T77" fmla="*/ 1452 h 2114"/>
              <a:gd name="T78" fmla="*/ 1797 w 1799"/>
              <a:gd name="T79" fmla="*/ 1630 h 2114"/>
              <a:gd name="T80" fmla="*/ 1789 w 1799"/>
              <a:gd name="T81" fmla="*/ 1749 h 2114"/>
              <a:gd name="T82" fmla="*/ 1778 w 1799"/>
              <a:gd name="T83" fmla="*/ 1846 h 2114"/>
              <a:gd name="T84" fmla="*/ 1767 w 1799"/>
              <a:gd name="T85" fmla="*/ 1929 h 2114"/>
              <a:gd name="T86" fmla="*/ 1752 w 1799"/>
              <a:gd name="T87" fmla="*/ 2002 h 2114"/>
              <a:gd name="T88" fmla="*/ 1739 w 1799"/>
              <a:gd name="T89" fmla="*/ 2042 h 2114"/>
              <a:gd name="T90" fmla="*/ 1728 w 1799"/>
              <a:gd name="T91" fmla="*/ 2067 h 2114"/>
              <a:gd name="T92" fmla="*/ 1718 w 1799"/>
              <a:gd name="T93" fmla="*/ 2079 h 2114"/>
              <a:gd name="T94" fmla="*/ 1701 w 1799"/>
              <a:gd name="T95" fmla="*/ 2067 h 2114"/>
              <a:gd name="T96" fmla="*/ 1676 w 1799"/>
              <a:gd name="T97" fmla="*/ 2035 h 2114"/>
              <a:gd name="T98" fmla="*/ 1650 w 1799"/>
              <a:gd name="T99" fmla="*/ 1991 h 2114"/>
              <a:gd name="T100" fmla="*/ 1631 w 1799"/>
              <a:gd name="T101" fmla="*/ 1952 h 2114"/>
              <a:gd name="T102" fmla="*/ 1614 w 1799"/>
              <a:gd name="T103" fmla="*/ 1925 h 2114"/>
              <a:gd name="T104" fmla="*/ 1599 w 1799"/>
              <a:gd name="T105" fmla="*/ 1919 h 2114"/>
              <a:gd name="T106" fmla="*/ 1580 w 1799"/>
              <a:gd name="T107" fmla="*/ 1942 h 2114"/>
              <a:gd name="T108" fmla="*/ 1564 w 1799"/>
              <a:gd name="T109" fmla="*/ 1980 h 2114"/>
              <a:gd name="T110" fmla="*/ 1552 w 1799"/>
              <a:gd name="T111" fmla="*/ 2025 h 2114"/>
              <a:gd name="T112" fmla="*/ 1548 w 1799"/>
              <a:gd name="T113" fmla="*/ 2064 h 2114"/>
              <a:gd name="T114" fmla="*/ 1547 w 1799"/>
              <a:gd name="T115" fmla="*/ 2091 h 21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99"/>
              <a:gd name="T175" fmla="*/ 0 h 2114"/>
              <a:gd name="T176" fmla="*/ 1799 w 1799"/>
              <a:gd name="T177" fmla="*/ 2114 h 211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99" h="2114">
                <a:moveTo>
                  <a:pt x="0" y="2114"/>
                </a:moveTo>
                <a:lnTo>
                  <a:pt x="6" y="2103"/>
                </a:lnTo>
                <a:lnTo>
                  <a:pt x="13" y="2094"/>
                </a:lnTo>
                <a:lnTo>
                  <a:pt x="18" y="2085"/>
                </a:lnTo>
                <a:lnTo>
                  <a:pt x="24" y="2075"/>
                </a:lnTo>
                <a:lnTo>
                  <a:pt x="31" y="2065"/>
                </a:lnTo>
                <a:lnTo>
                  <a:pt x="37" y="2056"/>
                </a:lnTo>
                <a:lnTo>
                  <a:pt x="43" y="2045"/>
                </a:lnTo>
                <a:lnTo>
                  <a:pt x="48" y="2035"/>
                </a:lnTo>
                <a:lnTo>
                  <a:pt x="54" y="2023"/>
                </a:lnTo>
                <a:lnTo>
                  <a:pt x="60" y="2012"/>
                </a:lnTo>
                <a:lnTo>
                  <a:pt x="66" y="2000"/>
                </a:lnTo>
                <a:lnTo>
                  <a:pt x="70" y="1988"/>
                </a:lnTo>
                <a:lnTo>
                  <a:pt x="76" y="1976"/>
                </a:lnTo>
                <a:lnTo>
                  <a:pt x="81" y="1963"/>
                </a:lnTo>
                <a:lnTo>
                  <a:pt x="85" y="1949"/>
                </a:lnTo>
                <a:lnTo>
                  <a:pt x="90" y="1934"/>
                </a:lnTo>
                <a:lnTo>
                  <a:pt x="94" y="1919"/>
                </a:lnTo>
                <a:lnTo>
                  <a:pt x="98" y="1904"/>
                </a:lnTo>
                <a:lnTo>
                  <a:pt x="105" y="1870"/>
                </a:lnTo>
                <a:lnTo>
                  <a:pt x="107" y="1852"/>
                </a:lnTo>
                <a:lnTo>
                  <a:pt x="111" y="1833"/>
                </a:lnTo>
                <a:lnTo>
                  <a:pt x="113" y="1813"/>
                </a:lnTo>
                <a:lnTo>
                  <a:pt x="116" y="1794"/>
                </a:lnTo>
                <a:lnTo>
                  <a:pt x="117" y="1773"/>
                </a:lnTo>
                <a:lnTo>
                  <a:pt x="119" y="1751"/>
                </a:lnTo>
                <a:lnTo>
                  <a:pt x="120" y="1729"/>
                </a:lnTo>
                <a:lnTo>
                  <a:pt x="121" y="1706"/>
                </a:lnTo>
                <a:lnTo>
                  <a:pt x="123" y="1683"/>
                </a:lnTo>
                <a:lnTo>
                  <a:pt x="123" y="1659"/>
                </a:lnTo>
                <a:lnTo>
                  <a:pt x="124" y="1635"/>
                </a:lnTo>
                <a:lnTo>
                  <a:pt x="124" y="1610"/>
                </a:lnTo>
                <a:lnTo>
                  <a:pt x="125" y="1585"/>
                </a:lnTo>
                <a:lnTo>
                  <a:pt x="125" y="1560"/>
                </a:lnTo>
                <a:lnTo>
                  <a:pt x="125" y="1533"/>
                </a:lnTo>
                <a:lnTo>
                  <a:pt x="125" y="1508"/>
                </a:lnTo>
                <a:lnTo>
                  <a:pt x="124" y="1481"/>
                </a:lnTo>
                <a:lnTo>
                  <a:pt x="124" y="1454"/>
                </a:lnTo>
                <a:lnTo>
                  <a:pt x="123" y="1400"/>
                </a:lnTo>
                <a:lnTo>
                  <a:pt x="123" y="1373"/>
                </a:lnTo>
                <a:lnTo>
                  <a:pt x="123" y="1345"/>
                </a:lnTo>
                <a:lnTo>
                  <a:pt x="121" y="1318"/>
                </a:lnTo>
                <a:lnTo>
                  <a:pt x="121" y="1291"/>
                </a:lnTo>
                <a:lnTo>
                  <a:pt x="120" y="1263"/>
                </a:lnTo>
                <a:lnTo>
                  <a:pt x="119" y="1236"/>
                </a:lnTo>
                <a:lnTo>
                  <a:pt x="119" y="1209"/>
                </a:lnTo>
                <a:lnTo>
                  <a:pt x="118" y="1182"/>
                </a:lnTo>
                <a:lnTo>
                  <a:pt x="117" y="1154"/>
                </a:lnTo>
                <a:lnTo>
                  <a:pt x="116" y="1128"/>
                </a:lnTo>
                <a:lnTo>
                  <a:pt x="114" y="1101"/>
                </a:lnTo>
                <a:lnTo>
                  <a:pt x="113" y="1075"/>
                </a:lnTo>
                <a:lnTo>
                  <a:pt x="112" y="1049"/>
                </a:lnTo>
                <a:lnTo>
                  <a:pt x="111" y="1023"/>
                </a:lnTo>
                <a:lnTo>
                  <a:pt x="110" y="999"/>
                </a:lnTo>
                <a:lnTo>
                  <a:pt x="109" y="973"/>
                </a:lnTo>
                <a:lnTo>
                  <a:pt x="107" y="949"/>
                </a:lnTo>
                <a:lnTo>
                  <a:pt x="105" y="926"/>
                </a:lnTo>
                <a:lnTo>
                  <a:pt x="102" y="880"/>
                </a:lnTo>
                <a:lnTo>
                  <a:pt x="101" y="858"/>
                </a:lnTo>
                <a:lnTo>
                  <a:pt x="98" y="837"/>
                </a:lnTo>
                <a:lnTo>
                  <a:pt x="96" y="815"/>
                </a:lnTo>
                <a:lnTo>
                  <a:pt x="94" y="795"/>
                </a:lnTo>
                <a:lnTo>
                  <a:pt x="92" y="775"/>
                </a:lnTo>
                <a:lnTo>
                  <a:pt x="90" y="756"/>
                </a:lnTo>
                <a:lnTo>
                  <a:pt x="88" y="737"/>
                </a:lnTo>
                <a:lnTo>
                  <a:pt x="85" y="719"/>
                </a:lnTo>
                <a:lnTo>
                  <a:pt x="83" y="700"/>
                </a:lnTo>
                <a:lnTo>
                  <a:pt x="80" y="683"/>
                </a:lnTo>
                <a:lnTo>
                  <a:pt x="77" y="665"/>
                </a:lnTo>
                <a:lnTo>
                  <a:pt x="75" y="649"/>
                </a:lnTo>
                <a:lnTo>
                  <a:pt x="73" y="633"/>
                </a:lnTo>
                <a:lnTo>
                  <a:pt x="70" y="617"/>
                </a:lnTo>
                <a:lnTo>
                  <a:pt x="68" y="600"/>
                </a:lnTo>
                <a:lnTo>
                  <a:pt x="66" y="585"/>
                </a:lnTo>
                <a:lnTo>
                  <a:pt x="62" y="570"/>
                </a:lnTo>
                <a:lnTo>
                  <a:pt x="60" y="555"/>
                </a:lnTo>
                <a:lnTo>
                  <a:pt x="55" y="525"/>
                </a:lnTo>
                <a:lnTo>
                  <a:pt x="53" y="511"/>
                </a:lnTo>
                <a:lnTo>
                  <a:pt x="51" y="497"/>
                </a:lnTo>
                <a:lnTo>
                  <a:pt x="48" y="482"/>
                </a:lnTo>
                <a:lnTo>
                  <a:pt x="46" y="468"/>
                </a:lnTo>
                <a:lnTo>
                  <a:pt x="44" y="456"/>
                </a:lnTo>
                <a:lnTo>
                  <a:pt x="41" y="442"/>
                </a:lnTo>
                <a:lnTo>
                  <a:pt x="39" y="428"/>
                </a:lnTo>
                <a:lnTo>
                  <a:pt x="37" y="415"/>
                </a:lnTo>
                <a:lnTo>
                  <a:pt x="36" y="401"/>
                </a:lnTo>
                <a:lnTo>
                  <a:pt x="33" y="388"/>
                </a:lnTo>
                <a:lnTo>
                  <a:pt x="32" y="376"/>
                </a:lnTo>
                <a:lnTo>
                  <a:pt x="30" y="363"/>
                </a:lnTo>
                <a:lnTo>
                  <a:pt x="29" y="350"/>
                </a:lnTo>
                <a:lnTo>
                  <a:pt x="28" y="337"/>
                </a:lnTo>
                <a:lnTo>
                  <a:pt x="26" y="325"/>
                </a:lnTo>
                <a:lnTo>
                  <a:pt x="26" y="312"/>
                </a:lnTo>
                <a:lnTo>
                  <a:pt x="25" y="300"/>
                </a:lnTo>
                <a:lnTo>
                  <a:pt x="25" y="288"/>
                </a:lnTo>
                <a:lnTo>
                  <a:pt x="25" y="263"/>
                </a:lnTo>
                <a:lnTo>
                  <a:pt x="25" y="251"/>
                </a:lnTo>
                <a:lnTo>
                  <a:pt x="26" y="239"/>
                </a:lnTo>
                <a:lnTo>
                  <a:pt x="26" y="226"/>
                </a:lnTo>
                <a:lnTo>
                  <a:pt x="28" y="215"/>
                </a:lnTo>
                <a:lnTo>
                  <a:pt x="29" y="203"/>
                </a:lnTo>
                <a:lnTo>
                  <a:pt x="30" y="191"/>
                </a:lnTo>
                <a:lnTo>
                  <a:pt x="32" y="180"/>
                </a:lnTo>
                <a:lnTo>
                  <a:pt x="33" y="168"/>
                </a:lnTo>
                <a:lnTo>
                  <a:pt x="36" y="158"/>
                </a:lnTo>
                <a:lnTo>
                  <a:pt x="37" y="146"/>
                </a:lnTo>
                <a:lnTo>
                  <a:pt x="39" y="136"/>
                </a:lnTo>
                <a:lnTo>
                  <a:pt x="41" y="125"/>
                </a:lnTo>
                <a:lnTo>
                  <a:pt x="44" y="116"/>
                </a:lnTo>
                <a:lnTo>
                  <a:pt x="46" y="106"/>
                </a:lnTo>
                <a:lnTo>
                  <a:pt x="48" y="96"/>
                </a:lnTo>
                <a:lnTo>
                  <a:pt x="51" y="87"/>
                </a:lnTo>
                <a:lnTo>
                  <a:pt x="53" y="79"/>
                </a:lnTo>
                <a:lnTo>
                  <a:pt x="55" y="70"/>
                </a:lnTo>
                <a:lnTo>
                  <a:pt x="60" y="55"/>
                </a:lnTo>
                <a:lnTo>
                  <a:pt x="62" y="48"/>
                </a:lnTo>
                <a:lnTo>
                  <a:pt x="65" y="42"/>
                </a:lnTo>
                <a:lnTo>
                  <a:pt x="66" y="35"/>
                </a:lnTo>
                <a:lnTo>
                  <a:pt x="68" y="29"/>
                </a:lnTo>
                <a:lnTo>
                  <a:pt x="70" y="25"/>
                </a:lnTo>
                <a:lnTo>
                  <a:pt x="73" y="20"/>
                </a:lnTo>
                <a:lnTo>
                  <a:pt x="75" y="15"/>
                </a:lnTo>
                <a:lnTo>
                  <a:pt x="77" y="12"/>
                </a:lnTo>
                <a:lnTo>
                  <a:pt x="79" y="8"/>
                </a:lnTo>
                <a:lnTo>
                  <a:pt x="81" y="6"/>
                </a:lnTo>
                <a:lnTo>
                  <a:pt x="83" y="4"/>
                </a:lnTo>
                <a:lnTo>
                  <a:pt x="85" y="3"/>
                </a:lnTo>
                <a:lnTo>
                  <a:pt x="88" y="0"/>
                </a:lnTo>
                <a:lnTo>
                  <a:pt x="90" y="0"/>
                </a:lnTo>
                <a:lnTo>
                  <a:pt x="92" y="0"/>
                </a:lnTo>
                <a:lnTo>
                  <a:pt x="95" y="0"/>
                </a:lnTo>
                <a:lnTo>
                  <a:pt x="97" y="1"/>
                </a:lnTo>
                <a:lnTo>
                  <a:pt x="99" y="3"/>
                </a:lnTo>
                <a:lnTo>
                  <a:pt x="105" y="7"/>
                </a:lnTo>
                <a:lnTo>
                  <a:pt x="107" y="10"/>
                </a:lnTo>
                <a:lnTo>
                  <a:pt x="111" y="13"/>
                </a:lnTo>
                <a:lnTo>
                  <a:pt x="113" y="18"/>
                </a:lnTo>
                <a:lnTo>
                  <a:pt x="117" y="22"/>
                </a:lnTo>
                <a:lnTo>
                  <a:pt x="119" y="27"/>
                </a:lnTo>
                <a:lnTo>
                  <a:pt x="123" y="33"/>
                </a:lnTo>
                <a:lnTo>
                  <a:pt x="126" y="38"/>
                </a:lnTo>
                <a:lnTo>
                  <a:pt x="128" y="45"/>
                </a:lnTo>
                <a:lnTo>
                  <a:pt x="132" y="52"/>
                </a:lnTo>
                <a:lnTo>
                  <a:pt x="135" y="60"/>
                </a:lnTo>
                <a:lnTo>
                  <a:pt x="139" y="69"/>
                </a:lnTo>
                <a:lnTo>
                  <a:pt x="142" y="78"/>
                </a:lnTo>
                <a:lnTo>
                  <a:pt x="145" y="87"/>
                </a:lnTo>
                <a:lnTo>
                  <a:pt x="148" y="96"/>
                </a:lnTo>
                <a:lnTo>
                  <a:pt x="151" y="107"/>
                </a:lnTo>
                <a:lnTo>
                  <a:pt x="155" y="118"/>
                </a:lnTo>
                <a:lnTo>
                  <a:pt x="157" y="130"/>
                </a:lnTo>
                <a:lnTo>
                  <a:pt x="161" y="142"/>
                </a:lnTo>
                <a:lnTo>
                  <a:pt x="167" y="167"/>
                </a:lnTo>
                <a:lnTo>
                  <a:pt x="170" y="180"/>
                </a:lnTo>
                <a:lnTo>
                  <a:pt x="172" y="194"/>
                </a:lnTo>
                <a:lnTo>
                  <a:pt x="176" y="208"/>
                </a:lnTo>
                <a:lnTo>
                  <a:pt x="178" y="223"/>
                </a:lnTo>
                <a:lnTo>
                  <a:pt x="180" y="237"/>
                </a:lnTo>
                <a:lnTo>
                  <a:pt x="184" y="252"/>
                </a:lnTo>
                <a:lnTo>
                  <a:pt x="186" y="267"/>
                </a:lnTo>
                <a:lnTo>
                  <a:pt x="189" y="282"/>
                </a:lnTo>
                <a:lnTo>
                  <a:pt x="192" y="297"/>
                </a:lnTo>
                <a:lnTo>
                  <a:pt x="194" y="312"/>
                </a:lnTo>
                <a:lnTo>
                  <a:pt x="198" y="327"/>
                </a:lnTo>
                <a:lnTo>
                  <a:pt x="200" y="342"/>
                </a:lnTo>
                <a:lnTo>
                  <a:pt x="204" y="356"/>
                </a:lnTo>
                <a:lnTo>
                  <a:pt x="206" y="371"/>
                </a:lnTo>
                <a:lnTo>
                  <a:pt x="209" y="384"/>
                </a:lnTo>
                <a:lnTo>
                  <a:pt x="213" y="398"/>
                </a:lnTo>
                <a:lnTo>
                  <a:pt x="216" y="410"/>
                </a:lnTo>
                <a:lnTo>
                  <a:pt x="220" y="423"/>
                </a:lnTo>
                <a:lnTo>
                  <a:pt x="227" y="445"/>
                </a:lnTo>
                <a:lnTo>
                  <a:pt x="231" y="456"/>
                </a:lnTo>
                <a:lnTo>
                  <a:pt x="235" y="465"/>
                </a:lnTo>
                <a:lnTo>
                  <a:pt x="239" y="474"/>
                </a:lnTo>
                <a:lnTo>
                  <a:pt x="243" y="482"/>
                </a:lnTo>
                <a:lnTo>
                  <a:pt x="248" y="490"/>
                </a:lnTo>
                <a:lnTo>
                  <a:pt x="252" y="497"/>
                </a:lnTo>
                <a:lnTo>
                  <a:pt x="257" y="504"/>
                </a:lnTo>
                <a:lnTo>
                  <a:pt x="261" y="510"/>
                </a:lnTo>
                <a:lnTo>
                  <a:pt x="266" y="517"/>
                </a:lnTo>
                <a:lnTo>
                  <a:pt x="272" y="522"/>
                </a:lnTo>
                <a:lnTo>
                  <a:pt x="277" y="527"/>
                </a:lnTo>
                <a:lnTo>
                  <a:pt x="281" y="532"/>
                </a:lnTo>
                <a:lnTo>
                  <a:pt x="286" y="537"/>
                </a:lnTo>
                <a:lnTo>
                  <a:pt x="292" y="541"/>
                </a:lnTo>
                <a:lnTo>
                  <a:pt x="296" y="546"/>
                </a:lnTo>
                <a:lnTo>
                  <a:pt x="301" y="551"/>
                </a:lnTo>
                <a:lnTo>
                  <a:pt x="305" y="555"/>
                </a:lnTo>
                <a:lnTo>
                  <a:pt x="311" y="560"/>
                </a:lnTo>
                <a:lnTo>
                  <a:pt x="321" y="569"/>
                </a:lnTo>
                <a:lnTo>
                  <a:pt x="325" y="574"/>
                </a:lnTo>
                <a:lnTo>
                  <a:pt x="330" y="580"/>
                </a:lnTo>
                <a:lnTo>
                  <a:pt x="334" y="584"/>
                </a:lnTo>
                <a:lnTo>
                  <a:pt x="339" y="590"/>
                </a:lnTo>
                <a:lnTo>
                  <a:pt x="344" y="595"/>
                </a:lnTo>
                <a:lnTo>
                  <a:pt x="348" y="600"/>
                </a:lnTo>
                <a:lnTo>
                  <a:pt x="352" y="606"/>
                </a:lnTo>
                <a:lnTo>
                  <a:pt x="356" y="612"/>
                </a:lnTo>
                <a:lnTo>
                  <a:pt x="361" y="618"/>
                </a:lnTo>
                <a:lnTo>
                  <a:pt x="365" y="625"/>
                </a:lnTo>
                <a:lnTo>
                  <a:pt x="369" y="631"/>
                </a:lnTo>
                <a:lnTo>
                  <a:pt x="374" y="637"/>
                </a:lnTo>
                <a:lnTo>
                  <a:pt x="377" y="644"/>
                </a:lnTo>
                <a:lnTo>
                  <a:pt x="382" y="651"/>
                </a:lnTo>
                <a:lnTo>
                  <a:pt x="385" y="658"/>
                </a:lnTo>
                <a:lnTo>
                  <a:pt x="390" y="665"/>
                </a:lnTo>
                <a:lnTo>
                  <a:pt x="395" y="672"/>
                </a:lnTo>
                <a:lnTo>
                  <a:pt x="398" y="680"/>
                </a:lnTo>
                <a:lnTo>
                  <a:pt x="406" y="695"/>
                </a:lnTo>
                <a:lnTo>
                  <a:pt x="411" y="704"/>
                </a:lnTo>
                <a:lnTo>
                  <a:pt x="414" y="712"/>
                </a:lnTo>
                <a:lnTo>
                  <a:pt x="419" y="720"/>
                </a:lnTo>
                <a:lnTo>
                  <a:pt x="422" y="728"/>
                </a:lnTo>
                <a:lnTo>
                  <a:pt x="427" y="737"/>
                </a:lnTo>
                <a:lnTo>
                  <a:pt x="432" y="745"/>
                </a:lnTo>
                <a:lnTo>
                  <a:pt x="436" y="753"/>
                </a:lnTo>
                <a:lnTo>
                  <a:pt x="441" y="761"/>
                </a:lnTo>
                <a:lnTo>
                  <a:pt x="446" y="770"/>
                </a:lnTo>
                <a:lnTo>
                  <a:pt x="451" y="778"/>
                </a:lnTo>
                <a:lnTo>
                  <a:pt x="457" y="785"/>
                </a:lnTo>
                <a:lnTo>
                  <a:pt x="463" y="793"/>
                </a:lnTo>
                <a:lnTo>
                  <a:pt x="469" y="800"/>
                </a:lnTo>
                <a:lnTo>
                  <a:pt x="476" y="807"/>
                </a:lnTo>
                <a:lnTo>
                  <a:pt x="481" y="814"/>
                </a:lnTo>
                <a:lnTo>
                  <a:pt x="490" y="821"/>
                </a:lnTo>
                <a:lnTo>
                  <a:pt x="497" y="826"/>
                </a:lnTo>
                <a:lnTo>
                  <a:pt x="505" y="832"/>
                </a:lnTo>
                <a:lnTo>
                  <a:pt x="522" y="843"/>
                </a:lnTo>
                <a:lnTo>
                  <a:pt x="532" y="846"/>
                </a:lnTo>
                <a:lnTo>
                  <a:pt x="542" y="851"/>
                </a:lnTo>
                <a:lnTo>
                  <a:pt x="552" y="853"/>
                </a:lnTo>
                <a:lnTo>
                  <a:pt x="564" y="856"/>
                </a:lnTo>
                <a:lnTo>
                  <a:pt x="574" y="859"/>
                </a:lnTo>
                <a:lnTo>
                  <a:pt x="586" y="861"/>
                </a:lnTo>
                <a:lnTo>
                  <a:pt x="597" y="862"/>
                </a:lnTo>
                <a:lnTo>
                  <a:pt x="609" y="865"/>
                </a:lnTo>
                <a:lnTo>
                  <a:pt x="622" y="865"/>
                </a:lnTo>
                <a:lnTo>
                  <a:pt x="634" y="866"/>
                </a:lnTo>
                <a:lnTo>
                  <a:pt x="648" y="866"/>
                </a:lnTo>
                <a:lnTo>
                  <a:pt x="661" y="867"/>
                </a:lnTo>
                <a:lnTo>
                  <a:pt x="675" y="866"/>
                </a:lnTo>
                <a:lnTo>
                  <a:pt x="688" y="866"/>
                </a:lnTo>
                <a:lnTo>
                  <a:pt x="701" y="866"/>
                </a:lnTo>
                <a:lnTo>
                  <a:pt x="715" y="865"/>
                </a:lnTo>
                <a:lnTo>
                  <a:pt x="729" y="863"/>
                </a:lnTo>
                <a:lnTo>
                  <a:pt x="742" y="862"/>
                </a:lnTo>
                <a:lnTo>
                  <a:pt x="770" y="860"/>
                </a:lnTo>
                <a:lnTo>
                  <a:pt x="784" y="859"/>
                </a:lnTo>
                <a:lnTo>
                  <a:pt x="796" y="858"/>
                </a:lnTo>
                <a:lnTo>
                  <a:pt x="810" y="855"/>
                </a:lnTo>
                <a:lnTo>
                  <a:pt x="823" y="854"/>
                </a:lnTo>
                <a:lnTo>
                  <a:pt x="836" y="853"/>
                </a:lnTo>
                <a:lnTo>
                  <a:pt x="850" y="851"/>
                </a:lnTo>
                <a:lnTo>
                  <a:pt x="862" y="849"/>
                </a:lnTo>
                <a:lnTo>
                  <a:pt x="875" y="847"/>
                </a:lnTo>
                <a:lnTo>
                  <a:pt x="887" y="846"/>
                </a:lnTo>
                <a:lnTo>
                  <a:pt x="899" y="845"/>
                </a:lnTo>
                <a:lnTo>
                  <a:pt x="911" y="843"/>
                </a:lnTo>
                <a:lnTo>
                  <a:pt x="923" y="841"/>
                </a:lnTo>
                <a:lnTo>
                  <a:pt x="934" y="840"/>
                </a:lnTo>
                <a:lnTo>
                  <a:pt x="946" y="839"/>
                </a:lnTo>
                <a:lnTo>
                  <a:pt x="957" y="837"/>
                </a:lnTo>
                <a:lnTo>
                  <a:pt x="968" y="836"/>
                </a:lnTo>
                <a:lnTo>
                  <a:pt x="979" y="836"/>
                </a:lnTo>
                <a:lnTo>
                  <a:pt x="990" y="834"/>
                </a:lnTo>
                <a:lnTo>
                  <a:pt x="1009" y="833"/>
                </a:lnTo>
                <a:lnTo>
                  <a:pt x="1019" y="832"/>
                </a:lnTo>
                <a:lnTo>
                  <a:pt x="1028" y="832"/>
                </a:lnTo>
                <a:lnTo>
                  <a:pt x="1037" y="832"/>
                </a:lnTo>
                <a:lnTo>
                  <a:pt x="1046" y="832"/>
                </a:lnTo>
                <a:lnTo>
                  <a:pt x="1055" y="833"/>
                </a:lnTo>
                <a:lnTo>
                  <a:pt x="1063" y="833"/>
                </a:lnTo>
                <a:lnTo>
                  <a:pt x="1071" y="833"/>
                </a:lnTo>
                <a:lnTo>
                  <a:pt x="1079" y="834"/>
                </a:lnTo>
                <a:lnTo>
                  <a:pt x="1087" y="834"/>
                </a:lnTo>
                <a:lnTo>
                  <a:pt x="1095" y="836"/>
                </a:lnTo>
                <a:lnTo>
                  <a:pt x="1102" y="837"/>
                </a:lnTo>
                <a:lnTo>
                  <a:pt x="1110" y="838"/>
                </a:lnTo>
                <a:lnTo>
                  <a:pt x="1117" y="838"/>
                </a:lnTo>
                <a:lnTo>
                  <a:pt x="1125" y="839"/>
                </a:lnTo>
                <a:lnTo>
                  <a:pt x="1132" y="840"/>
                </a:lnTo>
                <a:lnTo>
                  <a:pt x="1139" y="841"/>
                </a:lnTo>
                <a:lnTo>
                  <a:pt x="1147" y="843"/>
                </a:lnTo>
                <a:lnTo>
                  <a:pt x="1154" y="844"/>
                </a:lnTo>
                <a:lnTo>
                  <a:pt x="1169" y="845"/>
                </a:lnTo>
                <a:lnTo>
                  <a:pt x="1176" y="846"/>
                </a:lnTo>
                <a:lnTo>
                  <a:pt x="1184" y="847"/>
                </a:lnTo>
                <a:lnTo>
                  <a:pt x="1191" y="847"/>
                </a:lnTo>
                <a:lnTo>
                  <a:pt x="1199" y="848"/>
                </a:lnTo>
                <a:lnTo>
                  <a:pt x="1207" y="849"/>
                </a:lnTo>
                <a:lnTo>
                  <a:pt x="1214" y="851"/>
                </a:lnTo>
                <a:lnTo>
                  <a:pt x="1222" y="851"/>
                </a:lnTo>
                <a:lnTo>
                  <a:pt x="1231" y="852"/>
                </a:lnTo>
                <a:lnTo>
                  <a:pt x="1238" y="853"/>
                </a:lnTo>
                <a:lnTo>
                  <a:pt x="1246" y="854"/>
                </a:lnTo>
                <a:lnTo>
                  <a:pt x="1253" y="855"/>
                </a:lnTo>
                <a:lnTo>
                  <a:pt x="1261" y="856"/>
                </a:lnTo>
                <a:lnTo>
                  <a:pt x="1268" y="858"/>
                </a:lnTo>
                <a:lnTo>
                  <a:pt x="1275" y="860"/>
                </a:lnTo>
                <a:lnTo>
                  <a:pt x="1283" y="861"/>
                </a:lnTo>
                <a:lnTo>
                  <a:pt x="1290" y="863"/>
                </a:lnTo>
                <a:lnTo>
                  <a:pt x="1297" y="865"/>
                </a:lnTo>
                <a:lnTo>
                  <a:pt x="1304" y="867"/>
                </a:lnTo>
                <a:lnTo>
                  <a:pt x="1316" y="873"/>
                </a:lnTo>
                <a:lnTo>
                  <a:pt x="1323" y="875"/>
                </a:lnTo>
                <a:lnTo>
                  <a:pt x="1330" y="878"/>
                </a:lnTo>
                <a:lnTo>
                  <a:pt x="1336" y="882"/>
                </a:lnTo>
                <a:lnTo>
                  <a:pt x="1342" y="885"/>
                </a:lnTo>
                <a:lnTo>
                  <a:pt x="1348" y="889"/>
                </a:lnTo>
                <a:lnTo>
                  <a:pt x="1353" y="892"/>
                </a:lnTo>
                <a:lnTo>
                  <a:pt x="1359" y="897"/>
                </a:lnTo>
                <a:lnTo>
                  <a:pt x="1365" y="902"/>
                </a:lnTo>
                <a:lnTo>
                  <a:pt x="1371" y="906"/>
                </a:lnTo>
                <a:lnTo>
                  <a:pt x="1376" y="911"/>
                </a:lnTo>
                <a:lnTo>
                  <a:pt x="1381" y="916"/>
                </a:lnTo>
                <a:lnTo>
                  <a:pt x="1387" y="921"/>
                </a:lnTo>
                <a:lnTo>
                  <a:pt x="1392" y="927"/>
                </a:lnTo>
                <a:lnTo>
                  <a:pt x="1397" y="933"/>
                </a:lnTo>
                <a:lnTo>
                  <a:pt x="1402" y="939"/>
                </a:lnTo>
                <a:lnTo>
                  <a:pt x="1408" y="944"/>
                </a:lnTo>
                <a:lnTo>
                  <a:pt x="1412" y="951"/>
                </a:lnTo>
                <a:lnTo>
                  <a:pt x="1418" y="957"/>
                </a:lnTo>
                <a:lnTo>
                  <a:pt x="1429" y="972"/>
                </a:lnTo>
                <a:lnTo>
                  <a:pt x="1433" y="979"/>
                </a:lnTo>
                <a:lnTo>
                  <a:pt x="1439" y="986"/>
                </a:lnTo>
                <a:lnTo>
                  <a:pt x="1444" y="994"/>
                </a:lnTo>
                <a:lnTo>
                  <a:pt x="1449" y="1002"/>
                </a:lnTo>
                <a:lnTo>
                  <a:pt x="1455" y="1011"/>
                </a:lnTo>
                <a:lnTo>
                  <a:pt x="1460" y="1017"/>
                </a:lnTo>
                <a:lnTo>
                  <a:pt x="1466" y="1026"/>
                </a:lnTo>
                <a:lnTo>
                  <a:pt x="1471" y="1034"/>
                </a:lnTo>
                <a:lnTo>
                  <a:pt x="1477" y="1042"/>
                </a:lnTo>
                <a:lnTo>
                  <a:pt x="1482" y="1050"/>
                </a:lnTo>
                <a:lnTo>
                  <a:pt x="1488" y="1058"/>
                </a:lnTo>
                <a:lnTo>
                  <a:pt x="1493" y="1065"/>
                </a:lnTo>
                <a:lnTo>
                  <a:pt x="1500" y="1073"/>
                </a:lnTo>
                <a:lnTo>
                  <a:pt x="1506" y="1080"/>
                </a:lnTo>
                <a:lnTo>
                  <a:pt x="1512" y="1087"/>
                </a:lnTo>
                <a:lnTo>
                  <a:pt x="1518" y="1093"/>
                </a:lnTo>
                <a:lnTo>
                  <a:pt x="1525" y="1100"/>
                </a:lnTo>
                <a:lnTo>
                  <a:pt x="1532" y="1106"/>
                </a:lnTo>
                <a:lnTo>
                  <a:pt x="1544" y="1116"/>
                </a:lnTo>
                <a:lnTo>
                  <a:pt x="1551" y="1122"/>
                </a:lnTo>
                <a:lnTo>
                  <a:pt x="1558" y="1125"/>
                </a:lnTo>
                <a:lnTo>
                  <a:pt x="1565" y="1130"/>
                </a:lnTo>
                <a:lnTo>
                  <a:pt x="1572" y="1133"/>
                </a:lnTo>
                <a:lnTo>
                  <a:pt x="1579" y="1137"/>
                </a:lnTo>
                <a:lnTo>
                  <a:pt x="1587" y="1139"/>
                </a:lnTo>
                <a:lnTo>
                  <a:pt x="1594" y="1143"/>
                </a:lnTo>
                <a:lnTo>
                  <a:pt x="1602" y="1145"/>
                </a:lnTo>
                <a:lnTo>
                  <a:pt x="1609" y="1147"/>
                </a:lnTo>
                <a:lnTo>
                  <a:pt x="1616" y="1150"/>
                </a:lnTo>
                <a:lnTo>
                  <a:pt x="1624" y="1152"/>
                </a:lnTo>
                <a:lnTo>
                  <a:pt x="1631" y="1154"/>
                </a:lnTo>
                <a:lnTo>
                  <a:pt x="1639" y="1155"/>
                </a:lnTo>
                <a:lnTo>
                  <a:pt x="1646" y="1158"/>
                </a:lnTo>
                <a:lnTo>
                  <a:pt x="1653" y="1160"/>
                </a:lnTo>
                <a:lnTo>
                  <a:pt x="1661" y="1162"/>
                </a:lnTo>
                <a:lnTo>
                  <a:pt x="1668" y="1165"/>
                </a:lnTo>
                <a:lnTo>
                  <a:pt x="1675" y="1167"/>
                </a:lnTo>
                <a:lnTo>
                  <a:pt x="1689" y="1173"/>
                </a:lnTo>
                <a:lnTo>
                  <a:pt x="1696" y="1175"/>
                </a:lnTo>
                <a:lnTo>
                  <a:pt x="1702" y="1179"/>
                </a:lnTo>
                <a:lnTo>
                  <a:pt x="1709" y="1182"/>
                </a:lnTo>
                <a:lnTo>
                  <a:pt x="1715" y="1187"/>
                </a:lnTo>
                <a:lnTo>
                  <a:pt x="1721" y="1190"/>
                </a:lnTo>
                <a:lnTo>
                  <a:pt x="1727" y="1195"/>
                </a:lnTo>
                <a:lnTo>
                  <a:pt x="1733" y="1201"/>
                </a:lnTo>
                <a:lnTo>
                  <a:pt x="1738" y="1206"/>
                </a:lnTo>
                <a:lnTo>
                  <a:pt x="1743" y="1212"/>
                </a:lnTo>
                <a:lnTo>
                  <a:pt x="1749" y="1218"/>
                </a:lnTo>
                <a:lnTo>
                  <a:pt x="1754" y="1225"/>
                </a:lnTo>
                <a:lnTo>
                  <a:pt x="1759" y="1233"/>
                </a:lnTo>
                <a:lnTo>
                  <a:pt x="1763" y="1241"/>
                </a:lnTo>
                <a:lnTo>
                  <a:pt x="1767" y="1249"/>
                </a:lnTo>
                <a:lnTo>
                  <a:pt x="1771" y="1258"/>
                </a:lnTo>
                <a:lnTo>
                  <a:pt x="1775" y="1268"/>
                </a:lnTo>
                <a:lnTo>
                  <a:pt x="1778" y="1278"/>
                </a:lnTo>
                <a:lnTo>
                  <a:pt x="1782" y="1290"/>
                </a:lnTo>
                <a:lnTo>
                  <a:pt x="1787" y="1314"/>
                </a:lnTo>
                <a:lnTo>
                  <a:pt x="1790" y="1327"/>
                </a:lnTo>
                <a:lnTo>
                  <a:pt x="1791" y="1341"/>
                </a:lnTo>
                <a:lnTo>
                  <a:pt x="1793" y="1356"/>
                </a:lnTo>
                <a:lnTo>
                  <a:pt x="1794" y="1371"/>
                </a:lnTo>
                <a:lnTo>
                  <a:pt x="1796" y="1386"/>
                </a:lnTo>
                <a:lnTo>
                  <a:pt x="1797" y="1402"/>
                </a:lnTo>
                <a:lnTo>
                  <a:pt x="1798" y="1418"/>
                </a:lnTo>
                <a:lnTo>
                  <a:pt x="1799" y="1436"/>
                </a:lnTo>
                <a:lnTo>
                  <a:pt x="1799" y="1452"/>
                </a:lnTo>
                <a:lnTo>
                  <a:pt x="1799" y="1469"/>
                </a:lnTo>
                <a:lnTo>
                  <a:pt x="1799" y="1486"/>
                </a:lnTo>
                <a:lnTo>
                  <a:pt x="1799" y="1503"/>
                </a:lnTo>
                <a:lnTo>
                  <a:pt x="1799" y="1520"/>
                </a:lnTo>
                <a:lnTo>
                  <a:pt x="1799" y="1537"/>
                </a:lnTo>
                <a:lnTo>
                  <a:pt x="1799" y="1553"/>
                </a:lnTo>
                <a:lnTo>
                  <a:pt x="1799" y="1570"/>
                </a:lnTo>
                <a:lnTo>
                  <a:pt x="1798" y="1585"/>
                </a:lnTo>
                <a:lnTo>
                  <a:pt x="1798" y="1601"/>
                </a:lnTo>
                <a:lnTo>
                  <a:pt x="1797" y="1630"/>
                </a:lnTo>
                <a:lnTo>
                  <a:pt x="1796" y="1644"/>
                </a:lnTo>
                <a:lnTo>
                  <a:pt x="1796" y="1658"/>
                </a:lnTo>
                <a:lnTo>
                  <a:pt x="1794" y="1671"/>
                </a:lnTo>
                <a:lnTo>
                  <a:pt x="1793" y="1684"/>
                </a:lnTo>
                <a:lnTo>
                  <a:pt x="1793" y="1695"/>
                </a:lnTo>
                <a:lnTo>
                  <a:pt x="1792" y="1707"/>
                </a:lnTo>
                <a:lnTo>
                  <a:pt x="1792" y="1717"/>
                </a:lnTo>
                <a:lnTo>
                  <a:pt x="1791" y="1729"/>
                </a:lnTo>
                <a:lnTo>
                  <a:pt x="1790" y="1738"/>
                </a:lnTo>
                <a:lnTo>
                  <a:pt x="1789" y="1749"/>
                </a:lnTo>
                <a:lnTo>
                  <a:pt x="1789" y="1758"/>
                </a:lnTo>
                <a:lnTo>
                  <a:pt x="1787" y="1767"/>
                </a:lnTo>
                <a:lnTo>
                  <a:pt x="1786" y="1776"/>
                </a:lnTo>
                <a:lnTo>
                  <a:pt x="1785" y="1786"/>
                </a:lnTo>
                <a:lnTo>
                  <a:pt x="1785" y="1795"/>
                </a:lnTo>
                <a:lnTo>
                  <a:pt x="1784" y="1803"/>
                </a:lnTo>
                <a:lnTo>
                  <a:pt x="1783" y="1812"/>
                </a:lnTo>
                <a:lnTo>
                  <a:pt x="1782" y="1820"/>
                </a:lnTo>
                <a:lnTo>
                  <a:pt x="1779" y="1838"/>
                </a:lnTo>
                <a:lnTo>
                  <a:pt x="1778" y="1846"/>
                </a:lnTo>
                <a:lnTo>
                  <a:pt x="1777" y="1854"/>
                </a:lnTo>
                <a:lnTo>
                  <a:pt x="1776" y="1863"/>
                </a:lnTo>
                <a:lnTo>
                  <a:pt x="1775" y="1871"/>
                </a:lnTo>
                <a:lnTo>
                  <a:pt x="1774" y="1879"/>
                </a:lnTo>
                <a:lnTo>
                  <a:pt x="1772" y="1889"/>
                </a:lnTo>
                <a:lnTo>
                  <a:pt x="1771" y="1897"/>
                </a:lnTo>
                <a:lnTo>
                  <a:pt x="1770" y="1905"/>
                </a:lnTo>
                <a:lnTo>
                  <a:pt x="1769" y="1913"/>
                </a:lnTo>
                <a:lnTo>
                  <a:pt x="1768" y="1921"/>
                </a:lnTo>
                <a:lnTo>
                  <a:pt x="1767" y="1929"/>
                </a:lnTo>
                <a:lnTo>
                  <a:pt x="1765" y="1937"/>
                </a:lnTo>
                <a:lnTo>
                  <a:pt x="1764" y="1944"/>
                </a:lnTo>
                <a:lnTo>
                  <a:pt x="1763" y="1952"/>
                </a:lnTo>
                <a:lnTo>
                  <a:pt x="1761" y="1959"/>
                </a:lnTo>
                <a:lnTo>
                  <a:pt x="1760" y="1966"/>
                </a:lnTo>
                <a:lnTo>
                  <a:pt x="1759" y="1973"/>
                </a:lnTo>
                <a:lnTo>
                  <a:pt x="1757" y="1979"/>
                </a:lnTo>
                <a:lnTo>
                  <a:pt x="1755" y="1992"/>
                </a:lnTo>
                <a:lnTo>
                  <a:pt x="1753" y="1996"/>
                </a:lnTo>
                <a:lnTo>
                  <a:pt x="1752" y="2002"/>
                </a:lnTo>
                <a:lnTo>
                  <a:pt x="1750" y="2007"/>
                </a:lnTo>
                <a:lnTo>
                  <a:pt x="1749" y="2013"/>
                </a:lnTo>
                <a:lnTo>
                  <a:pt x="1748" y="2016"/>
                </a:lnTo>
                <a:lnTo>
                  <a:pt x="1747" y="2021"/>
                </a:lnTo>
                <a:lnTo>
                  <a:pt x="1745" y="2025"/>
                </a:lnTo>
                <a:lnTo>
                  <a:pt x="1743" y="2029"/>
                </a:lnTo>
                <a:lnTo>
                  <a:pt x="1742" y="2032"/>
                </a:lnTo>
                <a:lnTo>
                  <a:pt x="1741" y="2036"/>
                </a:lnTo>
                <a:lnTo>
                  <a:pt x="1740" y="2039"/>
                </a:lnTo>
                <a:lnTo>
                  <a:pt x="1739" y="2042"/>
                </a:lnTo>
                <a:lnTo>
                  <a:pt x="1738" y="2045"/>
                </a:lnTo>
                <a:lnTo>
                  <a:pt x="1737" y="2047"/>
                </a:lnTo>
                <a:lnTo>
                  <a:pt x="1735" y="2050"/>
                </a:lnTo>
                <a:lnTo>
                  <a:pt x="1734" y="2053"/>
                </a:lnTo>
                <a:lnTo>
                  <a:pt x="1733" y="2056"/>
                </a:lnTo>
                <a:lnTo>
                  <a:pt x="1732" y="2057"/>
                </a:lnTo>
                <a:lnTo>
                  <a:pt x="1731" y="2061"/>
                </a:lnTo>
                <a:lnTo>
                  <a:pt x="1730" y="2064"/>
                </a:lnTo>
                <a:lnTo>
                  <a:pt x="1728" y="2066"/>
                </a:lnTo>
                <a:lnTo>
                  <a:pt x="1728" y="2067"/>
                </a:lnTo>
                <a:lnTo>
                  <a:pt x="1727" y="2069"/>
                </a:lnTo>
                <a:lnTo>
                  <a:pt x="1726" y="2071"/>
                </a:lnTo>
                <a:lnTo>
                  <a:pt x="1725" y="2072"/>
                </a:lnTo>
                <a:lnTo>
                  <a:pt x="1725" y="2074"/>
                </a:lnTo>
                <a:lnTo>
                  <a:pt x="1724" y="2075"/>
                </a:lnTo>
                <a:lnTo>
                  <a:pt x="1723" y="2076"/>
                </a:lnTo>
                <a:lnTo>
                  <a:pt x="1721" y="2078"/>
                </a:lnTo>
                <a:lnTo>
                  <a:pt x="1720" y="2079"/>
                </a:lnTo>
                <a:lnTo>
                  <a:pt x="1719" y="2079"/>
                </a:lnTo>
                <a:lnTo>
                  <a:pt x="1718" y="2079"/>
                </a:lnTo>
                <a:lnTo>
                  <a:pt x="1717" y="2079"/>
                </a:lnTo>
                <a:lnTo>
                  <a:pt x="1716" y="2079"/>
                </a:lnTo>
                <a:lnTo>
                  <a:pt x="1715" y="2079"/>
                </a:lnTo>
                <a:lnTo>
                  <a:pt x="1713" y="2078"/>
                </a:lnTo>
                <a:lnTo>
                  <a:pt x="1710" y="2076"/>
                </a:lnTo>
                <a:lnTo>
                  <a:pt x="1709" y="2074"/>
                </a:lnTo>
                <a:lnTo>
                  <a:pt x="1706" y="2073"/>
                </a:lnTo>
                <a:lnTo>
                  <a:pt x="1704" y="2071"/>
                </a:lnTo>
                <a:lnTo>
                  <a:pt x="1703" y="2069"/>
                </a:lnTo>
                <a:lnTo>
                  <a:pt x="1701" y="2067"/>
                </a:lnTo>
                <a:lnTo>
                  <a:pt x="1698" y="2064"/>
                </a:lnTo>
                <a:lnTo>
                  <a:pt x="1696" y="2061"/>
                </a:lnTo>
                <a:lnTo>
                  <a:pt x="1694" y="2059"/>
                </a:lnTo>
                <a:lnTo>
                  <a:pt x="1691" y="2056"/>
                </a:lnTo>
                <a:lnTo>
                  <a:pt x="1688" y="2052"/>
                </a:lnTo>
                <a:lnTo>
                  <a:pt x="1686" y="2049"/>
                </a:lnTo>
                <a:lnTo>
                  <a:pt x="1683" y="2045"/>
                </a:lnTo>
                <a:lnTo>
                  <a:pt x="1681" y="2042"/>
                </a:lnTo>
                <a:lnTo>
                  <a:pt x="1679" y="2038"/>
                </a:lnTo>
                <a:lnTo>
                  <a:pt x="1676" y="2035"/>
                </a:lnTo>
                <a:lnTo>
                  <a:pt x="1673" y="2031"/>
                </a:lnTo>
                <a:lnTo>
                  <a:pt x="1671" y="2027"/>
                </a:lnTo>
                <a:lnTo>
                  <a:pt x="1668" y="2023"/>
                </a:lnTo>
                <a:lnTo>
                  <a:pt x="1664" y="2015"/>
                </a:lnTo>
                <a:lnTo>
                  <a:pt x="1661" y="2010"/>
                </a:lnTo>
                <a:lnTo>
                  <a:pt x="1659" y="2007"/>
                </a:lnTo>
                <a:lnTo>
                  <a:pt x="1657" y="2002"/>
                </a:lnTo>
                <a:lnTo>
                  <a:pt x="1654" y="1999"/>
                </a:lnTo>
                <a:lnTo>
                  <a:pt x="1652" y="1994"/>
                </a:lnTo>
                <a:lnTo>
                  <a:pt x="1650" y="1991"/>
                </a:lnTo>
                <a:lnTo>
                  <a:pt x="1649" y="1986"/>
                </a:lnTo>
                <a:lnTo>
                  <a:pt x="1646" y="1983"/>
                </a:lnTo>
                <a:lnTo>
                  <a:pt x="1644" y="1978"/>
                </a:lnTo>
                <a:lnTo>
                  <a:pt x="1643" y="1974"/>
                </a:lnTo>
                <a:lnTo>
                  <a:pt x="1640" y="1971"/>
                </a:lnTo>
                <a:lnTo>
                  <a:pt x="1638" y="1966"/>
                </a:lnTo>
                <a:lnTo>
                  <a:pt x="1637" y="1963"/>
                </a:lnTo>
                <a:lnTo>
                  <a:pt x="1635" y="1959"/>
                </a:lnTo>
                <a:lnTo>
                  <a:pt x="1634" y="1956"/>
                </a:lnTo>
                <a:lnTo>
                  <a:pt x="1631" y="1952"/>
                </a:lnTo>
                <a:lnTo>
                  <a:pt x="1630" y="1949"/>
                </a:lnTo>
                <a:lnTo>
                  <a:pt x="1628" y="1946"/>
                </a:lnTo>
                <a:lnTo>
                  <a:pt x="1625" y="1940"/>
                </a:lnTo>
                <a:lnTo>
                  <a:pt x="1623" y="1937"/>
                </a:lnTo>
                <a:lnTo>
                  <a:pt x="1622" y="1935"/>
                </a:lnTo>
                <a:lnTo>
                  <a:pt x="1621" y="1933"/>
                </a:lnTo>
                <a:lnTo>
                  <a:pt x="1618" y="1930"/>
                </a:lnTo>
                <a:lnTo>
                  <a:pt x="1617" y="1928"/>
                </a:lnTo>
                <a:lnTo>
                  <a:pt x="1616" y="1926"/>
                </a:lnTo>
                <a:lnTo>
                  <a:pt x="1614" y="1925"/>
                </a:lnTo>
                <a:lnTo>
                  <a:pt x="1613" y="1922"/>
                </a:lnTo>
                <a:lnTo>
                  <a:pt x="1612" y="1921"/>
                </a:lnTo>
                <a:lnTo>
                  <a:pt x="1610" y="1920"/>
                </a:lnTo>
                <a:lnTo>
                  <a:pt x="1608" y="1920"/>
                </a:lnTo>
                <a:lnTo>
                  <a:pt x="1607" y="1919"/>
                </a:lnTo>
                <a:lnTo>
                  <a:pt x="1606" y="1919"/>
                </a:lnTo>
                <a:lnTo>
                  <a:pt x="1603" y="1918"/>
                </a:lnTo>
                <a:lnTo>
                  <a:pt x="1602" y="1918"/>
                </a:lnTo>
                <a:lnTo>
                  <a:pt x="1601" y="1919"/>
                </a:lnTo>
                <a:lnTo>
                  <a:pt x="1599" y="1919"/>
                </a:lnTo>
                <a:lnTo>
                  <a:pt x="1598" y="1920"/>
                </a:lnTo>
                <a:lnTo>
                  <a:pt x="1594" y="1922"/>
                </a:lnTo>
                <a:lnTo>
                  <a:pt x="1592" y="1923"/>
                </a:lnTo>
                <a:lnTo>
                  <a:pt x="1591" y="1926"/>
                </a:lnTo>
                <a:lnTo>
                  <a:pt x="1588" y="1928"/>
                </a:lnTo>
                <a:lnTo>
                  <a:pt x="1587" y="1930"/>
                </a:lnTo>
                <a:lnTo>
                  <a:pt x="1585" y="1933"/>
                </a:lnTo>
                <a:lnTo>
                  <a:pt x="1584" y="1935"/>
                </a:lnTo>
                <a:lnTo>
                  <a:pt x="1581" y="1939"/>
                </a:lnTo>
                <a:lnTo>
                  <a:pt x="1580" y="1942"/>
                </a:lnTo>
                <a:lnTo>
                  <a:pt x="1578" y="1946"/>
                </a:lnTo>
                <a:lnTo>
                  <a:pt x="1577" y="1949"/>
                </a:lnTo>
                <a:lnTo>
                  <a:pt x="1574" y="1952"/>
                </a:lnTo>
                <a:lnTo>
                  <a:pt x="1573" y="1956"/>
                </a:lnTo>
                <a:lnTo>
                  <a:pt x="1571" y="1959"/>
                </a:lnTo>
                <a:lnTo>
                  <a:pt x="1570" y="1964"/>
                </a:lnTo>
                <a:lnTo>
                  <a:pt x="1568" y="1968"/>
                </a:lnTo>
                <a:lnTo>
                  <a:pt x="1566" y="1972"/>
                </a:lnTo>
                <a:lnTo>
                  <a:pt x="1565" y="1976"/>
                </a:lnTo>
                <a:lnTo>
                  <a:pt x="1564" y="1980"/>
                </a:lnTo>
                <a:lnTo>
                  <a:pt x="1561" y="1988"/>
                </a:lnTo>
                <a:lnTo>
                  <a:pt x="1559" y="1993"/>
                </a:lnTo>
                <a:lnTo>
                  <a:pt x="1558" y="1996"/>
                </a:lnTo>
                <a:lnTo>
                  <a:pt x="1557" y="2001"/>
                </a:lnTo>
                <a:lnTo>
                  <a:pt x="1557" y="2005"/>
                </a:lnTo>
                <a:lnTo>
                  <a:pt x="1556" y="2009"/>
                </a:lnTo>
                <a:lnTo>
                  <a:pt x="1555" y="2013"/>
                </a:lnTo>
                <a:lnTo>
                  <a:pt x="1554" y="2017"/>
                </a:lnTo>
                <a:lnTo>
                  <a:pt x="1554" y="2021"/>
                </a:lnTo>
                <a:lnTo>
                  <a:pt x="1552" y="2025"/>
                </a:lnTo>
                <a:lnTo>
                  <a:pt x="1552" y="2029"/>
                </a:lnTo>
                <a:lnTo>
                  <a:pt x="1551" y="2032"/>
                </a:lnTo>
                <a:lnTo>
                  <a:pt x="1551" y="2037"/>
                </a:lnTo>
                <a:lnTo>
                  <a:pt x="1550" y="2041"/>
                </a:lnTo>
                <a:lnTo>
                  <a:pt x="1550" y="2044"/>
                </a:lnTo>
                <a:lnTo>
                  <a:pt x="1550" y="2047"/>
                </a:lnTo>
                <a:lnTo>
                  <a:pt x="1549" y="2051"/>
                </a:lnTo>
                <a:lnTo>
                  <a:pt x="1549" y="2054"/>
                </a:lnTo>
                <a:lnTo>
                  <a:pt x="1549" y="2058"/>
                </a:lnTo>
                <a:lnTo>
                  <a:pt x="1548" y="2064"/>
                </a:lnTo>
                <a:lnTo>
                  <a:pt x="1548" y="2067"/>
                </a:lnTo>
                <a:lnTo>
                  <a:pt x="1548" y="2071"/>
                </a:lnTo>
                <a:lnTo>
                  <a:pt x="1548" y="2073"/>
                </a:lnTo>
                <a:lnTo>
                  <a:pt x="1548" y="2075"/>
                </a:lnTo>
                <a:lnTo>
                  <a:pt x="1547" y="2079"/>
                </a:lnTo>
                <a:lnTo>
                  <a:pt x="1547" y="2081"/>
                </a:lnTo>
                <a:lnTo>
                  <a:pt x="1547" y="2083"/>
                </a:lnTo>
                <a:lnTo>
                  <a:pt x="1547" y="2086"/>
                </a:lnTo>
                <a:lnTo>
                  <a:pt x="1547" y="2088"/>
                </a:lnTo>
                <a:lnTo>
                  <a:pt x="1547" y="2091"/>
                </a:lnTo>
                <a:lnTo>
                  <a:pt x="1547" y="2094"/>
                </a:lnTo>
                <a:lnTo>
                  <a:pt x="1547" y="2096"/>
                </a:lnTo>
                <a:lnTo>
                  <a:pt x="1547" y="2098"/>
                </a:lnTo>
                <a:lnTo>
                  <a:pt x="1547" y="2100"/>
                </a:lnTo>
                <a:lnTo>
                  <a:pt x="1547" y="2102"/>
                </a:lnTo>
                <a:lnTo>
                  <a:pt x="1547" y="2104"/>
                </a:lnTo>
                <a:lnTo>
                  <a:pt x="1547" y="2107"/>
                </a:lnTo>
                <a:lnTo>
                  <a:pt x="1547" y="2109"/>
                </a:lnTo>
                <a:lnTo>
                  <a:pt x="1547" y="2114"/>
                </a:ln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6" name="Freeform 214"/>
          <p:cNvSpPr>
            <a:spLocks/>
          </p:cNvSpPr>
          <p:nvPr/>
        </p:nvSpPr>
        <p:spPr bwMode="auto">
          <a:xfrm>
            <a:off x="5762625" y="2139950"/>
            <a:ext cx="862013" cy="647700"/>
          </a:xfrm>
          <a:custGeom>
            <a:avLst/>
            <a:gdLst>
              <a:gd name="T0" fmla="*/ 33 w 1629"/>
              <a:gd name="T1" fmla="*/ 1171 h 1225"/>
              <a:gd name="T2" fmla="*/ 65 w 1629"/>
              <a:gd name="T3" fmla="*/ 1104 h 1225"/>
              <a:gd name="T4" fmla="*/ 87 w 1629"/>
              <a:gd name="T5" fmla="*/ 1009 h 1225"/>
              <a:gd name="T6" fmla="*/ 96 w 1629"/>
              <a:gd name="T7" fmla="*/ 902 h 1225"/>
              <a:gd name="T8" fmla="*/ 102 w 1629"/>
              <a:gd name="T9" fmla="*/ 767 h 1225"/>
              <a:gd name="T10" fmla="*/ 112 w 1629"/>
              <a:gd name="T11" fmla="*/ 637 h 1225"/>
              <a:gd name="T12" fmla="*/ 125 w 1629"/>
              <a:gd name="T13" fmla="*/ 510 h 1225"/>
              <a:gd name="T14" fmla="*/ 139 w 1629"/>
              <a:gd name="T15" fmla="*/ 376 h 1225"/>
              <a:gd name="T16" fmla="*/ 153 w 1629"/>
              <a:gd name="T17" fmla="*/ 273 h 1225"/>
              <a:gd name="T18" fmla="*/ 174 w 1629"/>
              <a:gd name="T19" fmla="*/ 174 h 1225"/>
              <a:gd name="T20" fmla="*/ 198 w 1629"/>
              <a:gd name="T21" fmla="*/ 102 h 1225"/>
              <a:gd name="T22" fmla="*/ 222 w 1629"/>
              <a:gd name="T23" fmla="*/ 47 h 1225"/>
              <a:gd name="T24" fmla="*/ 240 w 1629"/>
              <a:gd name="T25" fmla="*/ 24 h 1225"/>
              <a:gd name="T26" fmla="*/ 258 w 1629"/>
              <a:gd name="T27" fmla="*/ 20 h 1225"/>
              <a:gd name="T28" fmla="*/ 294 w 1629"/>
              <a:gd name="T29" fmla="*/ 28 h 1225"/>
              <a:gd name="T30" fmla="*/ 341 w 1629"/>
              <a:gd name="T31" fmla="*/ 40 h 1225"/>
              <a:gd name="T32" fmla="*/ 400 w 1629"/>
              <a:gd name="T33" fmla="*/ 55 h 1225"/>
              <a:gd name="T34" fmla="*/ 456 w 1629"/>
              <a:gd name="T35" fmla="*/ 65 h 1225"/>
              <a:gd name="T36" fmla="*/ 515 w 1629"/>
              <a:gd name="T37" fmla="*/ 67 h 1225"/>
              <a:gd name="T38" fmla="*/ 591 w 1629"/>
              <a:gd name="T39" fmla="*/ 58 h 1225"/>
              <a:gd name="T40" fmla="*/ 665 w 1629"/>
              <a:gd name="T41" fmla="*/ 43 h 1225"/>
              <a:gd name="T42" fmla="*/ 753 w 1629"/>
              <a:gd name="T43" fmla="*/ 25 h 1225"/>
              <a:gd name="T44" fmla="*/ 829 w 1629"/>
              <a:gd name="T45" fmla="*/ 15 h 1225"/>
              <a:gd name="T46" fmla="*/ 902 w 1629"/>
              <a:gd name="T47" fmla="*/ 6 h 1225"/>
              <a:gd name="T48" fmla="*/ 950 w 1629"/>
              <a:gd name="T49" fmla="*/ 1 h 1225"/>
              <a:gd name="T50" fmla="*/ 992 w 1629"/>
              <a:gd name="T51" fmla="*/ 0 h 1225"/>
              <a:gd name="T52" fmla="*/ 1053 w 1629"/>
              <a:gd name="T53" fmla="*/ 9 h 1225"/>
              <a:gd name="T54" fmla="*/ 1113 w 1629"/>
              <a:gd name="T55" fmla="*/ 24 h 1225"/>
              <a:gd name="T56" fmla="*/ 1178 w 1629"/>
              <a:gd name="T57" fmla="*/ 44 h 1225"/>
              <a:gd name="T58" fmla="*/ 1223 w 1629"/>
              <a:gd name="T59" fmla="*/ 65 h 1225"/>
              <a:gd name="T60" fmla="*/ 1262 w 1629"/>
              <a:gd name="T61" fmla="*/ 97 h 1225"/>
              <a:gd name="T62" fmla="*/ 1290 w 1629"/>
              <a:gd name="T63" fmla="*/ 138 h 1225"/>
              <a:gd name="T64" fmla="*/ 1312 w 1629"/>
              <a:gd name="T65" fmla="*/ 184 h 1225"/>
              <a:gd name="T66" fmla="*/ 1336 w 1629"/>
              <a:gd name="T67" fmla="*/ 235 h 1225"/>
              <a:gd name="T68" fmla="*/ 1356 w 1629"/>
              <a:gd name="T69" fmla="*/ 273 h 1225"/>
              <a:gd name="T70" fmla="*/ 1377 w 1629"/>
              <a:gd name="T71" fmla="*/ 310 h 1225"/>
              <a:gd name="T72" fmla="*/ 1395 w 1629"/>
              <a:gd name="T73" fmla="*/ 336 h 1225"/>
              <a:gd name="T74" fmla="*/ 1417 w 1629"/>
              <a:gd name="T75" fmla="*/ 352 h 1225"/>
              <a:gd name="T76" fmla="*/ 1452 w 1629"/>
              <a:gd name="T77" fmla="*/ 360 h 1225"/>
              <a:gd name="T78" fmla="*/ 1487 w 1629"/>
              <a:gd name="T79" fmla="*/ 365 h 1225"/>
              <a:gd name="T80" fmla="*/ 1525 w 1629"/>
              <a:gd name="T81" fmla="*/ 385 h 1225"/>
              <a:gd name="T82" fmla="*/ 1554 w 1629"/>
              <a:gd name="T83" fmla="*/ 418 h 1225"/>
              <a:gd name="T84" fmla="*/ 1582 w 1629"/>
              <a:gd name="T85" fmla="*/ 463 h 1225"/>
              <a:gd name="T86" fmla="*/ 1603 w 1629"/>
              <a:gd name="T87" fmla="*/ 508 h 1225"/>
              <a:gd name="T88" fmla="*/ 1619 w 1629"/>
              <a:gd name="T89" fmla="*/ 558 h 1225"/>
              <a:gd name="T90" fmla="*/ 1628 w 1629"/>
              <a:gd name="T91" fmla="*/ 629 h 1225"/>
              <a:gd name="T92" fmla="*/ 1629 w 1629"/>
              <a:gd name="T93" fmla="*/ 699 h 1225"/>
              <a:gd name="T94" fmla="*/ 1623 w 1629"/>
              <a:gd name="T95" fmla="*/ 769 h 1225"/>
              <a:gd name="T96" fmla="*/ 1612 w 1629"/>
              <a:gd name="T97" fmla="*/ 820 h 1225"/>
              <a:gd name="T98" fmla="*/ 1589 w 1629"/>
              <a:gd name="T99" fmla="*/ 867 h 1225"/>
              <a:gd name="T100" fmla="*/ 1557 w 1629"/>
              <a:gd name="T101" fmla="*/ 900 h 1225"/>
              <a:gd name="T102" fmla="*/ 1523 w 1629"/>
              <a:gd name="T103" fmla="*/ 929 h 1225"/>
              <a:gd name="T104" fmla="*/ 1486 w 1629"/>
              <a:gd name="T105" fmla="*/ 960 h 1225"/>
              <a:gd name="T106" fmla="*/ 1459 w 1629"/>
              <a:gd name="T107" fmla="*/ 990 h 1225"/>
              <a:gd name="T108" fmla="*/ 1437 w 1629"/>
              <a:gd name="T109" fmla="*/ 1028 h 1225"/>
              <a:gd name="T110" fmla="*/ 1427 w 1629"/>
              <a:gd name="T111" fmla="*/ 1063 h 1225"/>
              <a:gd name="T112" fmla="*/ 1422 w 1629"/>
              <a:gd name="T113" fmla="*/ 1101 h 1225"/>
              <a:gd name="T114" fmla="*/ 1421 w 1629"/>
              <a:gd name="T115" fmla="*/ 1138 h 1225"/>
              <a:gd name="T116" fmla="*/ 1422 w 1629"/>
              <a:gd name="T117" fmla="*/ 1165 h 1225"/>
              <a:gd name="T118" fmla="*/ 1424 w 1629"/>
              <a:gd name="T119" fmla="*/ 1191 h 1225"/>
              <a:gd name="T120" fmla="*/ 1425 w 1629"/>
              <a:gd name="T121" fmla="*/ 1208 h 12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9"/>
              <a:gd name="T184" fmla="*/ 0 h 1225"/>
              <a:gd name="T185" fmla="*/ 1629 w 1629"/>
              <a:gd name="T186" fmla="*/ 1225 h 122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9" h="1225">
                <a:moveTo>
                  <a:pt x="0" y="1225"/>
                </a:moveTo>
                <a:lnTo>
                  <a:pt x="5" y="1216"/>
                </a:lnTo>
                <a:lnTo>
                  <a:pt x="9" y="1209"/>
                </a:lnTo>
                <a:lnTo>
                  <a:pt x="15" y="1202"/>
                </a:lnTo>
                <a:lnTo>
                  <a:pt x="20" y="1194"/>
                </a:lnTo>
                <a:lnTo>
                  <a:pt x="24" y="1187"/>
                </a:lnTo>
                <a:lnTo>
                  <a:pt x="29" y="1179"/>
                </a:lnTo>
                <a:lnTo>
                  <a:pt x="33" y="1171"/>
                </a:lnTo>
                <a:lnTo>
                  <a:pt x="37" y="1164"/>
                </a:lnTo>
                <a:lnTo>
                  <a:pt x="42" y="1156"/>
                </a:lnTo>
                <a:lnTo>
                  <a:pt x="46" y="1148"/>
                </a:lnTo>
                <a:lnTo>
                  <a:pt x="50" y="1140"/>
                </a:lnTo>
                <a:lnTo>
                  <a:pt x="55" y="1131"/>
                </a:lnTo>
                <a:lnTo>
                  <a:pt x="58" y="1123"/>
                </a:lnTo>
                <a:lnTo>
                  <a:pt x="61" y="1113"/>
                </a:lnTo>
                <a:lnTo>
                  <a:pt x="65" y="1104"/>
                </a:lnTo>
                <a:lnTo>
                  <a:pt x="68" y="1095"/>
                </a:lnTo>
                <a:lnTo>
                  <a:pt x="72" y="1085"/>
                </a:lnTo>
                <a:lnTo>
                  <a:pt x="74" y="1075"/>
                </a:lnTo>
                <a:lnTo>
                  <a:pt x="80" y="1054"/>
                </a:lnTo>
                <a:lnTo>
                  <a:pt x="82" y="1044"/>
                </a:lnTo>
                <a:lnTo>
                  <a:pt x="83" y="1032"/>
                </a:lnTo>
                <a:lnTo>
                  <a:pt x="86" y="1021"/>
                </a:lnTo>
                <a:lnTo>
                  <a:pt x="87" y="1009"/>
                </a:lnTo>
                <a:lnTo>
                  <a:pt x="89" y="996"/>
                </a:lnTo>
                <a:lnTo>
                  <a:pt x="90" y="984"/>
                </a:lnTo>
                <a:lnTo>
                  <a:pt x="92" y="971"/>
                </a:lnTo>
                <a:lnTo>
                  <a:pt x="93" y="958"/>
                </a:lnTo>
                <a:lnTo>
                  <a:pt x="93" y="944"/>
                </a:lnTo>
                <a:lnTo>
                  <a:pt x="94" y="931"/>
                </a:lnTo>
                <a:lnTo>
                  <a:pt x="95" y="917"/>
                </a:lnTo>
                <a:lnTo>
                  <a:pt x="96" y="902"/>
                </a:lnTo>
                <a:lnTo>
                  <a:pt x="96" y="889"/>
                </a:lnTo>
                <a:lnTo>
                  <a:pt x="97" y="875"/>
                </a:lnTo>
                <a:lnTo>
                  <a:pt x="97" y="860"/>
                </a:lnTo>
                <a:lnTo>
                  <a:pt x="99" y="844"/>
                </a:lnTo>
                <a:lnTo>
                  <a:pt x="99" y="829"/>
                </a:lnTo>
                <a:lnTo>
                  <a:pt x="100" y="814"/>
                </a:lnTo>
                <a:lnTo>
                  <a:pt x="101" y="783"/>
                </a:lnTo>
                <a:lnTo>
                  <a:pt x="102" y="767"/>
                </a:lnTo>
                <a:lnTo>
                  <a:pt x="103" y="751"/>
                </a:lnTo>
                <a:lnTo>
                  <a:pt x="104" y="736"/>
                </a:lnTo>
                <a:lnTo>
                  <a:pt x="105" y="719"/>
                </a:lnTo>
                <a:lnTo>
                  <a:pt x="107" y="703"/>
                </a:lnTo>
                <a:lnTo>
                  <a:pt x="108" y="687"/>
                </a:lnTo>
                <a:lnTo>
                  <a:pt x="110" y="671"/>
                </a:lnTo>
                <a:lnTo>
                  <a:pt x="111" y="653"/>
                </a:lnTo>
                <a:lnTo>
                  <a:pt x="112" y="637"/>
                </a:lnTo>
                <a:lnTo>
                  <a:pt x="114" y="621"/>
                </a:lnTo>
                <a:lnTo>
                  <a:pt x="116" y="605"/>
                </a:lnTo>
                <a:lnTo>
                  <a:pt x="117" y="588"/>
                </a:lnTo>
                <a:lnTo>
                  <a:pt x="118" y="572"/>
                </a:lnTo>
                <a:lnTo>
                  <a:pt x="121" y="556"/>
                </a:lnTo>
                <a:lnTo>
                  <a:pt x="122" y="541"/>
                </a:lnTo>
                <a:lnTo>
                  <a:pt x="124" y="525"/>
                </a:lnTo>
                <a:lnTo>
                  <a:pt x="125" y="510"/>
                </a:lnTo>
                <a:lnTo>
                  <a:pt x="126" y="493"/>
                </a:lnTo>
                <a:lnTo>
                  <a:pt x="130" y="463"/>
                </a:lnTo>
                <a:lnTo>
                  <a:pt x="132" y="448"/>
                </a:lnTo>
                <a:lnTo>
                  <a:pt x="133" y="433"/>
                </a:lnTo>
                <a:lnTo>
                  <a:pt x="134" y="419"/>
                </a:lnTo>
                <a:lnTo>
                  <a:pt x="137" y="404"/>
                </a:lnTo>
                <a:lnTo>
                  <a:pt x="138" y="390"/>
                </a:lnTo>
                <a:lnTo>
                  <a:pt x="139" y="376"/>
                </a:lnTo>
                <a:lnTo>
                  <a:pt x="141" y="363"/>
                </a:lnTo>
                <a:lnTo>
                  <a:pt x="143" y="350"/>
                </a:lnTo>
                <a:lnTo>
                  <a:pt x="144" y="336"/>
                </a:lnTo>
                <a:lnTo>
                  <a:pt x="146" y="323"/>
                </a:lnTo>
                <a:lnTo>
                  <a:pt x="147" y="310"/>
                </a:lnTo>
                <a:lnTo>
                  <a:pt x="149" y="298"/>
                </a:lnTo>
                <a:lnTo>
                  <a:pt x="151" y="286"/>
                </a:lnTo>
                <a:lnTo>
                  <a:pt x="153" y="273"/>
                </a:lnTo>
                <a:lnTo>
                  <a:pt x="155" y="262"/>
                </a:lnTo>
                <a:lnTo>
                  <a:pt x="158" y="250"/>
                </a:lnTo>
                <a:lnTo>
                  <a:pt x="159" y="239"/>
                </a:lnTo>
                <a:lnTo>
                  <a:pt x="161" y="227"/>
                </a:lnTo>
                <a:lnTo>
                  <a:pt x="166" y="205"/>
                </a:lnTo>
                <a:lnTo>
                  <a:pt x="169" y="195"/>
                </a:lnTo>
                <a:lnTo>
                  <a:pt x="171" y="184"/>
                </a:lnTo>
                <a:lnTo>
                  <a:pt x="174" y="174"/>
                </a:lnTo>
                <a:lnTo>
                  <a:pt x="177" y="164"/>
                </a:lnTo>
                <a:lnTo>
                  <a:pt x="180" y="154"/>
                </a:lnTo>
                <a:lnTo>
                  <a:pt x="183" y="145"/>
                </a:lnTo>
                <a:lnTo>
                  <a:pt x="185" y="135"/>
                </a:lnTo>
                <a:lnTo>
                  <a:pt x="189" y="127"/>
                </a:lnTo>
                <a:lnTo>
                  <a:pt x="191" y="118"/>
                </a:lnTo>
                <a:lnTo>
                  <a:pt x="195" y="110"/>
                </a:lnTo>
                <a:lnTo>
                  <a:pt x="198" y="102"/>
                </a:lnTo>
                <a:lnTo>
                  <a:pt x="200" y="95"/>
                </a:lnTo>
                <a:lnTo>
                  <a:pt x="204" y="88"/>
                </a:lnTo>
                <a:lnTo>
                  <a:pt x="206" y="81"/>
                </a:lnTo>
                <a:lnTo>
                  <a:pt x="210" y="74"/>
                </a:lnTo>
                <a:lnTo>
                  <a:pt x="212" y="68"/>
                </a:lnTo>
                <a:lnTo>
                  <a:pt x="215" y="62"/>
                </a:lnTo>
                <a:lnTo>
                  <a:pt x="218" y="57"/>
                </a:lnTo>
                <a:lnTo>
                  <a:pt x="222" y="47"/>
                </a:lnTo>
                <a:lnTo>
                  <a:pt x="225" y="43"/>
                </a:lnTo>
                <a:lnTo>
                  <a:pt x="227" y="39"/>
                </a:lnTo>
                <a:lnTo>
                  <a:pt x="229" y="36"/>
                </a:lnTo>
                <a:lnTo>
                  <a:pt x="232" y="32"/>
                </a:lnTo>
                <a:lnTo>
                  <a:pt x="234" y="30"/>
                </a:lnTo>
                <a:lnTo>
                  <a:pt x="235" y="28"/>
                </a:lnTo>
                <a:lnTo>
                  <a:pt x="237" y="25"/>
                </a:lnTo>
                <a:lnTo>
                  <a:pt x="240" y="24"/>
                </a:lnTo>
                <a:lnTo>
                  <a:pt x="241" y="22"/>
                </a:lnTo>
                <a:lnTo>
                  <a:pt x="243" y="21"/>
                </a:lnTo>
                <a:lnTo>
                  <a:pt x="246" y="21"/>
                </a:lnTo>
                <a:lnTo>
                  <a:pt x="248" y="20"/>
                </a:lnTo>
                <a:lnTo>
                  <a:pt x="250" y="20"/>
                </a:lnTo>
                <a:lnTo>
                  <a:pt x="253" y="20"/>
                </a:lnTo>
                <a:lnTo>
                  <a:pt x="256" y="20"/>
                </a:lnTo>
                <a:lnTo>
                  <a:pt x="258" y="20"/>
                </a:lnTo>
                <a:lnTo>
                  <a:pt x="262" y="20"/>
                </a:lnTo>
                <a:lnTo>
                  <a:pt x="264" y="21"/>
                </a:lnTo>
                <a:lnTo>
                  <a:pt x="272" y="22"/>
                </a:lnTo>
                <a:lnTo>
                  <a:pt x="276" y="23"/>
                </a:lnTo>
                <a:lnTo>
                  <a:pt x="280" y="24"/>
                </a:lnTo>
                <a:lnTo>
                  <a:pt x="284" y="25"/>
                </a:lnTo>
                <a:lnTo>
                  <a:pt x="290" y="27"/>
                </a:lnTo>
                <a:lnTo>
                  <a:pt x="294" y="28"/>
                </a:lnTo>
                <a:lnTo>
                  <a:pt x="299" y="29"/>
                </a:lnTo>
                <a:lnTo>
                  <a:pt x="305" y="31"/>
                </a:lnTo>
                <a:lnTo>
                  <a:pt x="310" y="32"/>
                </a:lnTo>
                <a:lnTo>
                  <a:pt x="316" y="33"/>
                </a:lnTo>
                <a:lnTo>
                  <a:pt x="322" y="36"/>
                </a:lnTo>
                <a:lnTo>
                  <a:pt x="328" y="37"/>
                </a:lnTo>
                <a:lnTo>
                  <a:pt x="334" y="39"/>
                </a:lnTo>
                <a:lnTo>
                  <a:pt x="341" y="40"/>
                </a:lnTo>
                <a:lnTo>
                  <a:pt x="346" y="43"/>
                </a:lnTo>
                <a:lnTo>
                  <a:pt x="353" y="44"/>
                </a:lnTo>
                <a:lnTo>
                  <a:pt x="359" y="45"/>
                </a:lnTo>
                <a:lnTo>
                  <a:pt x="366" y="47"/>
                </a:lnTo>
                <a:lnTo>
                  <a:pt x="373" y="49"/>
                </a:lnTo>
                <a:lnTo>
                  <a:pt x="386" y="52"/>
                </a:lnTo>
                <a:lnTo>
                  <a:pt x="393" y="54"/>
                </a:lnTo>
                <a:lnTo>
                  <a:pt x="400" y="55"/>
                </a:lnTo>
                <a:lnTo>
                  <a:pt x="407" y="57"/>
                </a:lnTo>
                <a:lnTo>
                  <a:pt x="413" y="58"/>
                </a:lnTo>
                <a:lnTo>
                  <a:pt x="420" y="59"/>
                </a:lnTo>
                <a:lnTo>
                  <a:pt x="427" y="60"/>
                </a:lnTo>
                <a:lnTo>
                  <a:pt x="434" y="61"/>
                </a:lnTo>
                <a:lnTo>
                  <a:pt x="441" y="62"/>
                </a:lnTo>
                <a:lnTo>
                  <a:pt x="448" y="64"/>
                </a:lnTo>
                <a:lnTo>
                  <a:pt x="456" y="65"/>
                </a:lnTo>
                <a:lnTo>
                  <a:pt x="463" y="66"/>
                </a:lnTo>
                <a:lnTo>
                  <a:pt x="470" y="66"/>
                </a:lnTo>
                <a:lnTo>
                  <a:pt x="478" y="66"/>
                </a:lnTo>
                <a:lnTo>
                  <a:pt x="485" y="67"/>
                </a:lnTo>
                <a:lnTo>
                  <a:pt x="493" y="67"/>
                </a:lnTo>
                <a:lnTo>
                  <a:pt x="500" y="67"/>
                </a:lnTo>
                <a:lnTo>
                  <a:pt x="507" y="67"/>
                </a:lnTo>
                <a:lnTo>
                  <a:pt x="515" y="67"/>
                </a:lnTo>
                <a:lnTo>
                  <a:pt x="532" y="66"/>
                </a:lnTo>
                <a:lnTo>
                  <a:pt x="540" y="65"/>
                </a:lnTo>
                <a:lnTo>
                  <a:pt x="548" y="64"/>
                </a:lnTo>
                <a:lnTo>
                  <a:pt x="556" y="62"/>
                </a:lnTo>
                <a:lnTo>
                  <a:pt x="565" y="61"/>
                </a:lnTo>
                <a:lnTo>
                  <a:pt x="573" y="60"/>
                </a:lnTo>
                <a:lnTo>
                  <a:pt x="583" y="59"/>
                </a:lnTo>
                <a:lnTo>
                  <a:pt x="591" y="58"/>
                </a:lnTo>
                <a:lnTo>
                  <a:pt x="600" y="55"/>
                </a:lnTo>
                <a:lnTo>
                  <a:pt x="609" y="54"/>
                </a:lnTo>
                <a:lnTo>
                  <a:pt x="617" y="52"/>
                </a:lnTo>
                <a:lnTo>
                  <a:pt x="627" y="50"/>
                </a:lnTo>
                <a:lnTo>
                  <a:pt x="636" y="49"/>
                </a:lnTo>
                <a:lnTo>
                  <a:pt x="645" y="46"/>
                </a:lnTo>
                <a:lnTo>
                  <a:pt x="655" y="44"/>
                </a:lnTo>
                <a:lnTo>
                  <a:pt x="665" y="43"/>
                </a:lnTo>
                <a:lnTo>
                  <a:pt x="674" y="40"/>
                </a:lnTo>
                <a:lnTo>
                  <a:pt x="683" y="38"/>
                </a:lnTo>
                <a:lnTo>
                  <a:pt x="694" y="36"/>
                </a:lnTo>
                <a:lnTo>
                  <a:pt x="713" y="32"/>
                </a:lnTo>
                <a:lnTo>
                  <a:pt x="723" y="31"/>
                </a:lnTo>
                <a:lnTo>
                  <a:pt x="733" y="29"/>
                </a:lnTo>
                <a:lnTo>
                  <a:pt x="742" y="28"/>
                </a:lnTo>
                <a:lnTo>
                  <a:pt x="753" y="25"/>
                </a:lnTo>
                <a:lnTo>
                  <a:pt x="762" y="24"/>
                </a:lnTo>
                <a:lnTo>
                  <a:pt x="772" y="23"/>
                </a:lnTo>
                <a:lnTo>
                  <a:pt x="782" y="22"/>
                </a:lnTo>
                <a:lnTo>
                  <a:pt x="792" y="20"/>
                </a:lnTo>
                <a:lnTo>
                  <a:pt x="801" y="18"/>
                </a:lnTo>
                <a:lnTo>
                  <a:pt x="811" y="17"/>
                </a:lnTo>
                <a:lnTo>
                  <a:pt x="820" y="16"/>
                </a:lnTo>
                <a:lnTo>
                  <a:pt x="829" y="15"/>
                </a:lnTo>
                <a:lnTo>
                  <a:pt x="838" y="14"/>
                </a:lnTo>
                <a:lnTo>
                  <a:pt x="848" y="13"/>
                </a:lnTo>
                <a:lnTo>
                  <a:pt x="856" y="11"/>
                </a:lnTo>
                <a:lnTo>
                  <a:pt x="864" y="10"/>
                </a:lnTo>
                <a:lnTo>
                  <a:pt x="872" y="10"/>
                </a:lnTo>
                <a:lnTo>
                  <a:pt x="880" y="9"/>
                </a:lnTo>
                <a:lnTo>
                  <a:pt x="895" y="7"/>
                </a:lnTo>
                <a:lnTo>
                  <a:pt x="902" y="6"/>
                </a:lnTo>
                <a:lnTo>
                  <a:pt x="909" y="6"/>
                </a:lnTo>
                <a:lnTo>
                  <a:pt x="915" y="5"/>
                </a:lnTo>
                <a:lnTo>
                  <a:pt x="922" y="3"/>
                </a:lnTo>
                <a:lnTo>
                  <a:pt x="928" y="3"/>
                </a:lnTo>
                <a:lnTo>
                  <a:pt x="933" y="2"/>
                </a:lnTo>
                <a:lnTo>
                  <a:pt x="939" y="1"/>
                </a:lnTo>
                <a:lnTo>
                  <a:pt x="944" y="1"/>
                </a:lnTo>
                <a:lnTo>
                  <a:pt x="950" y="1"/>
                </a:lnTo>
                <a:lnTo>
                  <a:pt x="954" y="0"/>
                </a:lnTo>
                <a:lnTo>
                  <a:pt x="960" y="0"/>
                </a:lnTo>
                <a:lnTo>
                  <a:pt x="966" y="0"/>
                </a:lnTo>
                <a:lnTo>
                  <a:pt x="970" y="0"/>
                </a:lnTo>
                <a:lnTo>
                  <a:pt x="976" y="0"/>
                </a:lnTo>
                <a:lnTo>
                  <a:pt x="981" y="0"/>
                </a:lnTo>
                <a:lnTo>
                  <a:pt x="987" y="0"/>
                </a:lnTo>
                <a:lnTo>
                  <a:pt x="992" y="0"/>
                </a:lnTo>
                <a:lnTo>
                  <a:pt x="998" y="0"/>
                </a:lnTo>
                <a:lnTo>
                  <a:pt x="1011" y="2"/>
                </a:lnTo>
                <a:lnTo>
                  <a:pt x="1017" y="2"/>
                </a:lnTo>
                <a:lnTo>
                  <a:pt x="1024" y="3"/>
                </a:lnTo>
                <a:lnTo>
                  <a:pt x="1031" y="5"/>
                </a:lnTo>
                <a:lnTo>
                  <a:pt x="1038" y="6"/>
                </a:lnTo>
                <a:lnTo>
                  <a:pt x="1044" y="7"/>
                </a:lnTo>
                <a:lnTo>
                  <a:pt x="1053" y="9"/>
                </a:lnTo>
                <a:lnTo>
                  <a:pt x="1060" y="10"/>
                </a:lnTo>
                <a:lnTo>
                  <a:pt x="1068" y="13"/>
                </a:lnTo>
                <a:lnTo>
                  <a:pt x="1075" y="14"/>
                </a:lnTo>
                <a:lnTo>
                  <a:pt x="1083" y="16"/>
                </a:lnTo>
                <a:lnTo>
                  <a:pt x="1090" y="17"/>
                </a:lnTo>
                <a:lnTo>
                  <a:pt x="1098" y="20"/>
                </a:lnTo>
                <a:lnTo>
                  <a:pt x="1106" y="22"/>
                </a:lnTo>
                <a:lnTo>
                  <a:pt x="1113" y="24"/>
                </a:lnTo>
                <a:lnTo>
                  <a:pt x="1121" y="27"/>
                </a:lnTo>
                <a:lnTo>
                  <a:pt x="1129" y="28"/>
                </a:lnTo>
                <a:lnTo>
                  <a:pt x="1136" y="30"/>
                </a:lnTo>
                <a:lnTo>
                  <a:pt x="1143" y="32"/>
                </a:lnTo>
                <a:lnTo>
                  <a:pt x="1157" y="37"/>
                </a:lnTo>
                <a:lnTo>
                  <a:pt x="1164" y="39"/>
                </a:lnTo>
                <a:lnTo>
                  <a:pt x="1171" y="42"/>
                </a:lnTo>
                <a:lnTo>
                  <a:pt x="1178" y="44"/>
                </a:lnTo>
                <a:lnTo>
                  <a:pt x="1183" y="46"/>
                </a:lnTo>
                <a:lnTo>
                  <a:pt x="1189" y="49"/>
                </a:lnTo>
                <a:lnTo>
                  <a:pt x="1195" y="51"/>
                </a:lnTo>
                <a:lnTo>
                  <a:pt x="1201" y="53"/>
                </a:lnTo>
                <a:lnTo>
                  <a:pt x="1207" y="57"/>
                </a:lnTo>
                <a:lnTo>
                  <a:pt x="1212" y="59"/>
                </a:lnTo>
                <a:lnTo>
                  <a:pt x="1217" y="61"/>
                </a:lnTo>
                <a:lnTo>
                  <a:pt x="1223" y="65"/>
                </a:lnTo>
                <a:lnTo>
                  <a:pt x="1227" y="67"/>
                </a:lnTo>
                <a:lnTo>
                  <a:pt x="1232" y="71"/>
                </a:lnTo>
                <a:lnTo>
                  <a:pt x="1237" y="74"/>
                </a:lnTo>
                <a:lnTo>
                  <a:pt x="1241" y="78"/>
                </a:lnTo>
                <a:lnTo>
                  <a:pt x="1246" y="81"/>
                </a:lnTo>
                <a:lnTo>
                  <a:pt x="1249" y="84"/>
                </a:lnTo>
                <a:lnTo>
                  <a:pt x="1254" y="88"/>
                </a:lnTo>
                <a:lnTo>
                  <a:pt x="1262" y="97"/>
                </a:lnTo>
                <a:lnTo>
                  <a:pt x="1266" y="101"/>
                </a:lnTo>
                <a:lnTo>
                  <a:pt x="1269" y="106"/>
                </a:lnTo>
                <a:lnTo>
                  <a:pt x="1273" y="111"/>
                </a:lnTo>
                <a:lnTo>
                  <a:pt x="1276" y="116"/>
                </a:lnTo>
                <a:lnTo>
                  <a:pt x="1280" y="122"/>
                </a:lnTo>
                <a:lnTo>
                  <a:pt x="1283" y="126"/>
                </a:lnTo>
                <a:lnTo>
                  <a:pt x="1286" y="132"/>
                </a:lnTo>
                <a:lnTo>
                  <a:pt x="1290" y="138"/>
                </a:lnTo>
                <a:lnTo>
                  <a:pt x="1292" y="144"/>
                </a:lnTo>
                <a:lnTo>
                  <a:pt x="1296" y="149"/>
                </a:lnTo>
                <a:lnTo>
                  <a:pt x="1298" y="155"/>
                </a:lnTo>
                <a:lnTo>
                  <a:pt x="1302" y="161"/>
                </a:lnTo>
                <a:lnTo>
                  <a:pt x="1304" y="167"/>
                </a:lnTo>
                <a:lnTo>
                  <a:pt x="1307" y="173"/>
                </a:lnTo>
                <a:lnTo>
                  <a:pt x="1310" y="178"/>
                </a:lnTo>
                <a:lnTo>
                  <a:pt x="1312" y="184"/>
                </a:lnTo>
                <a:lnTo>
                  <a:pt x="1315" y="190"/>
                </a:lnTo>
                <a:lnTo>
                  <a:pt x="1318" y="196"/>
                </a:lnTo>
                <a:lnTo>
                  <a:pt x="1324" y="207"/>
                </a:lnTo>
                <a:lnTo>
                  <a:pt x="1326" y="213"/>
                </a:lnTo>
                <a:lnTo>
                  <a:pt x="1328" y="219"/>
                </a:lnTo>
                <a:lnTo>
                  <a:pt x="1330" y="225"/>
                </a:lnTo>
                <a:lnTo>
                  <a:pt x="1333" y="229"/>
                </a:lnTo>
                <a:lnTo>
                  <a:pt x="1336" y="235"/>
                </a:lnTo>
                <a:lnTo>
                  <a:pt x="1339" y="240"/>
                </a:lnTo>
                <a:lnTo>
                  <a:pt x="1341" y="244"/>
                </a:lnTo>
                <a:lnTo>
                  <a:pt x="1343" y="250"/>
                </a:lnTo>
                <a:lnTo>
                  <a:pt x="1346" y="255"/>
                </a:lnTo>
                <a:lnTo>
                  <a:pt x="1348" y="259"/>
                </a:lnTo>
                <a:lnTo>
                  <a:pt x="1351" y="264"/>
                </a:lnTo>
                <a:lnTo>
                  <a:pt x="1354" y="269"/>
                </a:lnTo>
                <a:lnTo>
                  <a:pt x="1356" y="273"/>
                </a:lnTo>
                <a:lnTo>
                  <a:pt x="1358" y="278"/>
                </a:lnTo>
                <a:lnTo>
                  <a:pt x="1361" y="283"/>
                </a:lnTo>
                <a:lnTo>
                  <a:pt x="1363" y="286"/>
                </a:lnTo>
                <a:lnTo>
                  <a:pt x="1365" y="291"/>
                </a:lnTo>
                <a:lnTo>
                  <a:pt x="1368" y="294"/>
                </a:lnTo>
                <a:lnTo>
                  <a:pt x="1372" y="302"/>
                </a:lnTo>
                <a:lnTo>
                  <a:pt x="1374" y="306"/>
                </a:lnTo>
                <a:lnTo>
                  <a:pt x="1377" y="310"/>
                </a:lnTo>
                <a:lnTo>
                  <a:pt x="1379" y="314"/>
                </a:lnTo>
                <a:lnTo>
                  <a:pt x="1381" y="317"/>
                </a:lnTo>
                <a:lnTo>
                  <a:pt x="1384" y="321"/>
                </a:lnTo>
                <a:lnTo>
                  <a:pt x="1386" y="324"/>
                </a:lnTo>
                <a:lnTo>
                  <a:pt x="1388" y="327"/>
                </a:lnTo>
                <a:lnTo>
                  <a:pt x="1391" y="330"/>
                </a:lnTo>
                <a:lnTo>
                  <a:pt x="1393" y="332"/>
                </a:lnTo>
                <a:lnTo>
                  <a:pt x="1395" y="336"/>
                </a:lnTo>
                <a:lnTo>
                  <a:pt x="1398" y="338"/>
                </a:lnTo>
                <a:lnTo>
                  <a:pt x="1400" y="341"/>
                </a:lnTo>
                <a:lnTo>
                  <a:pt x="1402" y="343"/>
                </a:lnTo>
                <a:lnTo>
                  <a:pt x="1406" y="345"/>
                </a:lnTo>
                <a:lnTo>
                  <a:pt x="1408" y="347"/>
                </a:lnTo>
                <a:lnTo>
                  <a:pt x="1412" y="350"/>
                </a:lnTo>
                <a:lnTo>
                  <a:pt x="1414" y="351"/>
                </a:lnTo>
                <a:lnTo>
                  <a:pt x="1417" y="352"/>
                </a:lnTo>
                <a:lnTo>
                  <a:pt x="1424" y="356"/>
                </a:lnTo>
                <a:lnTo>
                  <a:pt x="1428" y="357"/>
                </a:lnTo>
                <a:lnTo>
                  <a:pt x="1431" y="357"/>
                </a:lnTo>
                <a:lnTo>
                  <a:pt x="1435" y="358"/>
                </a:lnTo>
                <a:lnTo>
                  <a:pt x="1439" y="359"/>
                </a:lnTo>
                <a:lnTo>
                  <a:pt x="1443" y="359"/>
                </a:lnTo>
                <a:lnTo>
                  <a:pt x="1447" y="360"/>
                </a:lnTo>
                <a:lnTo>
                  <a:pt x="1452" y="360"/>
                </a:lnTo>
                <a:lnTo>
                  <a:pt x="1456" y="360"/>
                </a:lnTo>
                <a:lnTo>
                  <a:pt x="1460" y="361"/>
                </a:lnTo>
                <a:lnTo>
                  <a:pt x="1465" y="361"/>
                </a:lnTo>
                <a:lnTo>
                  <a:pt x="1469" y="363"/>
                </a:lnTo>
                <a:lnTo>
                  <a:pt x="1473" y="363"/>
                </a:lnTo>
                <a:lnTo>
                  <a:pt x="1478" y="364"/>
                </a:lnTo>
                <a:lnTo>
                  <a:pt x="1482" y="364"/>
                </a:lnTo>
                <a:lnTo>
                  <a:pt x="1487" y="365"/>
                </a:lnTo>
                <a:lnTo>
                  <a:pt x="1491" y="366"/>
                </a:lnTo>
                <a:lnTo>
                  <a:pt x="1496" y="368"/>
                </a:lnTo>
                <a:lnTo>
                  <a:pt x="1500" y="369"/>
                </a:lnTo>
                <a:lnTo>
                  <a:pt x="1509" y="373"/>
                </a:lnTo>
                <a:lnTo>
                  <a:pt x="1512" y="375"/>
                </a:lnTo>
                <a:lnTo>
                  <a:pt x="1517" y="379"/>
                </a:lnTo>
                <a:lnTo>
                  <a:pt x="1520" y="381"/>
                </a:lnTo>
                <a:lnTo>
                  <a:pt x="1525" y="385"/>
                </a:lnTo>
                <a:lnTo>
                  <a:pt x="1528" y="388"/>
                </a:lnTo>
                <a:lnTo>
                  <a:pt x="1532" y="391"/>
                </a:lnTo>
                <a:lnTo>
                  <a:pt x="1535" y="396"/>
                </a:lnTo>
                <a:lnTo>
                  <a:pt x="1540" y="400"/>
                </a:lnTo>
                <a:lnTo>
                  <a:pt x="1544" y="404"/>
                </a:lnTo>
                <a:lnTo>
                  <a:pt x="1547" y="409"/>
                </a:lnTo>
                <a:lnTo>
                  <a:pt x="1550" y="412"/>
                </a:lnTo>
                <a:lnTo>
                  <a:pt x="1554" y="418"/>
                </a:lnTo>
                <a:lnTo>
                  <a:pt x="1556" y="423"/>
                </a:lnTo>
                <a:lnTo>
                  <a:pt x="1560" y="427"/>
                </a:lnTo>
                <a:lnTo>
                  <a:pt x="1563" y="432"/>
                </a:lnTo>
                <a:lnTo>
                  <a:pt x="1567" y="438"/>
                </a:lnTo>
                <a:lnTo>
                  <a:pt x="1569" y="442"/>
                </a:lnTo>
                <a:lnTo>
                  <a:pt x="1572" y="448"/>
                </a:lnTo>
                <a:lnTo>
                  <a:pt x="1578" y="459"/>
                </a:lnTo>
                <a:lnTo>
                  <a:pt x="1582" y="463"/>
                </a:lnTo>
                <a:lnTo>
                  <a:pt x="1584" y="469"/>
                </a:lnTo>
                <a:lnTo>
                  <a:pt x="1587" y="475"/>
                </a:lnTo>
                <a:lnTo>
                  <a:pt x="1590" y="480"/>
                </a:lnTo>
                <a:lnTo>
                  <a:pt x="1592" y="485"/>
                </a:lnTo>
                <a:lnTo>
                  <a:pt x="1596" y="491"/>
                </a:lnTo>
                <a:lnTo>
                  <a:pt x="1598" y="497"/>
                </a:lnTo>
                <a:lnTo>
                  <a:pt x="1600" y="503"/>
                </a:lnTo>
                <a:lnTo>
                  <a:pt x="1603" y="508"/>
                </a:lnTo>
                <a:lnTo>
                  <a:pt x="1605" y="514"/>
                </a:lnTo>
                <a:lnTo>
                  <a:pt x="1607" y="520"/>
                </a:lnTo>
                <a:lnTo>
                  <a:pt x="1609" y="526"/>
                </a:lnTo>
                <a:lnTo>
                  <a:pt x="1612" y="533"/>
                </a:lnTo>
                <a:lnTo>
                  <a:pt x="1613" y="539"/>
                </a:lnTo>
                <a:lnTo>
                  <a:pt x="1615" y="546"/>
                </a:lnTo>
                <a:lnTo>
                  <a:pt x="1616" y="553"/>
                </a:lnTo>
                <a:lnTo>
                  <a:pt x="1619" y="558"/>
                </a:lnTo>
                <a:lnTo>
                  <a:pt x="1620" y="566"/>
                </a:lnTo>
                <a:lnTo>
                  <a:pt x="1623" y="580"/>
                </a:lnTo>
                <a:lnTo>
                  <a:pt x="1625" y="588"/>
                </a:lnTo>
                <a:lnTo>
                  <a:pt x="1626" y="597"/>
                </a:lnTo>
                <a:lnTo>
                  <a:pt x="1626" y="605"/>
                </a:lnTo>
                <a:lnTo>
                  <a:pt x="1627" y="613"/>
                </a:lnTo>
                <a:lnTo>
                  <a:pt x="1628" y="621"/>
                </a:lnTo>
                <a:lnTo>
                  <a:pt x="1628" y="629"/>
                </a:lnTo>
                <a:lnTo>
                  <a:pt x="1629" y="638"/>
                </a:lnTo>
                <a:lnTo>
                  <a:pt x="1629" y="646"/>
                </a:lnTo>
                <a:lnTo>
                  <a:pt x="1629" y="654"/>
                </a:lnTo>
                <a:lnTo>
                  <a:pt x="1629" y="664"/>
                </a:lnTo>
                <a:lnTo>
                  <a:pt x="1629" y="672"/>
                </a:lnTo>
                <a:lnTo>
                  <a:pt x="1629" y="681"/>
                </a:lnTo>
                <a:lnTo>
                  <a:pt x="1629" y="689"/>
                </a:lnTo>
                <a:lnTo>
                  <a:pt x="1629" y="699"/>
                </a:lnTo>
                <a:lnTo>
                  <a:pt x="1629" y="707"/>
                </a:lnTo>
                <a:lnTo>
                  <a:pt x="1628" y="715"/>
                </a:lnTo>
                <a:lnTo>
                  <a:pt x="1628" y="724"/>
                </a:lnTo>
                <a:lnTo>
                  <a:pt x="1627" y="732"/>
                </a:lnTo>
                <a:lnTo>
                  <a:pt x="1626" y="747"/>
                </a:lnTo>
                <a:lnTo>
                  <a:pt x="1625" y="755"/>
                </a:lnTo>
                <a:lnTo>
                  <a:pt x="1625" y="762"/>
                </a:lnTo>
                <a:lnTo>
                  <a:pt x="1623" y="769"/>
                </a:lnTo>
                <a:lnTo>
                  <a:pt x="1622" y="776"/>
                </a:lnTo>
                <a:lnTo>
                  <a:pt x="1621" y="783"/>
                </a:lnTo>
                <a:lnTo>
                  <a:pt x="1620" y="790"/>
                </a:lnTo>
                <a:lnTo>
                  <a:pt x="1619" y="797"/>
                </a:lnTo>
                <a:lnTo>
                  <a:pt x="1616" y="803"/>
                </a:lnTo>
                <a:lnTo>
                  <a:pt x="1615" y="809"/>
                </a:lnTo>
                <a:lnTo>
                  <a:pt x="1613" y="814"/>
                </a:lnTo>
                <a:lnTo>
                  <a:pt x="1612" y="820"/>
                </a:lnTo>
                <a:lnTo>
                  <a:pt x="1609" y="826"/>
                </a:lnTo>
                <a:lnTo>
                  <a:pt x="1607" y="832"/>
                </a:lnTo>
                <a:lnTo>
                  <a:pt x="1605" y="838"/>
                </a:lnTo>
                <a:lnTo>
                  <a:pt x="1603" y="842"/>
                </a:lnTo>
                <a:lnTo>
                  <a:pt x="1600" y="848"/>
                </a:lnTo>
                <a:lnTo>
                  <a:pt x="1598" y="853"/>
                </a:lnTo>
                <a:lnTo>
                  <a:pt x="1594" y="857"/>
                </a:lnTo>
                <a:lnTo>
                  <a:pt x="1589" y="867"/>
                </a:lnTo>
                <a:lnTo>
                  <a:pt x="1585" y="871"/>
                </a:lnTo>
                <a:lnTo>
                  <a:pt x="1582" y="876"/>
                </a:lnTo>
                <a:lnTo>
                  <a:pt x="1578" y="879"/>
                </a:lnTo>
                <a:lnTo>
                  <a:pt x="1574" y="884"/>
                </a:lnTo>
                <a:lnTo>
                  <a:pt x="1570" y="887"/>
                </a:lnTo>
                <a:lnTo>
                  <a:pt x="1565" y="892"/>
                </a:lnTo>
                <a:lnTo>
                  <a:pt x="1562" y="895"/>
                </a:lnTo>
                <a:lnTo>
                  <a:pt x="1557" y="900"/>
                </a:lnTo>
                <a:lnTo>
                  <a:pt x="1554" y="904"/>
                </a:lnTo>
                <a:lnTo>
                  <a:pt x="1549" y="907"/>
                </a:lnTo>
                <a:lnTo>
                  <a:pt x="1545" y="911"/>
                </a:lnTo>
                <a:lnTo>
                  <a:pt x="1540" y="914"/>
                </a:lnTo>
                <a:lnTo>
                  <a:pt x="1535" y="917"/>
                </a:lnTo>
                <a:lnTo>
                  <a:pt x="1532" y="921"/>
                </a:lnTo>
                <a:lnTo>
                  <a:pt x="1527" y="926"/>
                </a:lnTo>
                <a:lnTo>
                  <a:pt x="1523" y="929"/>
                </a:lnTo>
                <a:lnTo>
                  <a:pt x="1518" y="933"/>
                </a:lnTo>
                <a:lnTo>
                  <a:pt x="1513" y="936"/>
                </a:lnTo>
                <a:lnTo>
                  <a:pt x="1505" y="943"/>
                </a:lnTo>
                <a:lnTo>
                  <a:pt x="1502" y="946"/>
                </a:lnTo>
                <a:lnTo>
                  <a:pt x="1497" y="950"/>
                </a:lnTo>
                <a:lnTo>
                  <a:pt x="1494" y="953"/>
                </a:lnTo>
                <a:lnTo>
                  <a:pt x="1489" y="957"/>
                </a:lnTo>
                <a:lnTo>
                  <a:pt x="1486" y="960"/>
                </a:lnTo>
                <a:lnTo>
                  <a:pt x="1482" y="964"/>
                </a:lnTo>
                <a:lnTo>
                  <a:pt x="1479" y="967"/>
                </a:lnTo>
                <a:lnTo>
                  <a:pt x="1475" y="971"/>
                </a:lnTo>
                <a:lnTo>
                  <a:pt x="1472" y="975"/>
                </a:lnTo>
                <a:lnTo>
                  <a:pt x="1468" y="979"/>
                </a:lnTo>
                <a:lnTo>
                  <a:pt x="1465" y="982"/>
                </a:lnTo>
                <a:lnTo>
                  <a:pt x="1461" y="986"/>
                </a:lnTo>
                <a:lnTo>
                  <a:pt x="1459" y="990"/>
                </a:lnTo>
                <a:lnTo>
                  <a:pt x="1456" y="994"/>
                </a:lnTo>
                <a:lnTo>
                  <a:pt x="1453" y="999"/>
                </a:lnTo>
                <a:lnTo>
                  <a:pt x="1451" y="1002"/>
                </a:lnTo>
                <a:lnTo>
                  <a:pt x="1449" y="1007"/>
                </a:lnTo>
                <a:lnTo>
                  <a:pt x="1446" y="1010"/>
                </a:lnTo>
                <a:lnTo>
                  <a:pt x="1442" y="1018"/>
                </a:lnTo>
                <a:lnTo>
                  <a:pt x="1439" y="1023"/>
                </a:lnTo>
                <a:lnTo>
                  <a:pt x="1437" y="1028"/>
                </a:lnTo>
                <a:lnTo>
                  <a:pt x="1436" y="1032"/>
                </a:lnTo>
                <a:lnTo>
                  <a:pt x="1435" y="1037"/>
                </a:lnTo>
                <a:lnTo>
                  <a:pt x="1432" y="1041"/>
                </a:lnTo>
                <a:lnTo>
                  <a:pt x="1431" y="1045"/>
                </a:lnTo>
                <a:lnTo>
                  <a:pt x="1430" y="1050"/>
                </a:lnTo>
                <a:lnTo>
                  <a:pt x="1429" y="1054"/>
                </a:lnTo>
                <a:lnTo>
                  <a:pt x="1428" y="1059"/>
                </a:lnTo>
                <a:lnTo>
                  <a:pt x="1427" y="1063"/>
                </a:lnTo>
                <a:lnTo>
                  <a:pt x="1427" y="1068"/>
                </a:lnTo>
                <a:lnTo>
                  <a:pt x="1425" y="1073"/>
                </a:lnTo>
                <a:lnTo>
                  <a:pt x="1424" y="1077"/>
                </a:lnTo>
                <a:lnTo>
                  <a:pt x="1424" y="1082"/>
                </a:lnTo>
                <a:lnTo>
                  <a:pt x="1423" y="1087"/>
                </a:lnTo>
                <a:lnTo>
                  <a:pt x="1423" y="1091"/>
                </a:lnTo>
                <a:lnTo>
                  <a:pt x="1423" y="1096"/>
                </a:lnTo>
                <a:lnTo>
                  <a:pt x="1422" y="1101"/>
                </a:lnTo>
                <a:lnTo>
                  <a:pt x="1422" y="1109"/>
                </a:lnTo>
                <a:lnTo>
                  <a:pt x="1422" y="1113"/>
                </a:lnTo>
                <a:lnTo>
                  <a:pt x="1422" y="1118"/>
                </a:lnTo>
                <a:lnTo>
                  <a:pt x="1421" y="1121"/>
                </a:lnTo>
                <a:lnTo>
                  <a:pt x="1421" y="1126"/>
                </a:lnTo>
                <a:lnTo>
                  <a:pt x="1421" y="1130"/>
                </a:lnTo>
                <a:lnTo>
                  <a:pt x="1421" y="1134"/>
                </a:lnTo>
                <a:lnTo>
                  <a:pt x="1421" y="1138"/>
                </a:lnTo>
                <a:lnTo>
                  <a:pt x="1421" y="1141"/>
                </a:lnTo>
                <a:lnTo>
                  <a:pt x="1421" y="1145"/>
                </a:lnTo>
                <a:lnTo>
                  <a:pt x="1422" y="1149"/>
                </a:lnTo>
                <a:lnTo>
                  <a:pt x="1422" y="1153"/>
                </a:lnTo>
                <a:lnTo>
                  <a:pt x="1422" y="1156"/>
                </a:lnTo>
                <a:lnTo>
                  <a:pt x="1422" y="1158"/>
                </a:lnTo>
                <a:lnTo>
                  <a:pt x="1422" y="1162"/>
                </a:lnTo>
                <a:lnTo>
                  <a:pt x="1422" y="1165"/>
                </a:lnTo>
                <a:lnTo>
                  <a:pt x="1422" y="1169"/>
                </a:lnTo>
                <a:lnTo>
                  <a:pt x="1423" y="1171"/>
                </a:lnTo>
                <a:lnTo>
                  <a:pt x="1423" y="1175"/>
                </a:lnTo>
                <a:lnTo>
                  <a:pt x="1423" y="1180"/>
                </a:lnTo>
                <a:lnTo>
                  <a:pt x="1423" y="1183"/>
                </a:lnTo>
                <a:lnTo>
                  <a:pt x="1424" y="1186"/>
                </a:lnTo>
                <a:lnTo>
                  <a:pt x="1424" y="1189"/>
                </a:lnTo>
                <a:lnTo>
                  <a:pt x="1424" y="1191"/>
                </a:lnTo>
                <a:lnTo>
                  <a:pt x="1424" y="1193"/>
                </a:lnTo>
                <a:lnTo>
                  <a:pt x="1424" y="1196"/>
                </a:lnTo>
                <a:lnTo>
                  <a:pt x="1425" y="1198"/>
                </a:lnTo>
                <a:lnTo>
                  <a:pt x="1425" y="1200"/>
                </a:lnTo>
                <a:lnTo>
                  <a:pt x="1425" y="1202"/>
                </a:lnTo>
                <a:lnTo>
                  <a:pt x="1425" y="1205"/>
                </a:lnTo>
                <a:lnTo>
                  <a:pt x="1425" y="1206"/>
                </a:lnTo>
                <a:lnTo>
                  <a:pt x="1425" y="1208"/>
                </a:lnTo>
                <a:lnTo>
                  <a:pt x="1427" y="1211"/>
                </a:lnTo>
                <a:lnTo>
                  <a:pt x="1427" y="1213"/>
                </a:lnTo>
                <a:lnTo>
                  <a:pt x="1427" y="1214"/>
                </a:lnTo>
                <a:lnTo>
                  <a:pt x="1427" y="1216"/>
                </a:lnTo>
                <a:lnTo>
                  <a:pt x="1427" y="1219"/>
                </a:lnTo>
                <a:lnTo>
                  <a:pt x="1428" y="1220"/>
                </a:lnTo>
                <a:lnTo>
                  <a:pt x="1428" y="1225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7" name="Freeform 215"/>
          <p:cNvSpPr>
            <a:spLocks/>
          </p:cNvSpPr>
          <p:nvPr/>
        </p:nvSpPr>
        <p:spPr bwMode="auto">
          <a:xfrm>
            <a:off x="5835650" y="2233613"/>
            <a:ext cx="660400" cy="554037"/>
          </a:xfrm>
          <a:custGeom>
            <a:avLst/>
            <a:gdLst>
              <a:gd name="T0" fmla="*/ 12 w 1246"/>
              <a:gd name="T1" fmla="*/ 990 h 1047"/>
              <a:gd name="T2" fmla="*/ 26 w 1246"/>
              <a:gd name="T3" fmla="*/ 920 h 1047"/>
              <a:gd name="T4" fmla="*/ 40 w 1246"/>
              <a:gd name="T5" fmla="*/ 851 h 1047"/>
              <a:gd name="T6" fmla="*/ 58 w 1246"/>
              <a:gd name="T7" fmla="*/ 771 h 1047"/>
              <a:gd name="T8" fmla="*/ 75 w 1246"/>
              <a:gd name="T9" fmla="*/ 707 h 1047"/>
              <a:gd name="T10" fmla="*/ 96 w 1246"/>
              <a:gd name="T11" fmla="*/ 646 h 1047"/>
              <a:gd name="T12" fmla="*/ 121 w 1246"/>
              <a:gd name="T13" fmla="*/ 588 h 1047"/>
              <a:gd name="T14" fmla="*/ 159 w 1246"/>
              <a:gd name="T15" fmla="*/ 522 h 1047"/>
              <a:gd name="T16" fmla="*/ 198 w 1246"/>
              <a:gd name="T17" fmla="*/ 471 h 1047"/>
              <a:gd name="T18" fmla="*/ 239 w 1246"/>
              <a:gd name="T19" fmla="*/ 422 h 1047"/>
              <a:gd name="T20" fmla="*/ 279 w 1246"/>
              <a:gd name="T21" fmla="*/ 377 h 1047"/>
              <a:gd name="T22" fmla="*/ 320 w 1246"/>
              <a:gd name="T23" fmla="*/ 327 h 1047"/>
              <a:gd name="T24" fmla="*/ 345 w 1246"/>
              <a:gd name="T25" fmla="*/ 290 h 1047"/>
              <a:gd name="T26" fmla="*/ 365 w 1246"/>
              <a:gd name="T27" fmla="*/ 255 h 1047"/>
              <a:gd name="T28" fmla="*/ 383 w 1246"/>
              <a:gd name="T29" fmla="*/ 223 h 1047"/>
              <a:gd name="T30" fmla="*/ 408 w 1246"/>
              <a:gd name="T31" fmla="*/ 188 h 1047"/>
              <a:gd name="T32" fmla="*/ 431 w 1246"/>
              <a:gd name="T33" fmla="*/ 163 h 1047"/>
              <a:gd name="T34" fmla="*/ 459 w 1246"/>
              <a:gd name="T35" fmla="*/ 138 h 1047"/>
              <a:gd name="T36" fmla="*/ 493 w 1246"/>
              <a:gd name="T37" fmla="*/ 116 h 1047"/>
              <a:gd name="T38" fmla="*/ 543 w 1246"/>
              <a:gd name="T39" fmla="*/ 91 h 1047"/>
              <a:gd name="T40" fmla="*/ 591 w 1246"/>
              <a:gd name="T41" fmla="*/ 72 h 1047"/>
              <a:gd name="T42" fmla="*/ 638 w 1246"/>
              <a:gd name="T43" fmla="*/ 54 h 1047"/>
              <a:gd name="T44" fmla="*/ 689 w 1246"/>
              <a:gd name="T45" fmla="*/ 34 h 1047"/>
              <a:gd name="T46" fmla="*/ 724 w 1246"/>
              <a:gd name="T47" fmla="*/ 19 h 1047"/>
              <a:gd name="T48" fmla="*/ 753 w 1246"/>
              <a:gd name="T49" fmla="*/ 7 h 1047"/>
              <a:gd name="T50" fmla="*/ 781 w 1246"/>
              <a:gd name="T51" fmla="*/ 0 h 1047"/>
              <a:gd name="T52" fmla="*/ 815 w 1246"/>
              <a:gd name="T53" fmla="*/ 3 h 1047"/>
              <a:gd name="T54" fmla="*/ 850 w 1246"/>
              <a:gd name="T55" fmla="*/ 13 h 1047"/>
              <a:gd name="T56" fmla="*/ 887 w 1246"/>
              <a:gd name="T57" fmla="*/ 29 h 1047"/>
              <a:gd name="T58" fmla="*/ 924 w 1246"/>
              <a:gd name="T59" fmla="*/ 48 h 1047"/>
              <a:gd name="T60" fmla="*/ 966 w 1246"/>
              <a:gd name="T61" fmla="*/ 69 h 1047"/>
              <a:gd name="T62" fmla="*/ 997 w 1246"/>
              <a:gd name="T63" fmla="*/ 85 h 1047"/>
              <a:gd name="T64" fmla="*/ 1026 w 1246"/>
              <a:gd name="T65" fmla="*/ 100 h 1047"/>
              <a:gd name="T66" fmla="*/ 1052 w 1246"/>
              <a:gd name="T67" fmla="*/ 120 h 1047"/>
              <a:gd name="T68" fmla="*/ 1080 w 1246"/>
              <a:gd name="T69" fmla="*/ 151 h 1047"/>
              <a:gd name="T70" fmla="*/ 1102 w 1246"/>
              <a:gd name="T71" fmla="*/ 183 h 1047"/>
              <a:gd name="T72" fmla="*/ 1124 w 1246"/>
              <a:gd name="T73" fmla="*/ 220 h 1047"/>
              <a:gd name="T74" fmla="*/ 1145 w 1246"/>
              <a:gd name="T75" fmla="*/ 260 h 1047"/>
              <a:gd name="T76" fmla="*/ 1172 w 1246"/>
              <a:gd name="T77" fmla="*/ 306 h 1047"/>
              <a:gd name="T78" fmla="*/ 1194 w 1246"/>
              <a:gd name="T79" fmla="*/ 344 h 1047"/>
              <a:gd name="T80" fmla="*/ 1214 w 1246"/>
              <a:gd name="T81" fmla="*/ 384 h 1047"/>
              <a:gd name="T82" fmla="*/ 1231 w 1246"/>
              <a:gd name="T83" fmla="*/ 439 h 1047"/>
              <a:gd name="T84" fmla="*/ 1240 w 1246"/>
              <a:gd name="T85" fmla="*/ 492 h 1047"/>
              <a:gd name="T86" fmla="*/ 1245 w 1246"/>
              <a:gd name="T87" fmla="*/ 547 h 1047"/>
              <a:gd name="T88" fmla="*/ 1246 w 1246"/>
              <a:gd name="T89" fmla="*/ 605 h 1047"/>
              <a:gd name="T90" fmla="*/ 1245 w 1246"/>
              <a:gd name="T91" fmla="*/ 670 h 1047"/>
              <a:gd name="T92" fmla="*/ 1243 w 1246"/>
              <a:gd name="T93" fmla="*/ 721 h 1047"/>
              <a:gd name="T94" fmla="*/ 1239 w 1246"/>
              <a:gd name="T95" fmla="*/ 767 h 1047"/>
              <a:gd name="T96" fmla="*/ 1236 w 1246"/>
              <a:gd name="T97" fmla="*/ 814 h 1047"/>
              <a:gd name="T98" fmla="*/ 1230 w 1246"/>
              <a:gd name="T99" fmla="*/ 869 h 1047"/>
              <a:gd name="T100" fmla="*/ 1225 w 1246"/>
              <a:gd name="T101" fmla="*/ 917 h 1047"/>
              <a:gd name="T102" fmla="*/ 1219 w 1246"/>
              <a:gd name="T103" fmla="*/ 967 h 1047"/>
              <a:gd name="T104" fmla="*/ 1215 w 1246"/>
              <a:gd name="T105" fmla="*/ 1016 h 104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46"/>
              <a:gd name="T160" fmla="*/ 0 h 1047"/>
              <a:gd name="T161" fmla="*/ 1246 w 1246"/>
              <a:gd name="T162" fmla="*/ 1047 h 104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46" h="1047">
                <a:moveTo>
                  <a:pt x="0" y="1047"/>
                </a:moveTo>
                <a:lnTo>
                  <a:pt x="4" y="1031"/>
                </a:lnTo>
                <a:lnTo>
                  <a:pt x="6" y="1018"/>
                </a:lnTo>
                <a:lnTo>
                  <a:pt x="8" y="1004"/>
                </a:lnTo>
                <a:lnTo>
                  <a:pt x="12" y="990"/>
                </a:lnTo>
                <a:lnTo>
                  <a:pt x="14" y="976"/>
                </a:lnTo>
                <a:lnTo>
                  <a:pt x="16" y="962"/>
                </a:lnTo>
                <a:lnTo>
                  <a:pt x="20" y="948"/>
                </a:lnTo>
                <a:lnTo>
                  <a:pt x="22" y="934"/>
                </a:lnTo>
                <a:lnTo>
                  <a:pt x="26" y="920"/>
                </a:lnTo>
                <a:lnTo>
                  <a:pt x="28" y="906"/>
                </a:lnTo>
                <a:lnTo>
                  <a:pt x="31" y="892"/>
                </a:lnTo>
                <a:lnTo>
                  <a:pt x="34" y="879"/>
                </a:lnTo>
                <a:lnTo>
                  <a:pt x="37" y="865"/>
                </a:lnTo>
                <a:lnTo>
                  <a:pt x="40" y="851"/>
                </a:lnTo>
                <a:lnTo>
                  <a:pt x="43" y="837"/>
                </a:lnTo>
                <a:lnTo>
                  <a:pt x="45" y="824"/>
                </a:lnTo>
                <a:lnTo>
                  <a:pt x="49" y="810"/>
                </a:lnTo>
                <a:lnTo>
                  <a:pt x="52" y="797"/>
                </a:lnTo>
                <a:lnTo>
                  <a:pt x="58" y="771"/>
                </a:lnTo>
                <a:lnTo>
                  <a:pt x="62" y="758"/>
                </a:lnTo>
                <a:lnTo>
                  <a:pt x="65" y="745"/>
                </a:lnTo>
                <a:lnTo>
                  <a:pt x="69" y="733"/>
                </a:lnTo>
                <a:lnTo>
                  <a:pt x="72" y="720"/>
                </a:lnTo>
                <a:lnTo>
                  <a:pt x="75" y="707"/>
                </a:lnTo>
                <a:lnTo>
                  <a:pt x="80" y="694"/>
                </a:lnTo>
                <a:lnTo>
                  <a:pt x="84" y="683"/>
                </a:lnTo>
                <a:lnTo>
                  <a:pt x="88" y="670"/>
                </a:lnTo>
                <a:lnTo>
                  <a:pt x="92" y="658"/>
                </a:lnTo>
                <a:lnTo>
                  <a:pt x="96" y="646"/>
                </a:lnTo>
                <a:lnTo>
                  <a:pt x="101" y="634"/>
                </a:lnTo>
                <a:lnTo>
                  <a:pt x="106" y="622"/>
                </a:lnTo>
                <a:lnTo>
                  <a:pt x="110" y="611"/>
                </a:lnTo>
                <a:lnTo>
                  <a:pt x="116" y="599"/>
                </a:lnTo>
                <a:lnTo>
                  <a:pt x="121" y="588"/>
                </a:lnTo>
                <a:lnTo>
                  <a:pt x="126" y="576"/>
                </a:lnTo>
                <a:lnTo>
                  <a:pt x="132" y="566"/>
                </a:lnTo>
                <a:lnTo>
                  <a:pt x="139" y="554"/>
                </a:lnTo>
                <a:lnTo>
                  <a:pt x="152" y="532"/>
                </a:lnTo>
                <a:lnTo>
                  <a:pt x="159" y="522"/>
                </a:lnTo>
                <a:lnTo>
                  <a:pt x="167" y="511"/>
                </a:lnTo>
                <a:lnTo>
                  <a:pt x="174" y="501"/>
                </a:lnTo>
                <a:lnTo>
                  <a:pt x="182" y="490"/>
                </a:lnTo>
                <a:lnTo>
                  <a:pt x="190" y="480"/>
                </a:lnTo>
                <a:lnTo>
                  <a:pt x="198" y="471"/>
                </a:lnTo>
                <a:lnTo>
                  <a:pt x="206" y="460"/>
                </a:lnTo>
                <a:lnTo>
                  <a:pt x="214" y="451"/>
                </a:lnTo>
                <a:lnTo>
                  <a:pt x="223" y="441"/>
                </a:lnTo>
                <a:lnTo>
                  <a:pt x="231" y="431"/>
                </a:lnTo>
                <a:lnTo>
                  <a:pt x="239" y="422"/>
                </a:lnTo>
                <a:lnTo>
                  <a:pt x="247" y="413"/>
                </a:lnTo>
                <a:lnTo>
                  <a:pt x="255" y="403"/>
                </a:lnTo>
                <a:lnTo>
                  <a:pt x="263" y="394"/>
                </a:lnTo>
                <a:lnTo>
                  <a:pt x="271" y="386"/>
                </a:lnTo>
                <a:lnTo>
                  <a:pt x="279" y="377"/>
                </a:lnTo>
                <a:lnTo>
                  <a:pt x="286" y="369"/>
                </a:lnTo>
                <a:lnTo>
                  <a:pt x="293" y="359"/>
                </a:lnTo>
                <a:lnTo>
                  <a:pt x="307" y="343"/>
                </a:lnTo>
                <a:lnTo>
                  <a:pt x="314" y="335"/>
                </a:lnTo>
                <a:lnTo>
                  <a:pt x="320" y="327"/>
                </a:lnTo>
                <a:lnTo>
                  <a:pt x="326" y="319"/>
                </a:lnTo>
                <a:lnTo>
                  <a:pt x="330" y="312"/>
                </a:lnTo>
                <a:lnTo>
                  <a:pt x="336" y="304"/>
                </a:lnTo>
                <a:lnTo>
                  <a:pt x="341" y="297"/>
                </a:lnTo>
                <a:lnTo>
                  <a:pt x="345" y="290"/>
                </a:lnTo>
                <a:lnTo>
                  <a:pt x="350" y="282"/>
                </a:lnTo>
                <a:lnTo>
                  <a:pt x="353" y="275"/>
                </a:lnTo>
                <a:lnTo>
                  <a:pt x="358" y="268"/>
                </a:lnTo>
                <a:lnTo>
                  <a:pt x="361" y="261"/>
                </a:lnTo>
                <a:lnTo>
                  <a:pt x="365" y="255"/>
                </a:lnTo>
                <a:lnTo>
                  <a:pt x="368" y="248"/>
                </a:lnTo>
                <a:lnTo>
                  <a:pt x="372" y="241"/>
                </a:lnTo>
                <a:lnTo>
                  <a:pt x="377" y="235"/>
                </a:lnTo>
                <a:lnTo>
                  <a:pt x="380" y="229"/>
                </a:lnTo>
                <a:lnTo>
                  <a:pt x="383" y="223"/>
                </a:lnTo>
                <a:lnTo>
                  <a:pt x="387" y="217"/>
                </a:lnTo>
                <a:lnTo>
                  <a:pt x="395" y="205"/>
                </a:lnTo>
                <a:lnTo>
                  <a:pt x="399" y="200"/>
                </a:lnTo>
                <a:lnTo>
                  <a:pt x="403" y="194"/>
                </a:lnTo>
                <a:lnTo>
                  <a:pt x="408" y="188"/>
                </a:lnTo>
                <a:lnTo>
                  <a:pt x="411" y="183"/>
                </a:lnTo>
                <a:lnTo>
                  <a:pt x="416" y="178"/>
                </a:lnTo>
                <a:lnTo>
                  <a:pt x="421" y="172"/>
                </a:lnTo>
                <a:lnTo>
                  <a:pt x="426" y="167"/>
                </a:lnTo>
                <a:lnTo>
                  <a:pt x="431" y="163"/>
                </a:lnTo>
                <a:lnTo>
                  <a:pt x="436" y="157"/>
                </a:lnTo>
                <a:lnTo>
                  <a:pt x="441" y="152"/>
                </a:lnTo>
                <a:lnTo>
                  <a:pt x="447" y="147"/>
                </a:lnTo>
                <a:lnTo>
                  <a:pt x="453" y="143"/>
                </a:lnTo>
                <a:lnTo>
                  <a:pt x="459" y="138"/>
                </a:lnTo>
                <a:lnTo>
                  <a:pt x="466" y="134"/>
                </a:lnTo>
                <a:lnTo>
                  <a:pt x="471" y="129"/>
                </a:lnTo>
                <a:lnTo>
                  <a:pt x="478" y="124"/>
                </a:lnTo>
                <a:lnTo>
                  <a:pt x="485" y="120"/>
                </a:lnTo>
                <a:lnTo>
                  <a:pt x="493" y="116"/>
                </a:lnTo>
                <a:lnTo>
                  <a:pt x="508" y="107"/>
                </a:lnTo>
                <a:lnTo>
                  <a:pt x="517" y="103"/>
                </a:lnTo>
                <a:lnTo>
                  <a:pt x="526" y="99"/>
                </a:lnTo>
                <a:lnTo>
                  <a:pt x="534" y="95"/>
                </a:lnTo>
                <a:lnTo>
                  <a:pt x="543" y="91"/>
                </a:lnTo>
                <a:lnTo>
                  <a:pt x="552" y="87"/>
                </a:lnTo>
                <a:lnTo>
                  <a:pt x="562" y="83"/>
                </a:lnTo>
                <a:lnTo>
                  <a:pt x="571" y="79"/>
                </a:lnTo>
                <a:lnTo>
                  <a:pt x="581" y="76"/>
                </a:lnTo>
                <a:lnTo>
                  <a:pt x="591" y="72"/>
                </a:lnTo>
                <a:lnTo>
                  <a:pt x="600" y="68"/>
                </a:lnTo>
                <a:lnTo>
                  <a:pt x="610" y="64"/>
                </a:lnTo>
                <a:lnTo>
                  <a:pt x="620" y="61"/>
                </a:lnTo>
                <a:lnTo>
                  <a:pt x="629" y="57"/>
                </a:lnTo>
                <a:lnTo>
                  <a:pt x="638" y="54"/>
                </a:lnTo>
                <a:lnTo>
                  <a:pt x="647" y="50"/>
                </a:lnTo>
                <a:lnTo>
                  <a:pt x="657" y="47"/>
                </a:lnTo>
                <a:lnTo>
                  <a:pt x="665" y="43"/>
                </a:lnTo>
                <a:lnTo>
                  <a:pt x="674" y="41"/>
                </a:lnTo>
                <a:lnTo>
                  <a:pt x="689" y="34"/>
                </a:lnTo>
                <a:lnTo>
                  <a:pt x="697" y="30"/>
                </a:lnTo>
                <a:lnTo>
                  <a:pt x="704" y="28"/>
                </a:lnTo>
                <a:lnTo>
                  <a:pt x="711" y="25"/>
                </a:lnTo>
                <a:lnTo>
                  <a:pt x="718" y="22"/>
                </a:lnTo>
                <a:lnTo>
                  <a:pt x="724" y="19"/>
                </a:lnTo>
                <a:lnTo>
                  <a:pt x="730" y="17"/>
                </a:lnTo>
                <a:lnTo>
                  <a:pt x="737" y="14"/>
                </a:lnTo>
                <a:lnTo>
                  <a:pt x="742" y="12"/>
                </a:lnTo>
                <a:lnTo>
                  <a:pt x="747" y="10"/>
                </a:lnTo>
                <a:lnTo>
                  <a:pt x="753" y="7"/>
                </a:lnTo>
                <a:lnTo>
                  <a:pt x="759" y="6"/>
                </a:lnTo>
                <a:lnTo>
                  <a:pt x="764" y="4"/>
                </a:lnTo>
                <a:lnTo>
                  <a:pt x="769" y="3"/>
                </a:lnTo>
                <a:lnTo>
                  <a:pt x="775" y="1"/>
                </a:lnTo>
                <a:lnTo>
                  <a:pt x="781" y="0"/>
                </a:lnTo>
                <a:lnTo>
                  <a:pt x="786" y="0"/>
                </a:lnTo>
                <a:lnTo>
                  <a:pt x="791" y="0"/>
                </a:lnTo>
                <a:lnTo>
                  <a:pt x="797" y="0"/>
                </a:lnTo>
                <a:lnTo>
                  <a:pt x="810" y="1"/>
                </a:lnTo>
                <a:lnTo>
                  <a:pt x="815" y="3"/>
                </a:lnTo>
                <a:lnTo>
                  <a:pt x="822" y="5"/>
                </a:lnTo>
                <a:lnTo>
                  <a:pt x="829" y="6"/>
                </a:lnTo>
                <a:lnTo>
                  <a:pt x="836" y="8"/>
                </a:lnTo>
                <a:lnTo>
                  <a:pt x="843" y="11"/>
                </a:lnTo>
                <a:lnTo>
                  <a:pt x="850" y="13"/>
                </a:lnTo>
                <a:lnTo>
                  <a:pt x="857" y="17"/>
                </a:lnTo>
                <a:lnTo>
                  <a:pt x="864" y="20"/>
                </a:lnTo>
                <a:lnTo>
                  <a:pt x="872" y="22"/>
                </a:lnTo>
                <a:lnTo>
                  <a:pt x="879" y="26"/>
                </a:lnTo>
                <a:lnTo>
                  <a:pt x="887" y="29"/>
                </a:lnTo>
                <a:lnTo>
                  <a:pt x="894" y="34"/>
                </a:lnTo>
                <a:lnTo>
                  <a:pt x="902" y="37"/>
                </a:lnTo>
                <a:lnTo>
                  <a:pt x="909" y="41"/>
                </a:lnTo>
                <a:lnTo>
                  <a:pt x="916" y="44"/>
                </a:lnTo>
                <a:lnTo>
                  <a:pt x="924" y="48"/>
                </a:lnTo>
                <a:lnTo>
                  <a:pt x="931" y="52"/>
                </a:lnTo>
                <a:lnTo>
                  <a:pt x="938" y="56"/>
                </a:lnTo>
                <a:lnTo>
                  <a:pt x="952" y="63"/>
                </a:lnTo>
                <a:lnTo>
                  <a:pt x="959" y="66"/>
                </a:lnTo>
                <a:lnTo>
                  <a:pt x="966" y="69"/>
                </a:lnTo>
                <a:lnTo>
                  <a:pt x="973" y="72"/>
                </a:lnTo>
                <a:lnTo>
                  <a:pt x="979" y="76"/>
                </a:lnTo>
                <a:lnTo>
                  <a:pt x="986" y="78"/>
                </a:lnTo>
                <a:lnTo>
                  <a:pt x="991" y="81"/>
                </a:lnTo>
                <a:lnTo>
                  <a:pt x="997" y="85"/>
                </a:lnTo>
                <a:lnTo>
                  <a:pt x="1003" y="87"/>
                </a:lnTo>
                <a:lnTo>
                  <a:pt x="1009" y="91"/>
                </a:lnTo>
                <a:lnTo>
                  <a:pt x="1014" y="94"/>
                </a:lnTo>
                <a:lnTo>
                  <a:pt x="1020" y="96"/>
                </a:lnTo>
                <a:lnTo>
                  <a:pt x="1026" y="100"/>
                </a:lnTo>
                <a:lnTo>
                  <a:pt x="1031" y="103"/>
                </a:lnTo>
                <a:lnTo>
                  <a:pt x="1036" y="107"/>
                </a:lnTo>
                <a:lnTo>
                  <a:pt x="1041" y="112"/>
                </a:lnTo>
                <a:lnTo>
                  <a:pt x="1047" y="115"/>
                </a:lnTo>
                <a:lnTo>
                  <a:pt x="1052" y="120"/>
                </a:lnTo>
                <a:lnTo>
                  <a:pt x="1056" y="124"/>
                </a:lnTo>
                <a:lnTo>
                  <a:pt x="1067" y="134"/>
                </a:lnTo>
                <a:lnTo>
                  <a:pt x="1071" y="139"/>
                </a:lnTo>
                <a:lnTo>
                  <a:pt x="1076" y="145"/>
                </a:lnTo>
                <a:lnTo>
                  <a:pt x="1080" y="151"/>
                </a:lnTo>
                <a:lnTo>
                  <a:pt x="1085" y="157"/>
                </a:lnTo>
                <a:lnTo>
                  <a:pt x="1090" y="164"/>
                </a:lnTo>
                <a:lnTo>
                  <a:pt x="1093" y="169"/>
                </a:lnTo>
                <a:lnTo>
                  <a:pt x="1098" y="176"/>
                </a:lnTo>
                <a:lnTo>
                  <a:pt x="1102" y="183"/>
                </a:lnTo>
                <a:lnTo>
                  <a:pt x="1107" y="190"/>
                </a:lnTo>
                <a:lnTo>
                  <a:pt x="1112" y="198"/>
                </a:lnTo>
                <a:lnTo>
                  <a:pt x="1115" y="205"/>
                </a:lnTo>
                <a:lnTo>
                  <a:pt x="1120" y="213"/>
                </a:lnTo>
                <a:lnTo>
                  <a:pt x="1124" y="220"/>
                </a:lnTo>
                <a:lnTo>
                  <a:pt x="1128" y="229"/>
                </a:lnTo>
                <a:lnTo>
                  <a:pt x="1133" y="237"/>
                </a:lnTo>
                <a:lnTo>
                  <a:pt x="1137" y="245"/>
                </a:lnTo>
                <a:lnTo>
                  <a:pt x="1142" y="252"/>
                </a:lnTo>
                <a:lnTo>
                  <a:pt x="1145" y="260"/>
                </a:lnTo>
                <a:lnTo>
                  <a:pt x="1155" y="275"/>
                </a:lnTo>
                <a:lnTo>
                  <a:pt x="1159" y="283"/>
                </a:lnTo>
                <a:lnTo>
                  <a:pt x="1164" y="291"/>
                </a:lnTo>
                <a:lnTo>
                  <a:pt x="1167" y="298"/>
                </a:lnTo>
                <a:lnTo>
                  <a:pt x="1172" y="306"/>
                </a:lnTo>
                <a:lnTo>
                  <a:pt x="1177" y="313"/>
                </a:lnTo>
                <a:lnTo>
                  <a:pt x="1181" y="321"/>
                </a:lnTo>
                <a:lnTo>
                  <a:pt x="1186" y="328"/>
                </a:lnTo>
                <a:lnTo>
                  <a:pt x="1189" y="336"/>
                </a:lnTo>
                <a:lnTo>
                  <a:pt x="1194" y="344"/>
                </a:lnTo>
                <a:lnTo>
                  <a:pt x="1197" y="351"/>
                </a:lnTo>
                <a:lnTo>
                  <a:pt x="1202" y="359"/>
                </a:lnTo>
                <a:lnTo>
                  <a:pt x="1206" y="368"/>
                </a:lnTo>
                <a:lnTo>
                  <a:pt x="1210" y="376"/>
                </a:lnTo>
                <a:lnTo>
                  <a:pt x="1214" y="384"/>
                </a:lnTo>
                <a:lnTo>
                  <a:pt x="1217" y="393"/>
                </a:lnTo>
                <a:lnTo>
                  <a:pt x="1221" y="401"/>
                </a:lnTo>
                <a:lnTo>
                  <a:pt x="1223" y="410"/>
                </a:lnTo>
                <a:lnTo>
                  <a:pt x="1226" y="420"/>
                </a:lnTo>
                <a:lnTo>
                  <a:pt x="1231" y="439"/>
                </a:lnTo>
                <a:lnTo>
                  <a:pt x="1233" y="449"/>
                </a:lnTo>
                <a:lnTo>
                  <a:pt x="1236" y="459"/>
                </a:lnTo>
                <a:lnTo>
                  <a:pt x="1238" y="470"/>
                </a:lnTo>
                <a:lnTo>
                  <a:pt x="1239" y="480"/>
                </a:lnTo>
                <a:lnTo>
                  <a:pt x="1240" y="492"/>
                </a:lnTo>
                <a:lnTo>
                  <a:pt x="1241" y="502"/>
                </a:lnTo>
                <a:lnTo>
                  <a:pt x="1243" y="514"/>
                </a:lnTo>
                <a:lnTo>
                  <a:pt x="1244" y="525"/>
                </a:lnTo>
                <a:lnTo>
                  <a:pt x="1244" y="536"/>
                </a:lnTo>
                <a:lnTo>
                  <a:pt x="1245" y="547"/>
                </a:lnTo>
                <a:lnTo>
                  <a:pt x="1245" y="559"/>
                </a:lnTo>
                <a:lnTo>
                  <a:pt x="1246" y="570"/>
                </a:lnTo>
                <a:lnTo>
                  <a:pt x="1246" y="582"/>
                </a:lnTo>
                <a:lnTo>
                  <a:pt x="1246" y="593"/>
                </a:lnTo>
                <a:lnTo>
                  <a:pt x="1246" y="605"/>
                </a:lnTo>
                <a:lnTo>
                  <a:pt x="1246" y="616"/>
                </a:lnTo>
                <a:lnTo>
                  <a:pt x="1246" y="627"/>
                </a:lnTo>
                <a:lnTo>
                  <a:pt x="1245" y="639"/>
                </a:lnTo>
                <a:lnTo>
                  <a:pt x="1245" y="660"/>
                </a:lnTo>
                <a:lnTo>
                  <a:pt x="1245" y="670"/>
                </a:lnTo>
                <a:lnTo>
                  <a:pt x="1244" y="680"/>
                </a:lnTo>
                <a:lnTo>
                  <a:pt x="1244" y="691"/>
                </a:lnTo>
                <a:lnTo>
                  <a:pt x="1244" y="701"/>
                </a:lnTo>
                <a:lnTo>
                  <a:pt x="1243" y="711"/>
                </a:lnTo>
                <a:lnTo>
                  <a:pt x="1243" y="721"/>
                </a:lnTo>
                <a:lnTo>
                  <a:pt x="1241" y="730"/>
                </a:lnTo>
                <a:lnTo>
                  <a:pt x="1241" y="739"/>
                </a:lnTo>
                <a:lnTo>
                  <a:pt x="1240" y="749"/>
                </a:lnTo>
                <a:lnTo>
                  <a:pt x="1240" y="758"/>
                </a:lnTo>
                <a:lnTo>
                  <a:pt x="1239" y="767"/>
                </a:lnTo>
                <a:lnTo>
                  <a:pt x="1238" y="777"/>
                </a:lnTo>
                <a:lnTo>
                  <a:pt x="1238" y="786"/>
                </a:lnTo>
                <a:lnTo>
                  <a:pt x="1237" y="795"/>
                </a:lnTo>
                <a:lnTo>
                  <a:pt x="1237" y="804"/>
                </a:lnTo>
                <a:lnTo>
                  <a:pt x="1236" y="814"/>
                </a:lnTo>
                <a:lnTo>
                  <a:pt x="1234" y="823"/>
                </a:lnTo>
                <a:lnTo>
                  <a:pt x="1233" y="831"/>
                </a:lnTo>
                <a:lnTo>
                  <a:pt x="1232" y="850"/>
                </a:lnTo>
                <a:lnTo>
                  <a:pt x="1231" y="860"/>
                </a:lnTo>
                <a:lnTo>
                  <a:pt x="1230" y="869"/>
                </a:lnTo>
                <a:lnTo>
                  <a:pt x="1229" y="879"/>
                </a:lnTo>
                <a:lnTo>
                  <a:pt x="1229" y="888"/>
                </a:lnTo>
                <a:lnTo>
                  <a:pt x="1228" y="897"/>
                </a:lnTo>
                <a:lnTo>
                  <a:pt x="1226" y="907"/>
                </a:lnTo>
                <a:lnTo>
                  <a:pt x="1225" y="917"/>
                </a:lnTo>
                <a:lnTo>
                  <a:pt x="1224" y="926"/>
                </a:lnTo>
                <a:lnTo>
                  <a:pt x="1223" y="936"/>
                </a:lnTo>
                <a:lnTo>
                  <a:pt x="1222" y="946"/>
                </a:lnTo>
                <a:lnTo>
                  <a:pt x="1221" y="956"/>
                </a:lnTo>
                <a:lnTo>
                  <a:pt x="1219" y="967"/>
                </a:lnTo>
                <a:lnTo>
                  <a:pt x="1218" y="976"/>
                </a:lnTo>
                <a:lnTo>
                  <a:pt x="1218" y="986"/>
                </a:lnTo>
                <a:lnTo>
                  <a:pt x="1217" y="996"/>
                </a:lnTo>
                <a:lnTo>
                  <a:pt x="1216" y="1006"/>
                </a:lnTo>
                <a:lnTo>
                  <a:pt x="1215" y="1016"/>
                </a:lnTo>
                <a:lnTo>
                  <a:pt x="1214" y="1026"/>
                </a:lnTo>
                <a:lnTo>
                  <a:pt x="1211" y="104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8" name="Freeform 216"/>
          <p:cNvSpPr>
            <a:spLocks/>
          </p:cNvSpPr>
          <p:nvPr/>
        </p:nvSpPr>
        <p:spPr bwMode="auto">
          <a:xfrm>
            <a:off x="5859463" y="2316163"/>
            <a:ext cx="609600" cy="471487"/>
          </a:xfrm>
          <a:custGeom>
            <a:avLst/>
            <a:gdLst>
              <a:gd name="T0" fmla="*/ 10 w 1152"/>
              <a:gd name="T1" fmla="*/ 850 h 893"/>
              <a:gd name="T2" fmla="*/ 21 w 1152"/>
              <a:gd name="T3" fmla="*/ 798 h 893"/>
              <a:gd name="T4" fmla="*/ 34 w 1152"/>
              <a:gd name="T5" fmla="*/ 747 h 893"/>
              <a:gd name="T6" fmla="*/ 50 w 1152"/>
              <a:gd name="T7" fmla="*/ 686 h 893"/>
              <a:gd name="T8" fmla="*/ 66 w 1152"/>
              <a:gd name="T9" fmla="*/ 638 h 893"/>
              <a:gd name="T10" fmla="*/ 84 w 1152"/>
              <a:gd name="T11" fmla="*/ 591 h 893"/>
              <a:gd name="T12" fmla="*/ 103 w 1152"/>
              <a:gd name="T13" fmla="*/ 550 h 893"/>
              <a:gd name="T14" fmla="*/ 129 w 1152"/>
              <a:gd name="T15" fmla="*/ 504 h 893"/>
              <a:gd name="T16" fmla="*/ 153 w 1152"/>
              <a:gd name="T17" fmla="*/ 472 h 893"/>
              <a:gd name="T18" fmla="*/ 178 w 1152"/>
              <a:gd name="T19" fmla="*/ 444 h 893"/>
              <a:gd name="T20" fmla="*/ 203 w 1152"/>
              <a:gd name="T21" fmla="*/ 417 h 893"/>
              <a:gd name="T22" fmla="*/ 232 w 1152"/>
              <a:gd name="T23" fmla="*/ 390 h 893"/>
              <a:gd name="T24" fmla="*/ 254 w 1152"/>
              <a:gd name="T25" fmla="*/ 365 h 893"/>
              <a:gd name="T26" fmla="*/ 275 w 1152"/>
              <a:gd name="T27" fmla="*/ 341 h 893"/>
              <a:gd name="T28" fmla="*/ 294 w 1152"/>
              <a:gd name="T29" fmla="*/ 314 h 893"/>
              <a:gd name="T30" fmla="*/ 316 w 1152"/>
              <a:gd name="T31" fmla="*/ 280 h 893"/>
              <a:gd name="T32" fmla="*/ 336 w 1152"/>
              <a:gd name="T33" fmla="*/ 247 h 893"/>
              <a:gd name="T34" fmla="*/ 356 w 1152"/>
              <a:gd name="T35" fmla="*/ 215 h 893"/>
              <a:gd name="T36" fmla="*/ 377 w 1152"/>
              <a:gd name="T37" fmla="*/ 185 h 893"/>
              <a:gd name="T38" fmla="*/ 406 w 1152"/>
              <a:gd name="T39" fmla="*/ 151 h 893"/>
              <a:gd name="T40" fmla="*/ 432 w 1152"/>
              <a:gd name="T41" fmla="*/ 128 h 893"/>
              <a:gd name="T42" fmla="*/ 460 w 1152"/>
              <a:gd name="T43" fmla="*/ 107 h 893"/>
              <a:gd name="T44" fmla="*/ 497 w 1152"/>
              <a:gd name="T45" fmla="*/ 84 h 893"/>
              <a:gd name="T46" fmla="*/ 531 w 1152"/>
              <a:gd name="T47" fmla="*/ 68 h 893"/>
              <a:gd name="T48" fmla="*/ 564 w 1152"/>
              <a:gd name="T49" fmla="*/ 53 h 893"/>
              <a:gd name="T50" fmla="*/ 598 w 1152"/>
              <a:gd name="T51" fmla="*/ 39 h 893"/>
              <a:gd name="T52" fmla="*/ 636 w 1152"/>
              <a:gd name="T53" fmla="*/ 24 h 893"/>
              <a:gd name="T54" fmla="*/ 666 w 1152"/>
              <a:gd name="T55" fmla="*/ 14 h 893"/>
              <a:gd name="T56" fmla="*/ 695 w 1152"/>
              <a:gd name="T57" fmla="*/ 6 h 893"/>
              <a:gd name="T58" fmla="*/ 723 w 1152"/>
              <a:gd name="T59" fmla="*/ 2 h 893"/>
              <a:gd name="T60" fmla="*/ 760 w 1152"/>
              <a:gd name="T61" fmla="*/ 2 h 893"/>
              <a:gd name="T62" fmla="*/ 791 w 1152"/>
              <a:gd name="T63" fmla="*/ 5 h 893"/>
              <a:gd name="T64" fmla="*/ 826 w 1152"/>
              <a:gd name="T65" fmla="*/ 12 h 893"/>
              <a:gd name="T66" fmla="*/ 861 w 1152"/>
              <a:gd name="T67" fmla="*/ 25 h 893"/>
              <a:gd name="T68" fmla="*/ 902 w 1152"/>
              <a:gd name="T69" fmla="*/ 46 h 893"/>
              <a:gd name="T70" fmla="*/ 936 w 1152"/>
              <a:gd name="T71" fmla="*/ 68 h 893"/>
              <a:gd name="T72" fmla="*/ 969 w 1152"/>
              <a:gd name="T73" fmla="*/ 92 h 893"/>
              <a:gd name="T74" fmla="*/ 998 w 1152"/>
              <a:gd name="T75" fmla="*/ 115 h 893"/>
              <a:gd name="T76" fmla="*/ 1029 w 1152"/>
              <a:gd name="T77" fmla="*/ 143 h 893"/>
              <a:gd name="T78" fmla="*/ 1049 w 1152"/>
              <a:gd name="T79" fmla="*/ 165 h 893"/>
              <a:gd name="T80" fmla="*/ 1067 w 1152"/>
              <a:gd name="T81" fmla="*/ 188 h 893"/>
              <a:gd name="T82" fmla="*/ 1085 w 1152"/>
              <a:gd name="T83" fmla="*/ 218 h 893"/>
              <a:gd name="T84" fmla="*/ 1099 w 1152"/>
              <a:gd name="T85" fmla="*/ 248 h 893"/>
              <a:gd name="T86" fmla="*/ 1111 w 1152"/>
              <a:gd name="T87" fmla="*/ 283 h 893"/>
              <a:gd name="T88" fmla="*/ 1121 w 1152"/>
              <a:gd name="T89" fmla="*/ 325 h 893"/>
              <a:gd name="T90" fmla="*/ 1133 w 1152"/>
              <a:gd name="T91" fmla="*/ 382 h 893"/>
              <a:gd name="T92" fmla="*/ 1141 w 1152"/>
              <a:gd name="T93" fmla="*/ 437 h 893"/>
              <a:gd name="T94" fmla="*/ 1148 w 1152"/>
              <a:gd name="T95" fmla="*/ 499 h 893"/>
              <a:gd name="T96" fmla="*/ 1151 w 1152"/>
              <a:gd name="T97" fmla="*/ 563 h 893"/>
              <a:gd name="T98" fmla="*/ 1152 w 1152"/>
              <a:gd name="T99" fmla="*/ 643 h 893"/>
              <a:gd name="T100" fmla="*/ 1149 w 1152"/>
              <a:gd name="T101" fmla="*/ 712 h 893"/>
              <a:gd name="T102" fmla="*/ 1144 w 1152"/>
              <a:gd name="T103" fmla="*/ 781 h 893"/>
              <a:gd name="T104" fmla="*/ 1139 w 1152"/>
              <a:gd name="T105" fmla="*/ 851 h 8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52"/>
              <a:gd name="T160" fmla="*/ 0 h 893"/>
              <a:gd name="T161" fmla="*/ 1152 w 1152"/>
              <a:gd name="T162" fmla="*/ 893 h 8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52" h="893">
                <a:moveTo>
                  <a:pt x="0" y="893"/>
                </a:moveTo>
                <a:lnTo>
                  <a:pt x="3" y="881"/>
                </a:lnTo>
                <a:lnTo>
                  <a:pt x="5" y="870"/>
                </a:lnTo>
                <a:lnTo>
                  <a:pt x="7" y="860"/>
                </a:lnTo>
                <a:lnTo>
                  <a:pt x="10" y="850"/>
                </a:lnTo>
                <a:lnTo>
                  <a:pt x="12" y="839"/>
                </a:lnTo>
                <a:lnTo>
                  <a:pt x="14" y="829"/>
                </a:lnTo>
                <a:lnTo>
                  <a:pt x="17" y="818"/>
                </a:lnTo>
                <a:lnTo>
                  <a:pt x="19" y="808"/>
                </a:lnTo>
                <a:lnTo>
                  <a:pt x="21" y="798"/>
                </a:lnTo>
                <a:lnTo>
                  <a:pt x="24" y="787"/>
                </a:lnTo>
                <a:lnTo>
                  <a:pt x="26" y="778"/>
                </a:lnTo>
                <a:lnTo>
                  <a:pt x="29" y="767"/>
                </a:lnTo>
                <a:lnTo>
                  <a:pt x="32" y="757"/>
                </a:lnTo>
                <a:lnTo>
                  <a:pt x="34" y="747"/>
                </a:lnTo>
                <a:lnTo>
                  <a:pt x="36" y="736"/>
                </a:lnTo>
                <a:lnTo>
                  <a:pt x="40" y="726"/>
                </a:lnTo>
                <a:lnTo>
                  <a:pt x="42" y="716"/>
                </a:lnTo>
                <a:lnTo>
                  <a:pt x="44" y="706"/>
                </a:lnTo>
                <a:lnTo>
                  <a:pt x="50" y="686"/>
                </a:lnTo>
                <a:lnTo>
                  <a:pt x="54" y="676"/>
                </a:lnTo>
                <a:lnTo>
                  <a:pt x="56" y="667"/>
                </a:lnTo>
                <a:lnTo>
                  <a:pt x="59" y="657"/>
                </a:lnTo>
                <a:lnTo>
                  <a:pt x="63" y="647"/>
                </a:lnTo>
                <a:lnTo>
                  <a:pt x="66" y="638"/>
                </a:lnTo>
                <a:lnTo>
                  <a:pt x="70" y="628"/>
                </a:lnTo>
                <a:lnTo>
                  <a:pt x="73" y="619"/>
                </a:lnTo>
                <a:lnTo>
                  <a:pt x="77" y="610"/>
                </a:lnTo>
                <a:lnTo>
                  <a:pt x="80" y="601"/>
                </a:lnTo>
                <a:lnTo>
                  <a:pt x="84" y="591"/>
                </a:lnTo>
                <a:lnTo>
                  <a:pt x="87" y="583"/>
                </a:lnTo>
                <a:lnTo>
                  <a:pt x="91" y="574"/>
                </a:lnTo>
                <a:lnTo>
                  <a:pt x="95" y="566"/>
                </a:lnTo>
                <a:lnTo>
                  <a:pt x="99" y="558"/>
                </a:lnTo>
                <a:lnTo>
                  <a:pt x="103" y="550"/>
                </a:lnTo>
                <a:lnTo>
                  <a:pt x="107" y="541"/>
                </a:lnTo>
                <a:lnTo>
                  <a:pt x="112" y="533"/>
                </a:lnTo>
                <a:lnTo>
                  <a:pt x="115" y="525"/>
                </a:lnTo>
                <a:lnTo>
                  <a:pt x="124" y="511"/>
                </a:lnTo>
                <a:lnTo>
                  <a:pt x="129" y="504"/>
                </a:lnTo>
                <a:lnTo>
                  <a:pt x="134" y="497"/>
                </a:lnTo>
                <a:lnTo>
                  <a:pt x="138" y="490"/>
                </a:lnTo>
                <a:lnTo>
                  <a:pt x="143" y="485"/>
                </a:lnTo>
                <a:lnTo>
                  <a:pt x="147" y="478"/>
                </a:lnTo>
                <a:lnTo>
                  <a:pt x="153" y="472"/>
                </a:lnTo>
                <a:lnTo>
                  <a:pt x="158" y="466"/>
                </a:lnTo>
                <a:lnTo>
                  <a:pt x="162" y="460"/>
                </a:lnTo>
                <a:lnTo>
                  <a:pt x="168" y="455"/>
                </a:lnTo>
                <a:lnTo>
                  <a:pt x="173" y="449"/>
                </a:lnTo>
                <a:lnTo>
                  <a:pt x="178" y="444"/>
                </a:lnTo>
                <a:lnTo>
                  <a:pt x="183" y="438"/>
                </a:lnTo>
                <a:lnTo>
                  <a:pt x="188" y="433"/>
                </a:lnTo>
                <a:lnTo>
                  <a:pt x="193" y="428"/>
                </a:lnTo>
                <a:lnTo>
                  <a:pt x="198" y="423"/>
                </a:lnTo>
                <a:lnTo>
                  <a:pt x="203" y="417"/>
                </a:lnTo>
                <a:lnTo>
                  <a:pt x="208" y="413"/>
                </a:lnTo>
                <a:lnTo>
                  <a:pt x="212" y="408"/>
                </a:lnTo>
                <a:lnTo>
                  <a:pt x="223" y="399"/>
                </a:lnTo>
                <a:lnTo>
                  <a:pt x="227" y="394"/>
                </a:lnTo>
                <a:lnTo>
                  <a:pt x="232" y="390"/>
                </a:lnTo>
                <a:lnTo>
                  <a:pt x="237" y="385"/>
                </a:lnTo>
                <a:lnTo>
                  <a:pt x="241" y="380"/>
                </a:lnTo>
                <a:lnTo>
                  <a:pt x="245" y="375"/>
                </a:lnTo>
                <a:lnTo>
                  <a:pt x="249" y="370"/>
                </a:lnTo>
                <a:lnTo>
                  <a:pt x="254" y="365"/>
                </a:lnTo>
                <a:lnTo>
                  <a:pt x="259" y="361"/>
                </a:lnTo>
                <a:lnTo>
                  <a:pt x="262" y="356"/>
                </a:lnTo>
                <a:lnTo>
                  <a:pt x="267" y="351"/>
                </a:lnTo>
                <a:lnTo>
                  <a:pt x="271" y="346"/>
                </a:lnTo>
                <a:lnTo>
                  <a:pt x="275" y="341"/>
                </a:lnTo>
                <a:lnTo>
                  <a:pt x="279" y="336"/>
                </a:lnTo>
                <a:lnTo>
                  <a:pt x="283" y="331"/>
                </a:lnTo>
                <a:lnTo>
                  <a:pt x="288" y="326"/>
                </a:lnTo>
                <a:lnTo>
                  <a:pt x="291" y="320"/>
                </a:lnTo>
                <a:lnTo>
                  <a:pt x="294" y="314"/>
                </a:lnTo>
                <a:lnTo>
                  <a:pt x="299" y="310"/>
                </a:lnTo>
                <a:lnTo>
                  <a:pt x="307" y="298"/>
                </a:lnTo>
                <a:lnTo>
                  <a:pt x="311" y="291"/>
                </a:lnTo>
                <a:lnTo>
                  <a:pt x="314" y="285"/>
                </a:lnTo>
                <a:lnTo>
                  <a:pt x="316" y="280"/>
                </a:lnTo>
                <a:lnTo>
                  <a:pt x="321" y="274"/>
                </a:lnTo>
                <a:lnTo>
                  <a:pt x="325" y="267"/>
                </a:lnTo>
                <a:lnTo>
                  <a:pt x="328" y="261"/>
                </a:lnTo>
                <a:lnTo>
                  <a:pt x="333" y="254"/>
                </a:lnTo>
                <a:lnTo>
                  <a:pt x="336" y="247"/>
                </a:lnTo>
                <a:lnTo>
                  <a:pt x="340" y="241"/>
                </a:lnTo>
                <a:lnTo>
                  <a:pt x="344" y="234"/>
                </a:lnTo>
                <a:lnTo>
                  <a:pt x="348" y="229"/>
                </a:lnTo>
                <a:lnTo>
                  <a:pt x="352" y="222"/>
                </a:lnTo>
                <a:lnTo>
                  <a:pt x="356" y="215"/>
                </a:lnTo>
                <a:lnTo>
                  <a:pt x="360" y="209"/>
                </a:lnTo>
                <a:lnTo>
                  <a:pt x="364" y="202"/>
                </a:lnTo>
                <a:lnTo>
                  <a:pt x="369" y="196"/>
                </a:lnTo>
                <a:lnTo>
                  <a:pt x="373" y="190"/>
                </a:lnTo>
                <a:lnTo>
                  <a:pt x="377" y="185"/>
                </a:lnTo>
                <a:lnTo>
                  <a:pt x="386" y="173"/>
                </a:lnTo>
                <a:lnTo>
                  <a:pt x="391" y="167"/>
                </a:lnTo>
                <a:lnTo>
                  <a:pt x="395" y="161"/>
                </a:lnTo>
                <a:lnTo>
                  <a:pt x="401" y="157"/>
                </a:lnTo>
                <a:lnTo>
                  <a:pt x="406" y="151"/>
                </a:lnTo>
                <a:lnTo>
                  <a:pt x="410" y="146"/>
                </a:lnTo>
                <a:lnTo>
                  <a:pt x="416" y="142"/>
                </a:lnTo>
                <a:lnTo>
                  <a:pt x="421" y="137"/>
                </a:lnTo>
                <a:lnTo>
                  <a:pt x="426" y="132"/>
                </a:lnTo>
                <a:lnTo>
                  <a:pt x="432" y="128"/>
                </a:lnTo>
                <a:lnTo>
                  <a:pt x="437" y="123"/>
                </a:lnTo>
                <a:lnTo>
                  <a:pt x="443" y="119"/>
                </a:lnTo>
                <a:lnTo>
                  <a:pt x="448" y="115"/>
                </a:lnTo>
                <a:lnTo>
                  <a:pt x="454" y="110"/>
                </a:lnTo>
                <a:lnTo>
                  <a:pt x="460" y="107"/>
                </a:lnTo>
                <a:lnTo>
                  <a:pt x="467" y="102"/>
                </a:lnTo>
                <a:lnTo>
                  <a:pt x="473" y="99"/>
                </a:lnTo>
                <a:lnTo>
                  <a:pt x="479" y="95"/>
                </a:lnTo>
                <a:lnTo>
                  <a:pt x="484" y="92"/>
                </a:lnTo>
                <a:lnTo>
                  <a:pt x="497" y="84"/>
                </a:lnTo>
                <a:lnTo>
                  <a:pt x="504" y="80"/>
                </a:lnTo>
                <a:lnTo>
                  <a:pt x="511" y="78"/>
                </a:lnTo>
                <a:lnTo>
                  <a:pt x="517" y="75"/>
                </a:lnTo>
                <a:lnTo>
                  <a:pt x="524" y="71"/>
                </a:lnTo>
                <a:lnTo>
                  <a:pt x="531" y="68"/>
                </a:lnTo>
                <a:lnTo>
                  <a:pt x="538" y="64"/>
                </a:lnTo>
                <a:lnTo>
                  <a:pt x="545" y="62"/>
                </a:lnTo>
                <a:lnTo>
                  <a:pt x="551" y="58"/>
                </a:lnTo>
                <a:lnTo>
                  <a:pt x="557" y="55"/>
                </a:lnTo>
                <a:lnTo>
                  <a:pt x="564" y="53"/>
                </a:lnTo>
                <a:lnTo>
                  <a:pt x="571" y="49"/>
                </a:lnTo>
                <a:lnTo>
                  <a:pt x="578" y="47"/>
                </a:lnTo>
                <a:lnTo>
                  <a:pt x="585" y="43"/>
                </a:lnTo>
                <a:lnTo>
                  <a:pt x="592" y="41"/>
                </a:lnTo>
                <a:lnTo>
                  <a:pt x="598" y="39"/>
                </a:lnTo>
                <a:lnTo>
                  <a:pt x="605" y="36"/>
                </a:lnTo>
                <a:lnTo>
                  <a:pt x="612" y="33"/>
                </a:lnTo>
                <a:lnTo>
                  <a:pt x="617" y="31"/>
                </a:lnTo>
                <a:lnTo>
                  <a:pt x="630" y="26"/>
                </a:lnTo>
                <a:lnTo>
                  <a:pt x="636" y="24"/>
                </a:lnTo>
                <a:lnTo>
                  <a:pt x="643" y="22"/>
                </a:lnTo>
                <a:lnTo>
                  <a:pt x="649" y="20"/>
                </a:lnTo>
                <a:lnTo>
                  <a:pt x="655" y="18"/>
                </a:lnTo>
                <a:lnTo>
                  <a:pt x="660" y="15"/>
                </a:lnTo>
                <a:lnTo>
                  <a:pt x="666" y="14"/>
                </a:lnTo>
                <a:lnTo>
                  <a:pt x="672" y="12"/>
                </a:lnTo>
                <a:lnTo>
                  <a:pt x="678" y="11"/>
                </a:lnTo>
                <a:lnTo>
                  <a:pt x="683" y="10"/>
                </a:lnTo>
                <a:lnTo>
                  <a:pt x="689" y="7"/>
                </a:lnTo>
                <a:lnTo>
                  <a:pt x="695" y="6"/>
                </a:lnTo>
                <a:lnTo>
                  <a:pt x="700" y="5"/>
                </a:lnTo>
                <a:lnTo>
                  <a:pt x="705" y="4"/>
                </a:lnTo>
                <a:lnTo>
                  <a:pt x="711" y="4"/>
                </a:lnTo>
                <a:lnTo>
                  <a:pt x="717" y="3"/>
                </a:lnTo>
                <a:lnTo>
                  <a:pt x="723" y="2"/>
                </a:lnTo>
                <a:lnTo>
                  <a:pt x="729" y="2"/>
                </a:lnTo>
                <a:lnTo>
                  <a:pt x="734" y="2"/>
                </a:lnTo>
                <a:lnTo>
                  <a:pt x="747" y="0"/>
                </a:lnTo>
                <a:lnTo>
                  <a:pt x="753" y="0"/>
                </a:lnTo>
                <a:lnTo>
                  <a:pt x="760" y="2"/>
                </a:lnTo>
                <a:lnTo>
                  <a:pt x="766" y="2"/>
                </a:lnTo>
                <a:lnTo>
                  <a:pt x="773" y="2"/>
                </a:lnTo>
                <a:lnTo>
                  <a:pt x="778" y="3"/>
                </a:lnTo>
                <a:lnTo>
                  <a:pt x="785" y="4"/>
                </a:lnTo>
                <a:lnTo>
                  <a:pt x="791" y="5"/>
                </a:lnTo>
                <a:lnTo>
                  <a:pt x="798" y="6"/>
                </a:lnTo>
                <a:lnTo>
                  <a:pt x="805" y="7"/>
                </a:lnTo>
                <a:lnTo>
                  <a:pt x="812" y="9"/>
                </a:lnTo>
                <a:lnTo>
                  <a:pt x="819" y="11"/>
                </a:lnTo>
                <a:lnTo>
                  <a:pt x="826" y="12"/>
                </a:lnTo>
                <a:lnTo>
                  <a:pt x="833" y="14"/>
                </a:lnTo>
                <a:lnTo>
                  <a:pt x="840" y="17"/>
                </a:lnTo>
                <a:lnTo>
                  <a:pt x="847" y="19"/>
                </a:lnTo>
                <a:lnTo>
                  <a:pt x="854" y="22"/>
                </a:lnTo>
                <a:lnTo>
                  <a:pt x="861" y="25"/>
                </a:lnTo>
                <a:lnTo>
                  <a:pt x="868" y="28"/>
                </a:lnTo>
                <a:lnTo>
                  <a:pt x="881" y="35"/>
                </a:lnTo>
                <a:lnTo>
                  <a:pt x="888" y="39"/>
                </a:lnTo>
                <a:lnTo>
                  <a:pt x="895" y="42"/>
                </a:lnTo>
                <a:lnTo>
                  <a:pt x="902" y="46"/>
                </a:lnTo>
                <a:lnTo>
                  <a:pt x="909" y="50"/>
                </a:lnTo>
                <a:lnTo>
                  <a:pt x="916" y="54"/>
                </a:lnTo>
                <a:lnTo>
                  <a:pt x="923" y="58"/>
                </a:lnTo>
                <a:lnTo>
                  <a:pt x="930" y="63"/>
                </a:lnTo>
                <a:lnTo>
                  <a:pt x="936" y="68"/>
                </a:lnTo>
                <a:lnTo>
                  <a:pt x="943" y="72"/>
                </a:lnTo>
                <a:lnTo>
                  <a:pt x="950" y="77"/>
                </a:lnTo>
                <a:lnTo>
                  <a:pt x="957" y="81"/>
                </a:lnTo>
                <a:lnTo>
                  <a:pt x="963" y="86"/>
                </a:lnTo>
                <a:lnTo>
                  <a:pt x="969" y="92"/>
                </a:lnTo>
                <a:lnTo>
                  <a:pt x="975" y="97"/>
                </a:lnTo>
                <a:lnTo>
                  <a:pt x="981" y="101"/>
                </a:lnTo>
                <a:lnTo>
                  <a:pt x="987" y="106"/>
                </a:lnTo>
                <a:lnTo>
                  <a:pt x="993" y="110"/>
                </a:lnTo>
                <a:lnTo>
                  <a:pt x="998" y="115"/>
                </a:lnTo>
                <a:lnTo>
                  <a:pt x="1009" y="126"/>
                </a:lnTo>
                <a:lnTo>
                  <a:pt x="1015" y="130"/>
                </a:lnTo>
                <a:lnTo>
                  <a:pt x="1019" y="134"/>
                </a:lnTo>
                <a:lnTo>
                  <a:pt x="1024" y="138"/>
                </a:lnTo>
                <a:lnTo>
                  <a:pt x="1029" y="143"/>
                </a:lnTo>
                <a:lnTo>
                  <a:pt x="1033" y="148"/>
                </a:lnTo>
                <a:lnTo>
                  <a:pt x="1038" y="152"/>
                </a:lnTo>
                <a:lnTo>
                  <a:pt x="1041" y="157"/>
                </a:lnTo>
                <a:lnTo>
                  <a:pt x="1046" y="160"/>
                </a:lnTo>
                <a:lnTo>
                  <a:pt x="1049" y="165"/>
                </a:lnTo>
                <a:lnTo>
                  <a:pt x="1053" y="170"/>
                </a:lnTo>
                <a:lnTo>
                  <a:pt x="1056" y="174"/>
                </a:lnTo>
                <a:lnTo>
                  <a:pt x="1061" y="179"/>
                </a:lnTo>
                <a:lnTo>
                  <a:pt x="1063" y="183"/>
                </a:lnTo>
                <a:lnTo>
                  <a:pt x="1067" y="188"/>
                </a:lnTo>
                <a:lnTo>
                  <a:pt x="1070" y="193"/>
                </a:lnTo>
                <a:lnTo>
                  <a:pt x="1074" y="197"/>
                </a:lnTo>
                <a:lnTo>
                  <a:pt x="1076" y="203"/>
                </a:lnTo>
                <a:lnTo>
                  <a:pt x="1079" y="208"/>
                </a:lnTo>
                <a:lnTo>
                  <a:pt x="1085" y="218"/>
                </a:lnTo>
                <a:lnTo>
                  <a:pt x="1088" y="224"/>
                </a:lnTo>
                <a:lnTo>
                  <a:pt x="1091" y="230"/>
                </a:lnTo>
                <a:lnTo>
                  <a:pt x="1093" y="236"/>
                </a:lnTo>
                <a:lnTo>
                  <a:pt x="1096" y="243"/>
                </a:lnTo>
                <a:lnTo>
                  <a:pt x="1099" y="248"/>
                </a:lnTo>
                <a:lnTo>
                  <a:pt x="1101" y="255"/>
                </a:lnTo>
                <a:lnTo>
                  <a:pt x="1104" y="262"/>
                </a:lnTo>
                <a:lnTo>
                  <a:pt x="1106" y="269"/>
                </a:lnTo>
                <a:lnTo>
                  <a:pt x="1108" y="276"/>
                </a:lnTo>
                <a:lnTo>
                  <a:pt x="1111" y="283"/>
                </a:lnTo>
                <a:lnTo>
                  <a:pt x="1113" y="291"/>
                </a:lnTo>
                <a:lnTo>
                  <a:pt x="1115" y="299"/>
                </a:lnTo>
                <a:lnTo>
                  <a:pt x="1118" y="307"/>
                </a:lnTo>
                <a:lnTo>
                  <a:pt x="1120" y="316"/>
                </a:lnTo>
                <a:lnTo>
                  <a:pt x="1121" y="325"/>
                </a:lnTo>
                <a:lnTo>
                  <a:pt x="1123" y="333"/>
                </a:lnTo>
                <a:lnTo>
                  <a:pt x="1126" y="342"/>
                </a:lnTo>
                <a:lnTo>
                  <a:pt x="1128" y="351"/>
                </a:lnTo>
                <a:lnTo>
                  <a:pt x="1132" y="371"/>
                </a:lnTo>
                <a:lnTo>
                  <a:pt x="1133" y="382"/>
                </a:lnTo>
                <a:lnTo>
                  <a:pt x="1135" y="392"/>
                </a:lnTo>
                <a:lnTo>
                  <a:pt x="1136" y="404"/>
                </a:lnTo>
                <a:lnTo>
                  <a:pt x="1139" y="414"/>
                </a:lnTo>
                <a:lnTo>
                  <a:pt x="1140" y="426"/>
                </a:lnTo>
                <a:lnTo>
                  <a:pt x="1141" y="437"/>
                </a:lnTo>
                <a:lnTo>
                  <a:pt x="1142" y="449"/>
                </a:lnTo>
                <a:lnTo>
                  <a:pt x="1144" y="462"/>
                </a:lnTo>
                <a:lnTo>
                  <a:pt x="1145" y="473"/>
                </a:lnTo>
                <a:lnTo>
                  <a:pt x="1147" y="486"/>
                </a:lnTo>
                <a:lnTo>
                  <a:pt x="1148" y="499"/>
                </a:lnTo>
                <a:lnTo>
                  <a:pt x="1149" y="511"/>
                </a:lnTo>
                <a:lnTo>
                  <a:pt x="1149" y="524"/>
                </a:lnTo>
                <a:lnTo>
                  <a:pt x="1150" y="537"/>
                </a:lnTo>
                <a:lnTo>
                  <a:pt x="1151" y="551"/>
                </a:lnTo>
                <a:lnTo>
                  <a:pt x="1151" y="563"/>
                </a:lnTo>
                <a:lnTo>
                  <a:pt x="1151" y="576"/>
                </a:lnTo>
                <a:lnTo>
                  <a:pt x="1152" y="590"/>
                </a:lnTo>
                <a:lnTo>
                  <a:pt x="1152" y="617"/>
                </a:lnTo>
                <a:lnTo>
                  <a:pt x="1152" y="631"/>
                </a:lnTo>
                <a:lnTo>
                  <a:pt x="1152" y="643"/>
                </a:lnTo>
                <a:lnTo>
                  <a:pt x="1151" y="657"/>
                </a:lnTo>
                <a:lnTo>
                  <a:pt x="1151" y="671"/>
                </a:lnTo>
                <a:lnTo>
                  <a:pt x="1151" y="685"/>
                </a:lnTo>
                <a:lnTo>
                  <a:pt x="1150" y="699"/>
                </a:lnTo>
                <a:lnTo>
                  <a:pt x="1149" y="712"/>
                </a:lnTo>
                <a:lnTo>
                  <a:pt x="1149" y="726"/>
                </a:lnTo>
                <a:lnTo>
                  <a:pt x="1148" y="740"/>
                </a:lnTo>
                <a:lnTo>
                  <a:pt x="1147" y="753"/>
                </a:lnTo>
                <a:lnTo>
                  <a:pt x="1145" y="767"/>
                </a:lnTo>
                <a:lnTo>
                  <a:pt x="1144" y="781"/>
                </a:lnTo>
                <a:lnTo>
                  <a:pt x="1143" y="795"/>
                </a:lnTo>
                <a:lnTo>
                  <a:pt x="1142" y="809"/>
                </a:lnTo>
                <a:lnTo>
                  <a:pt x="1141" y="823"/>
                </a:lnTo>
                <a:lnTo>
                  <a:pt x="1140" y="837"/>
                </a:lnTo>
                <a:lnTo>
                  <a:pt x="1139" y="851"/>
                </a:lnTo>
                <a:lnTo>
                  <a:pt x="1137" y="865"/>
                </a:lnTo>
                <a:lnTo>
                  <a:pt x="1134" y="893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9" name="Freeform 217"/>
          <p:cNvSpPr>
            <a:spLocks/>
          </p:cNvSpPr>
          <p:nvPr/>
        </p:nvSpPr>
        <p:spPr bwMode="auto">
          <a:xfrm>
            <a:off x="5808663" y="2181225"/>
            <a:ext cx="725487" cy="604838"/>
          </a:xfrm>
          <a:custGeom>
            <a:avLst/>
            <a:gdLst>
              <a:gd name="T0" fmla="*/ 13 w 1370"/>
              <a:gd name="T1" fmla="*/ 1071 h 1144"/>
              <a:gd name="T2" fmla="*/ 28 w 1370"/>
              <a:gd name="T3" fmla="*/ 1001 h 1144"/>
              <a:gd name="T4" fmla="*/ 44 w 1370"/>
              <a:gd name="T5" fmla="*/ 926 h 1144"/>
              <a:gd name="T6" fmla="*/ 63 w 1370"/>
              <a:gd name="T7" fmla="*/ 837 h 1144"/>
              <a:gd name="T8" fmla="*/ 79 w 1370"/>
              <a:gd name="T9" fmla="*/ 758 h 1144"/>
              <a:gd name="T10" fmla="*/ 96 w 1370"/>
              <a:gd name="T11" fmla="*/ 683 h 1144"/>
              <a:gd name="T12" fmla="*/ 115 w 1370"/>
              <a:gd name="T13" fmla="*/ 603 h 1144"/>
              <a:gd name="T14" fmla="*/ 130 w 1370"/>
              <a:gd name="T15" fmla="*/ 543 h 1144"/>
              <a:gd name="T16" fmla="*/ 147 w 1370"/>
              <a:gd name="T17" fmla="*/ 490 h 1144"/>
              <a:gd name="T18" fmla="*/ 170 w 1370"/>
              <a:gd name="T19" fmla="*/ 433 h 1144"/>
              <a:gd name="T20" fmla="*/ 195 w 1370"/>
              <a:gd name="T21" fmla="*/ 388 h 1144"/>
              <a:gd name="T22" fmla="*/ 225 w 1370"/>
              <a:gd name="T23" fmla="*/ 344 h 1144"/>
              <a:gd name="T24" fmla="*/ 265 w 1370"/>
              <a:gd name="T25" fmla="*/ 295 h 1144"/>
              <a:gd name="T26" fmla="*/ 305 w 1370"/>
              <a:gd name="T27" fmla="*/ 254 h 1144"/>
              <a:gd name="T28" fmla="*/ 349 w 1370"/>
              <a:gd name="T29" fmla="*/ 214 h 1144"/>
              <a:gd name="T30" fmla="*/ 403 w 1370"/>
              <a:gd name="T31" fmla="*/ 170 h 1144"/>
              <a:gd name="T32" fmla="*/ 451 w 1370"/>
              <a:gd name="T33" fmla="*/ 136 h 1144"/>
              <a:gd name="T34" fmla="*/ 499 w 1370"/>
              <a:gd name="T35" fmla="*/ 105 h 1144"/>
              <a:gd name="T36" fmla="*/ 548 w 1370"/>
              <a:gd name="T37" fmla="*/ 78 h 1144"/>
              <a:gd name="T38" fmla="*/ 601 w 1370"/>
              <a:gd name="T39" fmla="*/ 54 h 1144"/>
              <a:gd name="T40" fmla="*/ 646 w 1370"/>
              <a:gd name="T41" fmla="*/ 38 h 1144"/>
              <a:gd name="T42" fmla="*/ 690 w 1370"/>
              <a:gd name="T43" fmla="*/ 25 h 1144"/>
              <a:gd name="T44" fmla="*/ 740 w 1370"/>
              <a:gd name="T45" fmla="*/ 12 h 1144"/>
              <a:gd name="T46" fmla="*/ 783 w 1370"/>
              <a:gd name="T47" fmla="*/ 5 h 1144"/>
              <a:gd name="T48" fmla="*/ 822 w 1370"/>
              <a:gd name="T49" fmla="*/ 1 h 1144"/>
              <a:gd name="T50" fmla="*/ 865 w 1370"/>
              <a:gd name="T51" fmla="*/ 0 h 1144"/>
              <a:gd name="T52" fmla="*/ 899 w 1370"/>
              <a:gd name="T53" fmla="*/ 3 h 1144"/>
              <a:gd name="T54" fmla="*/ 930 w 1370"/>
              <a:gd name="T55" fmla="*/ 10 h 1144"/>
              <a:gd name="T56" fmla="*/ 968 w 1370"/>
              <a:gd name="T57" fmla="*/ 22 h 1144"/>
              <a:gd name="T58" fmla="*/ 1001 w 1370"/>
              <a:gd name="T59" fmla="*/ 33 h 1144"/>
              <a:gd name="T60" fmla="*/ 1034 w 1370"/>
              <a:gd name="T61" fmla="*/ 46 h 1144"/>
              <a:gd name="T62" fmla="*/ 1071 w 1370"/>
              <a:gd name="T63" fmla="*/ 62 h 1144"/>
              <a:gd name="T64" fmla="*/ 1100 w 1370"/>
              <a:gd name="T65" fmla="*/ 77 h 1144"/>
              <a:gd name="T66" fmla="*/ 1127 w 1370"/>
              <a:gd name="T67" fmla="*/ 98 h 1144"/>
              <a:gd name="T68" fmla="*/ 1160 w 1370"/>
              <a:gd name="T69" fmla="*/ 136 h 1144"/>
              <a:gd name="T70" fmla="*/ 1191 w 1370"/>
              <a:gd name="T71" fmla="*/ 184 h 1144"/>
              <a:gd name="T72" fmla="*/ 1219 w 1370"/>
              <a:gd name="T73" fmla="*/ 238 h 1144"/>
              <a:gd name="T74" fmla="*/ 1248 w 1370"/>
              <a:gd name="T75" fmla="*/ 289 h 1144"/>
              <a:gd name="T76" fmla="*/ 1276 w 1370"/>
              <a:gd name="T77" fmla="*/ 335 h 1144"/>
              <a:gd name="T78" fmla="*/ 1296 w 1370"/>
              <a:gd name="T79" fmla="*/ 366 h 1144"/>
              <a:gd name="T80" fmla="*/ 1312 w 1370"/>
              <a:gd name="T81" fmla="*/ 391 h 1144"/>
              <a:gd name="T82" fmla="*/ 1329 w 1370"/>
              <a:gd name="T83" fmla="*/ 424 h 1144"/>
              <a:gd name="T84" fmla="*/ 1341 w 1370"/>
              <a:gd name="T85" fmla="*/ 458 h 1144"/>
              <a:gd name="T86" fmla="*/ 1351 w 1370"/>
              <a:gd name="T87" fmla="*/ 500 h 1144"/>
              <a:gd name="T88" fmla="*/ 1362 w 1370"/>
              <a:gd name="T89" fmla="*/ 560 h 1144"/>
              <a:gd name="T90" fmla="*/ 1368 w 1370"/>
              <a:gd name="T91" fmla="*/ 619 h 1144"/>
              <a:gd name="T92" fmla="*/ 1370 w 1370"/>
              <a:gd name="T93" fmla="*/ 683 h 1144"/>
              <a:gd name="T94" fmla="*/ 1367 w 1370"/>
              <a:gd name="T95" fmla="*/ 757 h 1144"/>
              <a:gd name="T96" fmla="*/ 1357 w 1370"/>
              <a:gd name="T97" fmla="*/ 817 h 1144"/>
              <a:gd name="T98" fmla="*/ 1346 w 1370"/>
              <a:gd name="T99" fmla="*/ 874 h 1144"/>
              <a:gd name="T100" fmla="*/ 1333 w 1370"/>
              <a:gd name="T101" fmla="*/ 933 h 1144"/>
              <a:gd name="T102" fmla="*/ 1324 w 1370"/>
              <a:gd name="T103" fmla="*/ 977 h 1144"/>
              <a:gd name="T104" fmla="*/ 1316 w 1370"/>
              <a:gd name="T105" fmla="*/ 1016 h 1144"/>
              <a:gd name="T106" fmla="*/ 1310 w 1370"/>
              <a:gd name="T107" fmla="*/ 1055 h 1144"/>
              <a:gd name="T108" fmla="*/ 1306 w 1370"/>
              <a:gd name="T109" fmla="*/ 1085 h 1144"/>
              <a:gd name="T110" fmla="*/ 1304 w 1370"/>
              <a:gd name="T111" fmla="*/ 1112 h 1144"/>
              <a:gd name="T112" fmla="*/ 1303 w 1370"/>
              <a:gd name="T113" fmla="*/ 1136 h 11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70"/>
              <a:gd name="T172" fmla="*/ 0 h 1144"/>
              <a:gd name="T173" fmla="*/ 1370 w 1370"/>
              <a:gd name="T174" fmla="*/ 1144 h 11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70" h="1144">
                <a:moveTo>
                  <a:pt x="0" y="1130"/>
                </a:moveTo>
                <a:lnTo>
                  <a:pt x="3" y="1119"/>
                </a:lnTo>
                <a:lnTo>
                  <a:pt x="6" y="1107"/>
                </a:lnTo>
                <a:lnTo>
                  <a:pt x="8" y="1096"/>
                </a:lnTo>
                <a:lnTo>
                  <a:pt x="11" y="1083"/>
                </a:lnTo>
                <a:lnTo>
                  <a:pt x="13" y="1071"/>
                </a:lnTo>
                <a:lnTo>
                  <a:pt x="15" y="1060"/>
                </a:lnTo>
                <a:lnTo>
                  <a:pt x="18" y="1048"/>
                </a:lnTo>
                <a:lnTo>
                  <a:pt x="21" y="1036"/>
                </a:lnTo>
                <a:lnTo>
                  <a:pt x="23" y="1024"/>
                </a:lnTo>
                <a:lnTo>
                  <a:pt x="26" y="1012"/>
                </a:lnTo>
                <a:lnTo>
                  <a:pt x="28" y="1001"/>
                </a:lnTo>
                <a:lnTo>
                  <a:pt x="30" y="988"/>
                </a:lnTo>
                <a:lnTo>
                  <a:pt x="34" y="976"/>
                </a:lnTo>
                <a:lnTo>
                  <a:pt x="36" y="963"/>
                </a:lnTo>
                <a:lnTo>
                  <a:pt x="38" y="951"/>
                </a:lnTo>
                <a:lnTo>
                  <a:pt x="41" y="939"/>
                </a:lnTo>
                <a:lnTo>
                  <a:pt x="44" y="926"/>
                </a:lnTo>
                <a:lnTo>
                  <a:pt x="47" y="914"/>
                </a:lnTo>
                <a:lnTo>
                  <a:pt x="52" y="888"/>
                </a:lnTo>
                <a:lnTo>
                  <a:pt x="55" y="875"/>
                </a:lnTo>
                <a:lnTo>
                  <a:pt x="57" y="863"/>
                </a:lnTo>
                <a:lnTo>
                  <a:pt x="60" y="850"/>
                </a:lnTo>
                <a:lnTo>
                  <a:pt x="63" y="837"/>
                </a:lnTo>
                <a:lnTo>
                  <a:pt x="65" y="824"/>
                </a:lnTo>
                <a:lnTo>
                  <a:pt x="69" y="811"/>
                </a:lnTo>
                <a:lnTo>
                  <a:pt x="71" y="798"/>
                </a:lnTo>
                <a:lnTo>
                  <a:pt x="74" y="785"/>
                </a:lnTo>
                <a:lnTo>
                  <a:pt x="77" y="772"/>
                </a:lnTo>
                <a:lnTo>
                  <a:pt x="79" y="758"/>
                </a:lnTo>
                <a:lnTo>
                  <a:pt x="82" y="746"/>
                </a:lnTo>
                <a:lnTo>
                  <a:pt x="85" y="733"/>
                </a:lnTo>
                <a:lnTo>
                  <a:pt x="88" y="720"/>
                </a:lnTo>
                <a:lnTo>
                  <a:pt x="91" y="709"/>
                </a:lnTo>
                <a:lnTo>
                  <a:pt x="93" y="696"/>
                </a:lnTo>
                <a:lnTo>
                  <a:pt x="96" y="683"/>
                </a:lnTo>
                <a:lnTo>
                  <a:pt x="99" y="671"/>
                </a:lnTo>
                <a:lnTo>
                  <a:pt x="101" y="660"/>
                </a:lnTo>
                <a:lnTo>
                  <a:pt x="107" y="637"/>
                </a:lnTo>
                <a:lnTo>
                  <a:pt x="109" y="625"/>
                </a:lnTo>
                <a:lnTo>
                  <a:pt x="111" y="614"/>
                </a:lnTo>
                <a:lnTo>
                  <a:pt x="115" y="603"/>
                </a:lnTo>
                <a:lnTo>
                  <a:pt x="117" y="593"/>
                </a:lnTo>
                <a:lnTo>
                  <a:pt x="120" y="582"/>
                </a:lnTo>
                <a:lnTo>
                  <a:pt x="122" y="572"/>
                </a:lnTo>
                <a:lnTo>
                  <a:pt x="124" y="563"/>
                </a:lnTo>
                <a:lnTo>
                  <a:pt x="128" y="553"/>
                </a:lnTo>
                <a:lnTo>
                  <a:pt x="130" y="543"/>
                </a:lnTo>
                <a:lnTo>
                  <a:pt x="132" y="534"/>
                </a:lnTo>
                <a:lnTo>
                  <a:pt x="136" y="524"/>
                </a:lnTo>
                <a:lnTo>
                  <a:pt x="138" y="515"/>
                </a:lnTo>
                <a:lnTo>
                  <a:pt x="140" y="507"/>
                </a:lnTo>
                <a:lnTo>
                  <a:pt x="144" y="498"/>
                </a:lnTo>
                <a:lnTo>
                  <a:pt x="147" y="490"/>
                </a:lnTo>
                <a:lnTo>
                  <a:pt x="150" y="481"/>
                </a:lnTo>
                <a:lnTo>
                  <a:pt x="153" y="472"/>
                </a:lnTo>
                <a:lnTo>
                  <a:pt x="157" y="464"/>
                </a:lnTo>
                <a:lnTo>
                  <a:pt x="164" y="448"/>
                </a:lnTo>
                <a:lnTo>
                  <a:pt x="167" y="440"/>
                </a:lnTo>
                <a:lnTo>
                  <a:pt x="170" y="433"/>
                </a:lnTo>
                <a:lnTo>
                  <a:pt x="174" y="425"/>
                </a:lnTo>
                <a:lnTo>
                  <a:pt x="179" y="417"/>
                </a:lnTo>
                <a:lnTo>
                  <a:pt x="182" y="410"/>
                </a:lnTo>
                <a:lnTo>
                  <a:pt x="187" y="402"/>
                </a:lnTo>
                <a:lnTo>
                  <a:pt x="190" y="395"/>
                </a:lnTo>
                <a:lnTo>
                  <a:pt x="195" y="388"/>
                </a:lnTo>
                <a:lnTo>
                  <a:pt x="199" y="380"/>
                </a:lnTo>
                <a:lnTo>
                  <a:pt x="204" y="373"/>
                </a:lnTo>
                <a:lnTo>
                  <a:pt x="210" y="366"/>
                </a:lnTo>
                <a:lnTo>
                  <a:pt x="214" y="359"/>
                </a:lnTo>
                <a:lnTo>
                  <a:pt x="219" y="352"/>
                </a:lnTo>
                <a:lnTo>
                  <a:pt x="225" y="344"/>
                </a:lnTo>
                <a:lnTo>
                  <a:pt x="230" y="337"/>
                </a:lnTo>
                <a:lnTo>
                  <a:pt x="235" y="330"/>
                </a:lnTo>
                <a:lnTo>
                  <a:pt x="241" y="323"/>
                </a:lnTo>
                <a:lnTo>
                  <a:pt x="247" y="316"/>
                </a:lnTo>
                <a:lnTo>
                  <a:pt x="258" y="302"/>
                </a:lnTo>
                <a:lnTo>
                  <a:pt x="265" y="295"/>
                </a:lnTo>
                <a:lnTo>
                  <a:pt x="271" y="288"/>
                </a:lnTo>
                <a:lnTo>
                  <a:pt x="278" y="281"/>
                </a:lnTo>
                <a:lnTo>
                  <a:pt x="285" y="274"/>
                </a:lnTo>
                <a:lnTo>
                  <a:pt x="291" y="267"/>
                </a:lnTo>
                <a:lnTo>
                  <a:pt x="298" y="261"/>
                </a:lnTo>
                <a:lnTo>
                  <a:pt x="305" y="254"/>
                </a:lnTo>
                <a:lnTo>
                  <a:pt x="313" y="247"/>
                </a:lnTo>
                <a:lnTo>
                  <a:pt x="320" y="240"/>
                </a:lnTo>
                <a:lnTo>
                  <a:pt x="327" y="234"/>
                </a:lnTo>
                <a:lnTo>
                  <a:pt x="334" y="227"/>
                </a:lnTo>
                <a:lnTo>
                  <a:pt x="342" y="221"/>
                </a:lnTo>
                <a:lnTo>
                  <a:pt x="349" y="214"/>
                </a:lnTo>
                <a:lnTo>
                  <a:pt x="357" y="208"/>
                </a:lnTo>
                <a:lnTo>
                  <a:pt x="364" y="201"/>
                </a:lnTo>
                <a:lnTo>
                  <a:pt x="372" y="195"/>
                </a:lnTo>
                <a:lnTo>
                  <a:pt x="380" y="188"/>
                </a:lnTo>
                <a:lnTo>
                  <a:pt x="388" y="183"/>
                </a:lnTo>
                <a:lnTo>
                  <a:pt x="403" y="170"/>
                </a:lnTo>
                <a:lnTo>
                  <a:pt x="411" y="164"/>
                </a:lnTo>
                <a:lnTo>
                  <a:pt x="418" y="158"/>
                </a:lnTo>
                <a:lnTo>
                  <a:pt x="426" y="152"/>
                </a:lnTo>
                <a:lnTo>
                  <a:pt x="434" y="147"/>
                </a:lnTo>
                <a:lnTo>
                  <a:pt x="443" y="141"/>
                </a:lnTo>
                <a:lnTo>
                  <a:pt x="451" y="136"/>
                </a:lnTo>
                <a:lnTo>
                  <a:pt x="459" y="130"/>
                </a:lnTo>
                <a:lnTo>
                  <a:pt x="467" y="125"/>
                </a:lnTo>
                <a:lnTo>
                  <a:pt x="475" y="120"/>
                </a:lnTo>
                <a:lnTo>
                  <a:pt x="483" y="115"/>
                </a:lnTo>
                <a:lnTo>
                  <a:pt x="491" y="110"/>
                </a:lnTo>
                <a:lnTo>
                  <a:pt x="499" y="105"/>
                </a:lnTo>
                <a:lnTo>
                  <a:pt x="507" y="100"/>
                </a:lnTo>
                <a:lnTo>
                  <a:pt x="516" y="96"/>
                </a:lnTo>
                <a:lnTo>
                  <a:pt x="524" y="91"/>
                </a:lnTo>
                <a:lnTo>
                  <a:pt x="532" y="88"/>
                </a:lnTo>
                <a:lnTo>
                  <a:pt x="540" y="83"/>
                </a:lnTo>
                <a:lnTo>
                  <a:pt x="548" y="78"/>
                </a:lnTo>
                <a:lnTo>
                  <a:pt x="563" y="71"/>
                </a:lnTo>
                <a:lnTo>
                  <a:pt x="571" y="68"/>
                </a:lnTo>
                <a:lnTo>
                  <a:pt x="579" y="64"/>
                </a:lnTo>
                <a:lnTo>
                  <a:pt x="586" y="61"/>
                </a:lnTo>
                <a:lnTo>
                  <a:pt x="594" y="57"/>
                </a:lnTo>
                <a:lnTo>
                  <a:pt x="601" y="54"/>
                </a:lnTo>
                <a:lnTo>
                  <a:pt x="609" y="52"/>
                </a:lnTo>
                <a:lnTo>
                  <a:pt x="616" y="48"/>
                </a:lnTo>
                <a:lnTo>
                  <a:pt x="624" y="46"/>
                </a:lnTo>
                <a:lnTo>
                  <a:pt x="631" y="42"/>
                </a:lnTo>
                <a:lnTo>
                  <a:pt x="639" y="40"/>
                </a:lnTo>
                <a:lnTo>
                  <a:pt x="646" y="38"/>
                </a:lnTo>
                <a:lnTo>
                  <a:pt x="653" y="35"/>
                </a:lnTo>
                <a:lnTo>
                  <a:pt x="661" y="33"/>
                </a:lnTo>
                <a:lnTo>
                  <a:pt x="668" y="31"/>
                </a:lnTo>
                <a:lnTo>
                  <a:pt x="675" y="28"/>
                </a:lnTo>
                <a:lnTo>
                  <a:pt x="683" y="27"/>
                </a:lnTo>
                <a:lnTo>
                  <a:pt x="690" y="25"/>
                </a:lnTo>
                <a:lnTo>
                  <a:pt x="697" y="23"/>
                </a:lnTo>
                <a:lnTo>
                  <a:pt x="711" y="19"/>
                </a:lnTo>
                <a:lnTo>
                  <a:pt x="719" y="18"/>
                </a:lnTo>
                <a:lnTo>
                  <a:pt x="726" y="16"/>
                </a:lnTo>
                <a:lnTo>
                  <a:pt x="733" y="15"/>
                </a:lnTo>
                <a:lnTo>
                  <a:pt x="740" y="12"/>
                </a:lnTo>
                <a:lnTo>
                  <a:pt x="747" y="11"/>
                </a:lnTo>
                <a:lnTo>
                  <a:pt x="755" y="10"/>
                </a:lnTo>
                <a:lnTo>
                  <a:pt x="762" y="9"/>
                </a:lnTo>
                <a:lnTo>
                  <a:pt x="769" y="8"/>
                </a:lnTo>
                <a:lnTo>
                  <a:pt x="776" y="6"/>
                </a:lnTo>
                <a:lnTo>
                  <a:pt x="783" y="5"/>
                </a:lnTo>
                <a:lnTo>
                  <a:pt x="790" y="4"/>
                </a:lnTo>
                <a:lnTo>
                  <a:pt x="796" y="3"/>
                </a:lnTo>
                <a:lnTo>
                  <a:pt x="803" y="2"/>
                </a:lnTo>
                <a:lnTo>
                  <a:pt x="810" y="2"/>
                </a:lnTo>
                <a:lnTo>
                  <a:pt x="817" y="1"/>
                </a:lnTo>
                <a:lnTo>
                  <a:pt x="822" y="1"/>
                </a:lnTo>
                <a:lnTo>
                  <a:pt x="829" y="0"/>
                </a:lnTo>
                <a:lnTo>
                  <a:pt x="835" y="0"/>
                </a:lnTo>
                <a:lnTo>
                  <a:pt x="848" y="0"/>
                </a:lnTo>
                <a:lnTo>
                  <a:pt x="854" y="0"/>
                </a:lnTo>
                <a:lnTo>
                  <a:pt x="859" y="0"/>
                </a:lnTo>
                <a:lnTo>
                  <a:pt x="865" y="0"/>
                </a:lnTo>
                <a:lnTo>
                  <a:pt x="871" y="0"/>
                </a:lnTo>
                <a:lnTo>
                  <a:pt x="877" y="1"/>
                </a:lnTo>
                <a:lnTo>
                  <a:pt x="883" y="1"/>
                </a:lnTo>
                <a:lnTo>
                  <a:pt x="887" y="2"/>
                </a:lnTo>
                <a:lnTo>
                  <a:pt x="893" y="3"/>
                </a:lnTo>
                <a:lnTo>
                  <a:pt x="899" y="3"/>
                </a:lnTo>
                <a:lnTo>
                  <a:pt x="903" y="4"/>
                </a:lnTo>
                <a:lnTo>
                  <a:pt x="909" y="5"/>
                </a:lnTo>
                <a:lnTo>
                  <a:pt x="915" y="6"/>
                </a:lnTo>
                <a:lnTo>
                  <a:pt x="920" y="8"/>
                </a:lnTo>
                <a:lnTo>
                  <a:pt x="925" y="9"/>
                </a:lnTo>
                <a:lnTo>
                  <a:pt x="930" y="10"/>
                </a:lnTo>
                <a:lnTo>
                  <a:pt x="936" y="12"/>
                </a:lnTo>
                <a:lnTo>
                  <a:pt x="940" y="13"/>
                </a:lnTo>
                <a:lnTo>
                  <a:pt x="946" y="15"/>
                </a:lnTo>
                <a:lnTo>
                  <a:pt x="957" y="18"/>
                </a:lnTo>
                <a:lnTo>
                  <a:pt x="962" y="20"/>
                </a:lnTo>
                <a:lnTo>
                  <a:pt x="968" y="22"/>
                </a:lnTo>
                <a:lnTo>
                  <a:pt x="973" y="24"/>
                </a:lnTo>
                <a:lnTo>
                  <a:pt x="979" y="25"/>
                </a:lnTo>
                <a:lnTo>
                  <a:pt x="984" y="27"/>
                </a:lnTo>
                <a:lnTo>
                  <a:pt x="990" y="30"/>
                </a:lnTo>
                <a:lnTo>
                  <a:pt x="996" y="31"/>
                </a:lnTo>
                <a:lnTo>
                  <a:pt x="1001" y="33"/>
                </a:lnTo>
                <a:lnTo>
                  <a:pt x="1006" y="35"/>
                </a:lnTo>
                <a:lnTo>
                  <a:pt x="1012" y="38"/>
                </a:lnTo>
                <a:lnTo>
                  <a:pt x="1018" y="39"/>
                </a:lnTo>
                <a:lnTo>
                  <a:pt x="1024" y="41"/>
                </a:lnTo>
                <a:lnTo>
                  <a:pt x="1028" y="44"/>
                </a:lnTo>
                <a:lnTo>
                  <a:pt x="1034" y="46"/>
                </a:lnTo>
                <a:lnTo>
                  <a:pt x="1040" y="48"/>
                </a:lnTo>
                <a:lnTo>
                  <a:pt x="1045" y="50"/>
                </a:lnTo>
                <a:lnTo>
                  <a:pt x="1050" y="53"/>
                </a:lnTo>
                <a:lnTo>
                  <a:pt x="1055" y="55"/>
                </a:lnTo>
                <a:lnTo>
                  <a:pt x="1065" y="60"/>
                </a:lnTo>
                <a:lnTo>
                  <a:pt x="1071" y="62"/>
                </a:lnTo>
                <a:lnTo>
                  <a:pt x="1076" y="64"/>
                </a:lnTo>
                <a:lnTo>
                  <a:pt x="1081" y="67"/>
                </a:lnTo>
                <a:lnTo>
                  <a:pt x="1085" y="69"/>
                </a:lnTo>
                <a:lnTo>
                  <a:pt x="1090" y="71"/>
                </a:lnTo>
                <a:lnTo>
                  <a:pt x="1094" y="75"/>
                </a:lnTo>
                <a:lnTo>
                  <a:pt x="1100" y="77"/>
                </a:lnTo>
                <a:lnTo>
                  <a:pt x="1105" y="81"/>
                </a:lnTo>
                <a:lnTo>
                  <a:pt x="1109" y="83"/>
                </a:lnTo>
                <a:lnTo>
                  <a:pt x="1114" y="86"/>
                </a:lnTo>
                <a:lnTo>
                  <a:pt x="1118" y="90"/>
                </a:lnTo>
                <a:lnTo>
                  <a:pt x="1122" y="95"/>
                </a:lnTo>
                <a:lnTo>
                  <a:pt x="1127" y="98"/>
                </a:lnTo>
                <a:lnTo>
                  <a:pt x="1131" y="103"/>
                </a:lnTo>
                <a:lnTo>
                  <a:pt x="1136" y="107"/>
                </a:lnTo>
                <a:lnTo>
                  <a:pt x="1141" y="112"/>
                </a:lnTo>
                <a:lnTo>
                  <a:pt x="1145" y="118"/>
                </a:lnTo>
                <a:lnTo>
                  <a:pt x="1151" y="123"/>
                </a:lnTo>
                <a:lnTo>
                  <a:pt x="1160" y="136"/>
                </a:lnTo>
                <a:lnTo>
                  <a:pt x="1165" y="143"/>
                </a:lnTo>
                <a:lnTo>
                  <a:pt x="1170" y="151"/>
                </a:lnTo>
                <a:lnTo>
                  <a:pt x="1175" y="158"/>
                </a:lnTo>
                <a:lnTo>
                  <a:pt x="1180" y="166"/>
                </a:lnTo>
                <a:lnTo>
                  <a:pt x="1185" y="176"/>
                </a:lnTo>
                <a:lnTo>
                  <a:pt x="1191" y="184"/>
                </a:lnTo>
                <a:lnTo>
                  <a:pt x="1195" y="193"/>
                </a:lnTo>
                <a:lnTo>
                  <a:pt x="1200" y="201"/>
                </a:lnTo>
                <a:lnTo>
                  <a:pt x="1206" y="210"/>
                </a:lnTo>
                <a:lnTo>
                  <a:pt x="1210" y="220"/>
                </a:lnTo>
                <a:lnTo>
                  <a:pt x="1215" y="229"/>
                </a:lnTo>
                <a:lnTo>
                  <a:pt x="1219" y="238"/>
                </a:lnTo>
                <a:lnTo>
                  <a:pt x="1225" y="246"/>
                </a:lnTo>
                <a:lnTo>
                  <a:pt x="1230" y="256"/>
                </a:lnTo>
                <a:lnTo>
                  <a:pt x="1235" y="265"/>
                </a:lnTo>
                <a:lnTo>
                  <a:pt x="1239" y="273"/>
                </a:lnTo>
                <a:lnTo>
                  <a:pt x="1244" y="281"/>
                </a:lnTo>
                <a:lnTo>
                  <a:pt x="1248" y="289"/>
                </a:lnTo>
                <a:lnTo>
                  <a:pt x="1257" y="304"/>
                </a:lnTo>
                <a:lnTo>
                  <a:pt x="1261" y="311"/>
                </a:lnTo>
                <a:lnTo>
                  <a:pt x="1265" y="318"/>
                </a:lnTo>
                <a:lnTo>
                  <a:pt x="1268" y="324"/>
                </a:lnTo>
                <a:lnTo>
                  <a:pt x="1273" y="331"/>
                </a:lnTo>
                <a:lnTo>
                  <a:pt x="1276" y="335"/>
                </a:lnTo>
                <a:lnTo>
                  <a:pt x="1280" y="341"/>
                </a:lnTo>
                <a:lnTo>
                  <a:pt x="1283" y="346"/>
                </a:lnTo>
                <a:lnTo>
                  <a:pt x="1287" y="352"/>
                </a:lnTo>
                <a:lnTo>
                  <a:pt x="1289" y="356"/>
                </a:lnTo>
                <a:lnTo>
                  <a:pt x="1292" y="361"/>
                </a:lnTo>
                <a:lnTo>
                  <a:pt x="1296" y="366"/>
                </a:lnTo>
                <a:lnTo>
                  <a:pt x="1298" y="369"/>
                </a:lnTo>
                <a:lnTo>
                  <a:pt x="1302" y="374"/>
                </a:lnTo>
                <a:lnTo>
                  <a:pt x="1304" y="378"/>
                </a:lnTo>
                <a:lnTo>
                  <a:pt x="1307" y="382"/>
                </a:lnTo>
                <a:lnTo>
                  <a:pt x="1310" y="386"/>
                </a:lnTo>
                <a:lnTo>
                  <a:pt x="1312" y="391"/>
                </a:lnTo>
                <a:lnTo>
                  <a:pt x="1314" y="395"/>
                </a:lnTo>
                <a:lnTo>
                  <a:pt x="1320" y="404"/>
                </a:lnTo>
                <a:lnTo>
                  <a:pt x="1323" y="408"/>
                </a:lnTo>
                <a:lnTo>
                  <a:pt x="1325" y="413"/>
                </a:lnTo>
                <a:lnTo>
                  <a:pt x="1327" y="419"/>
                </a:lnTo>
                <a:lnTo>
                  <a:pt x="1329" y="424"/>
                </a:lnTo>
                <a:lnTo>
                  <a:pt x="1332" y="429"/>
                </a:lnTo>
                <a:lnTo>
                  <a:pt x="1333" y="434"/>
                </a:lnTo>
                <a:lnTo>
                  <a:pt x="1335" y="440"/>
                </a:lnTo>
                <a:lnTo>
                  <a:pt x="1338" y="446"/>
                </a:lnTo>
                <a:lnTo>
                  <a:pt x="1340" y="451"/>
                </a:lnTo>
                <a:lnTo>
                  <a:pt x="1341" y="458"/>
                </a:lnTo>
                <a:lnTo>
                  <a:pt x="1343" y="464"/>
                </a:lnTo>
                <a:lnTo>
                  <a:pt x="1346" y="471"/>
                </a:lnTo>
                <a:lnTo>
                  <a:pt x="1347" y="478"/>
                </a:lnTo>
                <a:lnTo>
                  <a:pt x="1349" y="485"/>
                </a:lnTo>
                <a:lnTo>
                  <a:pt x="1350" y="493"/>
                </a:lnTo>
                <a:lnTo>
                  <a:pt x="1351" y="500"/>
                </a:lnTo>
                <a:lnTo>
                  <a:pt x="1354" y="508"/>
                </a:lnTo>
                <a:lnTo>
                  <a:pt x="1355" y="516"/>
                </a:lnTo>
                <a:lnTo>
                  <a:pt x="1358" y="532"/>
                </a:lnTo>
                <a:lnTo>
                  <a:pt x="1360" y="542"/>
                </a:lnTo>
                <a:lnTo>
                  <a:pt x="1361" y="551"/>
                </a:lnTo>
                <a:lnTo>
                  <a:pt x="1362" y="560"/>
                </a:lnTo>
                <a:lnTo>
                  <a:pt x="1363" y="570"/>
                </a:lnTo>
                <a:lnTo>
                  <a:pt x="1364" y="579"/>
                </a:lnTo>
                <a:lnTo>
                  <a:pt x="1365" y="589"/>
                </a:lnTo>
                <a:lnTo>
                  <a:pt x="1367" y="600"/>
                </a:lnTo>
                <a:lnTo>
                  <a:pt x="1368" y="609"/>
                </a:lnTo>
                <a:lnTo>
                  <a:pt x="1368" y="619"/>
                </a:lnTo>
                <a:lnTo>
                  <a:pt x="1369" y="630"/>
                </a:lnTo>
                <a:lnTo>
                  <a:pt x="1369" y="640"/>
                </a:lnTo>
                <a:lnTo>
                  <a:pt x="1370" y="651"/>
                </a:lnTo>
                <a:lnTo>
                  <a:pt x="1370" y="662"/>
                </a:lnTo>
                <a:lnTo>
                  <a:pt x="1370" y="673"/>
                </a:lnTo>
                <a:lnTo>
                  <a:pt x="1370" y="683"/>
                </a:lnTo>
                <a:lnTo>
                  <a:pt x="1370" y="693"/>
                </a:lnTo>
                <a:lnTo>
                  <a:pt x="1370" y="705"/>
                </a:lnTo>
                <a:lnTo>
                  <a:pt x="1370" y="716"/>
                </a:lnTo>
                <a:lnTo>
                  <a:pt x="1368" y="736"/>
                </a:lnTo>
                <a:lnTo>
                  <a:pt x="1368" y="747"/>
                </a:lnTo>
                <a:lnTo>
                  <a:pt x="1367" y="757"/>
                </a:lnTo>
                <a:lnTo>
                  <a:pt x="1365" y="768"/>
                </a:lnTo>
                <a:lnTo>
                  <a:pt x="1364" y="778"/>
                </a:lnTo>
                <a:lnTo>
                  <a:pt x="1362" y="787"/>
                </a:lnTo>
                <a:lnTo>
                  <a:pt x="1361" y="798"/>
                </a:lnTo>
                <a:lnTo>
                  <a:pt x="1360" y="808"/>
                </a:lnTo>
                <a:lnTo>
                  <a:pt x="1357" y="817"/>
                </a:lnTo>
                <a:lnTo>
                  <a:pt x="1356" y="828"/>
                </a:lnTo>
                <a:lnTo>
                  <a:pt x="1354" y="837"/>
                </a:lnTo>
                <a:lnTo>
                  <a:pt x="1351" y="846"/>
                </a:lnTo>
                <a:lnTo>
                  <a:pt x="1350" y="856"/>
                </a:lnTo>
                <a:lnTo>
                  <a:pt x="1348" y="865"/>
                </a:lnTo>
                <a:lnTo>
                  <a:pt x="1346" y="874"/>
                </a:lnTo>
                <a:lnTo>
                  <a:pt x="1343" y="882"/>
                </a:lnTo>
                <a:lnTo>
                  <a:pt x="1342" y="892"/>
                </a:lnTo>
                <a:lnTo>
                  <a:pt x="1340" y="900"/>
                </a:lnTo>
                <a:lnTo>
                  <a:pt x="1338" y="909"/>
                </a:lnTo>
                <a:lnTo>
                  <a:pt x="1334" y="925"/>
                </a:lnTo>
                <a:lnTo>
                  <a:pt x="1333" y="933"/>
                </a:lnTo>
                <a:lnTo>
                  <a:pt x="1331" y="940"/>
                </a:lnTo>
                <a:lnTo>
                  <a:pt x="1329" y="948"/>
                </a:lnTo>
                <a:lnTo>
                  <a:pt x="1327" y="955"/>
                </a:lnTo>
                <a:lnTo>
                  <a:pt x="1326" y="963"/>
                </a:lnTo>
                <a:lnTo>
                  <a:pt x="1325" y="970"/>
                </a:lnTo>
                <a:lnTo>
                  <a:pt x="1324" y="977"/>
                </a:lnTo>
                <a:lnTo>
                  <a:pt x="1321" y="984"/>
                </a:lnTo>
                <a:lnTo>
                  <a:pt x="1320" y="990"/>
                </a:lnTo>
                <a:lnTo>
                  <a:pt x="1319" y="997"/>
                </a:lnTo>
                <a:lnTo>
                  <a:pt x="1318" y="1004"/>
                </a:lnTo>
                <a:lnTo>
                  <a:pt x="1317" y="1010"/>
                </a:lnTo>
                <a:lnTo>
                  <a:pt x="1316" y="1016"/>
                </a:lnTo>
                <a:lnTo>
                  <a:pt x="1316" y="1023"/>
                </a:lnTo>
                <a:lnTo>
                  <a:pt x="1314" y="1028"/>
                </a:lnTo>
                <a:lnTo>
                  <a:pt x="1313" y="1034"/>
                </a:lnTo>
                <a:lnTo>
                  <a:pt x="1312" y="1039"/>
                </a:lnTo>
                <a:lnTo>
                  <a:pt x="1312" y="1045"/>
                </a:lnTo>
                <a:lnTo>
                  <a:pt x="1310" y="1055"/>
                </a:lnTo>
                <a:lnTo>
                  <a:pt x="1310" y="1061"/>
                </a:lnTo>
                <a:lnTo>
                  <a:pt x="1309" y="1065"/>
                </a:lnTo>
                <a:lnTo>
                  <a:pt x="1309" y="1070"/>
                </a:lnTo>
                <a:lnTo>
                  <a:pt x="1307" y="1076"/>
                </a:lnTo>
                <a:lnTo>
                  <a:pt x="1307" y="1080"/>
                </a:lnTo>
                <a:lnTo>
                  <a:pt x="1306" y="1085"/>
                </a:lnTo>
                <a:lnTo>
                  <a:pt x="1306" y="1090"/>
                </a:lnTo>
                <a:lnTo>
                  <a:pt x="1306" y="1094"/>
                </a:lnTo>
                <a:lnTo>
                  <a:pt x="1305" y="1098"/>
                </a:lnTo>
                <a:lnTo>
                  <a:pt x="1305" y="1102"/>
                </a:lnTo>
                <a:lnTo>
                  <a:pt x="1305" y="1107"/>
                </a:lnTo>
                <a:lnTo>
                  <a:pt x="1304" y="1112"/>
                </a:lnTo>
                <a:lnTo>
                  <a:pt x="1304" y="1115"/>
                </a:lnTo>
                <a:lnTo>
                  <a:pt x="1304" y="1120"/>
                </a:lnTo>
                <a:lnTo>
                  <a:pt x="1304" y="1123"/>
                </a:lnTo>
                <a:lnTo>
                  <a:pt x="1304" y="1128"/>
                </a:lnTo>
                <a:lnTo>
                  <a:pt x="1303" y="1133"/>
                </a:lnTo>
                <a:lnTo>
                  <a:pt x="1303" y="1136"/>
                </a:lnTo>
                <a:lnTo>
                  <a:pt x="1303" y="114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00" name="Freeform 218"/>
          <p:cNvSpPr>
            <a:spLocks/>
          </p:cNvSpPr>
          <p:nvPr/>
        </p:nvSpPr>
        <p:spPr bwMode="auto">
          <a:xfrm>
            <a:off x="6896100" y="2298700"/>
            <a:ext cx="212725" cy="314325"/>
          </a:xfrm>
          <a:custGeom>
            <a:avLst/>
            <a:gdLst>
              <a:gd name="T0" fmla="*/ 88 w 402"/>
              <a:gd name="T1" fmla="*/ 23 h 596"/>
              <a:gd name="T2" fmla="*/ 74 w 402"/>
              <a:gd name="T3" fmla="*/ 39 h 596"/>
              <a:gd name="T4" fmla="*/ 60 w 402"/>
              <a:gd name="T5" fmla="*/ 59 h 596"/>
              <a:gd name="T6" fmla="*/ 48 w 402"/>
              <a:gd name="T7" fmla="*/ 82 h 596"/>
              <a:gd name="T8" fmla="*/ 34 w 402"/>
              <a:gd name="T9" fmla="*/ 116 h 596"/>
              <a:gd name="T10" fmla="*/ 23 w 402"/>
              <a:gd name="T11" fmla="*/ 145 h 596"/>
              <a:gd name="T12" fmla="*/ 15 w 402"/>
              <a:gd name="T13" fmla="*/ 176 h 596"/>
              <a:gd name="T14" fmla="*/ 8 w 402"/>
              <a:gd name="T15" fmla="*/ 208 h 596"/>
              <a:gd name="T16" fmla="*/ 4 w 402"/>
              <a:gd name="T17" fmla="*/ 243 h 596"/>
              <a:gd name="T18" fmla="*/ 0 w 402"/>
              <a:gd name="T19" fmla="*/ 287 h 596"/>
              <a:gd name="T20" fmla="*/ 1 w 402"/>
              <a:gd name="T21" fmla="*/ 322 h 596"/>
              <a:gd name="T22" fmla="*/ 4 w 402"/>
              <a:gd name="T23" fmla="*/ 358 h 596"/>
              <a:gd name="T24" fmla="*/ 9 w 402"/>
              <a:gd name="T25" fmla="*/ 391 h 596"/>
              <a:gd name="T26" fmla="*/ 19 w 402"/>
              <a:gd name="T27" fmla="*/ 425 h 596"/>
              <a:gd name="T28" fmla="*/ 33 w 402"/>
              <a:gd name="T29" fmla="*/ 463 h 596"/>
              <a:gd name="T30" fmla="*/ 49 w 402"/>
              <a:gd name="T31" fmla="*/ 492 h 596"/>
              <a:gd name="T32" fmla="*/ 67 w 402"/>
              <a:gd name="T33" fmla="*/ 518 h 596"/>
              <a:gd name="T34" fmla="*/ 89 w 402"/>
              <a:gd name="T35" fmla="*/ 540 h 596"/>
              <a:gd name="T36" fmla="*/ 115 w 402"/>
              <a:gd name="T37" fmla="*/ 558 h 596"/>
              <a:gd name="T38" fmla="*/ 152 w 402"/>
              <a:gd name="T39" fmla="*/ 576 h 596"/>
              <a:gd name="T40" fmla="*/ 184 w 402"/>
              <a:gd name="T41" fmla="*/ 585 h 596"/>
              <a:gd name="T42" fmla="*/ 219 w 402"/>
              <a:gd name="T43" fmla="*/ 592 h 596"/>
              <a:gd name="T44" fmla="*/ 251 w 402"/>
              <a:gd name="T45" fmla="*/ 595 h 596"/>
              <a:gd name="T46" fmla="*/ 290 w 402"/>
              <a:gd name="T47" fmla="*/ 596 h 596"/>
              <a:gd name="T48" fmla="*/ 315 w 402"/>
              <a:gd name="T49" fmla="*/ 595 h 596"/>
              <a:gd name="T50" fmla="*/ 337 w 402"/>
              <a:gd name="T51" fmla="*/ 592 h 596"/>
              <a:gd name="T52" fmla="*/ 356 w 402"/>
              <a:gd name="T53" fmla="*/ 584 h 596"/>
              <a:gd name="T54" fmla="*/ 369 w 402"/>
              <a:gd name="T55" fmla="*/ 571 h 596"/>
              <a:gd name="T56" fmla="*/ 383 w 402"/>
              <a:gd name="T57" fmla="*/ 545 h 596"/>
              <a:gd name="T58" fmla="*/ 391 w 402"/>
              <a:gd name="T59" fmla="*/ 518 h 596"/>
              <a:gd name="T60" fmla="*/ 397 w 402"/>
              <a:gd name="T61" fmla="*/ 484 h 596"/>
              <a:gd name="T62" fmla="*/ 401 w 402"/>
              <a:gd name="T63" fmla="*/ 449 h 596"/>
              <a:gd name="T64" fmla="*/ 402 w 402"/>
              <a:gd name="T65" fmla="*/ 413 h 596"/>
              <a:gd name="T66" fmla="*/ 402 w 402"/>
              <a:gd name="T67" fmla="*/ 373 h 596"/>
              <a:gd name="T68" fmla="*/ 401 w 402"/>
              <a:gd name="T69" fmla="*/ 344 h 596"/>
              <a:gd name="T70" fmla="*/ 397 w 402"/>
              <a:gd name="T71" fmla="*/ 317 h 596"/>
              <a:gd name="T72" fmla="*/ 391 w 402"/>
              <a:gd name="T73" fmla="*/ 292 h 596"/>
              <a:gd name="T74" fmla="*/ 383 w 402"/>
              <a:gd name="T75" fmla="*/ 265 h 596"/>
              <a:gd name="T76" fmla="*/ 367 w 402"/>
              <a:gd name="T77" fmla="*/ 228 h 596"/>
              <a:gd name="T78" fmla="*/ 351 w 402"/>
              <a:gd name="T79" fmla="*/ 197 h 596"/>
              <a:gd name="T80" fmla="*/ 332 w 402"/>
              <a:gd name="T81" fmla="*/ 164 h 596"/>
              <a:gd name="T82" fmla="*/ 310 w 402"/>
              <a:gd name="T83" fmla="*/ 134 h 596"/>
              <a:gd name="T84" fmla="*/ 283 w 402"/>
              <a:gd name="T85" fmla="*/ 98 h 596"/>
              <a:gd name="T86" fmla="*/ 259 w 402"/>
              <a:gd name="T87" fmla="*/ 73 h 596"/>
              <a:gd name="T88" fmla="*/ 236 w 402"/>
              <a:gd name="T89" fmla="*/ 52 h 596"/>
              <a:gd name="T90" fmla="*/ 213 w 402"/>
              <a:gd name="T91" fmla="*/ 35 h 596"/>
              <a:gd name="T92" fmla="*/ 192 w 402"/>
              <a:gd name="T93" fmla="*/ 21 h 596"/>
              <a:gd name="T94" fmla="*/ 168 w 402"/>
              <a:gd name="T95" fmla="*/ 8 h 596"/>
              <a:gd name="T96" fmla="*/ 151 w 402"/>
              <a:gd name="T97" fmla="*/ 2 h 596"/>
              <a:gd name="T98" fmla="*/ 136 w 402"/>
              <a:gd name="T99" fmla="*/ 0 h 596"/>
              <a:gd name="T100" fmla="*/ 122 w 402"/>
              <a:gd name="T101" fmla="*/ 2 h 596"/>
              <a:gd name="T102" fmla="*/ 108 w 402"/>
              <a:gd name="T103" fmla="*/ 7 h 5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2"/>
              <a:gd name="T157" fmla="*/ 0 h 596"/>
              <a:gd name="T158" fmla="*/ 402 w 402"/>
              <a:gd name="T159" fmla="*/ 596 h 5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2" h="596">
                <a:moveTo>
                  <a:pt x="99" y="14"/>
                </a:moveTo>
                <a:lnTo>
                  <a:pt x="95" y="17"/>
                </a:lnTo>
                <a:lnTo>
                  <a:pt x="92" y="19"/>
                </a:lnTo>
                <a:lnTo>
                  <a:pt x="88" y="23"/>
                </a:lnTo>
                <a:lnTo>
                  <a:pt x="85" y="28"/>
                </a:lnTo>
                <a:lnTo>
                  <a:pt x="81" y="31"/>
                </a:lnTo>
                <a:lnTo>
                  <a:pt x="78" y="35"/>
                </a:lnTo>
                <a:lnTo>
                  <a:pt x="74" y="39"/>
                </a:lnTo>
                <a:lnTo>
                  <a:pt x="71" y="44"/>
                </a:lnTo>
                <a:lnTo>
                  <a:pt x="67" y="48"/>
                </a:lnTo>
                <a:lnTo>
                  <a:pt x="64" y="54"/>
                </a:lnTo>
                <a:lnTo>
                  <a:pt x="60" y="59"/>
                </a:lnTo>
                <a:lnTo>
                  <a:pt x="57" y="65"/>
                </a:lnTo>
                <a:lnTo>
                  <a:pt x="55" y="70"/>
                </a:lnTo>
                <a:lnTo>
                  <a:pt x="51" y="76"/>
                </a:lnTo>
                <a:lnTo>
                  <a:pt x="48" y="82"/>
                </a:lnTo>
                <a:lnTo>
                  <a:pt x="45" y="88"/>
                </a:lnTo>
                <a:lnTo>
                  <a:pt x="42" y="95"/>
                </a:lnTo>
                <a:lnTo>
                  <a:pt x="38" y="102"/>
                </a:lnTo>
                <a:lnTo>
                  <a:pt x="34" y="116"/>
                </a:lnTo>
                <a:lnTo>
                  <a:pt x="30" y="123"/>
                </a:lnTo>
                <a:lnTo>
                  <a:pt x="28" y="130"/>
                </a:lnTo>
                <a:lnTo>
                  <a:pt x="26" y="137"/>
                </a:lnTo>
                <a:lnTo>
                  <a:pt x="23" y="145"/>
                </a:lnTo>
                <a:lnTo>
                  <a:pt x="21" y="152"/>
                </a:lnTo>
                <a:lnTo>
                  <a:pt x="19" y="160"/>
                </a:lnTo>
                <a:lnTo>
                  <a:pt x="16" y="168"/>
                </a:lnTo>
                <a:lnTo>
                  <a:pt x="15" y="176"/>
                </a:lnTo>
                <a:lnTo>
                  <a:pt x="13" y="184"/>
                </a:lnTo>
                <a:lnTo>
                  <a:pt x="11" y="192"/>
                </a:lnTo>
                <a:lnTo>
                  <a:pt x="9" y="200"/>
                </a:lnTo>
                <a:lnTo>
                  <a:pt x="8" y="208"/>
                </a:lnTo>
                <a:lnTo>
                  <a:pt x="7" y="218"/>
                </a:lnTo>
                <a:lnTo>
                  <a:pt x="6" y="226"/>
                </a:lnTo>
                <a:lnTo>
                  <a:pt x="5" y="234"/>
                </a:lnTo>
                <a:lnTo>
                  <a:pt x="4" y="243"/>
                </a:lnTo>
                <a:lnTo>
                  <a:pt x="2" y="251"/>
                </a:lnTo>
                <a:lnTo>
                  <a:pt x="1" y="260"/>
                </a:lnTo>
                <a:lnTo>
                  <a:pt x="1" y="278"/>
                </a:lnTo>
                <a:lnTo>
                  <a:pt x="0" y="287"/>
                </a:lnTo>
                <a:lnTo>
                  <a:pt x="0" y="295"/>
                </a:lnTo>
                <a:lnTo>
                  <a:pt x="0" y="305"/>
                </a:lnTo>
                <a:lnTo>
                  <a:pt x="0" y="314"/>
                </a:lnTo>
                <a:lnTo>
                  <a:pt x="1" y="322"/>
                </a:lnTo>
                <a:lnTo>
                  <a:pt x="1" y="331"/>
                </a:lnTo>
                <a:lnTo>
                  <a:pt x="2" y="339"/>
                </a:lnTo>
                <a:lnTo>
                  <a:pt x="2" y="349"/>
                </a:lnTo>
                <a:lnTo>
                  <a:pt x="4" y="358"/>
                </a:lnTo>
                <a:lnTo>
                  <a:pt x="5" y="366"/>
                </a:lnTo>
                <a:lnTo>
                  <a:pt x="6" y="374"/>
                </a:lnTo>
                <a:lnTo>
                  <a:pt x="8" y="383"/>
                </a:lnTo>
                <a:lnTo>
                  <a:pt x="9" y="391"/>
                </a:lnTo>
                <a:lnTo>
                  <a:pt x="12" y="400"/>
                </a:lnTo>
                <a:lnTo>
                  <a:pt x="14" y="409"/>
                </a:lnTo>
                <a:lnTo>
                  <a:pt x="15" y="417"/>
                </a:lnTo>
                <a:lnTo>
                  <a:pt x="19" y="425"/>
                </a:lnTo>
                <a:lnTo>
                  <a:pt x="21" y="433"/>
                </a:lnTo>
                <a:lnTo>
                  <a:pt x="27" y="448"/>
                </a:lnTo>
                <a:lnTo>
                  <a:pt x="29" y="456"/>
                </a:lnTo>
                <a:lnTo>
                  <a:pt x="33" y="463"/>
                </a:lnTo>
                <a:lnTo>
                  <a:pt x="36" y="470"/>
                </a:lnTo>
                <a:lnTo>
                  <a:pt x="41" y="478"/>
                </a:lnTo>
                <a:lnTo>
                  <a:pt x="44" y="485"/>
                </a:lnTo>
                <a:lnTo>
                  <a:pt x="49" y="492"/>
                </a:lnTo>
                <a:lnTo>
                  <a:pt x="52" y="498"/>
                </a:lnTo>
                <a:lnTo>
                  <a:pt x="57" y="505"/>
                </a:lnTo>
                <a:lnTo>
                  <a:pt x="61" y="511"/>
                </a:lnTo>
                <a:lnTo>
                  <a:pt x="67" y="518"/>
                </a:lnTo>
                <a:lnTo>
                  <a:pt x="72" y="523"/>
                </a:lnTo>
                <a:lnTo>
                  <a:pt x="78" y="529"/>
                </a:lnTo>
                <a:lnTo>
                  <a:pt x="83" y="534"/>
                </a:lnTo>
                <a:lnTo>
                  <a:pt x="89" y="540"/>
                </a:lnTo>
                <a:lnTo>
                  <a:pt x="95" y="544"/>
                </a:lnTo>
                <a:lnTo>
                  <a:pt x="101" y="549"/>
                </a:lnTo>
                <a:lnTo>
                  <a:pt x="108" y="554"/>
                </a:lnTo>
                <a:lnTo>
                  <a:pt x="115" y="558"/>
                </a:lnTo>
                <a:lnTo>
                  <a:pt x="129" y="566"/>
                </a:lnTo>
                <a:lnTo>
                  <a:pt x="137" y="570"/>
                </a:lnTo>
                <a:lnTo>
                  <a:pt x="144" y="572"/>
                </a:lnTo>
                <a:lnTo>
                  <a:pt x="152" y="576"/>
                </a:lnTo>
                <a:lnTo>
                  <a:pt x="160" y="578"/>
                </a:lnTo>
                <a:lnTo>
                  <a:pt x="168" y="580"/>
                </a:lnTo>
                <a:lnTo>
                  <a:pt x="176" y="583"/>
                </a:lnTo>
                <a:lnTo>
                  <a:pt x="184" y="585"/>
                </a:lnTo>
                <a:lnTo>
                  <a:pt x="193" y="587"/>
                </a:lnTo>
                <a:lnTo>
                  <a:pt x="202" y="588"/>
                </a:lnTo>
                <a:lnTo>
                  <a:pt x="210" y="590"/>
                </a:lnTo>
                <a:lnTo>
                  <a:pt x="219" y="592"/>
                </a:lnTo>
                <a:lnTo>
                  <a:pt x="227" y="593"/>
                </a:lnTo>
                <a:lnTo>
                  <a:pt x="235" y="593"/>
                </a:lnTo>
                <a:lnTo>
                  <a:pt x="243" y="594"/>
                </a:lnTo>
                <a:lnTo>
                  <a:pt x="251" y="595"/>
                </a:lnTo>
                <a:lnTo>
                  <a:pt x="259" y="595"/>
                </a:lnTo>
                <a:lnTo>
                  <a:pt x="268" y="595"/>
                </a:lnTo>
                <a:lnTo>
                  <a:pt x="275" y="596"/>
                </a:lnTo>
                <a:lnTo>
                  <a:pt x="290" y="596"/>
                </a:lnTo>
                <a:lnTo>
                  <a:pt x="297" y="596"/>
                </a:lnTo>
                <a:lnTo>
                  <a:pt x="302" y="595"/>
                </a:lnTo>
                <a:lnTo>
                  <a:pt x="309" y="595"/>
                </a:lnTo>
                <a:lnTo>
                  <a:pt x="315" y="595"/>
                </a:lnTo>
                <a:lnTo>
                  <a:pt x="321" y="594"/>
                </a:lnTo>
                <a:lnTo>
                  <a:pt x="327" y="594"/>
                </a:lnTo>
                <a:lnTo>
                  <a:pt x="332" y="593"/>
                </a:lnTo>
                <a:lnTo>
                  <a:pt x="337" y="592"/>
                </a:lnTo>
                <a:lnTo>
                  <a:pt x="342" y="590"/>
                </a:lnTo>
                <a:lnTo>
                  <a:pt x="346" y="588"/>
                </a:lnTo>
                <a:lnTo>
                  <a:pt x="351" y="586"/>
                </a:lnTo>
                <a:lnTo>
                  <a:pt x="356" y="584"/>
                </a:lnTo>
                <a:lnTo>
                  <a:pt x="359" y="581"/>
                </a:lnTo>
                <a:lnTo>
                  <a:pt x="362" y="578"/>
                </a:lnTo>
                <a:lnTo>
                  <a:pt x="366" y="574"/>
                </a:lnTo>
                <a:lnTo>
                  <a:pt x="369" y="571"/>
                </a:lnTo>
                <a:lnTo>
                  <a:pt x="373" y="566"/>
                </a:lnTo>
                <a:lnTo>
                  <a:pt x="376" y="562"/>
                </a:lnTo>
                <a:lnTo>
                  <a:pt x="381" y="551"/>
                </a:lnTo>
                <a:lnTo>
                  <a:pt x="383" y="545"/>
                </a:lnTo>
                <a:lnTo>
                  <a:pt x="386" y="540"/>
                </a:lnTo>
                <a:lnTo>
                  <a:pt x="388" y="533"/>
                </a:lnTo>
                <a:lnTo>
                  <a:pt x="390" y="525"/>
                </a:lnTo>
                <a:lnTo>
                  <a:pt x="391" y="518"/>
                </a:lnTo>
                <a:lnTo>
                  <a:pt x="393" y="510"/>
                </a:lnTo>
                <a:lnTo>
                  <a:pt x="395" y="501"/>
                </a:lnTo>
                <a:lnTo>
                  <a:pt x="396" y="493"/>
                </a:lnTo>
                <a:lnTo>
                  <a:pt x="397" y="484"/>
                </a:lnTo>
                <a:lnTo>
                  <a:pt x="398" y="476"/>
                </a:lnTo>
                <a:lnTo>
                  <a:pt x="398" y="467"/>
                </a:lnTo>
                <a:lnTo>
                  <a:pt x="400" y="459"/>
                </a:lnTo>
                <a:lnTo>
                  <a:pt x="401" y="449"/>
                </a:lnTo>
                <a:lnTo>
                  <a:pt x="401" y="440"/>
                </a:lnTo>
                <a:lnTo>
                  <a:pt x="402" y="432"/>
                </a:lnTo>
                <a:lnTo>
                  <a:pt x="402" y="423"/>
                </a:lnTo>
                <a:lnTo>
                  <a:pt x="402" y="413"/>
                </a:lnTo>
                <a:lnTo>
                  <a:pt x="402" y="405"/>
                </a:lnTo>
                <a:lnTo>
                  <a:pt x="402" y="389"/>
                </a:lnTo>
                <a:lnTo>
                  <a:pt x="402" y="381"/>
                </a:lnTo>
                <a:lnTo>
                  <a:pt x="402" y="373"/>
                </a:lnTo>
                <a:lnTo>
                  <a:pt x="402" y="366"/>
                </a:lnTo>
                <a:lnTo>
                  <a:pt x="402" y="359"/>
                </a:lnTo>
                <a:lnTo>
                  <a:pt x="402" y="351"/>
                </a:lnTo>
                <a:lnTo>
                  <a:pt x="401" y="344"/>
                </a:lnTo>
                <a:lnTo>
                  <a:pt x="401" y="338"/>
                </a:lnTo>
                <a:lnTo>
                  <a:pt x="400" y="331"/>
                </a:lnTo>
                <a:lnTo>
                  <a:pt x="398" y="324"/>
                </a:lnTo>
                <a:lnTo>
                  <a:pt x="397" y="317"/>
                </a:lnTo>
                <a:lnTo>
                  <a:pt x="396" y="311"/>
                </a:lnTo>
                <a:lnTo>
                  <a:pt x="395" y="305"/>
                </a:lnTo>
                <a:lnTo>
                  <a:pt x="394" y="299"/>
                </a:lnTo>
                <a:lnTo>
                  <a:pt x="391" y="292"/>
                </a:lnTo>
                <a:lnTo>
                  <a:pt x="390" y="285"/>
                </a:lnTo>
                <a:lnTo>
                  <a:pt x="388" y="279"/>
                </a:lnTo>
                <a:lnTo>
                  <a:pt x="386" y="272"/>
                </a:lnTo>
                <a:lnTo>
                  <a:pt x="383" y="265"/>
                </a:lnTo>
                <a:lnTo>
                  <a:pt x="378" y="251"/>
                </a:lnTo>
                <a:lnTo>
                  <a:pt x="374" y="243"/>
                </a:lnTo>
                <a:lnTo>
                  <a:pt x="371" y="236"/>
                </a:lnTo>
                <a:lnTo>
                  <a:pt x="367" y="228"/>
                </a:lnTo>
                <a:lnTo>
                  <a:pt x="364" y="221"/>
                </a:lnTo>
                <a:lnTo>
                  <a:pt x="359" y="213"/>
                </a:lnTo>
                <a:lnTo>
                  <a:pt x="356" y="205"/>
                </a:lnTo>
                <a:lnTo>
                  <a:pt x="351" y="197"/>
                </a:lnTo>
                <a:lnTo>
                  <a:pt x="346" y="189"/>
                </a:lnTo>
                <a:lnTo>
                  <a:pt x="342" y="181"/>
                </a:lnTo>
                <a:lnTo>
                  <a:pt x="337" y="172"/>
                </a:lnTo>
                <a:lnTo>
                  <a:pt x="332" y="164"/>
                </a:lnTo>
                <a:lnTo>
                  <a:pt x="327" y="157"/>
                </a:lnTo>
                <a:lnTo>
                  <a:pt x="322" y="149"/>
                </a:lnTo>
                <a:lnTo>
                  <a:pt x="316" y="141"/>
                </a:lnTo>
                <a:lnTo>
                  <a:pt x="310" y="134"/>
                </a:lnTo>
                <a:lnTo>
                  <a:pt x="306" y="126"/>
                </a:lnTo>
                <a:lnTo>
                  <a:pt x="300" y="119"/>
                </a:lnTo>
                <a:lnTo>
                  <a:pt x="294" y="111"/>
                </a:lnTo>
                <a:lnTo>
                  <a:pt x="283" y="98"/>
                </a:lnTo>
                <a:lnTo>
                  <a:pt x="277" y="91"/>
                </a:lnTo>
                <a:lnTo>
                  <a:pt x="271" y="84"/>
                </a:lnTo>
                <a:lnTo>
                  <a:pt x="265" y="79"/>
                </a:lnTo>
                <a:lnTo>
                  <a:pt x="259" y="73"/>
                </a:lnTo>
                <a:lnTo>
                  <a:pt x="254" y="67"/>
                </a:lnTo>
                <a:lnTo>
                  <a:pt x="248" y="62"/>
                </a:lnTo>
                <a:lnTo>
                  <a:pt x="242" y="57"/>
                </a:lnTo>
                <a:lnTo>
                  <a:pt x="236" y="52"/>
                </a:lnTo>
                <a:lnTo>
                  <a:pt x="231" y="47"/>
                </a:lnTo>
                <a:lnTo>
                  <a:pt x="225" y="43"/>
                </a:lnTo>
                <a:lnTo>
                  <a:pt x="219" y="38"/>
                </a:lnTo>
                <a:lnTo>
                  <a:pt x="213" y="35"/>
                </a:lnTo>
                <a:lnTo>
                  <a:pt x="209" y="31"/>
                </a:lnTo>
                <a:lnTo>
                  <a:pt x="203" y="28"/>
                </a:lnTo>
                <a:lnTo>
                  <a:pt x="197" y="24"/>
                </a:lnTo>
                <a:lnTo>
                  <a:pt x="192" y="21"/>
                </a:lnTo>
                <a:lnTo>
                  <a:pt x="188" y="17"/>
                </a:lnTo>
                <a:lnTo>
                  <a:pt x="182" y="15"/>
                </a:lnTo>
                <a:lnTo>
                  <a:pt x="173" y="10"/>
                </a:lnTo>
                <a:lnTo>
                  <a:pt x="168" y="8"/>
                </a:lnTo>
                <a:lnTo>
                  <a:pt x="163" y="7"/>
                </a:lnTo>
                <a:lnTo>
                  <a:pt x="159" y="4"/>
                </a:lnTo>
                <a:lnTo>
                  <a:pt x="155" y="3"/>
                </a:lnTo>
                <a:lnTo>
                  <a:pt x="151" y="2"/>
                </a:lnTo>
                <a:lnTo>
                  <a:pt x="147" y="1"/>
                </a:lnTo>
                <a:lnTo>
                  <a:pt x="144" y="1"/>
                </a:lnTo>
                <a:lnTo>
                  <a:pt x="139" y="0"/>
                </a:lnTo>
                <a:lnTo>
                  <a:pt x="136" y="0"/>
                </a:lnTo>
                <a:lnTo>
                  <a:pt x="132" y="0"/>
                </a:lnTo>
                <a:lnTo>
                  <a:pt x="129" y="0"/>
                </a:lnTo>
                <a:lnTo>
                  <a:pt x="125" y="1"/>
                </a:lnTo>
                <a:lnTo>
                  <a:pt x="122" y="2"/>
                </a:lnTo>
                <a:lnTo>
                  <a:pt x="118" y="2"/>
                </a:lnTo>
                <a:lnTo>
                  <a:pt x="115" y="3"/>
                </a:lnTo>
                <a:lnTo>
                  <a:pt x="111" y="6"/>
                </a:lnTo>
                <a:lnTo>
                  <a:pt x="108" y="7"/>
                </a:lnTo>
                <a:lnTo>
                  <a:pt x="104" y="9"/>
                </a:lnTo>
                <a:lnTo>
                  <a:pt x="99" y="14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501" name="Group 220"/>
          <p:cNvGrpSpPr>
            <a:grpSpLocks/>
          </p:cNvGrpSpPr>
          <p:nvPr/>
        </p:nvGrpSpPr>
        <p:grpSpPr bwMode="auto">
          <a:xfrm>
            <a:off x="5111750" y="873125"/>
            <a:ext cx="2316163" cy="1916113"/>
            <a:chOff x="699" y="149"/>
            <a:chExt cx="1459" cy="1207"/>
          </a:xfrm>
        </p:grpSpPr>
        <p:sp>
          <p:nvSpPr>
            <p:cNvPr id="15540" name="Rectangle 221"/>
            <p:cNvSpPr>
              <a:spLocks noChangeArrowheads="1"/>
            </p:cNvSpPr>
            <p:nvPr/>
          </p:nvSpPr>
          <p:spPr bwMode="auto">
            <a:xfrm>
              <a:off x="699" y="149"/>
              <a:ext cx="1459" cy="1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Line 222"/>
            <p:cNvSpPr>
              <a:spLocks noChangeShapeType="1"/>
            </p:cNvSpPr>
            <p:nvPr/>
          </p:nvSpPr>
          <p:spPr bwMode="auto">
            <a:xfrm>
              <a:off x="699" y="391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Line 223"/>
            <p:cNvSpPr>
              <a:spLocks noChangeShapeType="1"/>
            </p:cNvSpPr>
            <p:nvPr/>
          </p:nvSpPr>
          <p:spPr bwMode="auto">
            <a:xfrm>
              <a:off x="699" y="635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Line 224"/>
            <p:cNvSpPr>
              <a:spLocks noChangeShapeType="1"/>
            </p:cNvSpPr>
            <p:nvPr/>
          </p:nvSpPr>
          <p:spPr bwMode="auto">
            <a:xfrm>
              <a:off x="699" y="879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Line 225"/>
            <p:cNvSpPr>
              <a:spLocks noChangeShapeType="1"/>
            </p:cNvSpPr>
            <p:nvPr/>
          </p:nvSpPr>
          <p:spPr bwMode="auto">
            <a:xfrm>
              <a:off x="699" y="1117"/>
              <a:ext cx="145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5" name="Line 226"/>
            <p:cNvSpPr>
              <a:spLocks noChangeShapeType="1"/>
            </p:cNvSpPr>
            <p:nvPr/>
          </p:nvSpPr>
          <p:spPr bwMode="auto">
            <a:xfrm flipV="1">
              <a:off x="1085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Line 227"/>
            <p:cNvSpPr>
              <a:spLocks noChangeShapeType="1"/>
            </p:cNvSpPr>
            <p:nvPr/>
          </p:nvSpPr>
          <p:spPr bwMode="auto">
            <a:xfrm flipV="1">
              <a:off x="1473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7" name="Line 228"/>
            <p:cNvSpPr>
              <a:spLocks noChangeShapeType="1"/>
            </p:cNvSpPr>
            <p:nvPr/>
          </p:nvSpPr>
          <p:spPr bwMode="auto">
            <a:xfrm flipV="1">
              <a:off x="1865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8" name="Line 229"/>
            <p:cNvSpPr>
              <a:spLocks noChangeShapeType="1"/>
            </p:cNvSpPr>
            <p:nvPr/>
          </p:nvSpPr>
          <p:spPr bwMode="auto">
            <a:xfrm flipV="1">
              <a:off x="889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9" name="Line 230"/>
            <p:cNvSpPr>
              <a:spLocks noChangeShapeType="1"/>
            </p:cNvSpPr>
            <p:nvPr/>
          </p:nvSpPr>
          <p:spPr bwMode="auto">
            <a:xfrm flipV="1">
              <a:off x="1287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Line 231"/>
            <p:cNvSpPr>
              <a:spLocks noChangeShapeType="1"/>
            </p:cNvSpPr>
            <p:nvPr/>
          </p:nvSpPr>
          <p:spPr bwMode="auto">
            <a:xfrm>
              <a:off x="1672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Line 232"/>
            <p:cNvSpPr>
              <a:spLocks noChangeShapeType="1"/>
            </p:cNvSpPr>
            <p:nvPr/>
          </p:nvSpPr>
          <p:spPr bwMode="auto">
            <a:xfrm flipV="1">
              <a:off x="2061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Line 233"/>
            <p:cNvSpPr>
              <a:spLocks noChangeShapeType="1"/>
            </p:cNvSpPr>
            <p:nvPr/>
          </p:nvSpPr>
          <p:spPr bwMode="auto">
            <a:xfrm flipV="1">
              <a:off x="988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Line 234"/>
            <p:cNvSpPr>
              <a:spLocks noChangeShapeType="1"/>
            </p:cNvSpPr>
            <p:nvPr/>
          </p:nvSpPr>
          <p:spPr bwMode="auto">
            <a:xfrm flipV="1">
              <a:off x="792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4" name="Line 235"/>
            <p:cNvSpPr>
              <a:spLocks noChangeShapeType="1"/>
            </p:cNvSpPr>
            <p:nvPr/>
          </p:nvSpPr>
          <p:spPr bwMode="auto">
            <a:xfrm flipV="1">
              <a:off x="1184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5" name="Line 236"/>
            <p:cNvSpPr>
              <a:spLocks noChangeShapeType="1"/>
            </p:cNvSpPr>
            <p:nvPr/>
          </p:nvSpPr>
          <p:spPr bwMode="auto">
            <a:xfrm flipV="1">
              <a:off x="1380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6" name="Line 237"/>
            <p:cNvSpPr>
              <a:spLocks noChangeShapeType="1"/>
            </p:cNvSpPr>
            <p:nvPr/>
          </p:nvSpPr>
          <p:spPr bwMode="auto">
            <a:xfrm flipV="1">
              <a:off x="1769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7" name="Line 238"/>
            <p:cNvSpPr>
              <a:spLocks noChangeShapeType="1"/>
            </p:cNvSpPr>
            <p:nvPr/>
          </p:nvSpPr>
          <p:spPr bwMode="auto">
            <a:xfrm flipV="1">
              <a:off x="1965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8" name="Line 239"/>
            <p:cNvSpPr>
              <a:spLocks noChangeShapeType="1"/>
            </p:cNvSpPr>
            <p:nvPr/>
          </p:nvSpPr>
          <p:spPr bwMode="auto">
            <a:xfrm>
              <a:off x="1576" y="149"/>
              <a:ext cx="1" cy="12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02" name="Text Box 240"/>
          <p:cNvSpPr txBox="1">
            <a:spLocks noChangeArrowheads="1"/>
          </p:cNvSpPr>
          <p:nvPr/>
        </p:nvSpPr>
        <p:spPr bwMode="auto">
          <a:xfrm>
            <a:off x="4675188" y="7588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5000</a:t>
            </a:r>
          </a:p>
        </p:txBody>
      </p:sp>
      <p:sp>
        <p:nvSpPr>
          <p:cNvPr id="15503" name="Text Box 241"/>
          <p:cNvSpPr txBox="1">
            <a:spLocks noChangeArrowheads="1"/>
          </p:cNvSpPr>
          <p:nvPr/>
        </p:nvSpPr>
        <p:spPr bwMode="auto">
          <a:xfrm>
            <a:off x="4675188" y="11207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4000</a:t>
            </a:r>
          </a:p>
        </p:txBody>
      </p:sp>
      <p:sp>
        <p:nvSpPr>
          <p:cNvPr id="15504" name="Text Box 242"/>
          <p:cNvSpPr txBox="1">
            <a:spLocks noChangeArrowheads="1"/>
          </p:cNvSpPr>
          <p:nvPr/>
        </p:nvSpPr>
        <p:spPr bwMode="auto">
          <a:xfrm>
            <a:off x="4675188" y="15113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3000</a:t>
            </a:r>
          </a:p>
        </p:txBody>
      </p:sp>
      <p:sp>
        <p:nvSpPr>
          <p:cNvPr id="15505" name="Text Box 243"/>
          <p:cNvSpPr txBox="1">
            <a:spLocks noChangeArrowheads="1"/>
          </p:cNvSpPr>
          <p:nvPr/>
        </p:nvSpPr>
        <p:spPr bwMode="auto">
          <a:xfrm>
            <a:off x="4675188" y="19113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2000</a:t>
            </a:r>
          </a:p>
        </p:txBody>
      </p:sp>
      <p:sp>
        <p:nvSpPr>
          <p:cNvPr id="15506" name="Text Box 244"/>
          <p:cNvSpPr txBox="1">
            <a:spLocks noChangeArrowheads="1"/>
          </p:cNvSpPr>
          <p:nvPr/>
        </p:nvSpPr>
        <p:spPr bwMode="auto">
          <a:xfrm>
            <a:off x="4675188" y="22923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1000</a:t>
            </a:r>
          </a:p>
        </p:txBody>
      </p:sp>
      <p:sp>
        <p:nvSpPr>
          <p:cNvPr id="15507" name="Text Box 245"/>
          <p:cNvSpPr txBox="1">
            <a:spLocks noChangeArrowheads="1"/>
          </p:cNvSpPr>
          <p:nvPr/>
        </p:nvSpPr>
        <p:spPr bwMode="auto">
          <a:xfrm>
            <a:off x="4884738" y="26543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15508" name="Text Box 246"/>
          <p:cNvSpPr txBox="1">
            <a:spLocks noChangeArrowheads="1"/>
          </p:cNvSpPr>
          <p:nvPr/>
        </p:nvSpPr>
        <p:spPr bwMode="auto">
          <a:xfrm rot="-5400000">
            <a:off x="4228307" y="1699419"/>
            <a:ext cx="776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Height (m)</a:t>
            </a:r>
          </a:p>
        </p:txBody>
      </p:sp>
      <p:sp>
        <p:nvSpPr>
          <p:cNvPr id="15509" name="Text Box 247"/>
          <p:cNvSpPr txBox="1">
            <a:spLocks noChangeArrowheads="1"/>
          </p:cNvSpPr>
          <p:nvPr/>
        </p:nvSpPr>
        <p:spPr bwMode="auto">
          <a:xfrm>
            <a:off x="5218113" y="27670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</a:t>
            </a:r>
          </a:p>
        </p:txBody>
      </p:sp>
      <p:sp>
        <p:nvSpPr>
          <p:cNvPr id="15510" name="Text Box 248"/>
          <p:cNvSpPr txBox="1">
            <a:spLocks noChangeArrowheads="1"/>
          </p:cNvSpPr>
          <p:nvPr/>
        </p:nvSpPr>
        <p:spPr bwMode="auto">
          <a:xfrm>
            <a:off x="5532438" y="27670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200</a:t>
            </a:r>
          </a:p>
        </p:txBody>
      </p:sp>
      <p:sp>
        <p:nvSpPr>
          <p:cNvPr id="15511" name="Text Box 249"/>
          <p:cNvSpPr txBox="1">
            <a:spLocks noChangeArrowheads="1"/>
          </p:cNvSpPr>
          <p:nvPr/>
        </p:nvSpPr>
        <p:spPr bwMode="auto">
          <a:xfrm>
            <a:off x="5846763" y="27670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300</a:t>
            </a:r>
          </a:p>
        </p:txBody>
      </p:sp>
      <p:sp>
        <p:nvSpPr>
          <p:cNvPr id="15512" name="Text Box 250"/>
          <p:cNvSpPr txBox="1">
            <a:spLocks noChangeArrowheads="1"/>
          </p:cNvSpPr>
          <p:nvPr/>
        </p:nvSpPr>
        <p:spPr bwMode="auto">
          <a:xfrm>
            <a:off x="6142038" y="27670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400</a:t>
            </a:r>
          </a:p>
        </p:txBody>
      </p:sp>
      <p:sp>
        <p:nvSpPr>
          <p:cNvPr id="15513" name="Text Box 251"/>
          <p:cNvSpPr txBox="1">
            <a:spLocks noChangeArrowheads="1"/>
          </p:cNvSpPr>
          <p:nvPr/>
        </p:nvSpPr>
        <p:spPr bwMode="auto">
          <a:xfrm>
            <a:off x="6456363" y="27670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</a:t>
            </a:r>
          </a:p>
        </p:txBody>
      </p:sp>
      <p:sp>
        <p:nvSpPr>
          <p:cNvPr id="15514" name="Text Box 252"/>
          <p:cNvSpPr txBox="1">
            <a:spLocks noChangeArrowheads="1"/>
          </p:cNvSpPr>
          <p:nvPr/>
        </p:nvSpPr>
        <p:spPr bwMode="auto">
          <a:xfrm>
            <a:off x="6761163" y="27670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600</a:t>
            </a:r>
          </a:p>
        </p:txBody>
      </p:sp>
      <p:sp>
        <p:nvSpPr>
          <p:cNvPr id="15515" name="Text Box 253"/>
          <p:cNvSpPr txBox="1">
            <a:spLocks noChangeArrowheads="1"/>
          </p:cNvSpPr>
          <p:nvPr/>
        </p:nvSpPr>
        <p:spPr bwMode="auto">
          <a:xfrm>
            <a:off x="7065963" y="27670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700</a:t>
            </a:r>
          </a:p>
        </p:txBody>
      </p:sp>
      <p:sp>
        <p:nvSpPr>
          <p:cNvPr id="15516" name="Text Box 254"/>
          <p:cNvSpPr txBox="1">
            <a:spLocks noChangeArrowheads="1"/>
          </p:cNvSpPr>
          <p:nvPr/>
        </p:nvSpPr>
        <p:spPr bwMode="auto">
          <a:xfrm>
            <a:off x="5816600" y="2959100"/>
            <a:ext cx="966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Distance (km)</a:t>
            </a:r>
          </a:p>
        </p:txBody>
      </p:sp>
      <p:sp>
        <p:nvSpPr>
          <p:cNvPr id="15517" name="Text Box 255"/>
          <p:cNvSpPr txBox="1">
            <a:spLocks noChangeArrowheads="1"/>
          </p:cNvSpPr>
          <p:nvPr/>
        </p:nvSpPr>
        <p:spPr bwMode="auto">
          <a:xfrm>
            <a:off x="4999038" y="276701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15518" name="Rectangle 256"/>
          <p:cNvSpPr>
            <a:spLocks noChangeArrowheads="1"/>
          </p:cNvSpPr>
          <p:nvPr/>
        </p:nvSpPr>
        <p:spPr bwMode="auto">
          <a:xfrm>
            <a:off x="5891213" y="2736850"/>
            <a:ext cx="612775" cy="460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19" name="Text Box 257"/>
          <p:cNvSpPr txBox="1">
            <a:spLocks noChangeArrowheads="1"/>
          </p:cNvSpPr>
          <p:nvPr/>
        </p:nvSpPr>
        <p:spPr bwMode="auto">
          <a:xfrm>
            <a:off x="5716588" y="1978025"/>
            <a:ext cx="90487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-3</a:t>
            </a:r>
          </a:p>
        </p:txBody>
      </p:sp>
      <p:sp>
        <p:nvSpPr>
          <p:cNvPr id="15520" name="Text Box 258"/>
          <p:cNvSpPr txBox="1">
            <a:spLocks noChangeArrowheads="1"/>
          </p:cNvSpPr>
          <p:nvPr/>
        </p:nvSpPr>
        <p:spPr bwMode="auto">
          <a:xfrm>
            <a:off x="5792788" y="1390650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521" name="Text Box 259"/>
          <p:cNvSpPr txBox="1">
            <a:spLocks noChangeArrowheads="1"/>
          </p:cNvSpPr>
          <p:nvPr/>
        </p:nvSpPr>
        <p:spPr bwMode="auto">
          <a:xfrm>
            <a:off x="5932488" y="2219325"/>
            <a:ext cx="90487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-9</a:t>
            </a:r>
          </a:p>
        </p:txBody>
      </p:sp>
      <p:sp>
        <p:nvSpPr>
          <p:cNvPr id="15522" name="Text Box 260"/>
          <p:cNvSpPr txBox="1">
            <a:spLocks noChangeArrowheads="1"/>
          </p:cNvSpPr>
          <p:nvPr/>
        </p:nvSpPr>
        <p:spPr bwMode="auto">
          <a:xfrm>
            <a:off x="6180138" y="2270125"/>
            <a:ext cx="147637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-15</a:t>
            </a:r>
          </a:p>
        </p:txBody>
      </p:sp>
      <p:sp>
        <p:nvSpPr>
          <p:cNvPr id="15523" name="Text Box 261"/>
          <p:cNvSpPr txBox="1">
            <a:spLocks noChangeArrowheads="1"/>
          </p:cNvSpPr>
          <p:nvPr/>
        </p:nvSpPr>
        <p:spPr bwMode="auto">
          <a:xfrm>
            <a:off x="6213475" y="1406525"/>
            <a:ext cx="11430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15</a:t>
            </a:r>
          </a:p>
        </p:txBody>
      </p:sp>
      <p:sp>
        <p:nvSpPr>
          <p:cNvPr id="15524" name="Text Box 262"/>
          <p:cNvSpPr txBox="1">
            <a:spLocks noChangeArrowheads="1"/>
          </p:cNvSpPr>
          <p:nvPr/>
        </p:nvSpPr>
        <p:spPr bwMode="auto">
          <a:xfrm>
            <a:off x="7034213" y="1492250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3</a:t>
            </a:r>
          </a:p>
        </p:txBody>
      </p:sp>
      <p:sp>
        <p:nvSpPr>
          <p:cNvPr id="15525" name="Text Box 263"/>
          <p:cNvSpPr txBox="1">
            <a:spLocks noChangeArrowheads="1"/>
          </p:cNvSpPr>
          <p:nvPr/>
        </p:nvSpPr>
        <p:spPr bwMode="auto">
          <a:xfrm>
            <a:off x="6777038" y="1797050"/>
            <a:ext cx="5715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0</a:t>
            </a:r>
          </a:p>
        </p:txBody>
      </p:sp>
      <p:sp>
        <p:nvSpPr>
          <p:cNvPr id="15526" name="Text Box 264"/>
          <p:cNvSpPr txBox="1">
            <a:spLocks noChangeArrowheads="1"/>
          </p:cNvSpPr>
          <p:nvPr/>
        </p:nvSpPr>
        <p:spPr bwMode="auto">
          <a:xfrm>
            <a:off x="6230938" y="1131888"/>
            <a:ext cx="571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9</a:t>
            </a:r>
          </a:p>
        </p:txBody>
      </p:sp>
      <p:sp>
        <p:nvSpPr>
          <p:cNvPr id="15527" name="Text Box 265"/>
          <p:cNvSpPr txBox="1">
            <a:spLocks noChangeArrowheads="1"/>
          </p:cNvSpPr>
          <p:nvPr/>
        </p:nvSpPr>
        <p:spPr bwMode="auto">
          <a:xfrm>
            <a:off x="6230938" y="922338"/>
            <a:ext cx="57150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3</a:t>
            </a:r>
          </a:p>
        </p:txBody>
      </p:sp>
      <p:sp>
        <p:nvSpPr>
          <p:cNvPr id="15528" name="Text Box 266"/>
          <p:cNvSpPr txBox="1">
            <a:spLocks noChangeArrowheads="1"/>
          </p:cNvSpPr>
          <p:nvPr/>
        </p:nvSpPr>
        <p:spPr bwMode="auto">
          <a:xfrm>
            <a:off x="5573713" y="3168650"/>
            <a:ext cx="15128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Contour From -15 To 15 By 3</a:t>
            </a:r>
          </a:p>
        </p:txBody>
      </p:sp>
      <p:sp>
        <p:nvSpPr>
          <p:cNvPr id="15529" name="Text Box 267"/>
          <p:cNvSpPr txBox="1">
            <a:spLocks noChangeArrowheads="1"/>
          </p:cNvSpPr>
          <p:nvPr/>
        </p:nvSpPr>
        <p:spPr bwMode="auto">
          <a:xfrm>
            <a:off x="5002213" y="625475"/>
            <a:ext cx="128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Humidity Difference</a:t>
            </a:r>
          </a:p>
        </p:txBody>
      </p:sp>
      <p:sp>
        <p:nvSpPr>
          <p:cNvPr id="15530" name="Text Box 268"/>
          <p:cNvSpPr txBox="1">
            <a:spLocks noChangeArrowheads="1"/>
          </p:cNvSpPr>
          <p:nvPr/>
        </p:nvSpPr>
        <p:spPr bwMode="auto">
          <a:xfrm>
            <a:off x="6559550" y="625475"/>
            <a:ext cx="1006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(0.0001 g</a:t>
            </a:r>
            <a:r>
              <a:rPr lang="en-US" sz="1000">
                <a:sym typeface="Symbol" pitchFamily="18" charset="2"/>
              </a:rPr>
              <a:t> kg</a:t>
            </a:r>
            <a:r>
              <a:rPr lang="en-US" sz="1000" baseline="30000">
                <a:sym typeface="Symbol" pitchFamily="18" charset="2"/>
              </a:rPr>
              <a:t>-1</a:t>
            </a:r>
            <a:r>
              <a:rPr lang="en-US" sz="1000">
                <a:sym typeface="Symbol" pitchFamily="18" charset="2"/>
              </a:rPr>
              <a:t>)</a:t>
            </a:r>
            <a:endParaRPr lang="en-US" sz="1000"/>
          </a:p>
        </p:txBody>
      </p:sp>
      <p:sp>
        <p:nvSpPr>
          <p:cNvPr id="15531" name="Line 269"/>
          <p:cNvSpPr>
            <a:spLocks noChangeShapeType="1"/>
          </p:cNvSpPr>
          <p:nvPr/>
        </p:nvSpPr>
        <p:spPr bwMode="auto">
          <a:xfrm>
            <a:off x="2151063" y="54038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32" name="Line 270"/>
          <p:cNvSpPr>
            <a:spLocks noChangeShapeType="1"/>
          </p:cNvSpPr>
          <p:nvPr/>
        </p:nvSpPr>
        <p:spPr bwMode="auto">
          <a:xfrm flipH="1">
            <a:off x="3627438" y="54038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33" name="Line 271"/>
          <p:cNvSpPr>
            <a:spLocks noChangeShapeType="1"/>
          </p:cNvSpPr>
          <p:nvPr/>
        </p:nvSpPr>
        <p:spPr bwMode="auto">
          <a:xfrm>
            <a:off x="3627438" y="4241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34" name="Line 272"/>
          <p:cNvSpPr>
            <a:spLocks noChangeShapeType="1"/>
          </p:cNvSpPr>
          <p:nvPr/>
        </p:nvSpPr>
        <p:spPr bwMode="auto">
          <a:xfrm flipH="1">
            <a:off x="2132013" y="4241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35" name="Line 273"/>
          <p:cNvSpPr>
            <a:spLocks noChangeShapeType="1"/>
          </p:cNvSpPr>
          <p:nvPr/>
        </p:nvSpPr>
        <p:spPr bwMode="auto">
          <a:xfrm rot="5400000" flipH="1">
            <a:off x="5970588" y="5308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36" name="Line 274"/>
          <p:cNvSpPr>
            <a:spLocks noChangeShapeType="1"/>
          </p:cNvSpPr>
          <p:nvPr/>
        </p:nvSpPr>
        <p:spPr bwMode="auto">
          <a:xfrm rot="16200000" flipH="1">
            <a:off x="6516688" y="5308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37" name="Line 275"/>
          <p:cNvSpPr>
            <a:spLocks noChangeShapeType="1"/>
          </p:cNvSpPr>
          <p:nvPr/>
        </p:nvSpPr>
        <p:spPr bwMode="auto">
          <a:xfrm rot="16200000" flipH="1">
            <a:off x="5424488" y="5308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38" name="Text Box 276"/>
          <p:cNvSpPr txBox="1">
            <a:spLocks noChangeArrowheads="1"/>
          </p:cNvSpPr>
          <p:nvPr/>
        </p:nvSpPr>
        <p:spPr bwMode="auto">
          <a:xfrm>
            <a:off x="285750" y="6427788"/>
            <a:ext cx="966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15.11</a:t>
            </a:r>
          </a:p>
        </p:txBody>
      </p:sp>
      <p:sp>
        <p:nvSpPr>
          <p:cNvPr id="1553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spect="1" noChangeArrowheads="1"/>
          </p:cNvSpPr>
          <p:nvPr/>
        </p:nvSpPr>
        <p:spPr bwMode="auto">
          <a:xfrm>
            <a:off x="3295650" y="2151063"/>
            <a:ext cx="2057400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6"/>
          <p:cNvSpPr>
            <a:spLocks noChangeAspect="1" noChangeShapeType="1"/>
          </p:cNvSpPr>
          <p:nvPr/>
        </p:nvSpPr>
        <p:spPr bwMode="auto">
          <a:xfrm>
            <a:off x="3297238" y="3752850"/>
            <a:ext cx="20478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7"/>
          <p:cNvSpPr>
            <a:spLocks noChangeAspect="1" noChangeShapeType="1"/>
          </p:cNvSpPr>
          <p:nvPr/>
        </p:nvSpPr>
        <p:spPr bwMode="auto">
          <a:xfrm>
            <a:off x="3302000" y="3054350"/>
            <a:ext cx="20478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8"/>
          <p:cNvSpPr>
            <a:spLocks noChangeAspect="1" noChangeShapeType="1"/>
          </p:cNvSpPr>
          <p:nvPr/>
        </p:nvSpPr>
        <p:spPr bwMode="auto">
          <a:xfrm>
            <a:off x="3302000" y="3403600"/>
            <a:ext cx="20478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9"/>
          <p:cNvSpPr>
            <a:spLocks noChangeAspect="1" noChangeShapeType="1"/>
          </p:cNvSpPr>
          <p:nvPr/>
        </p:nvSpPr>
        <p:spPr bwMode="auto">
          <a:xfrm>
            <a:off x="3302000" y="2705100"/>
            <a:ext cx="20478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10"/>
          <p:cNvSpPr>
            <a:spLocks noChangeAspect="1" noChangeShapeType="1"/>
          </p:cNvSpPr>
          <p:nvPr/>
        </p:nvSpPr>
        <p:spPr bwMode="auto">
          <a:xfrm>
            <a:off x="3302000" y="2355850"/>
            <a:ext cx="20478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12"/>
          <p:cNvSpPr>
            <a:spLocks noChangeAspect="1" noChangeShapeType="1"/>
          </p:cNvSpPr>
          <p:nvPr/>
        </p:nvSpPr>
        <p:spPr bwMode="auto">
          <a:xfrm flipV="1">
            <a:off x="3627438" y="2151063"/>
            <a:ext cx="0" cy="1951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13"/>
          <p:cNvSpPr>
            <a:spLocks noChangeAspect="1" noChangeShapeType="1"/>
          </p:cNvSpPr>
          <p:nvPr/>
        </p:nvSpPr>
        <p:spPr bwMode="auto">
          <a:xfrm flipV="1">
            <a:off x="3976688" y="2151063"/>
            <a:ext cx="0" cy="1951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4"/>
          <p:cNvSpPr>
            <a:spLocks noChangeAspect="1" noChangeShapeType="1"/>
          </p:cNvSpPr>
          <p:nvPr/>
        </p:nvSpPr>
        <p:spPr bwMode="auto">
          <a:xfrm flipV="1">
            <a:off x="4325938" y="2151063"/>
            <a:ext cx="0" cy="1951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15"/>
          <p:cNvSpPr>
            <a:spLocks noChangeAspect="1" noChangeShapeType="1"/>
          </p:cNvSpPr>
          <p:nvPr/>
        </p:nvSpPr>
        <p:spPr bwMode="auto">
          <a:xfrm flipV="1">
            <a:off x="4676775" y="2151063"/>
            <a:ext cx="0" cy="1951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6"/>
          <p:cNvSpPr>
            <a:spLocks noChangeAspect="1" noChangeShapeType="1"/>
          </p:cNvSpPr>
          <p:nvPr/>
        </p:nvSpPr>
        <p:spPr bwMode="auto">
          <a:xfrm flipV="1">
            <a:off x="5018088" y="2151063"/>
            <a:ext cx="0" cy="1951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7"/>
          <p:cNvSpPr>
            <a:spLocks noChangeAspect="1"/>
          </p:cNvSpPr>
          <p:nvPr/>
        </p:nvSpPr>
        <p:spPr bwMode="auto">
          <a:xfrm>
            <a:off x="3406775" y="2151063"/>
            <a:ext cx="1835150" cy="1944687"/>
          </a:xfrm>
          <a:custGeom>
            <a:avLst/>
            <a:gdLst>
              <a:gd name="T0" fmla="*/ 0 w 924"/>
              <a:gd name="T1" fmla="*/ 980 h 980"/>
              <a:gd name="T2" fmla="*/ 464 w 924"/>
              <a:gd name="T3" fmla="*/ 892 h 980"/>
              <a:gd name="T4" fmla="*/ 724 w 924"/>
              <a:gd name="T5" fmla="*/ 796 h 980"/>
              <a:gd name="T6" fmla="*/ 764 w 924"/>
              <a:gd name="T7" fmla="*/ 708 h 980"/>
              <a:gd name="T8" fmla="*/ 800 w 924"/>
              <a:gd name="T9" fmla="*/ 620 h 980"/>
              <a:gd name="T10" fmla="*/ 844 w 924"/>
              <a:gd name="T11" fmla="*/ 528 h 980"/>
              <a:gd name="T12" fmla="*/ 880 w 924"/>
              <a:gd name="T13" fmla="*/ 444 h 980"/>
              <a:gd name="T14" fmla="*/ 884 w 924"/>
              <a:gd name="T15" fmla="*/ 356 h 980"/>
              <a:gd name="T16" fmla="*/ 892 w 924"/>
              <a:gd name="T17" fmla="*/ 260 h 980"/>
              <a:gd name="T18" fmla="*/ 904 w 924"/>
              <a:gd name="T19" fmla="*/ 176 h 980"/>
              <a:gd name="T20" fmla="*/ 916 w 924"/>
              <a:gd name="T21" fmla="*/ 88 h 980"/>
              <a:gd name="T22" fmla="*/ 924 w 924"/>
              <a:gd name="T23" fmla="*/ 0 h 9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4"/>
              <a:gd name="T37" fmla="*/ 0 h 980"/>
              <a:gd name="T38" fmla="*/ 924 w 924"/>
              <a:gd name="T39" fmla="*/ 980 h 9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4" h="980">
                <a:moveTo>
                  <a:pt x="0" y="980"/>
                </a:moveTo>
                <a:lnTo>
                  <a:pt x="464" y="892"/>
                </a:lnTo>
                <a:lnTo>
                  <a:pt x="724" y="796"/>
                </a:lnTo>
                <a:lnTo>
                  <a:pt x="764" y="708"/>
                </a:lnTo>
                <a:lnTo>
                  <a:pt x="800" y="620"/>
                </a:lnTo>
                <a:lnTo>
                  <a:pt x="844" y="528"/>
                </a:lnTo>
                <a:lnTo>
                  <a:pt x="880" y="444"/>
                </a:lnTo>
                <a:lnTo>
                  <a:pt x="884" y="356"/>
                </a:lnTo>
                <a:lnTo>
                  <a:pt x="892" y="260"/>
                </a:lnTo>
                <a:lnTo>
                  <a:pt x="904" y="176"/>
                </a:lnTo>
                <a:lnTo>
                  <a:pt x="916" y="88"/>
                </a:lnTo>
                <a:lnTo>
                  <a:pt x="92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Text Box 18"/>
          <p:cNvSpPr txBox="1">
            <a:spLocks noChangeArrowheads="1"/>
          </p:cNvSpPr>
          <p:nvPr/>
        </p:nvSpPr>
        <p:spPr bwMode="auto">
          <a:xfrm>
            <a:off x="3032125" y="39449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0</a:t>
            </a:r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2898775" y="36306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100</a:t>
            </a:r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2898775" y="32781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200</a:t>
            </a:r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898775" y="29321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300</a:t>
            </a: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2889250" y="25796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400</a:t>
            </a:r>
          </a:p>
        </p:txBody>
      </p:sp>
      <p:sp>
        <p:nvSpPr>
          <p:cNvPr id="3091" name="Text Box 23"/>
          <p:cNvSpPr txBox="1">
            <a:spLocks noChangeArrowheads="1"/>
          </p:cNvSpPr>
          <p:nvPr/>
        </p:nvSpPr>
        <p:spPr bwMode="auto">
          <a:xfrm>
            <a:off x="2889250" y="22399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500</a:t>
            </a:r>
          </a:p>
        </p:txBody>
      </p:sp>
      <p:sp>
        <p:nvSpPr>
          <p:cNvPr id="3092" name="Text Box 24"/>
          <p:cNvSpPr txBox="1">
            <a:spLocks noChangeArrowheads="1"/>
          </p:cNvSpPr>
          <p:nvPr/>
        </p:nvSpPr>
        <p:spPr bwMode="auto">
          <a:xfrm>
            <a:off x="3171825" y="41544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4</a:t>
            </a:r>
          </a:p>
        </p:txBody>
      </p:sp>
      <p:sp>
        <p:nvSpPr>
          <p:cNvPr id="3093" name="Text Box 25"/>
          <p:cNvSpPr txBox="1">
            <a:spLocks noChangeArrowheads="1"/>
          </p:cNvSpPr>
          <p:nvPr/>
        </p:nvSpPr>
        <p:spPr bwMode="auto">
          <a:xfrm>
            <a:off x="3502025" y="41544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6</a:t>
            </a:r>
          </a:p>
        </p:txBody>
      </p:sp>
      <p:sp>
        <p:nvSpPr>
          <p:cNvPr id="3094" name="Text Box 26"/>
          <p:cNvSpPr txBox="1">
            <a:spLocks noChangeArrowheads="1"/>
          </p:cNvSpPr>
          <p:nvPr/>
        </p:nvSpPr>
        <p:spPr bwMode="auto">
          <a:xfrm>
            <a:off x="3857625" y="41544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8</a:t>
            </a:r>
          </a:p>
        </p:txBody>
      </p:sp>
      <p:sp>
        <p:nvSpPr>
          <p:cNvPr id="3095" name="Text Box 27"/>
          <p:cNvSpPr txBox="1">
            <a:spLocks noChangeArrowheads="1"/>
          </p:cNvSpPr>
          <p:nvPr/>
        </p:nvSpPr>
        <p:spPr bwMode="auto">
          <a:xfrm>
            <a:off x="4156075" y="41608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10</a:t>
            </a:r>
          </a:p>
        </p:txBody>
      </p:sp>
      <p:sp>
        <p:nvSpPr>
          <p:cNvPr id="3096" name="Text Box 28"/>
          <p:cNvSpPr txBox="1">
            <a:spLocks noChangeArrowheads="1"/>
          </p:cNvSpPr>
          <p:nvPr/>
        </p:nvSpPr>
        <p:spPr bwMode="auto">
          <a:xfrm>
            <a:off x="4505325" y="41544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12</a:t>
            </a:r>
          </a:p>
        </p:txBody>
      </p:sp>
      <p:sp>
        <p:nvSpPr>
          <p:cNvPr id="3097" name="Text Box 29"/>
          <p:cNvSpPr txBox="1">
            <a:spLocks noChangeArrowheads="1"/>
          </p:cNvSpPr>
          <p:nvPr/>
        </p:nvSpPr>
        <p:spPr bwMode="auto">
          <a:xfrm>
            <a:off x="4848225" y="41481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14</a:t>
            </a:r>
          </a:p>
        </p:txBody>
      </p:sp>
      <p:sp>
        <p:nvSpPr>
          <p:cNvPr id="3098" name="Text Box 30"/>
          <p:cNvSpPr txBox="1">
            <a:spLocks noChangeArrowheads="1"/>
          </p:cNvSpPr>
          <p:nvPr/>
        </p:nvSpPr>
        <p:spPr bwMode="auto">
          <a:xfrm>
            <a:off x="5197475" y="41481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16</a:t>
            </a:r>
          </a:p>
        </p:txBody>
      </p:sp>
      <p:sp>
        <p:nvSpPr>
          <p:cNvPr id="3099" name="Text Box 31"/>
          <p:cNvSpPr txBox="1">
            <a:spLocks noChangeArrowheads="1"/>
          </p:cNvSpPr>
          <p:nvPr/>
        </p:nvSpPr>
        <p:spPr bwMode="auto">
          <a:xfrm>
            <a:off x="3513138" y="4362450"/>
            <a:ext cx="1697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Potential Temperature (</a:t>
            </a:r>
            <a:r>
              <a:rPr lang="en-US" sz="1000">
                <a:sym typeface="Symbol" pitchFamily="18" charset="2"/>
              </a:rPr>
              <a:t>C)</a:t>
            </a:r>
          </a:p>
        </p:txBody>
      </p:sp>
      <p:sp>
        <p:nvSpPr>
          <p:cNvPr id="3100" name="Text Box 32"/>
          <p:cNvSpPr txBox="1">
            <a:spLocks noChangeArrowheads="1"/>
          </p:cNvSpPr>
          <p:nvPr/>
        </p:nvSpPr>
        <p:spPr bwMode="auto">
          <a:xfrm rot="-5400000">
            <a:off x="2374107" y="3091656"/>
            <a:ext cx="776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Height (m)</a:t>
            </a:r>
          </a:p>
        </p:txBody>
      </p:sp>
      <p:sp>
        <p:nvSpPr>
          <p:cNvPr id="3101" name="Text Box 33"/>
          <p:cNvSpPr txBox="1">
            <a:spLocks noChangeArrowheads="1"/>
          </p:cNvSpPr>
          <p:nvPr/>
        </p:nvSpPr>
        <p:spPr bwMode="auto">
          <a:xfrm>
            <a:off x="285750" y="6427788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15.2</a:t>
            </a:r>
          </a:p>
        </p:txBody>
      </p:sp>
      <p:sp>
        <p:nvSpPr>
          <p:cNvPr id="310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2949575" y="1852613"/>
            <a:ext cx="3505200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Line 7"/>
          <p:cNvSpPr>
            <a:spLocks noChangeShapeType="1"/>
          </p:cNvSpPr>
          <p:nvPr/>
        </p:nvSpPr>
        <p:spPr bwMode="auto">
          <a:xfrm flipV="1">
            <a:off x="3825875" y="1852613"/>
            <a:ext cx="0" cy="19716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 flipV="1">
            <a:off x="4683125" y="1852613"/>
            <a:ext cx="0" cy="19716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V="1">
            <a:off x="5581650" y="1852613"/>
            <a:ext cx="0" cy="19716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10"/>
          <p:cNvSpPr>
            <a:spLocks noChangeShapeType="1"/>
          </p:cNvSpPr>
          <p:nvPr/>
        </p:nvSpPr>
        <p:spPr bwMode="auto">
          <a:xfrm>
            <a:off x="2949575" y="3109913"/>
            <a:ext cx="350043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2949575" y="2386013"/>
            <a:ext cx="350043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Freeform 12"/>
          <p:cNvSpPr>
            <a:spLocks/>
          </p:cNvSpPr>
          <p:nvPr/>
        </p:nvSpPr>
        <p:spPr bwMode="auto">
          <a:xfrm>
            <a:off x="3778250" y="2201863"/>
            <a:ext cx="1817688" cy="1631950"/>
          </a:xfrm>
          <a:custGeom>
            <a:avLst/>
            <a:gdLst>
              <a:gd name="T0" fmla="*/ 0 w 1145"/>
              <a:gd name="T1" fmla="*/ 1016 h 1028"/>
              <a:gd name="T2" fmla="*/ 144 w 1145"/>
              <a:gd name="T3" fmla="*/ 974 h 1028"/>
              <a:gd name="T4" fmla="*/ 252 w 1145"/>
              <a:gd name="T5" fmla="*/ 902 h 1028"/>
              <a:gd name="T6" fmla="*/ 330 w 1145"/>
              <a:gd name="T7" fmla="*/ 800 h 1028"/>
              <a:gd name="T8" fmla="*/ 486 w 1145"/>
              <a:gd name="T9" fmla="*/ 470 h 1028"/>
              <a:gd name="T10" fmla="*/ 630 w 1145"/>
              <a:gd name="T11" fmla="*/ 236 h 1028"/>
              <a:gd name="T12" fmla="*/ 780 w 1145"/>
              <a:gd name="T13" fmla="*/ 56 h 1028"/>
              <a:gd name="T14" fmla="*/ 936 w 1145"/>
              <a:gd name="T15" fmla="*/ 8 h 1028"/>
              <a:gd name="T16" fmla="*/ 1032 w 1145"/>
              <a:gd name="T17" fmla="*/ 8 h 1028"/>
              <a:gd name="T18" fmla="*/ 1074 w 1145"/>
              <a:gd name="T19" fmla="*/ 32 h 1028"/>
              <a:gd name="T20" fmla="*/ 1110 w 1145"/>
              <a:gd name="T21" fmla="*/ 146 h 1028"/>
              <a:gd name="T22" fmla="*/ 1140 w 1145"/>
              <a:gd name="T23" fmla="*/ 476 h 1028"/>
              <a:gd name="T24" fmla="*/ 1140 w 1145"/>
              <a:gd name="T25" fmla="*/ 764 h 1028"/>
              <a:gd name="T26" fmla="*/ 1134 w 1145"/>
              <a:gd name="T27" fmla="*/ 1028 h 10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45"/>
              <a:gd name="T43" fmla="*/ 0 h 1028"/>
              <a:gd name="T44" fmla="*/ 1145 w 1145"/>
              <a:gd name="T45" fmla="*/ 1028 h 10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45" h="1028">
                <a:moveTo>
                  <a:pt x="0" y="1016"/>
                </a:moveTo>
                <a:cubicBezTo>
                  <a:pt x="51" y="1004"/>
                  <a:pt x="102" y="993"/>
                  <a:pt x="144" y="974"/>
                </a:cubicBezTo>
                <a:cubicBezTo>
                  <a:pt x="186" y="955"/>
                  <a:pt x="221" y="931"/>
                  <a:pt x="252" y="902"/>
                </a:cubicBezTo>
                <a:cubicBezTo>
                  <a:pt x="283" y="873"/>
                  <a:pt x="291" y="872"/>
                  <a:pt x="330" y="800"/>
                </a:cubicBezTo>
                <a:cubicBezTo>
                  <a:pt x="369" y="728"/>
                  <a:pt x="436" y="564"/>
                  <a:pt x="486" y="470"/>
                </a:cubicBezTo>
                <a:cubicBezTo>
                  <a:pt x="536" y="376"/>
                  <a:pt x="581" y="305"/>
                  <a:pt x="630" y="236"/>
                </a:cubicBezTo>
                <a:cubicBezTo>
                  <a:pt x="679" y="167"/>
                  <a:pt x="729" y="94"/>
                  <a:pt x="780" y="56"/>
                </a:cubicBezTo>
                <a:cubicBezTo>
                  <a:pt x="831" y="18"/>
                  <a:pt x="894" y="16"/>
                  <a:pt x="936" y="8"/>
                </a:cubicBezTo>
                <a:cubicBezTo>
                  <a:pt x="978" y="0"/>
                  <a:pt x="1009" y="4"/>
                  <a:pt x="1032" y="8"/>
                </a:cubicBezTo>
                <a:cubicBezTo>
                  <a:pt x="1055" y="12"/>
                  <a:pt x="1061" y="9"/>
                  <a:pt x="1074" y="32"/>
                </a:cubicBezTo>
                <a:cubicBezTo>
                  <a:pt x="1087" y="55"/>
                  <a:pt x="1099" y="72"/>
                  <a:pt x="1110" y="146"/>
                </a:cubicBezTo>
                <a:cubicBezTo>
                  <a:pt x="1121" y="220"/>
                  <a:pt x="1135" y="373"/>
                  <a:pt x="1140" y="476"/>
                </a:cubicBezTo>
                <a:cubicBezTo>
                  <a:pt x="1145" y="579"/>
                  <a:pt x="1141" y="672"/>
                  <a:pt x="1140" y="764"/>
                </a:cubicBezTo>
                <a:cubicBezTo>
                  <a:pt x="1139" y="856"/>
                  <a:pt x="1136" y="942"/>
                  <a:pt x="1134" y="10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13"/>
          <p:cNvSpPr>
            <a:spLocks/>
          </p:cNvSpPr>
          <p:nvPr/>
        </p:nvSpPr>
        <p:spPr bwMode="auto">
          <a:xfrm>
            <a:off x="5581650" y="3516313"/>
            <a:ext cx="869950" cy="298450"/>
          </a:xfrm>
          <a:custGeom>
            <a:avLst/>
            <a:gdLst>
              <a:gd name="T0" fmla="*/ 0 w 548"/>
              <a:gd name="T1" fmla="*/ 188 h 188"/>
              <a:gd name="T2" fmla="*/ 152 w 548"/>
              <a:gd name="T3" fmla="*/ 116 h 188"/>
              <a:gd name="T4" fmla="*/ 356 w 548"/>
              <a:gd name="T5" fmla="*/ 32 h 188"/>
              <a:gd name="T6" fmla="*/ 548 w 548"/>
              <a:gd name="T7" fmla="*/ 0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548"/>
              <a:gd name="T13" fmla="*/ 0 h 188"/>
              <a:gd name="T14" fmla="*/ 548 w 548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" h="188">
                <a:moveTo>
                  <a:pt x="0" y="188"/>
                </a:moveTo>
                <a:cubicBezTo>
                  <a:pt x="46" y="165"/>
                  <a:pt x="93" y="142"/>
                  <a:pt x="152" y="116"/>
                </a:cubicBezTo>
                <a:cubicBezTo>
                  <a:pt x="211" y="90"/>
                  <a:pt x="290" y="51"/>
                  <a:pt x="356" y="32"/>
                </a:cubicBezTo>
                <a:cubicBezTo>
                  <a:pt x="422" y="13"/>
                  <a:pt x="485" y="6"/>
                  <a:pt x="5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Freeform 14"/>
          <p:cNvSpPr>
            <a:spLocks/>
          </p:cNvSpPr>
          <p:nvPr/>
        </p:nvSpPr>
        <p:spPr bwMode="auto">
          <a:xfrm>
            <a:off x="5461000" y="2220913"/>
            <a:ext cx="990600" cy="457200"/>
          </a:xfrm>
          <a:custGeom>
            <a:avLst/>
            <a:gdLst>
              <a:gd name="T0" fmla="*/ 0 w 624"/>
              <a:gd name="T1" fmla="*/ 0 h 288"/>
              <a:gd name="T2" fmla="*/ 144 w 624"/>
              <a:gd name="T3" fmla="*/ 64 h 288"/>
              <a:gd name="T4" fmla="*/ 288 w 624"/>
              <a:gd name="T5" fmla="*/ 132 h 288"/>
              <a:gd name="T6" fmla="*/ 468 w 624"/>
              <a:gd name="T7" fmla="*/ 224 h 288"/>
              <a:gd name="T8" fmla="*/ 624 w 624"/>
              <a:gd name="T9" fmla="*/ 288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288"/>
              <a:gd name="T17" fmla="*/ 624 w 62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288">
                <a:moveTo>
                  <a:pt x="0" y="0"/>
                </a:moveTo>
                <a:cubicBezTo>
                  <a:pt x="48" y="21"/>
                  <a:pt x="96" y="42"/>
                  <a:pt x="144" y="64"/>
                </a:cubicBezTo>
                <a:cubicBezTo>
                  <a:pt x="192" y="86"/>
                  <a:pt x="234" y="105"/>
                  <a:pt x="288" y="132"/>
                </a:cubicBezTo>
                <a:cubicBezTo>
                  <a:pt x="342" y="159"/>
                  <a:pt x="412" y="198"/>
                  <a:pt x="468" y="224"/>
                </a:cubicBezTo>
                <a:cubicBezTo>
                  <a:pt x="524" y="250"/>
                  <a:pt x="574" y="269"/>
                  <a:pt x="624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Freeform 15"/>
          <p:cNvSpPr>
            <a:spLocks/>
          </p:cNvSpPr>
          <p:nvPr/>
        </p:nvSpPr>
        <p:spPr bwMode="auto">
          <a:xfrm>
            <a:off x="2946400" y="3473450"/>
            <a:ext cx="1308100" cy="68263"/>
          </a:xfrm>
          <a:custGeom>
            <a:avLst/>
            <a:gdLst>
              <a:gd name="T0" fmla="*/ 0 w 824"/>
              <a:gd name="T1" fmla="*/ 23 h 43"/>
              <a:gd name="T2" fmla="*/ 188 w 824"/>
              <a:gd name="T3" fmla="*/ 3 h 43"/>
              <a:gd name="T4" fmla="*/ 424 w 824"/>
              <a:gd name="T5" fmla="*/ 3 h 43"/>
              <a:gd name="T6" fmla="*/ 620 w 824"/>
              <a:gd name="T7" fmla="*/ 11 h 43"/>
              <a:gd name="T8" fmla="*/ 824 w 824"/>
              <a:gd name="T9" fmla="*/ 43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"/>
              <a:gd name="T16" fmla="*/ 0 h 43"/>
              <a:gd name="T17" fmla="*/ 824 w 824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" h="43">
                <a:moveTo>
                  <a:pt x="0" y="23"/>
                </a:moveTo>
                <a:cubicBezTo>
                  <a:pt x="58" y="14"/>
                  <a:pt x="117" y="6"/>
                  <a:pt x="188" y="3"/>
                </a:cubicBezTo>
                <a:cubicBezTo>
                  <a:pt x="259" y="0"/>
                  <a:pt x="352" y="2"/>
                  <a:pt x="424" y="3"/>
                </a:cubicBezTo>
                <a:cubicBezTo>
                  <a:pt x="496" y="4"/>
                  <a:pt x="553" y="4"/>
                  <a:pt x="620" y="11"/>
                </a:cubicBezTo>
                <a:cubicBezTo>
                  <a:pt x="687" y="18"/>
                  <a:pt x="755" y="30"/>
                  <a:pt x="824" y="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Freeform 16"/>
          <p:cNvSpPr>
            <a:spLocks/>
          </p:cNvSpPr>
          <p:nvPr/>
        </p:nvSpPr>
        <p:spPr bwMode="auto">
          <a:xfrm>
            <a:off x="2940050" y="2684463"/>
            <a:ext cx="1606550" cy="376237"/>
          </a:xfrm>
          <a:custGeom>
            <a:avLst/>
            <a:gdLst>
              <a:gd name="T0" fmla="*/ 0 w 1020"/>
              <a:gd name="T1" fmla="*/ 0 h 237"/>
              <a:gd name="T2" fmla="*/ 244 w 1020"/>
              <a:gd name="T3" fmla="*/ 72 h 237"/>
              <a:gd name="T4" fmla="*/ 500 w 1020"/>
              <a:gd name="T5" fmla="*/ 152 h 237"/>
              <a:gd name="T6" fmla="*/ 696 w 1020"/>
              <a:gd name="T7" fmla="*/ 220 h 237"/>
              <a:gd name="T8" fmla="*/ 836 w 1020"/>
              <a:gd name="T9" fmla="*/ 236 h 237"/>
              <a:gd name="T10" fmla="*/ 936 w 1020"/>
              <a:gd name="T11" fmla="*/ 212 h 237"/>
              <a:gd name="T12" fmla="*/ 1020 w 1020"/>
              <a:gd name="T13" fmla="*/ 16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0"/>
              <a:gd name="T22" fmla="*/ 0 h 237"/>
              <a:gd name="T23" fmla="*/ 1020 w 102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0" h="237">
                <a:moveTo>
                  <a:pt x="0" y="0"/>
                </a:moveTo>
                <a:cubicBezTo>
                  <a:pt x="80" y="23"/>
                  <a:pt x="161" y="47"/>
                  <a:pt x="244" y="72"/>
                </a:cubicBezTo>
                <a:cubicBezTo>
                  <a:pt x="327" y="97"/>
                  <a:pt x="425" y="127"/>
                  <a:pt x="500" y="152"/>
                </a:cubicBezTo>
                <a:cubicBezTo>
                  <a:pt x="575" y="177"/>
                  <a:pt x="640" y="206"/>
                  <a:pt x="696" y="220"/>
                </a:cubicBezTo>
                <a:cubicBezTo>
                  <a:pt x="752" y="234"/>
                  <a:pt x="796" y="237"/>
                  <a:pt x="836" y="236"/>
                </a:cubicBezTo>
                <a:cubicBezTo>
                  <a:pt x="876" y="235"/>
                  <a:pt x="905" y="225"/>
                  <a:pt x="936" y="212"/>
                </a:cubicBezTo>
                <a:cubicBezTo>
                  <a:pt x="967" y="199"/>
                  <a:pt x="993" y="179"/>
                  <a:pt x="102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7"/>
          <p:cNvSpPr txBox="1">
            <a:spLocks noChangeArrowheads="1"/>
          </p:cNvSpPr>
          <p:nvPr/>
        </p:nvSpPr>
        <p:spPr bwMode="auto">
          <a:xfrm>
            <a:off x="2676525" y="36830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2536825" y="29908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</a:t>
            </a:r>
          </a:p>
        </p:txBody>
      </p:sp>
      <p:sp>
        <p:nvSpPr>
          <p:cNvPr id="4111" name="Text Box 19"/>
          <p:cNvSpPr txBox="1">
            <a:spLocks noChangeArrowheads="1"/>
          </p:cNvSpPr>
          <p:nvPr/>
        </p:nvSpPr>
        <p:spPr bwMode="auto">
          <a:xfrm>
            <a:off x="2460625" y="22796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1000</a:t>
            </a:r>
          </a:p>
        </p:txBody>
      </p:sp>
      <p:sp>
        <p:nvSpPr>
          <p:cNvPr id="4112" name="Text Box 20"/>
          <p:cNvSpPr txBox="1">
            <a:spLocks noChangeArrowheads="1"/>
          </p:cNvSpPr>
          <p:nvPr/>
        </p:nvSpPr>
        <p:spPr bwMode="auto">
          <a:xfrm rot="-5400000">
            <a:off x="2029619" y="2693194"/>
            <a:ext cx="776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Height (m)</a:t>
            </a:r>
          </a:p>
        </p:txBody>
      </p:sp>
      <p:sp>
        <p:nvSpPr>
          <p:cNvPr id="4113" name="Text Box 21"/>
          <p:cNvSpPr txBox="1">
            <a:spLocks noChangeArrowheads="1"/>
          </p:cNvSpPr>
          <p:nvPr/>
        </p:nvSpPr>
        <p:spPr bwMode="auto">
          <a:xfrm>
            <a:off x="2841625" y="38989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4114" name="Text Box 22"/>
          <p:cNvSpPr txBox="1">
            <a:spLocks noChangeArrowheads="1"/>
          </p:cNvSpPr>
          <p:nvPr/>
        </p:nvSpPr>
        <p:spPr bwMode="auto">
          <a:xfrm>
            <a:off x="3597275" y="39052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0600</a:t>
            </a:r>
          </a:p>
        </p:txBody>
      </p:sp>
      <p:sp>
        <p:nvSpPr>
          <p:cNvPr id="4115" name="Text Box 23"/>
          <p:cNvSpPr txBox="1">
            <a:spLocks noChangeArrowheads="1"/>
          </p:cNvSpPr>
          <p:nvPr/>
        </p:nvSpPr>
        <p:spPr bwMode="auto">
          <a:xfrm>
            <a:off x="4473575" y="38925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1200</a:t>
            </a:r>
          </a:p>
        </p:txBody>
      </p:sp>
      <p:sp>
        <p:nvSpPr>
          <p:cNvPr id="4116" name="Text Box 24"/>
          <p:cNvSpPr txBox="1">
            <a:spLocks noChangeArrowheads="1"/>
          </p:cNvSpPr>
          <p:nvPr/>
        </p:nvSpPr>
        <p:spPr bwMode="auto">
          <a:xfrm>
            <a:off x="5349875" y="38989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1800</a:t>
            </a:r>
          </a:p>
        </p:txBody>
      </p:sp>
      <p:sp>
        <p:nvSpPr>
          <p:cNvPr id="4117" name="Text Box 25"/>
          <p:cNvSpPr txBox="1">
            <a:spLocks noChangeArrowheads="1"/>
          </p:cNvSpPr>
          <p:nvPr/>
        </p:nvSpPr>
        <p:spPr bwMode="auto">
          <a:xfrm>
            <a:off x="6226175" y="38925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2400</a:t>
            </a:r>
          </a:p>
        </p:txBody>
      </p:sp>
      <p:sp>
        <p:nvSpPr>
          <p:cNvPr id="4118" name="Line 26"/>
          <p:cNvSpPr>
            <a:spLocks noChangeShapeType="1"/>
          </p:cNvSpPr>
          <p:nvPr/>
        </p:nvSpPr>
        <p:spPr bwMode="auto">
          <a:xfrm flipV="1">
            <a:off x="3654425" y="3894138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27"/>
          <p:cNvSpPr>
            <a:spLocks noChangeShapeType="1"/>
          </p:cNvSpPr>
          <p:nvPr/>
        </p:nvSpPr>
        <p:spPr bwMode="auto">
          <a:xfrm flipV="1">
            <a:off x="5762625" y="3894138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0" name="Text Box 28"/>
          <p:cNvSpPr txBox="1">
            <a:spLocks noChangeArrowheads="1"/>
          </p:cNvSpPr>
          <p:nvPr/>
        </p:nvSpPr>
        <p:spPr bwMode="auto">
          <a:xfrm>
            <a:off x="3159125" y="4076700"/>
            <a:ext cx="530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Sunrise</a:t>
            </a:r>
          </a:p>
        </p:txBody>
      </p:sp>
      <p:sp>
        <p:nvSpPr>
          <p:cNvPr id="4121" name="Text Box 29"/>
          <p:cNvSpPr txBox="1">
            <a:spLocks noChangeArrowheads="1"/>
          </p:cNvSpPr>
          <p:nvPr/>
        </p:nvSpPr>
        <p:spPr bwMode="auto">
          <a:xfrm>
            <a:off x="5756275" y="4070350"/>
            <a:ext cx="5032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Sunset</a:t>
            </a:r>
          </a:p>
        </p:txBody>
      </p:sp>
      <p:sp>
        <p:nvSpPr>
          <p:cNvPr id="4122" name="Text Box 30"/>
          <p:cNvSpPr txBox="1">
            <a:spLocks noChangeArrowheads="1"/>
          </p:cNvSpPr>
          <p:nvPr/>
        </p:nvSpPr>
        <p:spPr bwMode="auto">
          <a:xfrm>
            <a:off x="4759325" y="2743200"/>
            <a:ext cx="704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Mixed layer</a:t>
            </a:r>
          </a:p>
        </p:txBody>
      </p:sp>
      <p:sp>
        <p:nvSpPr>
          <p:cNvPr id="4123" name="Text Box 31"/>
          <p:cNvSpPr txBox="1">
            <a:spLocks noChangeArrowheads="1"/>
          </p:cNvSpPr>
          <p:nvPr/>
        </p:nvSpPr>
        <p:spPr bwMode="auto">
          <a:xfrm>
            <a:off x="3114675" y="3556000"/>
            <a:ext cx="5984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Inversion</a:t>
            </a:r>
          </a:p>
        </p:txBody>
      </p:sp>
      <p:sp>
        <p:nvSpPr>
          <p:cNvPr id="4124" name="Text Box 32"/>
          <p:cNvSpPr txBox="1">
            <a:spLocks noChangeArrowheads="1"/>
          </p:cNvSpPr>
          <p:nvPr/>
        </p:nvSpPr>
        <p:spPr bwMode="auto">
          <a:xfrm>
            <a:off x="5883275" y="3609975"/>
            <a:ext cx="5984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Inversion</a:t>
            </a:r>
          </a:p>
        </p:txBody>
      </p:sp>
      <p:sp>
        <p:nvSpPr>
          <p:cNvPr id="4125" name="Text Box 33"/>
          <p:cNvSpPr txBox="1">
            <a:spLocks noChangeArrowheads="1"/>
          </p:cNvSpPr>
          <p:nvPr/>
        </p:nvSpPr>
        <p:spPr bwMode="auto">
          <a:xfrm>
            <a:off x="2911475" y="3175000"/>
            <a:ext cx="993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Weak mixed layer</a:t>
            </a:r>
          </a:p>
        </p:txBody>
      </p:sp>
      <p:sp>
        <p:nvSpPr>
          <p:cNvPr id="4126" name="Text Box 34"/>
          <p:cNvSpPr txBox="1">
            <a:spLocks noChangeArrowheads="1"/>
          </p:cNvSpPr>
          <p:nvPr/>
        </p:nvSpPr>
        <p:spPr bwMode="auto">
          <a:xfrm>
            <a:off x="5635625" y="3111500"/>
            <a:ext cx="765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Weak mixed layer</a:t>
            </a:r>
          </a:p>
        </p:txBody>
      </p:sp>
      <p:sp>
        <p:nvSpPr>
          <p:cNvPr id="4127" name="Text Box 35"/>
          <p:cNvSpPr txBox="1">
            <a:spLocks noChangeArrowheads="1"/>
          </p:cNvSpPr>
          <p:nvPr/>
        </p:nvSpPr>
        <p:spPr bwMode="auto">
          <a:xfrm>
            <a:off x="4275138" y="4125913"/>
            <a:ext cx="866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Time of Day</a:t>
            </a:r>
          </a:p>
        </p:txBody>
      </p:sp>
      <p:sp>
        <p:nvSpPr>
          <p:cNvPr id="4128" name="Text Box 36"/>
          <p:cNvSpPr txBox="1">
            <a:spLocks noChangeArrowheads="1"/>
          </p:cNvSpPr>
          <p:nvPr/>
        </p:nvSpPr>
        <p:spPr bwMode="auto">
          <a:xfrm>
            <a:off x="285750" y="6427788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15.3</a:t>
            </a:r>
          </a:p>
        </p:txBody>
      </p:sp>
      <p:sp>
        <p:nvSpPr>
          <p:cNvPr id="412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4"/>
          <p:cNvSpPr>
            <a:spLocks noChangeAspect="1"/>
          </p:cNvSpPr>
          <p:nvPr/>
        </p:nvSpPr>
        <p:spPr bwMode="auto">
          <a:xfrm>
            <a:off x="4051300" y="3225800"/>
            <a:ext cx="1279525" cy="1074738"/>
          </a:xfrm>
          <a:custGeom>
            <a:avLst/>
            <a:gdLst>
              <a:gd name="T0" fmla="*/ 90 w 1601"/>
              <a:gd name="T1" fmla="*/ 1329 h 1343"/>
              <a:gd name="T2" fmla="*/ 187 w 1601"/>
              <a:gd name="T3" fmla="*/ 1306 h 1343"/>
              <a:gd name="T4" fmla="*/ 284 w 1601"/>
              <a:gd name="T5" fmla="*/ 1273 h 1343"/>
              <a:gd name="T6" fmla="*/ 379 w 1601"/>
              <a:gd name="T7" fmla="*/ 1234 h 1343"/>
              <a:gd name="T8" fmla="*/ 487 w 1601"/>
              <a:gd name="T9" fmla="*/ 1183 h 1343"/>
              <a:gd name="T10" fmla="*/ 597 w 1601"/>
              <a:gd name="T11" fmla="*/ 1125 h 1343"/>
              <a:gd name="T12" fmla="*/ 724 w 1601"/>
              <a:gd name="T13" fmla="*/ 1056 h 1343"/>
              <a:gd name="T14" fmla="*/ 856 w 1601"/>
              <a:gd name="T15" fmla="*/ 986 h 1343"/>
              <a:gd name="T16" fmla="*/ 964 w 1601"/>
              <a:gd name="T17" fmla="*/ 933 h 1343"/>
              <a:gd name="T18" fmla="*/ 1068 w 1601"/>
              <a:gd name="T19" fmla="*/ 886 h 1343"/>
              <a:gd name="T20" fmla="*/ 1147 w 1601"/>
              <a:gd name="T21" fmla="*/ 855 h 1343"/>
              <a:gd name="T22" fmla="*/ 1220 w 1601"/>
              <a:gd name="T23" fmla="*/ 828 h 1343"/>
              <a:gd name="T24" fmla="*/ 1291 w 1601"/>
              <a:gd name="T25" fmla="*/ 806 h 1343"/>
              <a:gd name="T26" fmla="*/ 1363 w 1601"/>
              <a:gd name="T27" fmla="*/ 785 h 1343"/>
              <a:gd name="T28" fmla="*/ 1434 w 1601"/>
              <a:gd name="T29" fmla="*/ 767 h 1343"/>
              <a:gd name="T30" fmla="*/ 1504 w 1601"/>
              <a:gd name="T31" fmla="*/ 751 h 1343"/>
              <a:gd name="T32" fmla="*/ 1546 w 1601"/>
              <a:gd name="T33" fmla="*/ 743 h 1343"/>
              <a:gd name="T34" fmla="*/ 1580 w 1601"/>
              <a:gd name="T35" fmla="*/ 737 h 1343"/>
              <a:gd name="T36" fmla="*/ 1592 w 1601"/>
              <a:gd name="T37" fmla="*/ 734 h 1343"/>
              <a:gd name="T38" fmla="*/ 1598 w 1601"/>
              <a:gd name="T39" fmla="*/ 733 h 1343"/>
              <a:gd name="T40" fmla="*/ 1589 w 1601"/>
              <a:gd name="T41" fmla="*/ 709 h 1343"/>
              <a:gd name="T42" fmla="*/ 1569 w 1601"/>
              <a:gd name="T43" fmla="*/ 668 h 1343"/>
              <a:gd name="T44" fmla="*/ 1520 w 1601"/>
              <a:gd name="T45" fmla="*/ 586 h 1343"/>
              <a:gd name="T46" fmla="*/ 1448 w 1601"/>
              <a:gd name="T47" fmla="*/ 474 h 1343"/>
              <a:gd name="T48" fmla="*/ 1391 w 1601"/>
              <a:gd name="T49" fmla="*/ 393 h 1343"/>
              <a:gd name="T50" fmla="*/ 1341 w 1601"/>
              <a:gd name="T51" fmla="*/ 330 h 1343"/>
              <a:gd name="T52" fmla="*/ 1291 w 1601"/>
              <a:gd name="T53" fmla="*/ 272 h 1343"/>
              <a:gd name="T54" fmla="*/ 1241 w 1601"/>
              <a:gd name="T55" fmla="*/ 219 h 1343"/>
              <a:gd name="T56" fmla="*/ 1198 w 1601"/>
              <a:gd name="T57" fmla="*/ 174 h 1343"/>
              <a:gd name="T58" fmla="*/ 1157 w 1601"/>
              <a:gd name="T59" fmla="*/ 137 h 1343"/>
              <a:gd name="T60" fmla="*/ 1114 w 1601"/>
              <a:gd name="T61" fmla="*/ 101 h 1343"/>
              <a:gd name="T62" fmla="*/ 1068 w 1601"/>
              <a:gd name="T63" fmla="*/ 65 h 1343"/>
              <a:gd name="T64" fmla="*/ 1034 w 1601"/>
              <a:gd name="T65" fmla="*/ 42 h 1343"/>
              <a:gd name="T66" fmla="*/ 1009 w 1601"/>
              <a:gd name="T67" fmla="*/ 27 h 1343"/>
              <a:gd name="T68" fmla="*/ 983 w 1601"/>
              <a:gd name="T69" fmla="*/ 14 h 1343"/>
              <a:gd name="T70" fmla="*/ 957 w 1601"/>
              <a:gd name="T71" fmla="*/ 3 h 1343"/>
              <a:gd name="T72" fmla="*/ 933 w 1601"/>
              <a:gd name="T73" fmla="*/ 0 h 1343"/>
              <a:gd name="T74" fmla="*/ 909 w 1601"/>
              <a:gd name="T75" fmla="*/ 3 h 1343"/>
              <a:gd name="T76" fmla="*/ 867 w 1601"/>
              <a:gd name="T77" fmla="*/ 28 h 1343"/>
              <a:gd name="T78" fmla="*/ 812 w 1601"/>
              <a:gd name="T79" fmla="*/ 68 h 1343"/>
              <a:gd name="T80" fmla="*/ 746 w 1601"/>
              <a:gd name="T81" fmla="*/ 122 h 1343"/>
              <a:gd name="T82" fmla="*/ 672 w 1601"/>
              <a:gd name="T83" fmla="*/ 188 h 1343"/>
              <a:gd name="T84" fmla="*/ 586 w 1601"/>
              <a:gd name="T85" fmla="*/ 279 h 1343"/>
              <a:gd name="T86" fmla="*/ 495 w 1601"/>
              <a:gd name="T87" fmla="*/ 389 h 1343"/>
              <a:gd name="T88" fmla="*/ 424 w 1601"/>
              <a:gd name="T89" fmla="*/ 480 h 1343"/>
              <a:gd name="T90" fmla="*/ 369 w 1601"/>
              <a:gd name="T91" fmla="*/ 556 h 1343"/>
              <a:gd name="T92" fmla="*/ 313 w 1601"/>
              <a:gd name="T93" fmla="*/ 637 h 1343"/>
              <a:gd name="T94" fmla="*/ 258 w 1601"/>
              <a:gd name="T95" fmla="*/ 719 h 1343"/>
              <a:gd name="T96" fmla="*/ 212 w 1601"/>
              <a:gd name="T97" fmla="*/ 789 h 1343"/>
              <a:gd name="T98" fmla="*/ 176 w 1601"/>
              <a:gd name="T99" fmla="*/ 850 h 1343"/>
              <a:gd name="T100" fmla="*/ 151 w 1601"/>
              <a:gd name="T101" fmla="*/ 898 h 1343"/>
              <a:gd name="T102" fmla="*/ 131 w 1601"/>
              <a:gd name="T103" fmla="*/ 935 h 1343"/>
              <a:gd name="T104" fmla="*/ 107 w 1601"/>
              <a:gd name="T105" fmla="*/ 992 h 1343"/>
              <a:gd name="T106" fmla="*/ 79 w 1601"/>
              <a:gd name="T107" fmla="*/ 1059 h 1343"/>
              <a:gd name="T108" fmla="*/ 54 w 1601"/>
              <a:gd name="T109" fmla="*/ 1139 h 1343"/>
              <a:gd name="T110" fmla="*/ 29 w 1601"/>
              <a:gd name="T111" fmla="*/ 1227 h 1343"/>
              <a:gd name="T112" fmla="*/ 16 w 1601"/>
              <a:gd name="T113" fmla="*/ 1278 h 1343"/>
              <a:gd name="T114" fmla="*/ 10 w 1601"/>
              <a:gd name="T115" fmla="*/ 1304 h 1343"/>
              <a:gd name="T116" fmla="*/ 5 w 1601"/>
              <a:gd name="T117" fmla="*/ 1321 h 1343"/>
              <a:gd name="T118" fmla="*/ 4 w 1601"/>
              <a:gd name="T119" fmla="*/ 1331 h 1343"/>
              <a:gd name="T120" fmla="*/ 2 w 1601"/>
              <a:gd name="T121" fmla="*/ 1337 h 1343"/>
              <a:gd name="T122" fmla="*/ 2 w 1601"/>
              <a:gd name="T123" fmla="*/ 1340 h 1343"/>
              <a:gd name="T124" fmla="*/ 6 w 1601"/>
              <a:gd name="T125" fmla="*/ 1343 h 13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01"/>
              <a:gd name="T190" fmla="*/ 0 h 1343"/>
              <a:gd name="T191" fmla="*/ 1601 w 1601"/>
              <a:gd name="T192" fmla="*/ 1343 h 134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01" h="1343">
                <a:moveTo>
                  <a:pt x="10" y="1343"/>
                </a:moveTo>
                <a:lnTo>
                  <a:pt x="31" y="1339"/>
                </a:lnTo>
                <a:lnTo>
                  <a:pt x="50" y="1337"/>
                </a:lnTo>
                <a:lnTo>
                  <a:pt x="70" y="1333"/>
                </a:lnTo>
                <a:lnTo>
                  <a:pt x="90" y="1329"/>
                </a:lnTo>
                <a:lnTo>
                  <a:pt x="109" y="1325"/>
                </a:lnTo>
                <a:lnTo>
                  <a:pt x="129" y="1321"/>
                </a:lnTo>
                <a:lnTo>
                  <a:pt x="148" y="1316"/>
                </a:lnTo>
                <a:lnTo>
                  <a:pt x="167" y="1311"/>
                </a:lnTo>
                <a:lnTo>
                  <a:pt x="187" y="1306"/>
                </a:lnTo>
                <a:lnTo>
                  <a:pt x="205" y="1300"/>
                </a:lnTo>
                <a:lnTo>
                  <a:pt x="225" y="1294"/>
                </a:lnTo>
                <a:lnTo>
                  <a:pt x="245" y="1287"/>
                </a:lnTo>
                <a:lnTo>
                  <a:pt x="264" y="1280"/>
                </a:lnTo>
                <a:lnTo>
                  <a:pt x="284" y="1273"/>
                </a:lnTo>
                <a:lnTo>
                  <a:pt x="303" y="1266"/>
                </a:lnTo>
                <a:lnTo>
                  <a:pt x="322" y="1258"/>
                </a:lnTo>
                <a:lnTo>
                  <a:pt x="341" y="1250"/>
                </a:lnTo>
                <a:lnTo>
                  <a:pt x="361" y="1242"/>
                </a:lnTo>
                <a:lnTo>
                  <a:pt x="379" y="1234"/>
                </a:lnTo>
                <a:lnTo>
                  <a:pt x="398" y="1226"/>
                </a:lnTo>
                <a:lnTo>
                  <a:pt x="421" y="1215"/>
                </a:lnTo>
                <a:lnTo>
                  <a:pt x="443" y="1205"/>
                </a:lnTo>
                <a:lnTo>
                  <a:pt x="465" y="1193"/>
                </a:lnTo>
                <a:lnTo>
                  <a:pt x="487" y="1183"/>
                </a:lnTo>
                <a:lnTo>
                  <a:pt x="510" y="1171"/>
                </a:lnTo>
                <a:lnTo>
                  <a:pt x="532" y="1160"/>
                </a:lnTo>
                <a:lnTo>
                  <a:pt x="554" y="1148"/>
                </a:lnTo>
                <a:lnTo>
                  <a:pt x="575" y="1136"/>
                </a:lnTo>
                <a:lnTo>
                  <a:pt x="597" y="1125"/>
                </a:lnTo>
                <a:lnTo>
                  <a:pt x="619" y="1113"/>
                </a:lnTo>
                <a:lnTo>
                  <a:pt x="645" y="1099"/>
                </a:lnTo>
                <a:lnTo>
                  <a:pt x="672" y="1085"/>
                </a:lnTo>
                <a:lnTo>
                  <a:pt x="699" y="1070"/>
                </a:lnTo>
                <a:lnTo>
                  <a:pt x="724" y="1056"/>
                </a:lnTo>
                <a:lnTo>
                  <a:pt x="751" y="1043"/>
                </a:lnTo>
                <a:lnTo>
                  <a:pt x="776" y="1028"/>
                </a:lnTo>
                <a:lnTo>
                  <a:pt x="803" y="1014"/>
                </a:lnTo>
                <a:lnTo>
                  <a:pt x="829" y="1000"/>
                </a:lnTo>
                <a:lnTo>
                  <a:pt x="856" y="986"/>
                </a:lnTo>
                <a:lnTo>
                  <a:pt x="883" y="973"/>
                </a:lnTo>
                <a:lnTo>
                  <a:pt x="902" y="963"/>
                </a:lnTo>
                <a:lnTo>
                  <a:pt x="923" y="952"/>
                </a:lnTo>
                <a:lnTo>
                  <a:pt x="944" y="943"/>
                </a:lnTo>
                <a:lnTo>
                  <a:pt x="964" y="933"/>
                </a:lnTo>
                <a:lnTo>
                  <a:pt x="985" y="923"/>
                </a:lnTo>
                <a:lnTo>
                  <a:pt x="1005" y="914"/>
                </a:lnTo>
                <a:lnTo>
                  <a:pt x="1026" y="905"/>
                </a:lnTo>
                <a:lnTo>
                  <a:pt x="1047" y="895"/>
                </a:lnTo>
                <a:lnTo>
                  <a:pt x="1068" y="886"/>
                </a:lnTo>
                <a:lnTo>
                  <a:pt x="1090" y="877"/>
                </a:lnTo>
                <a:lnTo>
                  <a:pt x="1104" y="871"/>
                </a:lnTo>
                <a:lnTo>
                  <a:pt x="1118" y="865"/>
                </a:lnTo>
                <a:lnTo>
                  <a:pt x="1133" y="860"/>
                </a:lnTo>
                <a:lnTo>
                  <a:pt x="1147" y="855"/>
                </a:lnTo>
                <a:lnTo>
                  <a:pt x="1162" y="849"/>
                </a:lnTo>
                <a:lnTo>
                  <a:pt x="1176" y="844"/>
                </a:lnTo>
                <a:lnTo>
                  <a:pt x="1191" y="839"/>
                </a:lnTo>
                <a:lnTo>
                  <a:pt x="1206" y="834"/>
                </a:lnTo>
                <a:lnTo>
                  <a:pt x="1220" y="828"/>
                </a:lnTo>
                <a:lnTo>
                  <a:pt x="1235" y="824"/>
                </a:lnTo>
                <a:lnTo>
                  <a:pt x="1249" y="819"/>
                </a:lnTo>
                <a:lnTo>
                  <a:pt x="1264" y="814"/>
                </a:lnTo>
                <a:lnTo>
                  <a:pt x="1278" y="810"/>
                </a:lnTo>
                <a:lnTo>
                  <a:pt x="1291" y="806"/>
                </a:lnTo>
                <a:lnTo>
                  <a:pt x="1305" y="802"/>
                </a:lnTo>
                <a:lnTo>
                  <a:pt x="1320" y="797"/>
                </a:lnTo>
                <a:lnTo>
                  <a:pt x="1334" y="793"/>
                </a:lnTo>
                <a:lnTo>
                  <a:pt x="1348" y="789"/>
                </a:lnTo>
                <a:lnTo>
                  <a:pt x="1363" y="785"/>
                </a:lnTo>
                <a:lnTo>
                  <a:pt x="1377" y="782"/>
                </a:lnTo>
                <a:lnTo>
                  <a:pt x="1391" y="777"/>
                </a:lnTo>
                <a:lnTo>
                  <a:pt x="1406" y="774"/>
                </a:lnTo>
                <a:lnTo>
                  <a:pt x="1420" y="770"/>
                </a:lnTo>
                <a:lnTo>
                  <a:pt x="1434" y="767"/>
                </a:lnTo>
                <a:lnTo>
                  <a:pt x="1448" y="763"/>
                </a:lnTo>
                <a:lnTo>
                  <a:pt x="1463" y="761"/>
                </a:lnTo>
                <a:lnTo>
                  <a:pt x="1477" y="758"/>
                </a:lnTo>
                <a:lnTo>
                  <a:pt x="1491" y="754"/>
                </a:lnTo>
                <a:lnTo>
                  <a:pt x="1504" y="751"/>
                </a:lnTo>
                <a:lnTo>
                  <a:pt x="1520" y="748"/>
                </a:lnTo>
                <a:lnTo>
                  <a:pt x="1526" y="746"/>
                </a:lnTo>
                <a:lnTo>
                  <a:pt x="1532" y="745"/>
                </a:lnTo>
                <a:lnTo>
                  <a:pt x="1539" y="744"/>
                </a:lnTo>
                <a:lnTo>
                  <a:pt x="1546" y="743"/>
                </a:lnTo>
                <a:lnTo>
                  <a:pt x="1553" y="741"/>
                </a:lnTo>
                <a:lnTo>
                  <a:pt x="1560" y="740"/>
                </a:lnTo>
                <a:lnTo>
                  <a:pt x="1567" y="739"/>
                </a:lnTo>
                <a:lnTo>
                  <a:pt x="1574" y="738"/>
                </a:lnTo>
                <a:lnTo>
                  <a:pt x="1580" y="737"/>
                </a:lnTo>
                <a:lnTo>
                  <a:pt x="1587" y="736"/>
                </a:lnTo>
                <a:lnTo>
                  <a:pt x="1588" y="734"/>
                </a:lnTo>
                <a:lnTo>
                  <a:pt x="1589" y="734"/>
                </a:lnTo>
                <a:lnTo>
                  <a:pt x="1591" y="734"/>
                </a:lnTo>
                <a:lnTo>
                  <a:pt x="1592" y="734"/>
                </a:lnTo>
                <a:lnTo>
                  <a:pt x="1594" y="734"/>
                </a:lnTo>
                <a:lnTo>
                  <a:pt x="1595" y="733"/>
                </a:lnTo>
                <a:lnTo>
                  <a:pt x="1596" y="733"/>
                </a:lnTo>
                <a:lnTo>
                  <a:pt x="1597" y="733"/>
                </a:lnTo>
                <a:lnTo>
                  <a:pt x="1598" y="733"/>
                </a:lnTo>
                <a:lnTo>
                  <a:pt x="1599" y="733"/>
                </a:lnTo>
                <a:lnTo>
                  <a:pt x="1601" y="733"/>
                </a:lnTo>
                <a:lnTo>
                  <a:pt x="1596" y="725"/>
                </a:lnTo>
                <a:lnTo>
                  <a:pt x="1592" y="717"/>
                </a:lnTo>
                <a:lnTo>
                  <a:pt x="1589" y="709"/>
                </a:lnTo>
                <a:lnTo>
                  <a:pt x="1584" y="701"/>
                </a:lnTo>
                <a:lnTo>
                  <a:pt x="1581" y="693"/>
                </a:lnTo>
                <a:lnTo>
                  <a:pt x="1577" y="685"/>
                </a:lnTo>
                <a:lnTo>
                  <a:pt x="1573" y="676"/>
                </a:lnTo>
                <a:lnTo>
                  <a:pt x="1569" y="668"/>
                </a:lnTo>
                <a:lnTo>
                  <a:pt x="1565" y="661"/>
                </a:lnTo>
                <a:lnTo>
                  <a:pt x="1560" y="653"/>
                </a:lnTo>
                <a:lnTo>
                  <a:pt x="1546" y="630"/>
                </a:lnTo>
                <a:lnTo>
                  <a:pt x="1532" y="608"/>
                </a:lnTo>
                <a:lnTo>
                  <a:pt x="1520" y="586"/>
                </a:lnTo>
                <a:lnTo>
                  <a:pt x="1506" y="563"/>
                </a:lnTo>
                <a:lnTo>
                  <a:pt x="1491" y="541"/>
                </a:lnTo>
                <a:lnTo>
                  <a:pt x="1477" y="519"/>
                </a:lnTo>
                <a:lnTo>
                  <a:pt x="1463" y="496"/>
                </a:lnTo>
                <a:lnTo>
                  <a:pt x="1448" y="474"/>
                </a:lnTo>
                <a:lnTo>
                  <a:pt x="1434" y="453"/>
                </a:lnTo>
                <a:lnTo>
                  <a:pt x="1419" y="431"/>
                </a:lnTo>
                <a:lnTo>
                  <a:pt x="1410" y="418"/>
                </a:lnTo>
                <a:lnTo>
                  <a:pt x="1400" y="404"/>
                </a:lnTo>
                <a:lnTo>
                  <a:pt x="1391" y="393"/>
                </a:lnTo>
                <a:lnTo>
                  <a:pt x="1381" y="380"/>
                </a:lnTo>
                <a:lnTo>
                  <a:pt x="1371" y="367"/>
                </a:lnTo>
                <a:lnTo>
                  <a:pt x="1361" y="354"/>
                </a:lnTo>
                <a:lnTo>
                  <a:pt x="1351" y="343"/>
                </a:lnTo>
                <a:lnTo>
                  <a:pt x="1341" y="330"/>
                </a:lnTo>
                <a:lnTo>
                  <a:pt x="1331" y="318"/>
                </a:lnTo>
                <a:lnTo>
                  <a:pt x="1320" y="306"/>
                </a:lnTo>
                <a:lnTo>
                  <a:pt x="1311" y="295"/>
                </a:lnTo>
                <a:lnTo>
                  <a:pt x="1301" y="284"/>
                </a:lnTo>
                <a:lnTo>
                  <a:pt x="1291" y="272"/>
                </a:lnTo>
                <a:lnTo>
                  <a:pt x="1281" y="262"/>
                </a:lnTo>
                <a:lnTo>
                  <a:pt x="1272" y="251"/>
                </a:lnTo>
                <a:lnTo>
                  <a:pt x="1261" y="240"/>
                </a:lnTo>
                <a:lnTo>
                  <a:pt x="1251" y="229"/>
                </a:lnTo>
                <a:lnTo>
                  <a:pt x="1241" y="219"/>
                </a:lnTo>
                <a:lnTo>
                  <a:pt x="1230" y="207"/>
                </a:lnTo>
                <a:lnTo>
                  <a:pt x="1221" y="197"/>
                </a:lnTo>
                <a:lnTo>
                  <a:pt x="1213" y="190"/>
                </a:lnTo>
                <a:lnTo>
                  <a:pt x="1205" y="182"/>
                </a:lnTo>
                <a:lnTo>
                  <a:pt x="1198" y="174"/>
                </a:lnTo>
                <a:lnTo>
                  <a:pt x="1190" y="167"/>
                </a:lnTo>
                <a:lnTo>
                  <a:pt x="1181" y="159"/>
                </a:lnTo>
                <a:lnTo>
                  <a:pt x="1173" y="152"/>
                </a:lnTo>
                <a:lnTo>
                  <a:pt x="1165" y="145"/>
                </a:lnTo>
                <a:lnTo>
                  <a:pt x="1157" y="137"/>
                </a:lnTo>
                <a:lnTo>
                  <a:pt x="1149" y="130"/>
                </a:lnTo>
                <a:lnTo>
                  <a:pt x="1141" y="123"/>
                </a:lnTo>
                <a:lnTo>
                  <a:pt x="1133" y="116"/>
                </a:lnTo>
                <a:lnTo>
                  <a:pt x="1124" y="108"/>
                </a:lnTo>
                <a:lnTo>
                  <a:pt x="1114" y="101"/>
                </a:lnTo>
                <a:lnTo>
                  <a:pt x="1105" y="94"/>
                </a:lnTo>
                <a:lnTo>
                  <a:pt x="1096" y="87"/>
                </a:lnTo>
                <a:lnTo>
                  <a:pt x="1087" y="79"/>
                </a:lnTo>
                <a:lnTo>
                  <a:pt x="1077" y="72"/>
                </a:lnTo>
                <a:lnTo>
                  <a:pt x="1068" y="65"/>
                </a:lnTo>
                <a:lnTo>
                  <a:pt x="1059" y="59"/>
                </a:lnTo>
                <a:lnTo>
                  <a:pt x="1049" y="52"/>
                </a:lnTo>
                <a:lnTo>
                  <a:pt x="1045" y="49"/>
                </a:lnTo>
                <a:lnTo>
                  <a:pt x="1039" y="45"/>
                </a:lnTo>
                <a:lnTo>
                  <a:pt x="1034" y="42"/>
                </a:lnTo>
                <a:lnTo>
                  <a:pt x="1030" y="38"/>
                </a:lnTo>
                <a:lnTo>
                  <a:pt x="1024" y="36"/>
                </a:lnTo>
                <a:lnTo>
                  <a:pt x="1019" y="32"/>
                </a:lnTo>
                <a:lnTo>
                  <a:pt x="1014" y="29"/>
                </a:lnTo>
                <a:lnTo>
                  <a:pt x="1009" y="27"/>
                </a:lnTo>
                <a:lnTo>
                  <a:pt x="1003" y="24"/>
                </a:lnTo>
                <a:lnTo>
                  <a:pt x="999" y="21"/>
                </a:lnTo>
                <a:lnTo>
                  <a:pt x="993" y="18"/>
                </a:lnTo>
                <a:lnTo>
                  <a:pt x="988" y="16"/>
                </a:lnTo>
                <a:lnTo>
                  <a:pt x="983" y="14"/>
                </a:lnTo>
                <a:lnTo>
                  <a:pt x="978" y="11"/>
                </a:lnTo>
                <a:lnTo>
                  <a:pt x="973" y="9"/>
                </a:lnTo>
                <a:lnTo>
                  <a:pt x="967" y="7"/>
                </a:lnTo>
                <a:lnTo>
                  <a:pt x="963" y="4"/>
                </a:lnTo>
                <a:lnTo>
                  <a:pt x="957" y="3"/>
                </a:lnTo>
                <a:lnTo>
                  <a:pt x="952" y="2"/>
                </a:lnTo>
                <a:lnTo>
                  <a:pt x="946" y="1"/>
                </a:lnTo>
                <a:lnTo>
                  <a:pt x="942" y="0"/>
                </a:lnTo>
                <a:lnTo>
                  <a:pt x="937" y="0"/>
                </a:lnTo>
                <a:lnTo>
                  <a:pt x="933" y="0"/>
                </a:lnTo>
                <a:lnTo>
                  <a:pt x="928" y="0"/>
                </a:lnTo>
                <a:lnTo>
                  <a:pt x="923" y="1"/>
                </a:lnTo>
                <a:lnTo>
                  <a:pt x="919" y="1"/>
                </a:lnTo>
                <a:lnTo>
                  <a:pt x="914" y="2"/>
                </a:lnTo>
                <a:lnTo>
                  <a:pt x="909" y="3"/>
                </a:lnTo>
                <a:lnTo>
                  <a:pt x="905" y="6"/>
                </a:lnTo>
                <a:lnTo>
                  <a:pt x="901" y="8"/>
                </a:lnTo>
                <a:lnTo>
                  <a:pt x="890" y="14"/>
                </a:lnTo>
                <a:lnTo>
                  <a:pt x="878" y="21"/>
                </a:lnTo>
                <a:lnTo>
                  <a:pt x="867" y="28"/>
                </a:lnTo>
                <a:lnTo>
                  <a:pt x="855" y="36"/>
                </a:lnTo>
                <a:lnTo>
                  <a:pt x="845" y="44"/>
                </a:lnTo>
                <a:lnTo>
                  <a:pt x="834" y="52"/>
                </a:lnTo>
                <a:lnTo>
                  <a:pt x="823" y="60"/>
                </a:lnTo>
                <a:lnTo>
                  <a:pt x="812" y="68"/>
                </a:lnTo>
                <a:lnTo>
                  <a:pt x="802" y="76"/>
                </a:lnTo>
                <a:lnTo>
                  <a:pt x="791" y="84"/>
                </a:lnTo>
                <a:lnTo>
                  <a:pt x="776" y="97"/>
                </a:lnTo>
                <a:lnTo>
                  <a:pt x="761" y="110"/>
                </a:lnTo>
                <a:lnTo>
                  <a:pt x="746" y="122"/>
                </a:lnTo>
                <a:lnTo>
                  <a:pt x="731" y="134"/>
                </a:lnTo>
                <a:lnTo>
                  <a:pt x="716" y="147"/>
                </a:lnTo>
                <a:lnTo>
                  <a:pt x="701" y="161"/>
                </a:lnTo>
                <a:lnTo>
                  <a:pt x="687" y="174"/>
                </a:lnTo>
                <a:lnTo>
                  <a:pt x="672" y="188"/>
                </a:lnTo>
                <a:lnTo>
                  <a:pt x="658" y="201"/>
                </a:lnTo>
                <a:lnTo>
                  <a:pt x="644" y="215"/>
                </a:lnTo>
                <a:lnTo>
                  <a:pt x="625" y="236"/>
                </a:lnTo>
                <a:lnTo>
                  <a:pt x="606" y="257"/>
                </a:lnTo>
                <a:lnTo>
                  <a:pt x="586" y="279"/>
                </a:lnTo>
                <a:lnTo>
                  <a:pt x="568" y="301"/>
                </a:lnTo>
                <a:lnTo>
                  <a:pt x="549" y="322"/>
                </a:lnTo>
                <a:lnTo>
                  <a:pt x="531" y="345"/>
                </a:lnTo>
                <a:lnTo>
                  <a:pt x="512" y="367"/>
                </a:lnTo>
                <a:lnTo>
                  <a:pt x="495" y="389"/>
                </a:lnTo>
                <a:lnTo>
                  <a:pt x="476" y="411"/>
                </a:lnTo>
                <a:lnTo>
                  <a:pt x="459" y="434"/>
                </a:lnTo>
                <a:lnTo>
                  <a:pt x="447" y="449"/>
                </a:lnTo>
                <a:lnTo>
                  <a:pt x="436" y="464"/>
                </a:lnTo>
                <a:lnTo>
                  <a:pt x="424" y="480"/>
                </a:lnTo>
                <a:lnTo>
                  <a:pt x="413" y="495"/>
                </a:lnTo>
                <a:lnTo>
                  <a:pt x="402" y="510"/>
                </a:lnTo>
                <a:lnTo>
                  <a:pt x="391" y="526"/>
                </a:lnTo>
                <a:lnTo>
                  <a:pt x="380" y="541"/>
                </a:lnTo>
                <a:lnTo>
                  <a:pt x="369" y="556"/>
                </a:lnTo>
                <a:lnTo>
                  <a:pt x="358" y="572"/>
                </a:lnTo>
                <a:lnTo>
                  <a:pt x="348" y="587"/>
                </a:lnTo>
                <a:lnTo>
                  <a:pt x="336" y="603"/>
                </a:lnTo>
                <a:lnTo>
                  <a:pt x="325" y="620"/>
                </a:lnTo>
                <a:lnTo>
                  <a:pt x="313" y="637"/>
                </a:lnTo>
                <a:lnTo>
                  <a:pt x="302" y="653"/>
                </a:lnTo>
                <a:lnTo>
                  <a:pt x="290" y="670"/>
                </a:lnTo>
                <a:lnTo>
                  <a:pt x="280" y="686"/>
                </a:lnTo>
                <a:lnTo>
                  <a:pt x="268" y="703"/>
                </a:lnTo>
                <a:lnTo>
                  <a:pt x="258" y="719"/>
                </a:lnTo>
                <a:lnTo>
                  <a:pt x="246" y="736"/>
                </a:lnTo>
                <a:lnTo>
                  <a:pt x="236" y="753"/>
                </a:lnTo>
                <a:lnTo>
                  <a:pt x="227" y="765"/>
                </a:lnTo>
                <a:lnTo>
                  <a:pt x="220" y="777"/>
                </a:lnTo>
                <a:lnTo>
                  <a:pt x="212" y="789"/>
                </a:lnTo>
                <a:lnTo>
                  <a:pt x="205" y="802"/>
                </a:lnTo>
                <a:lnTo>
                  <a:pt x="198" y="813"/>
                </a:lnTo>
                <a:lnTo>
                  <a:pt x="190" y="826"/>
                </a:lnTo>
                <a:lnTo>
                  <a:pt x="183" y="838"/>
                </a:lnTo>
                <a:lnTo>
                  <a:pt x="176" y="850"/>
                </a:lnTo>
                <a:lnTo>
                  <a:pt x="170" y="863"/>
                </a:lnTo>
                <a:lnTo>
                  <a:pt x="163" y="875"/>
                </a:lnTo>
                <a:lnTo>
                  <a:pt x="159" y="883"/>
                </a:lnTo>
                <a:lnTo>
                  <a:pt x="154" y="890"/>
                </a:lnTo>
                <a:lnTo>
                  <a:pt x="151" y="898"/>
                </a:lnTo>
                <a:lnTo>
                  <a:pt x="146" y="905"/>
                </a:lnTo>
                <a:lnTo>
                  <a:pt x="143" y="913"/>
                </a:lnTo>
                <a:lnTo>
                  <a:pt x="139" y="920"/>
                </a:lnTo>
                <a:lnTo>
                  <a:pt x="135" y="928"/>
                </a:lnTo>
                <a:lnTo>
                  <a:pt x="131" y="935"/>
                </a:lnTo>
                <a:lnTo>
                  <a:pt x="128" y="943"/>
                </a:lnTo>
                <a:lnTo>
                  <a:pt x="124" y="951"/>
                </a:lnTo>
                <a:lnTo>
                  <a:pt x="119" y="964"/>
                </a:lnTo>
                <a:lnTo>
                  <a:pt x="113" y="978"/>
                </a:lnTo>
                <a:lnTo>
                  <a:pt x="107" y="992"/>
                </a:lnTo>
                <a:lnTo>
                  <a:pt x="101" y="1004"/>
                </a:lnTo>
                <a:lnTo>
                  <a:pt x="95" y="1018"/>
                </a:lnTo>
                <a:lnTo>
                  <a:pt x="90" y="1032"/>
                </a:lnTo>
                <a:lnTo>
                  <a:pt x="85" y="1045"/>
                </a:lnTo>
                <a:lnTo>
                  <a:pt x="79" y="1059"/>
                </a:lnTo>
                <a:lnTo>
                  <a:pt x="75" y="1073"/>
                </a:lnTo>
                <a:lnTo>
                  <a:pt x="70" y="1087"/>
                </a:lnTo>
                <a:lnTo>
                  <a:pt x="64" y="1104"/>
                </a:lnTo>
                <a:lnTo>
                  <a:pt x="58" y="1121"/>
                </a:lnTo>
                <a:lnTo>
                  <a:pt x="54" y="1139"/>
                </a:lnTo>
                <a:lnTo>
                  <a:pt x="48" y="1156"/>
                </a:lnTo>
                <a:lnTo>
                  <a:pt x="43" y="1175"/>
                </a:lnTo>
                <a:lnTo>
                  <a:pt x="39" y="1192"/>
                </a:lnTo>
                <a:lnTo>
                  <a:pt x="34" y="1209"/>
                </a:lnTo>
                <a:lnTo>
                  <a:pt x="29" y="1227"/>
                </a:lnTo>
                <a:lnTo>
                  <a:pt x="24" y="1245"/>
                </a:lnTo>
                <a:lnTo>
                  <a:pt x="19" y="1263"/>
                </a:lnTo>
                <a:lnTo>
                  <a:pt x="18" y="1267"/>
                </a:lnTo>
                <a:lnTo>
                  <a:pt x="17" y="1273"/>
                </a:lnTo>
                <a:lnTo>
                  <a:pt x="16" y="1278"/>
                </a:lnTo>
                <a:lnTo>
                  <a:pt x="14" y="1284"/>
                </a:lnTo>
                <a:lnTo>
                  <a:pt x="13" y="1289"/>
                </a:lnTo>
                <a:lnTo>
                  <a:pt x="12" y="1294"/>
                </a:lnTo>
                <a:lnTo>
                  <a:pt x="11" y="1300"/>
                </a:lnTo>
                <a:lnTo>
                  <a:pt x="10" y="1304"/>
                </a:lnTo>
                <a:lnTo>
                  <a:pt x="9" y="1310"/>
                </a:lnTo>
                <a:lnTo>
                  <a:pt x="7" y="1315"/>
                </a:lnTo>
                <a:lnTo>
                  <a:pt x="6" y="1317"/>
                </a:lnTo>
                <a:lnTo>
                  <a:pt x="6" y="1319"/>
                </a:lnTo>
                <a:lnTo>
                  <a:pt x="5" y="1321"/>
                </a:lnTo>
                <a:lnTo>
                  <a:pt x="5" y="1323"/>
                </a:lnTo>
                <a:lnTo>
                  <a:pt x="5" y="1325"/>
                </a:lnTo>
                <a:lnTo>
                  <a:pt x="4" y="1326"/>
                </a:lnTo>
                <a:lnTo>
                  <a:pt x="4" y="1329"/>
                </a:lnTo>
                <a:lnTo>
                  <a:pt x="4" y="1331"/>
                </a:lnTo>
                <a:lnTo>
                  <a:pt x="3" y="1332"/>
                </a:lnTo>
                <a:lnTo>
                  <a:pt x="3" y="1335"/>
                </a:lnTo>
                <a:lnTo>
                  <a:pt x="3" y="1336"/>
                </a:lnTo>
                <a:lnTo>
                  <a:pt x="2" y="1336"/>
                </a:lnTo>
                <a:lnTo>
                  <a:pt x="2" y="1337"/>
                </a:lnTo>
                <a:lnTo>
                  <a:pt x="2" y="1338"/>
                </a:lnTo>
                <a:lnTo>
                  <a:pt x="0" y="1338"/>
                </a:lnTo>
                <a:lnTo>
                  <a:pt x="0" y="1339"/>
                </a:lnTo>
                <a:lnTo>
                  <a:pt x="0" y="1340"/>
                </a:lnTo>
                <a:lnTo>
                  <a:pt x="2" y="1340"/>
                </a:lnTo>
                <a:lnTo>
                  <a:pt x="2" y="1342"/>
                </a:lnTo>
                <a:lnTo>
                  <a:pt x="3" y="1342"/>
                </a:lnTo>
                <a:lnTo>
                  <a:pt x="4" y="1343"/>
                </a:lnTo>
                <a:lnTo>
                  <a:pt x="5" y="1343"/>
                </a:lnTo>
                <a:lnTo>
                  <a:pt x="6" y="1343"/>
                </a:lnTo>
                <a:lnTo>
                  <a:pt x="7" y="1343"/>
                </a:lnTo>
                <a:lnTo>
                  <a:pt x="9" y="1343"/>
                </a:lnTo>
                <a:lnTo>
                  <a:pt x="10" y="1343"/>
                </a:lnTo>
              </a:path>
            </a:pathLst>
          </a:custGeom>
          <a:solidFill>
            <a:srgbClr val="C0C0C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5"/>
          <p:cNvSpPr>
            <a:spLocks noChangeAspect="1" noChangeArrowheads="1"/>
          </p:cNvSpPr>
          <p:nvPr/>
        </p:nvSpPr>
        <p:spPr bwMode="auto">
          <a:xfrm>
            <a:off x="3200400" y="1524000"/>
            <a:ext cx="3198813" cy="29225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Freeform 6"/>
          <p:cNvSpPr>
            <a:spLocks noChangeAspect="1"/>
          </p:cNvSpPr>
          <p:nvPr/>
        </p:nvSpPr>
        <p:spPr bwMode="auto">
          <a:xfrm>
            <a:off x="3200400" y="1919288"/>
            <a:ext cx="3179763" cy="665162"/>
          </a:xfrm>
          <a:custGeom>
            <a:avLst/>
            <a:gdLst>
              <a:gd name="T0" fmla="*/ 69 w 4001"/>
              <a:gd name="T1" fmla="*/ 600 h 837"/>
              <a:gd name="T2" fmla="*/ 153 w 4001"/>
              <a:gd name="T3" fmla="*/ 632 h 837"/>
              <a:gd name="T4" fmla="*/ 239 w 4001"/>
              <a:gd name="T5" fmla="*/ 663 h 837"/>
              <a:gd name="T6" fmla="*/ 342 w 4001"/>
              <a:gd name="T7" fmla="*/ 698 h 837"/>
              <a:gd name="T8" fmla="*/ 429 w 4001"/>
              <a:gd name="T9" fmla="*/ 725 h 837"/>
              <a:gd name="T10" fmla="*/ 514 w 4001"/>
              <a:gd name="T11" fmla="*/ 749 h 837"/>
              <a:gd name="T12" fmla="*/ 599 w 4001"/>
              <a:gd name="T13" fmla="*/ 771 h 837"/>
              <a:gd name="T14" fmla="*/ 693 w 4001"/>
              <a:gd name="T15" fmla="*/ 796 h 837"/>
              <a:gd name="T16" fmla="*/ 767 w 4001"/>
              <a:gd name="T17" fmla="*/ 814 h 837"/>
              <a:gd name="T18" fmla="*/ 836 w 4001"/>
              <a:gd name="T19" fmla="*/ 828 h 837"/>
              <a:gd name="T20" fmla="*/ 905 w 4001"/>
              <a:gd name="T21" fmla="*/ 836 h 837"/>
              <a:gd name="T22" fmla="*/ 987 w 4001"/>
              <a:gd name="T23" fmla="*/ 836 h 837"/>
              <a:gd name="T24" fmla="*/ 1057 w 4001"/>
              <a:gd name="T25" fmla="*/ 827 h 837"/>
              <a:gd name="T26" fmla="*/ 1132 w 4001"/>
              <a:gd name="T27" fmla="*/ 807 h 837"/>
              <a:gd name="T28" fmla="*/ 1210 w 4001"/>
              <a:gd name="T29" fmla="*/ 778 h 837"/>
              <a:gd name="T30" fmla="*/ 1312 w 4001"/>
              <a:gd name="T31" fmla="*/ 732 h 837"/>
              <a:gd name="T32" fmla="*/ 1402 w 4001"/>
              <a:gd name="T33" fmla="*/ 683 h 837"/>
              <a:gd name="T34" fmla="*/ 1497 w 4001"/>
              <a:gd name="T35" fmla="*/ 629 h 837"/>
              <a:gd name="T36" fmla="*/ 1594 w 4001"/>
              <a:gd name="T37" fmla="*/ 571 h 837"/>
              <a:gd name="T38" fmla="*/ 1709 w 4001"/>
              <a:gd name="T39" fmla="*/ 500 h 837"/>
              <a:gd name="T40" fmla="*/ 1803 w 4001"/>
              <a:gd name="T41" fmla="*/ 442 h 837"/>
              <a:gd name="T42" fmla="*/ 1893 w 4001"/>
              <a:gd name="T43" fmla="*/ 383 h 837"/>
              <a:gd name="T44" fmla="*/ 1996 w 4001"/>
              <a:gd name="T45" fmla="*/ 312 h 837"/>
              <a:gd name="T46" fmla="*/ 2075 w 4001"/>
              <a:gd name="T47" fmla="*/ 253 h 837"/>
              <a:gd name="T48" fmla="*/ 2147 w 4001"/>
              <a:gd name="T49" fmla="*/ 198 h 837"/>
              <a:gd name="T50" fmla="*/ 2215 w 4001"/>
              <a:gd name="T51" fmla="*/ 146 h 837"/>
              <a:gd name="T52" fmla="*/ 2292 w 4001"/>
              <a:gd name="T53" fmla="*/ 92 h 837"/>
              <a:gd name="T54" fmla="*/ 2352 w 4001"/>
              <a:gd name="T55" fmla="*/ 58 h 837"/>
              <a:gd name="T56" fmla="*/ 2411 w 4001"/>
              <a:gd name="T57" fmla="*/ 32 h 837"/>
              <a:gd name="T58" fmla="*/ 2471 w 4001"/>
              <a:gd name="T59" fmla="*/ 14 h 837"/>
              <a:gd name="T60" fmla="*/ 2546 w 4001"/>
              <a:gd name="T61" fmla="*/ 2 h 837"/>
              <a:gd name="T62" fmla="*/ 2614 w 4001"/>
              <a:gd name="T63" fmla="*/ 0 h 837"/>
              <a:gd name="T64" fmla="*/ 2683 w 4001"/>
              <a:gd name="T65" fmla="*/ 4 h 837"/>
              <a:gd name="T66" fmla="*/ 2754 w 4001"/>
              <a:gd name="T67" fmla="*/ 12 h 837"/>
              <a:gd name="T68" fmla="*/ 2838 w 4001"/>
              <a:gd name="T69" fmla="*/ 29 h 837"/>
              <a:gd name="T70" fmla="*/ 2906 w 4001"/>
              <a:gd name="T71" fmla="*/ 45 h 837"/>
              <a:gd name="T72" fmla="*/ 2976 w 4001"/>
              <a:gd name="T73" fmla="*/ 63 h 837"/>
              <a:gd name="T74" fmla="*/ 3043 w 4001"/>
              <a:gd name="T75" fmla="*/ 83 h 837"/>
              <a:gd name="T76" fmla="*/ 3123 w 4001"/>
              <a:gd name="T77" fmla="*/ 110 h 837"/>
              <a:gd name="T78" fmla="*/ 3189 w 4001"/>
              <a:gd name="T79" fmla="*/ 132 h 837"/>
              <a:gd name="T80" fmla="*/ 3253 w 4001"/>
              <a:gd name="T81" fmla="*/ 156 h 837"/>
              <a:gd name="T82" fmla="*/ 3327 w 4001"/>
              <a:gd name="T83" fmla="*/ 188 h 837"/>
              <a:gd name="T84" fmla="*/ 3387 w 4001"/>
              <a:gd name="T85" fmla="*/ 217 h 837"/>
              <a:gd name="T86" fmla="*/ 3446 w 4001"/>
              <a:gd name="T87" fmla="*/ 249 h 837"/>
              <a:gd name="T88" fmla="*/ 3507 w 4001"/>
              <a:gd name="T89" fmla="*/ 283 h 837"/>
              <a:gd name="T90" fmla="*/ 3585 w 4001"/>
              <a:gd name="T91" fmla="*/ 329 h 837"/>
              <a:gd name="T92" fmla="*/ 3654 w 4001"/>
              <a:gd name="T93" fmla="*/ 369 h 837"/>
              <a:gd name="T94" fmla="*/ 3725 w 4001"/>
              <a:gd name="T95" fmla="*/ 409 h 837"/>
              <a:gd name="T96" fmla="*/ 3791 w 4001"/>
              <a:gd name="T97" fmla="*/ 445 h 837"/>
              <a:gd name="T98" fmla="*/ 3861 w 4001"/>
              <a:gd name="T99" fmla="*/ 476 h 837"/>
              <a:gd name="T100" fmla="*/ 3907 w 4001"/>
              <a:gd name="T101" fmla="*/ 492 h 837"/>
              <a:gd name="T102" fmla="*/ 3946 w 4001"/>
              <a:gd name="T103" fmla="*/ 501 h 837"/>
              <a:gd name="T104" fmla="*/ 3981 w 4001"/>
              <a:gd name="T105" fmla="*/ 506 h 83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001"/>
              <a:gd name="T160" fmla="*/ 0 h 837"/>
              <a:gd name="T161" fmla="*/ 4001 w 4001"/>
              <a:gd name="T162" fmla="*/ 837 h 83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001" h="837">
                <a:moveTo>
                  <a:pt x="0" y="574"/>
                </a:moveTo>
                <a:lnTo>
                  <a:pt x="18" y="580"/>
                </a:lnTo>
                <a:lnTo>
                  <a:pt x="34" y="587"/>
                </a:lnTo>
                <a:lnTo>
                  <a:pt x="51" y="594"/>
                </a:lnTo>
                <a:lnTo>
                  <a:pt x="69" y="600"/>
                </a:lnTo>
                <a:lnTo>
                  <a:pt x="85" y="607"/>
                </a:lnTo>
                <a:lnTo>
                  <a:pt x="102" y="613"/>
                </a:lnTo>
                <a:lnTo>
                  <a:pt x="120" y="619"/>
                </a:lnTo>
                <a:lnTo>
                  <a:pt x="136" y="625"/>
                </a:lnTo>
                <a:lnTo>
                  <a:pt x="153" y="632"/>
                </a:lnTo>
                <a:lnTo>
                  <a:pt x="171" y="638"/>
                </a:lnTo>
                <a:lnTo>
                  <a:pt x="188" y="645"/>
                </a:lnTo>
                <a:lnTo>
                  <a:pt x="204" y="651"/>
                </a:lnTo>
                <a:lnTo>
                  <a:pt x="221" y="657"/>
                </a:lnTo>
                <a:lnTo>
                  <a:pt x="239" y="663"/>
                </a:lnTo>
                <a:lnTo>
                  <a:pt x="256" y="669"/>
                </a:lnTo>
                <a:lnTo>
                  <a:pt x="274" y="675"/>
                </a:lnTo>
                <a:lnTo>
                  <a:pt x="291" y="681"/>
                </a:lnTo>
                <a:lnTo>
                  <a:pt x="307" y="687"/>
                </a:lnTo>
                <a:lnTo>
                  <a:pt x="342" y="698"/>
                </a:lnTo>
                <a:lnTo>
                  <a:pt x="359" y="704"/>
                </a:lnTo>
                <a:lnTo>
                  <a:pt x="377" y="709"/>
                </a:lnTo>
                <a:lnTo>
                  <a:pt x="394" y="714"/>
                </a:lnTo>
                <a:lnTo>
                  <a:pt x="411" y="719"/>
                </a:lnTo>
                <a:lnTo>
                  <a:pt x="429" y="725"/>
                </a:lnTo>
                <a:lnTo>
                  <a:pt x="446" y="730"/>
                </a:lnTo>
                <a:lnTo>
                  <a:pt x="463" y="734"/>
                </a:lnTo>
                <a:lnTo>
                  <a:pt x="481" y="740"/>
                </a:lnTo>
                <a:lnTo>
                  <a:pt x="498" y="745"/>
                </a:lnTo>
                <a:lnTo>
                  <a:pt x="514" y="749"/>
                </a:lnTo>
                <a:lnTo>
                  <a:pt x="532" y="754"/>
                </a:lnTo>
                <a:lnTo>
                  <a:pt x="549" y="758"/>
                </a:lnTo>
                <a:lnTo>
                  <a:pt x="565" y="763"/>
                </a:lnTo>
                <a:lnTo>
                  <a:pt x="582" y="767"/>
                </a:lnTo>
                <a:lnTo>
                  <a:pt x="599" y="771"/>
                </a:lnTo>
                <a:lnTo>
                  <a:pt x="615" y="776"/>
                </a:lnTo>
                <a:lnTo>
                  <a:pt x="630" y="779"/>
                </a:lnTo>
                <a:lnTo>
                  <a:pt x="646" y="784"/>
                </a:lnTo>
                <a:lnTo>
                  <a:pt x="678" y="792"/>
                </a:lnTo>
                <a:lnTo>
                  <a:pt x="693" y="796"/>
                </a:lnTo>
                <a:lnTo>
                  <a:pt x="708" y="799"/>
                </a:lnTo>
                <a:lnTo>
                  <a:pt x="723" y="804"/>
                </a:lnTo>
                <a:lnTo>
                  <a:pt x="738" y="807"/>
                </a:lnTo>
                <a:lnTo>
                  <a:pt x="752" y="811"/>
                </a:lnTo>
                <a:lnTo>
                  <a:pt x="767" y="814"/>
                </a:lnTo>
                <a:lnTo>
                  <a:pt x="781" y="816"/>
                </a:lnTo>
                <a:lnTo>
                  <a:pt x="795" y="820"/>
                </a:lnTo>
                <a:lnTo>
                  <a:pt x="808" y="822"/>
                </a:lnTo>
                <a:lnTo>
                  <a:pt x="822" y="826"/>
                </a:lnTo>
                <a:lnTo>
                  <a:pt x="836" y="828"/>
                </a:lnTo>
                <a:lnTo>
                  <a:pt x="850" y="830"/>
                </a:lnTo>
                <a:lnTo>
                  <a:pt x="864" y="831"/>
                </a:lnTo>
                <a:lnTo>
                  <a:pt x="877" y="834"/>
                </a:lnTo>
                <a:lnTo>
                  <a:pt x="891" y="835"/>
                </a:lnTo>
                <a:lnTo>
                  <a:pt x="905" y="836"/>
                </a:lnTo>
                <a:lnTo>
                  <a:pt x="918" y="837"/>
                </a:lnTo>
                <a:lnTo>
                  <a:pt x="931" y="837"/>
                </a:lnTo>
                <a:lnTo>
                  <a:pt x="959" y="837"/>
                </a:lnTo>
                <a:lnTo>
                  <a:pt x="973" y="837"/>
                </a:lnTo>
                <a:lnTo>
                  <a:pt x="987" y="836"/>
                </a:lnTo>
                <a:lnTo>
                  <a:pt x="1001" y="835"/>
                </a:lnTo>
                <a:lnTo>
                  <a:pt x="1015" y="834"/>
                </a:lnTo>
                <a:lnTo>
                  <a:pt x="1028" y="831"/>
                </a:lnTo>
                <a:lnTo>
                  <a:pt x="1042" y="829"/>
                </a:lnTo>
                <a:lnTo>
                  <a:pt x="1057" y="827"/>
                </a:lnTo>
                <a:lnTo>
                  <a:pt x="1071" y="823"/>
                </a:lnTo>
                <a:lnTo>
                  <a:pt x="1086" y="820"/>
                </a:lnTo>
                <a:lnTo>
                  <a:pt x="1101" y="816"/>
                </a:lnTo>
                <a:lnTo>
                  <a:pt x="1116" y="812"/>
                </a:lnTo>
                <a:lnTo>
                  <a:pt x="1132" y="807"/>
                </a:lnTo>
                <a:lnTo>
                  <a:pt x="1147" y="803"/>
                </a:lnTo>
                <a:lnTo>
                  <a:pt x="1162" y="797"/>
                </a:lnTo>
                <a:lnTo>
                  <a:pt x="1178" y="791"/>
                </a:lnTo>
                <a:lnTo>
                  <a:pt x="1194" y="785"/>
                </a:lnTo>
                <a:lnTo>
                  <a:pt x="1210" y="778"/>
                </a:lnTo>
                <a:lnTo>
                  <a:pt x="1226" y="772"/>
                </a:lnTo>
                <a:lnTo>
                  <a:pt x="1260" y="757"/>
                </a:lnTo>
                <a:lnTo>
                  <a:pt x="1276" y="749"/>
                </a:lnTo>
                <a:lnTo>
                  <a:pt x="1294" y="740"/>
                </a:lnTo>
                <a:lnTo>
                  <a:pt x="1312" y="732"/>
                </a:lnTo>
                <a:lnTo>
                  <a:pt x="1330" y="723"/>
                </a:lnTo>
                <a:lnTo>
                  <a:pt x="1348" y="713"/>
                </a:lnTo>
                <a:lnTo>
                  <a:pt x="1365" y="704"/>
                </a:lnTo>
                <a:lnTo>
                  <a:pt x="1384" y="694"/>
                </a:lnTo>
                <a:lnTo>
                  <a:pt x="1402" y="683"/>
                </a:lnTo>
                <a:lnTo>
                  <a:pt x="1421" y="673"/>
                </a:lnTo>
                <a:lnTo>
                  <a:pt x="1441" y="662"/>
                </a:lnTo>
                <a:lnTo>
                  <a:pt x="1459" y="651"/>
                </a:lnTo>
                <a:lnTo>
                  <a:pt x="1478" y="640"/>
                </a:lnTo>
                <a:lnTo>
                  <a:pt x="1497" y="629"/>
                </a:lnTo>
                <a:lnTo>
                  <a:pt x="1516" y="617"/>
                </a:lnTo>
                <a:lnTo>
                  <a:pt x="1536" y="606"/>
                </a:lnTo>
                <a:lnTo>
                  <a:pt x="1555" y="594"/>
                </a:lnTo>
                <a:lnTo>
                  <a:pt x="1574" y="582"/>
                </a:lnTo>
                <a:lnTo>
                  <a:pt x="1594" y="571"/>
                </a:lnTo>
                <a:lnTo>
                  <a:pt x="1632" y="548"/>
                </a:lnTo>
                <a:lnTo>
                  <a:pt x="1651" y="536"/>
                </a:lnTo>
                <a:lnTo>
                  <a:pt x="1671" y="524"/>
                </a:lnTo>
                <a:lnTo>
                  <a:pt x="1690" y="513"/>
                </a:lnTo>
                <a:lnTo>
                  <a:pt x="1709" y="500"/>
                </a:lnTo>
                <a:lnTo>
                  <a:pt x="1728" y="489"/>
                </a:lnTo>
                <a:lnTo>
                  <a:pt x="1746" y="477"/>
                </a:lnTo>
                <a:lnTo>
                  <a:pt x="1766" y="465"/>
                </a:lnTo>
                <a:lnTo>
                  <a:pt x="1785" y="454"/>
                </a:lnTo>
                <a:lnTo>
                  <a:pt x="1803" y="442"/>
                </a:lnTo>
                <a:lnTo>
                  <a:pt x="1822" y="429"/>
                </a:lnTo>
                <a:lnTo>
                  <a:pt x="1840" y="418"/>
                </a:lnTo>
                <a:lnTo>
                  <a:pt x="1857" y="406"/>
                </a:lnTo>
                <a:lnTo>
                  <a:pt x="1876" y="395"/>
                </a:lnTo>
                <a:lnTo>
                  <a:pt x="1893" y="383"/>
                </a:lnTo>
                <a:lnTo>
                  <a:pt x="1911" y="372"/>
                </a:lnTo>
                <a:lnTo>
                  <a:pt x="1928" y="359"/>
                </a:lnTo>
                <a:lnTo>
                  <a:pt x="1945" y="347"/>
                </a:lnTo>
                <a:lnTo>
                  <a:pt x="1963" y="336"/>
                </a:lnTo>
                <a:lnTo>
                  <a:pt x="1996" y="312"/>
                </a:lnTo>
                <a:lnTo>
                  <a:pt x="2013" y="301"/>
                </a:lnTo>
                <a:lnTo>
                  <a:pt x="2028" y="288"/>
                </a:lnTo>
                <a:lnTo>
                  <a:pt x="2044" y="277"/>
                </a:lnTo>
                <a:lnTo>
                  <a:pt x="2059" y="265"/>
                </a:lnTo>
                <a:lnTo>
                  <a:pt x="2075" y="253"/>
                </a:lnTo>
                <a:lnTo>
                  <a:pt x="2089" y="242"/>
                </a:lnTo>
                <a:lnTo>
                  <a:pt x="2104" y="231"/>
                </a:lnTo>
                <a:lnTo>
                  <a:pt x="2119" y="220"/>
                </a:lnTo>
                <a:lnTo>
                  <a:pt x="2133" y="208"/>
                </a:lnTo>
                <a:lnTo>
                  <a:pt x="2147" y="198"/>
                </a:lnTo>
                <a:lnTo>
                  <a:pt x="2161" y="186"/>
                </a:lnTo>
                <a:lnTo>
                  <a:pt x="2175" y="176"/>
                </a:lnTo>
                <a:lnTo>
                  <a:pt x="2189" y="165"/>
                </a:lnTo>
                <a:lnTo>
                  <a:pt x="2203" y="156"/>
                </a:lnTo>
                <a:lnTo>
                  <a:pt x="2215" y="146"/>
                </a:lnTo>
                <a:lnTo>
                  <a:pt x="2228" y="136"/>
                </a:lnTo>
                <a:lnTo>
                  <a:pt x="2242" y="127"/>
                </a:lnTo>
                <a:lnTo>
                  <a:pt x="2255" y="118"/>
                </a:lnTo>
                <a:lnTo>
                  <a:pt x="2279" y="100"/>
                </a:lnTo>
                <a:lnTo>
                  <a:pt x="2292" y="92"/>
                </a:lnTo>
                <a:lnTo>
                  <a:pt x="2304" y="85"/>
                </a:lnTo>
                <a:lnTo>
                  <a:pt x="2316" y="77"/>
                </a:lnTo>
                <a:lnTo>
                  <a:pt x="2328" y="70"/>
                </a:lnTo>
                <a:lnTo>
                  <a:pt x="2340" y="65"/>
                </a:lnTo>
                <a:lnTo>
                  <a:pt x="2352" y="58"/>
                </a:lnTo>
                <a:lnTo>
                  <a:pt x="2363" y="52"/>
                </a:lnTo>
                <a:lnTo>
                  <a:pt x="2376" y="46"/>
                </a:lnTo>
                <a:lnTo>
                  <a:pt x="2388" y="41"/>
                </a:lnTo>
                <a:lnTo>
                  <a:pt x="2399" y="37"/>
                </a:lnTo>
                <a:lnTo>
                  <a:pt x="2411" y="32"/>
                </a:lnTo>
                <a:lnTo>
                  <a:pt x="2424" y="27"/>
                </a:lnTo>
                <a:lnTo>
                  <a:pt x="2435" y="24"/>
                </a:lnTo>
                <a:lnTo>
                  <a:pt x="2447" y="20"/>
                </a:lnTo>
                <a:lnTo>
                  <a:pt x="2460" y="17"/>
                </a:lnTo>
                <a:lnTo>
                  <a:pt x="2471" y="14"/>
                </a:lnTo>
                <a:lnTo>
                  <a:pt x="2484" y="11"/>
                </a:lnTo>
                <a:lnTo>
                  <a:pt x="2495" y="9"/>
                </a:lnTo>
                <a:lnTo>
                  <a:pt x="2521" y="4"/>
                </a:lnTo>
                <a:lnTo>
                  <a:pt x="2534" y="3"/>
                </a:lnTo>
                <a:lnTo>
                  <a:pt x="2546" y="2"/>
                </a:lnTo>
                <a:lnTo>
                  <a:pt x="2560" y="1"/>
                </a:lnTo>
                <a:lnTo>
                  <a:pt x="2573" y="1"/>
                </a:lnTo>
                <a:lnTo>
                  <a:pt x="2587" y="0"/>
                </a:lnTo>
                <a:lnTo>
                  <a:pt x="2600" y="0"/>
                </a:lnTo>
                <a:lnTo>
                  <a:pt x="2614" y="0"/>
                </a:lnTo>
                <a:lnTo>
                  <a:pt x="2627" y="1"/>
                </a:lnTo>
                <a:lnTo>
                  <a:pt x="2641" y="1"/>
                </a:lnTo>
                <a:lnTo>
                  <a:pt x="2655" y="2"/>
                </a:lnTo>
                <a:lnTo>
                  <a:pt x="2669" y="3"/>
                </a:lnTo>
                <a:lnTo>
                  <a:pt x="2683" y="4"/>
                </a:lnTo>
                <a:lnTo>
                  <a:pt x="2697" y="5"/>
                </a:lnTo>
                <a:lnTo>
                  <a:pt x="2711" y="7"/>
                </a:lnTo>
                <a:lnTo>
                  <a:pt x="2725" y="9"/>
                </a:lnTo>
                <a:lnTo>
                  <a:pt x="2740" y="11"/>
                </a:lnTo>
                <a:lnTo>
                  <a:pt x="2754" y="12"/>
                </a:lnTo>
                <a:lnTo>
                  <a:pt x="2768" y="15"/>
                </a:lnTo>
                <a:lnTo>
                  <a:pt x="2795" y="20"/>
                </a:lnTo>
                <a:lnTo>
                  <a:pt x="2809" y="23"/>
                </a:lnTo>
                <a:lnTo>
                  <a:pt x="2823" y="25"/>
                </a:lnTo>
                <a:lnTo>
                  <a:pt x="2838" y="29"/>
                </a:lnTo>
                <a:lnTo>
                  <a:pt x="2852" y="32"/>
                </a:lnTo>
                <a:lnTo>
                  <a:pt x="2866" y="34"/>
                </a:lnTo>
                <a:lnTo>
                  <a:pt x="2880" y="38"/>
                </a:lnTo>
                <a:lnTo>
                  <a:pt x="2894" y="41"/>
                </a:lnTo>
                <a:lnTo>
                  <a:pt x="2906" y="45"/>
                </a:lnTo>
                <a:lnTo>
                  <a:pt x="2920" y="48"/>
                </a:lnTo>
                <a:lnTo>
                  <a:pt x="2934" y="52"/>
                </a:lnTo>
                <a:lnTo>
                  <a:pt x="2948" y="55"/>
                </a:lnTo>
                <a:lnTo>
                  <a:pt x="2962" y="60"/>
                </a:lnTo>
                <a:lnTo>
                  <a:pt x="2976" y="63"/>
                </a:lnTo>
                <a:lnTo>
                  <a:pt x="2989" y="67"/>
                </a:lnTo>
                <a:lnTo>
                  <a:pt x="3003" y="71"/>
                </a:lnTo>
                <a:lnTo>
                  <a:pt x="3016" y="75"/>
                </a:lnTo>
                <a:lnTo>
                  <a:pt x="3030" y="80"/>
                </a:lnTo>
                <a:lnTo>
                  <a:pt x="3043" y="83"/>
                </a:lnTo>
                <a:lnTo>
                  <a:pt x="3070" y="92"/>
                </a:lnTo>
                <a:lnTo>
                  <a:pt x="3084" y="96"/>
                </a:lnTo>
                <a:lnTo>
                  <a:pt x="3096" y="100"/>
                </a:lnTo>
                <a:lnTo>
                  <a:pt x="3110" y="105"/>
                </a:lnTo>
                <a:lnTo>
                  <a:pt x="3123" y="110"/>
                </a:lnTo>
                <a:lnTo>
                  <a:pt x="3137" y="113"/>
                </a:lnTo>
                <a:lnTo>
                  <a:pt x="3150" y="118"/>
                </a:lnTo>
                <a:lnTo>
                  <a:pt x="3164" y="122"/>
                </a:lnTo>
                <a:lnTo>
                  <a:pt x="3176" y="127"/>
                </a:lnTo>
                <a:lnTo>
                  <a:pt x="3189" y="132"/>
                </a:lnTo>
                <a:lnTo>
                  <a:pt x="3202" y="136"/>
                </a:lnTo>
                <a:lnTo>
                  <a:pt x="3214" y="141"/>
                </a:lnTo>
                <a:lnTo>
                  <a:pt x="3227" y="147"/>
                </a:lnTo>
                <a:lnTo>
                  <a:pt x="3240" y="151"/>
                </a:lnTo>
                <a:lnTo>
                  <a:pt x="3253" y="156"/>
                </a:lnTo>
                <a:lnTo>
                  <a:pt x="3265" y="162"/>
                </a:lnTo>
                <a:lnTo>
                  <a:pt x="3278" y="166"/>
                </a:lnTo>
                <a:lnTo>
                  <a:pt x="3291" y="171"/>
                </a:lnTo>
                <a:lnTo>
                  <a:pt x="3302" y="177"/>
                </a:lnTo>
                <a:lnTo>
                  <a:pt x="3327" y="188"/>
                </a:lnTo>
                <a:lnTo>
                  <a:pt x="3340" y="193"/>
                </a:lnTo>
                <a:lnTo>
                  <a:pt x="3351" y="199"/>
                </a:lnTo>
                <a:lnTo>
                  <a:pt x="3363" y="205"/>
                </a:lnTo>
                <a:lnTo>
                  <a:pt x="3375" y="210"/>
                </a:lnTo>
                <a:lnTo>
                  <a:pt x="3387" y="217"/>
                </a:lnTo>
                <a:lnTo>
                  <a:pt x="3399" y="223"/>
                </a:lnTo>
                <a:lnTo>
                  <a:pt x="3410" y="229"/>
                </a:lnTo>
                <a:lnTo>
                  <a:pt x="3422" y="236"/>
                </a:lnTo>
                <a:lnTo>
                  <a:pt x="3434" y="242"/>
                </a:lnTo>
                <a:lnTo>
                  <a:pt x="3446" y="249"/>
                </a:lnTo>
                <a:lnTo>
                  <a:pt x="3458" y="256"/>
                </a:lnTo>
                <a:lnTo>
                  <a:pt x="3470" y="263"/>
                </a:lnTo>
                <a:lnTo>
                  <a:pt x="3482" y="270"/>
                </a:lnTo>
                <a:lnTo>
                  <a:pt x="3495" y="277"/>
                </a:lnTo>
                <a:lnTo>
                  <a:pt x="3507" y="283"/>
                </a:lnTo>
                <a:lnTo>
                  <a:pt x="3519" y="290"/>
                </a:lnTo>
                <a:lnTo>
                  <a:pt x="3532" y="297"/>
                </a:lnTo>
                <a:lnTo>
                  <a:pt x="3544" y="305"/>
                </a:lnTo>
                <a:lnTo>
                  <a:pt x="3571" y="321"/>
                </a:lnTo>
                <a:lnTo>
                  <a:pt x="3585" y="329"/>
                </a:lnTo>
                <a:lnTo>
                  <a:pt x="3599" y="337"/>
                </a:lnTo>
                <a:lnTo>
                  <a:pt x="3613" y="345"/>
                </a:lnTo>
                <a:lnTo>
                  <a:pt x="3627" y="353"/>
                </a:lnTo>
                <a:lnTo>
                  <a:pt x="3641" y="361"/>
                </a:lnTo>
                <a:lnTo>
                  <a:pt x="3654" y="369"/>
                </a:lnTo>
                <a:lnTo>
                  <a:pt x="3668" y="377"/>
                </a:lnTo>
                <a:lnTo>
                  <a:pt x="3683" y="385"/>
                </a:lnTo>
                <a:lnTo>
                  <a:pt x="3697" y="394"/>
                </a:lnTo>
                <a:lnTo>
                  <a:pt x="3711" y="402"/>
                </a:lnTo>
                <a:lnTo>
                  <a:pt x="3725" y="409"/>
                </a:lnTo>
                <a:lnTo>
                  <a:pt x="3739" y="417"/>
                </a:lnTo>
                <a:lnTo>
                  <a:pt x="3753" y="424"/>
                </a:lnTo>
                <a:lnTo>
                  <a:pt x="3766" y="431"/>
                </a:lnTo>
                <a:lnTo>
                  <a:pt x="3778" y="438"/>
                </a:lnTo>
                <a:lnTo>
                  <a:pt x="3791" y="445"/>
                </a:lnTo>
                <a:lnTo>
                  <a:pt x="3804" y="450"/>
                </a:lnTo>
                <a:lnTo>
                  <a:pt x="3817" y="456"/>
                </a:lnTo>
                <a:lnTo>
                  <a:pt x="3840" y="467"/>
                </a:lnTo>
                <a:lnTo>
                  <a:pt x="3850" y="471"/>
                </a:lnTo>
                <a:lnTo>
                  <a:pt x="3861" y="476"/>
                </a:lnTo>
                <a:lnTo>
                  <a:pt x="3871" y="480"/>
                </a:lnTo>
                <a:lnTo>
                  <a:pt x="3880" y="484"/>
                </a:lnTo>
                <a:lnTo>
                  <a:pt x="3889" y="486"/>
                </a:lnTo>
                <a:lnTo>
                  <a:pt x="3899" y="490"/>
                </a:lnTo>
                <a:lnTo>
                  <a:pt x="3907" y="492"/>
                </a:lnTo>
                <a:lnTo>
                  <a:pt x="3915" y="494"/>
                </a:lnTo>
                <a:lnTo>
                  <a:pt x="3923" y="497"/>
                </a:lnTo>
                <a:lnTo>
                  <a:pt x="3931" y="498"/>
                </a:lnTo>
                <a:lnTo>
                  <a:pt x="3939" y="500"/>
                </a:lnTo>
                <a:lnTo>
                  <a:pt x="3946" y="501"/>
                </a:lnTo>
                <a:lnTo>
                  <a:pt x="3953" y="502"/>
                </a:lnTo>
                <a:lnTo>
                  <a:pt x="3960" y="504"/>
                </a:lnTo>
                <a:lnTo>
                  <a:pt x="3967" y="505"/>
                </a:lnTo>
                <a:lnTo>
                  <a:pt x="3974" y="506"/>
                </a:lnTo>
                <a:lnTo>
                  <a:pt x="3981" y="506"/>
                </a:lnTo>
                <a:lnTo>
                  <a:pt x="3988" y="507"/>
                </a:lnTo>
                <a:lnTo>
                  <a:pt x="4001" y="50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Freeform 7"/>
          <p:cNvSpPr>
            <a:spLocks noChangeAspect="1"/>
          </p:cNvSpPr>
          <p:nvPr/>
        </p:nvSpPr>
        <p:spPr bwMode="auto">
          <a:xfrm>
            <a:off x="3200400" y="3786188"/>
            <a:ext cx="3198813" cy="504825"/>
          </a:xfrm>
          <a:custGeom>
            <a:avLst/>
            <a:gdLst>
              <a:gd name="T0" fmla="*/ 45 w 4027"/>
              <a:gd name="T1" fmla="*/ 334 h 635"/>
              <a:gd name="T2" fmla="*/ 106 w 4027"/>
              <a:gd name="T3" fmla="*/ 355 h 635"/>
              <a:gd name="T4" fmla="*/ 166 w 4027"/>
              <a:gd name="T5" fmla="*/ 376 h 635"/>
              <a:gd name="T6" fmla="*/ 226 w 4027"/>
              <a:gd name="T7" fmla="*/ 398 h 635"/>
              <a:gd name="T8" fmla="*/ 303 w 4027"/>
              <a:gd name="T9" fmla="*/ 427 h 635"/>
              <a:gd name="T10" fmla="*/ 365 w 4027"/>
              <a:gd name="T11" fmla="*/ 451 h 635"/>
              <a:gd name="T12" fmla="*/ 426 w 4027"/>
              <a:gd name="T13" fmla="*/ 475 h 635"/>
              <a:gd name="T14" fmla="*/ 489 w 4027"/>
              <a:gd name="T15" fmla="*/ 500 h 635"/>
              <a:gd name="T16" fmla="*/ 550 w 4027"/>
              <a:gd name="T17" fmla="*/ 523 h 635"/>
              <a:gd name="T18" fmla="*/ 628 w 4027"/>
              <a:gd name="T19" fmla="*/ 549 h 635"/>
              <a:gd name="T20" fmla="*/ 688 w 4027"/>
              <a:gd name="T21" fmla="*/ 569 h 635"/>
              <a:gd name="T22" fmla="*/ 748 w 4027"/>
              <a:gd name="T23" fmla="*/ 586 h 635"/>
              <a:gd name="T24" fmla="*/ 805 w 4027"/>
              <a:gd name="T25" fmla="*/ 602 h 635"/>
              <a:gd name="T26" fmla="*/ 858 w 4027"/>
              <a:gd name="T27" fmla="*/ 613 h 635"/>
              <a:gd name="T28" fmla="*/ 920 w 4027"/>
              <a:gd name="T29" fmla="*/ 625 h 635"/>
              <a:gd name="T30" fmla="*/ 965 w 4027"/>
              <a:gd name="T31" fmla="*/ 632 h 635"/>
              <a:gd name="T32" fmla="*/ 1008 w 4027"/>
              <a:gd name="T33" fmla="*/ 634 h 635"/>
              <a:gd name="T34" fmla="*/ 1053 w 4027"/>
              <a:gd name="T35" fmla="*/ 634 h 635"/>
              <a:gd name="T36" fmla="*/ 1103 w 4027"/>
              <a:gd name="T37" fmla="*/ 629 h 635"/>
              <a:gd name="T38" fmla="*/ 1172 w 4027"/>
              <a:gd name="T39" fmla="*/ 617 h 635"/>
              <a:gd name="T40" fmla="*/ 1236 w 4027"/>
              <a:gd name="T41" fmla="*/ 602 h 635"/>
              <a:gd name="T42" fmla="*/ 1308 w 4027"/>
              <a:gd name="T43" fmla="*/ 580 h 635"/>
              <a:gd name="T44" fmla="*/ 1386 w 4027"/>
              <a:gd name="T45" fmla="*/ 551 h 635"/>
              <a:gd name="T46" fmla="*/ 1495 w 4027"/>
              <a:gd name="T47" fmla="*/ 503 h 635"/>
              <a:gd name="T48" fmla="*/ 1590 w 4027"/>
              <a:gd name="T49" fmla="*/ 456 h 635"/>
              <a:gd name="T50" fmla="*/ 1690 w 4027"/>
              <a:gd name="T51" fmla="*/ 403 h 635"/>
              <a:gd name="T52" fmla="*/ 1790 w 4027"/>
              <a:gd name="T53" fmla="*/ 348 h 635"/>
              <a:gd name="T54" fmla="*/ 1891 w 4027"/>
              <a:gd name="T55" fmla="*/ 295 h 635"/>
              <a:gd name="T56" fmla="*/ 2013 w 4027"/>
              <a:gd name="T57" fmla="*/ 232 h 635"/>
              <a:gd name="T58" fmla="*/ 2104 w 4027"/>
              <a:gd name="T59" fmla="*/ 190 h 635"/>
              <a:gd name="T60" fmla="*/ 2191 w 4027"/>
              <a:gd name="T61" fmla="*/ 154 h 635"/>
              <a:gd name="T62" fmla="*/ 2272 w 4027"/>
              <a:gd name="T63" fmla="*/ 124 h 635"/>
              <a:gd name="T64" fmla="*/ 2350 w 4027"/>
              <a:gd name="T65" fmla="*/ 99 h 635"/>
              <a:gd name="T66" fmla="*/ 2442 w 4027"/>
              <a:gd name="T67" fmla="*/ 72 h 635"/>
              <a:gd name="T68" fmla="*/ 2512 w 4027"/>
              <a:gd name="T69" fmla="*/ 55 h 635"/>
              <a:gd name="T70" fmla="*/ 2579 w 4027"/>
              <a:gd name="T71" fmla="*/ 40 h 635"/>
              <a:gd name="T72" fmla="*/ 2642 w 4027"/>
              <a:gd name="T73" fmla="*/ 27 h 635"/>
              <a:gd name="T74" fmla="*/ 2704 w 4027"/>
              <a:gd name="T75" fmla="*/ 16 h 635"/>
              <a:gd name="T76" fmla="*/ 2774 w 4027"/>
              <a:gd name="T77" fmla="*/ 7 h 635"/>
              <a:gd name="T78" fmla="*/ 2830 w 4027"/>
              <a:gd name="T79" fmla="*/ 3 h 635"/>
              <a:gd name="T80" fmla="*/ 2884 w 4027"/>
              <a:gd name="T81" fmla="*/ 0 h 635"/>
              <a:gd name="T82" fmla="*/ 2941 w 4027"/>
              <a:gd name="T83" fmla="*/ 3 h 635"/>
              <a:gd name="T84" fmla="*/ 3015 w 4027"/>
              <a:gd name="T85" fmla="*/ 11 h 635"/>
              <a:gd name="T86" fmla="*/ 3081 w 4027"/>
              <a:gd name="T87" fmla="*/ 22 h 635"/>
              <a:gd name="T88" fmla="*/ 3151 w 4027"/>
              <a:gd name="T89" fmla="*/ 37 h 635"/>
              <a:gd name="T90" fmla="*/ 3224 w 4027"/>
              <a:gd name="T91" fmla="*/ 56 h 635"/>
              <a:gd name="T92" fmla="*/ 3299 w 4027"/>
              <a:gd name="T93" fmla="*/ 77 h 635"/>
              <a:gd name="T94" fmla="*/ 3395 w 4027"/>
              <a:gd name="T95" fmla="*/ 106 h 635"/>
              <a:gd name="T96" fmla="*/ 3471 w 4027"/>
              <a:gd name="T97" fmla="*/ 130 h 635"/>
              <a:gd name="T98" fmla="*/ 3548 w 4027"/>
              <a:gd name="T99" fmla="*/ 154 h 635"/>
              <a:gd name="T100" fmla="*/ 3622 w 4027"/>
              <a:gd name="T101" fmla="*/ 180 h 635"/>
              <a:gd name="T102" fmla="*/ 3693 w 4027"/>
              <a:gd name="T103" fmla="*/ 204 h 635"/>
              <a:gd name="T104" fmla="*/ 3776 w 4027"/>
              <a:gd name="T105" fmla="*/ 233 h 635"/>
              <a:gd name="T106" fmla="*/ 3836 w 4027"/>
              <a:gd name="T107" fmla="*/ 256 h 635"/>
              <a:gd name="T108" fmla="*/ 3893 w 4027"/>
              <a:gd name="T109" fmla="*/ 278 h 635"/>
              <a:gd name="T110" fmla="*/ 3947 w 4027"/>
              <a:gd name="T111" fmla="*/ 299 h 635"/>
              <a:gd name="T112" fmla="*/ 4001 w 4027"/>
              <a:gd name="T113" fmla="*/ 320 h 6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27"/>
              <a:gd name="T172" fmla="*/ 0 h 635"/>
              <a:gd name="T173" fmla="*/ 4027 w 4027"/>
              <a:gd name="T174" fmla="*/ 635 h 6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27" h="635">
                <a:moveTo>
                  <a:pt x="0" y="318"/>
                </a:moveTo>
                <a:lnTo>
                  <a:pt x="15" y="323"/>
                </a:lnTo>
                <a:lnTo>
                  <a:pt x="30" y="328"/>
                </a:lnTo>
                <a:lnTo>
                  <a:pt x="45" y="334"/>
                </a:lnTo>
                <a:lnTo>
                  <a:pt x="61" y="339"/>
                </a:lnTo>
                <a:lnTo>
                  <a:pt x="76" y="344"/>
                </a:lnTo>
                <a:lnTo>
                  <a:pt x="91" y="349"/>
                </a:lnTo>
                <a:lnTo>
                  <a:pt x="106" y="355"/>
                </a:lnTo>
                <a:lnTo>
                  <a:pt x="121" y="361"/>
                </a:lnTo>
                <a:lnTo>
                  <a:pt x="136" y="365"/>
                </a:lnTo>
                <a:lnTo>
                  <a:pt x="151" y="371"/>
                </a:lnTo>
                <a:lnTo>
                  <a:pt x="166" y="376"/>
                </a:lnTo>
                <a:lnTo>
                  <a:pt x="181" y="381"/>
                </a:lnTo>
                <a:lnTo>
                  <a:pt x="196" y="387"/>
                </a:lnTo>
                <a:lnTo>
                  <a:pt x="211" y="393"/>
                </a:lnTo>
                <a:lnTo>
                  <a:pt x="226" y="398"/>
                </a:lnTo>
                <a:lnTo>
                  <a:pt x="242" y="403"/>
                </a:lnTo>
                <a:lnTo>
                  <a:pt x="257" y="409"/>
                </a:lnTo>
                <a:lnTo>
                  <a:pt x="272" y="415"/>
                </a:lnTo>
                <a:lnTo>
                  <a:pt x="303" y="427"/>
                </a:lnTo>
                <a:lnTo>
                  <a:pt x="319" y="432"/>
                </a:lnTo>
                <a:lnTo>
                  <a:pt x="334" y="439"/>
                </a:lnTo>
                <a:lnTo>
                  <a:pt x="349" y="445"/>
                </a:lnTo>
                <a:lnTo>
                  <a:pt x="365" y="451"/>
                </a:lnTo>
                <a:lnTo>
                  <a:pt x="380" y="457"/>
                </a:lnTo>
                <a:lnTo>
                  <a:pt x="395" y="463"/>
                </a:lnTo>
                <a:lnTo>
                  <a:pt x="411" y="469"/>
                </a:lnTo>
                <a:lnTo>
                  <a:pt x="426" y="475"/>
                </a:lnTo>
                <a:lnTo>
                  <a:pt x="443" y="481"/>
                </a:lnTo>
                <a:lnTo>
                  <a:pt x="458" y="487"/>
                </a:lnTo>
                <a:lnTo>
                  <a:pt x="473" y="494"/>
                </a:lnTo>
                <a:lnTo>
                  <a:pt x="489" y="500"/>
                </a:lnTo>
                <a:lnTo>
                  <a:pt x="504" y="505"/>
                </a:lnTo>
                <a:lnTo>
                  <a:pt x="520" y="511"/>
                </a:lnTo>
                <a:lnTo>
                  <a:pt x="535" y="517"/>
                </a:lnTo>
                <a:lnTo>
                  <a:pt x="550" y="523"/>
                </a:lnTo>
                <a:lnTo>
                  <a:pt x="567" y="529"/>
                </a:lnTo>
                <a:lnTo>
                  <a:pt x="582" y="534"/>
                </a:lnTo>
                <a:lnTo>
                  <a:pt x="613" y="545"/>
                </a:lnTo>
                <a:lnTo>
                  <a:pt x="628" y="549"/>
                </a:lnTo>
                <a:lnTo>
                  <a:pt x="643" y="555"/>
                </a:lnTo>
                <a:lnTo>
                  <a:pt x="658" y="560"/>
                </a:lnTo>
                <a:lnTo>
                  <a:pt x="673" y="564"/>
                </a:lnTo>
                <a:lnTo>
                  <a:pt x="688" y="569"/>
                </a:lnTo>
                <a:lnTo>
                  <a:pt x="703" y="574"/>
                </a:lnTo>
                <a:lnTo>
                  <a:pt x="718" y="578"/>
                </a:lnTo>
                <a:lnTo>
                  <a:pt x="733" y="582"/>
                </a:lnTo>
                <a:lnTo>
                  <a:pt x="748" y="586"/>
                </a:lnTo>
                <a:lnTo>
                  <a:pt x="762" y="590"/>
                </a:lnTo>
                <a:lnTo>
                  <a:pt x="776" y="593"/>
                </a:lnTo>
                <a:lnTo>
                  <a:pt x="791" y="598"/>
                </a:lnTo>
                <a:lnTo>
                  <a:pt x="805" y="602"/>
                </a:lnTo>
                <a:lnTo>
                  <a:pt x="818" y="604"/>
                </a:lnTo>
                <a:lnTo>
                  <a:pt x="832" y="607"/>
                </a:lnTo>
                <a:lnTo>
                  <a:pt x="846" y="611"/>
                </a:lnTo>
                <a:lnTo>
                  <a:pt x="858" y="613"/>
                </a:lnTo>
                <a:lnTo>
                  <a:pt x="871" y="617"/>
                </a:lnTo>
                <a:lnTo>
                  <a:pt x="895" y="621"/>
                </a:lnTo>
                <a:lnTo>
                  <a:pt x="908" y="624"/>
                </a:lnTo>
                <a:lnTo>
                  <a:pt x="920" y="625"/>
                </a:lnTo>
                <a:lnTo>
                  <a:pt x="931" y="627"/>
                </a:lnTo>
                <a:lnTo>
                  <a:pt x="942" y="628"/>
                </a:lnTo>
                <a:lnTo>
                  <a:pt x="953" y="631"/>
                </a:lnTo>
                <a:lnTo>
                  <a:pt x="965" y="632"/>
                </a:lnTo>
                <a:lnTo>
                  <a:pt x="975" y="633"/>
                </a:lnTo>
                <a:lnTo>
                  <a:pt x="987" y="634"/>
                </a:lnTo>
                <a:lnTo>
                  <a:pt x="997" y="634"/>
                </a:lnTo>
                <a:lnTo>
                  <a:pt x="1008" y="634"/>
                </a:lnTo>
                <a:lnTo>
                  <a:pt x="1019" y="635"/>
                </a:lnTo>
                <a:lnTo>
                  <a:pt x="1031" y="635"/>
                </a:lnTo>
                <a:lnTo>
                  <a:pt x="1042" y="634"/>
                </a:lnTo>
                <a:lnTo>
                  <a:pt x="1053" y="634"/>
                </a:lnTo>
                <a:lnTo>
                  <a:pt x="1066" y="633"/>
                </a:lnTo>
                <a:lnTo>
                  <a:pt x="1077" y="632"/>
                </a:lnTo>
                <a:lnTo>
                  <a:pt x="1090" y="631"/>
                </a:lnTo>
                <a:lnTo>
                  <a:pt x="1103" y="629"/>
                </a:lnTo>
                <a:lnTo>
                  <a:pt x="1129" y="625"/>
                </a:lnTo>
                <a:lnTo>
                  <a:pt x="1143" y="622"/>
                </a:lnTo>
                <a:lnTo>
                  <a:pt x="1157" y="620"/>
                </a:lnTo>
                <a:lnTo>
                  <a:pt x="1172" y="617"/>
                </a:lnTo>
                <a:lnTo>
                  <a:pt x="1187" y="613"/>
                </a:lnTo>
                <a:lnTo>
                  <a:pt x="1203" y="610"/>
                </a:lnTo>
                <a:lnTo>
                  <a:pt x="1220" y="606"/>
                </a:lnTo>
                <a:lnTo>
                  <a:pt x="1236" y="602"/>
                </a:lnTo>
                <a:lnTo>
                  <a:pt x="1253" y="597"/>
                </a:lnTo>
                <a:lnTo>
                  <a:pt x="1270" y="591"/>
                </a:lnTo>
                <a:lnTo>
                  <a:pt x="1289" y="585"/>
                </a:lnTo>
                <a:lnTo>
                  <a:pt x="1308" y="580"/>
                </a:lnTo>
                <a:lnTo>
                  <a:pt x="1326" y="573"/>
                </a:lnTo>
                <a:lnTo>
                  <a:pt x="1346" y="566"/>
                </a:lnTo>
                <a:lnTo>
                  <a:pt x="1365" y="559"/>
                </a:lnTo>
                <a:lnTo>
                  <a:pt x="1386" y="551"/>
                </a:lnTo>
                <a:lnTo>
                  <a:pt x="1407" y="542"/>
                </a:lnTo>
                <a:lnTo>
                  <a:pt x="1428" y="533"/>
                </a:lnTo>
                <a:lnTo>
                  <a:pt x="1450" y="524"/>
                </a:lnTo>
                <a:lnTo>
                  <a:pt x="1495" y="503"/>
                </a:lnTo>
                <a:lnTo>
                  <a:pt x="1518" y="493"/>
                </a:lnTo>
                <a:lnTo>
                  <a:pt x="1541" y="481"/>
                </a:lnTo>
                <a:lnTo>
                  <a:pt x="1566" y="468"/>
                </a:lnTo>
                <a:lnTo>
                  <a:pt x="1590" y="456"/>
                </a:lnTo>
                <a:lnTo>
                  <a:pt x="1614" y="443"/>
                </a:lnTo>
                <a:lnTo>
                  <a:pt x="1639" y="430"/>
                </a:lnTo>
                <a:lnTo>
                  <a:pt x="1664" y="417"/>
                </a:lnTo>
                <a:lnTo>
                  <a:pt x="1690" y="403"/>
                </a:lnTo>
                <a:lnTo>
                  <a:pt x="1714" y="390"/>
                </a:lnTo>
                <a:lnTo>
                  <a:pt x="1739" y="376"/>
                </a:lnTo>
                <a:lnTo>
                  <a:pt x="1765" y="362"/>
                </a:lnTo>
                <a:lnTo>
                  <a:pt x="1790" y="348"/>
                </a:lnTo>
                <a:lnTo>
                  <a:pt x="1816" y="334"/>
                </a:lnTo>
                <a:lnTo>
                  <a:pt x="1841" y="321"/>
                </a:lnTo>
                <a:lnTo>
                  <a:pt x="1867" y="307"/>
                </a:lnTo>
                <a:lnTo>
                  <a:pt x="1891" y="295"/>
                </a:lnTo>
                <a:lnTo>
                  <a:pt x="1917" y="281"/>
                </a:lnTo>
                <a:lnTo>
                  <a:pt x="1941" y="268"/>
                </a:lnTo>
                <a:lnTo>
                  <a:pt x="1989" y="244"/>
                </a:lnTo>
                <a:lnTo>
                  <a:pt x="2013" y="232"/>
                </a:lnTo>
                <a:lnTo>
                  <a:pt x="2037" y="222"/>
                </a:lnTo>
                <a:lnTo>
                  <a:pt x="2059" y="210"/>
                </a:lnTo>
                <a:lnTo>
                  <a:pt x="2082" y="201"/>
                </a:lnTo>
                <a:lnTo>
                  <a:pt x="2104" y="190"/>
                </a:lnTo>
                <a:lnTo>
                  <a:pt x="2126" y="181"/>
                </a:lnTo>
                <a:lnTo>
                  <a:pt x="2148" y="172"/>
                </a:lnTo>
                <a:lnTo>
                  <a:pt x="2170" y="164"/>
                </a:lnTo>
                <a:lnTo>
                  <a:pt x="2191" y="154"/>
                </a:lnTo>
                <a:lnTo>
                  <a:pt x="2212" y="146"/>
                </a:lnTo>
                <a:lnTo>
                  <a:pt x="2231" y="139"/>
                </a:lnTo>
                <a:lnTo>
                  <a:pt x="2252" y="131"/>
                </a:lnTo>
                <a:lnTo>
                  <a:pt x="2272" y="124"/>
                </a:lnTo>
                <a:lnTo>
                  <a:pt x="2292" y="117"/>
                </a:lnTo>
                <a:lnTo>
                  <a:pt x="2311" y="111"/>
                </a:lnTo>
                <a:lnTo>
                  <a:pt x="2331" y="105"/>
                </a:lnTo>
                <a:lnTo>
                  <a:pt x="2350" y="99"/>
                </a:lnTo>
                <a:lnTo>
                  <a:pt x="2368" y="93"/>
                </a:lnTo>
                <a:lnTo>
                  <a:pt x="2405" y="82"/>
                </a:lnTo>
                <a:lnTo>
                  <a:pt x="2424" y="77"/>
                </a:lnTo>
                <a:lnTo>
                  <a:pt x="2442" y="72"/>
                </a:lnTo>
                <a:lnTo>
                  <a:pt x="2460" y="67"/>
                </a:lnTo>
                <a:lnTo>
                  <a:pt x="2477" y="63"/>
                </a:lnTo>
                <a:lnTo>
                  <a:pt x="2494" y="58"/>
                </a:lnTo>
                <a:lnTo>
                  <a:pt x="2512" y="55"/>
                </a:lnTo>
                <a:lnTo>
                  <a:pt x="2529" y="50"/>
                </a:lnTo>
                <a:lnTo>
                  <a:pt x="2545" y="47"/>
                </a:lnTo>
                <a:lnTo>
                  <a:pt x="2563" y="43"/>
                </a:lnTo>
                <a:lnTo>
                  <a:pt x="2579" y="40"/>
                </a:lnTo>
                <a:lnTo>
                  <a:pt x="2595" y="36"/>
                </a:lnTo>
                <a:lnTo>
                  <a:pt x="2611" y="33"/>
                </a:lnTo>
                <a:lnTo>
                  <a:pt x="2627" y="29"/>
                </a:lnTo>
                <a:lnTo>
                  <a:pt x="2642" y="27"/>
                </a:lnTo>
                <a:lnTo>
                  <a:pt x="2658" y="25"/>
                </a:lnTo>
                <a:lnTo>
                  <a:pt x="2674" y="21"/>
                </a:lnTo>
                <a:lnTo>
                  <a:pt x="2689" y="19"/>
                </a:lnTo>
                <a:lnTo>
                  <a:pt x="2704" y="16"/>
                </a:lnTo>
                <a:lnTo>
                  <a:pt x="2733" y="13"/>
                </a:lnTo>
                <a:lnTo>
                  <a:pt x="2747" y="11"/>
                </a:lnTo>
                <a:lnTo>
                  <a:pt x="2761" y="10"/>
                </a:lnTo>
                <a:lnTo>
                  <a:pt x="2774" y="7"/>
                </a:lnTo>
                <a:lnTo>
                  <a:pt x="2788" y="6"/>
                </a:lnTo>
                <a:lnTo>
                  <a:pt x="2802" y="5"/>
                </a:lnTo>
                <a:lnTo>
                  <a:pt x="2816" y="4"/>
                </a:lnTo>
                <a:lnTo>
                  <a:pt x="2830" y="3"/>
                </a:lnTo>
                <a:lnTo>
                  <a:pt x="2844" y="1"/>
                </a:lnTo>
                <a:lnTo>
                  <a:pt x="2857" y="1"/>
                </a:lnTo>
                <a:lnTo>
                  <a:pt x="2871" y="1"/>
                </a:lnTo>
                <a:lnTo>
                  <a:pt x="2884" y="0"/>
                </a:lnTo>
                <a:lnTo>
                  <a:pt x="2898" y="1"/>
                </a:lnTo>
                <a:lnTo>
                  <a:pt x="2912" y="1"/>
                </a:lnTo>
                <a:lnTo>
                  <a:pt x="2926" y="1"/>
                </a:lnTo>
                <a:lnTo>
                  <a:pt x="2941" y="3"/>
                </a:lnTo>
                <a:lnTo>
                  <a:pt x="2955" y="4"/>
                </a:lnTo>
                <a:lnTo>
                  <a:pt x="2970" y="5"/>
                </a:lnTo>
                <a:lnTo>
                  <a:pt x="2985" y="6"/>
                </a:lnTo>
                <a:lnTo>
                  <a:pt x="3015" y="11"/>
                </a:lnTo>
                <a:lnTo>
                  <a:pt x="3032" y="13"/>
                </a:lnTo>
                <a:lnTo>
                  <a:pt x="3048" y="15"/>
                </a:lnTo>
                <a:lnTo>
                  <a:pt x="3064" y="19"/>
                </a:lnTo>
                <a:lnTo>
                  <a:pt x="3081" y="22"/>
                </a:lnTo>
                <a:lnTo>
                  <a:pt x="3098" y="26"/>
                </a:lnTo>
                <a:lnTo>
                  <a:pt x="3115" y="29"/>
                </a:lnTo>
                <a:lnTo>
                  <a:pt x="3132" y="33"/>
                </a:lnTo>
                <a:lnTo>
                  <a:pt x="3151" y="37"/>
                </a:lnTo>
                <a:lnTo>
                  <a:pt x="3168" y="42"/>
                </a:lnTo>
                <a:lnTo>
                  <a:pt x="3187" y="47"/>
                </a:lnTo>
                <a:lnTo>
                  <a:pt x="3205" y="51"/>
                </a:lnTo>
                <a:lnTo>
                  <a:pt x="3224" y="56"/>
                </a:lnTo>
                <a:lnTo>
                  <a:pt x="3242" y="60"/>
                </a:lnTo>
                <a:lnTo>
                  <a:pt x="3261" y="66"/>
                </a:lnTo>
                <a:lnTo>
                  <a:pt x="3279" y="71"/>
                </a:lnTo>
                <a:lnTo>
                  <a:pt x="3299" y="77"/>
                </a:lnTo>
                <a:lnTo>
                  <a:pt x="3318" y="82"/>
                </a:lnTo>
                <a:lnTo>
                  <a:pt x="3337" y="88"/>
                </a:lnTo>
                <a:lnTo>
                  <a:pt x="3375" y="100"/>
                </a:lnTo>
                <a:lnTo>
                  <a:pt x="3395" y="106"/>
                </a:lnTo>
                <a:lnTo>
                  <a:pt x="3414" y="111"/>
                </a:lnTo>
                <a:lnTo>
                  <a:pt x="3433" y="117"/>
                </a:lnTo>
                <a:lnTo>
                  <a:pt x="3453" y="124"/>
                </a:lnTo>
                <a:lnTo>
                  <a:pt x="3471" y="130"/>
                </a:lnTo>
                <a:lnTo>
                  <a:pt x="3491" y="136"/>
                </a:lnTo>
                <a:lnTo>
                  <a:pt x="3510" y="143"/>
                </a:lnTo>
                <a:lnTo>
                  <a:pt x="3529" y="149"/>
                </a:lnTo>
                <a:lnTo>
                  <a:pt x="3548" y="154"/>
                </a:lnTo>
                <a:lnTo>
                  <a:pt x="3566" y="161"/>
                </a:lnTo>
                <a:lnTo>
                  <a:pt x="3585" y="167"/>
                </a:lnTo>
                <a:lnTo>
                  <a:pt x="3603" y="173"/>
                </a:lnTo>
                <a:lnTo>
                  <a:pt x="3622" y="180"/>
                </a:lnTo>
                <a:lnTo>
                  <a:pt x="3641" y="186"/>
                </a:lnTo>
                <a:lnTo>
                  <a:pt x="3658" y="191"/>
                </a:lnTo>
                <a:lnTo>
                  <a:pt x="3675" y="198"/>
                </a:lnTo>
                <a:lnTo>
                  <a:pt x="3693" y="204"/>
                </a:lnTo>
                <a:lnTo>
                  <a:pt x="3710" y="210"/>
                </a:lnTo>
                <a:lnTo>
                  <a:pt x="3744" y="222"/>
                </a:lnTo>
                <a:lnTo>
                  <a:pt x="3760" y="227"/>
                </a:lnTo>
                <a:lnTo>
                  <a:pt x="3776" y="233"/>
                </a:lnTo>
                <a:lnTo>
                  <a:pt x="3791" y="239"/>
                </a:lnTo>
                <a:lnTo>
                  <a:pt x="3806" y="245"/>
                </a:lnTo>
                <a:lnTo>
                  <a:pt x="3821" y="250"/>
                </a:lnTo>
                <a:lnTo>
                  <a:pt x="3836" y="256"/>
                </a:lnTo>
                <a:lnTo>
                  <a:pt x="3851" y="262"/>
                </a:lnTo>
                <a:lnTo>
                  <a:pt x="3865" y="267"/>
                </a:lnTo>
                <a:lnTo>
                  <a:pt x="3879" y="272"/>
                </a:lnTo>
                <a:lnTo>
                  <a:pt x="3893" y="278"/>
                </a:lnTo>
                <a:lnTo>
                  <a:pt x="3907" y="283"/>
                </a:lnTo>
                <a:lnTo>
                  <a:pt x="3921" y="289"/>
                </a:lnTo>
                <a:lnTo>
                  <a:pt x="3935" y="295"/>
                </a:lnTo>
                <a:lnTo>
                  <a:pt x="3947" y="299"/>
                </a:lnTo>
                <a:lnTo>
                  <a:pt x="3961" y="305"/>
                </a:lnTo>
                <a:lnTo>
                  <a:pt x="3974" y="310"/>
                </a:lnTo>
                <a:lnTo>
                  <a:pt x="3988" y="315"/>
                </a:lnTo>
                <a:lnTo>
                  <a:pt x="4001" y="320"/>
                </a:lnTo>
                <a:lnTo>
                  <a:pt x="4027" y="33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Freeform 8"/>
          <p:cNvSpPr>
            <a:spLocks noChangeAspect="1"/>
          </p:cNvSpPr>
          <p:nvPr/>
        </p:nvSpPr>
        <p:spPr bwMode="auto">
          <a:xfrm>
            <a:off x="4021138" y="3221038"/>
            <a:ext cx="1589087" cy="1225550"/>
          </a:xfrm>
          <a:custGeom>
            <a:avLst/>
            <a:gdLst>
              <a:gd name="T0" fmla="*/ 11 w 2000"/>
              <a:gd name="T1" fmla="*/ 1486 h 1541"/>
              <a:gd name="T2" fmla="*/ 27 w 2000"/>
              <a:gd name="T3" fmla="*/ 1406 h 1541"/>
              <a:gd name="T4" fmla="*/ 43 w 2000"/>
              <a:gd name="T5" fmla="*/ 1327 h 1541"/>
              <a:gd name="T6" fmla="*/ 61 w 2000"/>
              <a:gd name="T7" fmla="*/ 1249 h 1541"/>
              <a:gd name="T8" fmla="*/ 82 w 2000"/>
              <a:gd name="T9" fmla="*/ 1173 h 1541"/>
              <a:gd name="T10" fmla="*/ 105 w 2000"/>
              <a:gd name="T11" fmla="*/ 1099 h 1541"/>
              <a:gd name="T12" fmla="*/ 140 w 2000"/>
              <a:gd name="T13" fmla="*/ 1004 h 1541"/>
              <a:gd name="T14" fmla="*/ 170 w 2000"/>
              <a:gd name="T15" fmla="*/ 937 h 1541"/>
              <a:gd name="T16" fmla="*/ 204 w 2000"/>
              <a:gd name="T17" fmla="*/ 873 h 1541"/>
              <a:gd name="T18" fmla="*/ 239 w 2000"/>
              <a:gd name="T19" fmla="*/ 811 h 1541"/>
              <a:gd name="T20" fmla="*/ 277 w 2000"/>
              <a:gd name="T21" fmla="*/ 749 h 1541"/>
              <a:gd name="T22" fmla="*/ 316 w 2000"/>
              <a:gd name="T23" fmla="*/ 690 h 1541"/>
              <a:gd name="T24" fmla="*/ 371 w 2000"/>
              <a:gd name="T25" fmla="*/ 611 h 1541"/>
              <a:gd name="T26" fmla="*/ 412 w 2000"/>
              <a:gd name="T27" fmla="*/ 552 h 1541"/>
              <a:gd name="T28" fmla="*/ 454 w 2000"/>
              <a:gd name="T29" fmla="*/ 494 h 1541"/>
              <a:gd name="T30" fmla="*/ 496 w 2000"/>
              <a:gd name="T31" fmla="*/ 438 h 1541"/>
              <a:gd name="T32" fmla="*/ 539 w 2000"/>
              <a:gd name="T33" fmla="*/ 382 h 1541"/>
              <a:gd name="T34" fmla="*/ 581 w 2000"/>
              <a:gd name="T35" fmla="*/ 330 h 1541"/>
              <a:gd name="T36" fmla="*/ 623 w 2000"/>
              <a:gd name="T37" fmla="*/ 280 h 1541"/>
              <a:gd name="T38" fmla="*/ 680 w 2000"/>
              <a:gd name="T39" fmla="*/ 220 h 1541"/>
              <a:gd name="T40" fmla="*/ 720 w 2000"/>
              <a:gd name="T41" fmla="*/ 179 h 1541"/>
              <a:gd name="T42" fmla="*/ 761 w 2000"/>
              <a:gd name="T43" fmla="*/ 143 h 1541"/>
              <a:gd name="T44" fmla="*/ 798 w 2000"/>
              <a:gd name="T45" fmla="*/ 112 h 1541"/>
              <a:gd name="T46" fmla="*/ 833 w 2000"/>
              <a:gd name="T47" fmla="*/ 83 h 1541"/>
              <a:gd name="T48" fmla="*/ 864 w 2000"/>
              <a:gd name="T49" fmla="*/ 60 h 1541"/>
              <a:gd name="T50" fmla="*/ 899 w 2000"/>
              <a:gd name="T51" fmla="*/ 34 h 1541"/>
              <a:gd name="T52" fmla="*/ 919 w 2000"/>
              <a:gd name="T53" fmla="*/ 21 h 1541"/>
              <a:gd name="T54" fmla="*/ 937 w 2000"/>
              <a:gd name="T55" fmla="*/ 10 h 1541"/>
              <a:gd name="T56" fmla="*/ 953 w 2000"/>
              <a:gd name="T57" fmla="*/ 3 h 1541"/>
              <a:gd name="T58" fmla="*/ 967 w 2000"/>
              <a:gd name="T59" fmla="*/ 1 h 1541"/>
              <a:gd name="T60" fmla="*/ 982 w 2000"/>
              <a:gd name="T61" fmla="*/ 1 h 1541"/>
              <a:gd name="T62" fmla="*/ 1004 w 2000"/>
              <a:gd name="T63" fmla="*/ 8 h 1541"/>
              <a:gd name="T64" fmla="*/ 1025 w 2000"/>
              <a:gd name="T65" fmla="*/ 16 h 1541"/>
              <a:gd name="T66" fmla="*/ 1048 w 2000"/>
              <a:gd name="T67" fmla="*/ 28 h 1541"/>
              <a:gd name="T68" fmla="*/ 1075 w 2000"/>
              <a:gd name="T69" fmla="*/ 44 h 1541"/>
              <a:gd name="T70" fmla="*/ 1102 w 2000"/>
              <a:gd name="T71" fmla="*/ 62 h 1541"/>
              <a:gd name="T72" fmla="*/ 1135 w 2000"/>
              <a:gd name="T73" fmla="*/ 85 h 1541"/>
              <a:gd name="T74" fmla="*/ 1168 w 2000"/>
              <a:gd name="T75" fmla="*/ 113 h 1541"/>
              <a:gd name="T76" fmla="*/ 1216 w 2000"/>
              <a:gd name="T77" fmla="*/ 156 h 1541"/>
              <a:gd name="T78" fmla="*/ 1255 w 2000"/>
              <a:gd name="T79" fmla="*/ 193 h 1541"/>
              <a:gd name="T80" fmla="*/ 1293 w 2000"/>
              <a:gd name="T81" fmla="*/ 234 h 1541"/>
              <a:gd name="T82" fmla="*/ 1334 w 2000"/>
              <a:gd name="T83" fmla="*/ 278 h 1541"/>
              <a:gd name="T84" fmla="*/ 1373 w 2000"/>
              <a:gd name="T85" fmla="*/ 323 h 1541"/>
              <a:gd name="T86" fmla="*/ 1412 w 2000"/>
              <a:gd name="T87" fmla="*/ 370 h 1541"/>
              <a:gd name="T88" fmla="*/ 1461 w 2000"/>
              <a:gd name="T89" fmla="*/ 435 h 1541"/>
              <a:gd name="T90" fmla="*/ 1496 w 2000"/>
              <a:gd name="T91" fmla="*/ 485 h 1541"/>
              <a:gd name="T92" fmla="*/ 1528 w 2000"/>
              <a:gd name="T93" fmla="*/ 536 h 1541"/>
              <a:gd name="T94" fmla="*/ 1560 w 2000"/>
              <a:gd name="T95" fmla="*/ 587 h 1541"/>
              <a:gd name="T96" fmla="*/ 1591 w 2000"/>
              <a:gd name="T97" fmla="*/ 640 h 1541"/>
              <a:gd name="T98" fmla="*/ 1621 w 2000"/>
              <a:gd name="T99" fmla="*/ 694 h 1541"/>
              <a:gd name="T100" fmla="*/ 1660 w 2000"/>
              <a:gd name="T101" fmla="*/ 768 h 1541"/>
              <a:gd name="T102" fmla="*/ 1689 w 2000"/>
              <a:gd name="T103" fmla="*/ 826 h 1541"/>
              <a:gd name="T104" fmla="*/ 1718 w 2000"/>
              <a:gd name="T105" fmla="*/ 885 h 1541"/>
              <a:gd name="T106" fmla="*/ 1747 w 2000"/>
              <a:gd name="T107" fmla="*/ 945 h 1541"/>
              <a:gd name="T108" fmla="*/ 1776 w 2000"/>
              <a:gd name="T109" fmla="*/ 1005 h 1541"/>
              <a:gd name="T110" fmla="*/ 1804 w 2000"/>
              <a:gd name="T111" fmla="*/ 1066 h 1541"/>
              <a:gd name="T112" fmla="*/ 1831 w 2000"/>
              <a:gd name="T113" fmla="*/ 1126 h 1541"/>
              <a:gd name="T114" fmla="*/ 1864 w 2000"/>
              <a:gd name="T115" fmla="*/ 1203 h 1541"/>
              <a:gd name="T116" fmla="*/ 1889 w 2000"/>
              <a:gd name="T117" fmla="*/ 1261 h 1541"/>
              <a:gd name="T118" fmla="*/ 1912 w 2000"/>
              <a:gd name="T119" fmla="*/ 1318 h 1541"/>
              <a:gd name="T120" fmla="*/ 1935 w 2000"/>
              <a:gd name="T121" fmla="*/ 1375 h 1541"/>
              <a:gd name="T122" fmla="*/ 1957 w 2000"/>
              <a:gd name="T123" fmla="*/ 1429 h 1541"/>
              <a:gd name="T124" fmla="*/ 1979 w 2000"/>
              <a:gd name="T125" fmla="*/ 1485 h 154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"/>
              <a:gd name="T190" fmla="*/ 0 h 1541"/>
              <a:gd name="T191" fmla="*/ 2000 w 2000"/>
              <a:gd name="T192" fmla="*/ 1541 h 154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" h="1541">
                <a:moveTo>
                  <a:pt x="0" y="1541"/>
                </a:moveTo>
                <a:lnTo>
                  <a:pt x="5" y="1513"/>
                </a:lnTo>
                <a:lnTo>
                  <a:pt x="11" y="1486"/>
                </a:lnTo>
                <a:lnTo>
                  <a:pt x="15" y="1460"/>
                </a:lnTo>
                <a:lnTo>
                  <a:pt x="21" y="1433"/>
                </a:lnTo>
                <a:lnTo>
                  <a:pt x="27" y="1406"/>
                </a:lnTo>
                <a:lnTo>
                  <a:pt x="33" y="1380"/>
                </a:lnTo>
                <a:lnTo>
                  <a:pt x="37" y="1353"/>
                </a:lnTo>
                <a:lnTo>
                  <a:pt x="43" y="1327"/>
                </a:lnTo>
                <a:lnTo>
                  <a:pt x="50" y="1301"/>
                </a:lnTo>
                <a:lnTo>
                  <a:pt x="56" y="1275"/>
                </a:lnTo>
                <a:lnTo>
                  <a:pt x="61" y="1249"/>
                </a:lnTo>
                <a:lnTo>
                  <a:pt x="68" y="1223"/>
                </a:lnTo>
                <a:lnTo>
                  <a:pt x="75" y="1198"/>
                </a:lnTo>
                <a:lnTo>
                  <a:pt x="82" y="1173"/>
                </a:lnTo>
                <a:lnTo>
                  <a:pt x="89" y="1148"/>
                </a:lnTo>
                <a:lnTo>
                  <a:pt x="97" y="1124"/>
                </a:lnTo>
                <a:lnTo>
                  <a:pt x="105" y="1099"/>
                </a:lnTo>
                <a:lnTo>
                  <a:pt x="114" y="1075"/>
                </a:lnTo>
                <a:lnTo>
                  <a:pt x="131" y="1027"/>
                </a:lnTo>
                <a:lnTo>
                  <a:pt x="140" y="1004"/>
                </a:lnTo>
                <a:lnTo>
                  <a:pt x="149" y="982"/>
                </a:lnTo>
                <a:lnTo>
                  <a:pt x="160" y="959"/>
                </a:lnTo>
                <a:lnTo>
                  <a:pt x="170" y="937"/>
                </a:lnTo>
                <a:lnTo>
                  <a:pt x="181" y="916"/>
                </a:lnTo>
                <a:lnTo>
                  <a:pt x="192" y="894"/>
                </a:lnTo>
                <a:lnTo>
                  <a:pt x="204" y="873"/>
                </a:lnTo>
                <a:lnTo>
                  <a:pt x="215" y="852"/>
                </a:lnTo>
                <a:lnTo>
                  <a:pt x="227" y="832"/>
                </a:lnTo>
                <a:lnTo>
                  <a:pt x="239" y="811"/>
                </a:lnTo>
                <a:lnTo>
                  <a:pt x="251" y="790"/>
                </a:lnTo>
                <a:lnTo>
                  <a:pt x="264" y="770"/>
                </a:lnTo>
                <a:lnTo>
                  <a:pt x="277" y="749"/>
                </a:lnTo>
                <a:lnTo>
                  <a:pt x="290" y="730"/>
                </a:lnTo>
                <a:lnTo>
                  <a:pt x="303" y="710"/>
                </a:lnTo>
                <a:lnTo>
                  <a:pt x="316" y="690"/>
                </a:lnTo>
                <a:lnTo>
                  <a:pt x="330" y="671"/>
                </a:lnTo>
                <a:lnTo>
                  <a:pt x="343" y="651"/>
                </a:lnTo>
                <a:lnTo>
                  <a:pt x="371" y="611"/>
                </a:lnTo>
                <a:lnTo>
                  <a:pt x="385" y="592"/>
                </a:lnTo>
                <a:lnTo>
                  <a:pt x="398" y="572"/>
                </a:lnTo>
                <a:lnTo>
                  <a:pt x="412" y="552"/>
                </a:lnTo>
                <a:lnTo>
                  <a:pt x="426" y="533"/>
                </a:lnTo>
                <a:lnTo>
                  <a:pt x="440" y="514"/>
                </a:lnTo>
                <a:lnTo>
                  <a:pt x="454" y="494"/>
                </a:lnTo>
                <a:lnTo>
                  <a:pt x="468" y="475"/>
                </a:lnTo>
                <a:lnTo>
                  <a:pt x="482" y="456"/>
                </a:lnTo>
                <a:lnTo>
                  <a:pt x="496" y="438"/>
                </a:lnTo>
                <a:lnTo>
                  <a:pt x="510" y="419"/>
                </a:lnTo>
                <a:lnTo>
                  <a:pt x="525" y="401"/>
                </a:lnTo>
                <a:lnTo>
                  <a:pt x="539" y="382"/>
                </a:lnTo>
                <a:lnTo>
                  <a:pt x="552" y="365"/>
                </a:lnTo>
                <a:lnTo>
                  <a:pt x="566" y="347"/>
                </a:lnTo>
                <a:lnTo>
                  <a:pt x="581" y="330"/>
                </a:lnTo>
                <a:lnTo>
                  <a:pt x="595" y="313"/>
                </a:lnTo>
                <a:lnTo>
                  <a:pt x="609" y="296"/>
                </a:lnTo>
                <a:lnTo>
                  <a:pt x="623" y="280"/>
                </a:lnTo>
                <a:lnTo>
                  <a:pt x="652" y="249"/>
                </a:lnTo>
                <a:lnTo>
                  <a:pt x="666" y="235"/>
                </a:lnTo>
                <a:lnTo>
                  <a:pt x="680" y="220"/>
                </a:lnTo>
                <a:lnTo>
                  <a:pt x="694" y="206"/>
                </a:lnTo>
                <a:lnTo>
                  <a:pt x="708" y="193"/>
                </a:lnTo>
                <a:lnTo>
                  <a:pt x="720" y="179"/>
                </a:lnTo>
                <a:lnTo>
                  <a:pt x="734" y="168"/>
                </a:lnTo>
                <a:lnTo>
                  <a:pt x="748" y="155"/>
                </a:lnTo>
                <a:lnTo>
                  <a:pt x="761" y="143"/>
                </a:lnTo>
                <a:lnTo>
                  <a:pt x="774" y="133"/>
                </a:lnTo>
                <a:lnTo>
                  <a:pt x="786" y="121"/>
                </a:lnTo>
                <a:lnTo>
                  <a:pt x="798" y="112"/>
                </a:lnTo>
                <a:lnTo>
                  <a:pt x="811" y="102"/>
                </a:lnTo>
                <a:lnTo>
                  <a:pt x="822" y="92"/>
                </a:lnTo>
                <a:lnTo>
                  <a:pt x="833" y="83"/>
                </a:lnTo>
                <a:lnTo>
                  <a:pt x="844" y="75"/>
                </a:lnTo>
                <a:lnTo>
                  <a:pt x="855" y="67"/>
                </a:lnTo>
                <a:lnTo>
                  <a:pt x="864" y="60"/>
                </a:lnTo>
                <a:lnTo>
                  <a:pt x="873" y="53"/>
                </a:lnTo>
                <a:lnTo>
                  <a:pt x="892" y="40"/>
                </a:lnTo>
                <a:lnTo>
                  <a:pt x="899" y="34"/>
                </a:lnTo>
                <a:lnTo>
                  <a:pt x="907" y="29"/>
                </a:lnTo>
                <a:lnTo>
                  <a:pt x="914" y="24"/>
                </a:lnTo>
                <a:lnTo>
                  <a:pt x="919" y="21"/>
                </a:lnTo>
                <a:lnTo>
                  <a:pt x="926" y="16"/>
                </a:lnTo>
                <a:lnTo>
                  <a:pt x="932" y="12"/>
                </a:lnTo>
                <a:lnTo>
                  <a:pt x="937" y="10"/>
                </a:lnTo>
                <a:lnTo>
                  <a:pt x="943" y="7"/>
                </a:lnTo>
                <a:lnTo>
                  <a:pt x="947" y="5"/>
                </a:lnTo>
                <a:lnTo>
                  <a:pt x="953" y="3"/>
                </a:lnTo>
                <a:lnTo>
                  <a:pt x="958" y="2"/>
                </a:lnTo>
                <a:lnTo>
                  <a:pt x="962" y="1"/>
                </a:lnTo>
                <a:lnTo>
                  <a:pt x="967" y="1"/>
                </a:lnTo>
                <a:lnTo>
                  <a:pt x="972" y="0"/>
                </a:lnTo>
                <a:lnTo>
                  <a:pt x="977" y="1"/>
                </a:lnTo>
                <a:lnTo>
                  <a:pt x="982" y="1"/>
                </a:lnTo>
                <a:lnTo>
                  <a:pt x="988" y="2"/>
                </a:lnTo>
                <a:lnTo>
                  <a:pt x="992" y="3"/>
                </a:lnTo>
                <a:lnTo>
                  <a:pt x="1004" y="8"/>
                </a:lnTo>
                <a:lnTo>
                  <a:pt x="1011" y="10"/>
                </a:lnTo>
                <a:lnTo>
                  <a:pt x="1018" y="12"/>
                </a:lnTo>
                <a:lnTo>
                  <a:pt x="1025" y="16"/>
                </a:lnTo>
                <a:lnTo>
                  <a:pt x="1032" y="19"/>
                </a:lnTo>
                <a:lnTo>
                  <a:pt x="1040" y="23"/>
                </a:lnTo>
                <a:lnTo>
                  <a:pt x="1048" y="28"/>
                </a:lnTo>
                <a:lnTo>
                  <a:pt x="1056" y="32"/>
                </a:lnTo>
                <a:lnTo>
                  <a:pt x="1065" y="38"/>
                </a:lnTo>
                <a:lnTo>
                  <a:pt x="1075" y="44"/>
                </a:lnTo>
                <a:lnTo>
                  <a:pt x="1084" y="50"/>
                </a:lnTo>
                <a:lnTo>
                  <a:pt x="1093" y="55"/>
                </a:lnTo>
                <a:lnTo>
                  <a:pt x="1102" y="62"/>
                </a:lnTo>
                <a:lnTo>
                  <a:pt x="1113" y="70"/>
                </a:lnTo>
                <a:lnTo>
                  <a:pt x="1123" y="77"/>
                </a:lnTo>
                <a:lnTo>
                  <a:pt x="1135" y="85"/>
                </a:lnTo>
                <a:lnTo>
                  <a:pt x="1145" y="95"/>
                </a:lnTo>
                <a:lnTo>
                  <a:pt x="1157" y="104"/>
                </a:lnTo>
                <a:lnTo>
                  <a:pt x="1168" y="113"/>
                </a:lnTo>
                <a:lnTo>
                  <a:pt x="1192" y="134"/>
                </a:lnTo>
                <a:lnTo>
                  <a:pt x="1204" y="145"/>
                </a:lnTo>
                <a:lnTo>
                  <a:pt x="1216" y="156"/>
                </a:lnTo>
                <a:lnTo>
                  <a:pt x="1229" y="168"/>
                </a:lnTo>
                <a:lnTo>
                  <a:pt x="1241" y="180"/>
                </a:lnTo>
                <a:lnTo>
                  <a:pt x="1255" y="193"/>
                </a:lnTo>
                <a:lnTo>
                  <a:pt x="1268" y="207"/>
                </a:lnTo>
                <a:lnTo>
                  <a:pt x="1281" y="220"/>
                </a:lnTo>
                <a:lnTo>
                  <a:pt x="1293" y="234"/>
                </a:lnTo>
                <a:lnTo>
                  <a:pt x="1307" y="248"/>
                </a:lnTo>
                <a:lnTo>
                  <a:pt x="1320" y="263"/>
                </a:lnTo>
                <a:lnTo>
                  <a:pt x="1334" y="278"/>
                </a:lnTo>
                <a:lnTo>
                  <a:pt x="1347" y="293"/>
                </a:lnTo>
                <a:lnTo>
                  <a:pt x="1359" y="308"/>
                </a:lnTo>
                <a:lnTo>
                  <a:pt x="1373" y="323"/>
                </a:lnTo>
                <a:lnTo>
                  <a:pt x="1386" y="339"/>
                </a:lnTo>
                <a:lnTo>
                  <a:pt x="1399" y="354"/>
                </a:lnTo>
                <a:lnTo>
                  <a:pt x="1412" y="370"/>
                </a:lnTo>
                <a:lnTo>
                  <a:pt x="1424" y="387"/>
                </a:lnTo>
                <a:lnTo>
                  <a:pt x="1449" y="419"/>
                </a:lnTo>
                <a:lnTo>
                  <a:pt x="1461" y="435"/>
                </a:lnTo>
                <a:lnTo>
                  <a:pt x="1473" y="453"/>
                </a:lnTo>
                <a:lnTo>
                  <a:pt x="1484" y="469"/>
                </a:lnTo>
                <a:lnTo>
                  <a:pt x="1496" y="485"/>
                </a:lnTo>
                <a:lnTo>
                  <a:pt x="1506" y="503"/>
                </a:lnTo>
                <a:lnTo>
                  <a:pt x="1518" y="519"/>
                </a:lnTo>
                <a:lnTo>
                  <a:pt x="1528" y="536"/>
                </a:lnTo>
                <a:lnTo>
                  <a:pt x="1539" y="552"/>
                </a:lnTo>
                <a:lnTo>
                  <a:pt x="1549" y="570"/>
                </a:lnTo>
                <a:lnTo>
                  <a:pt x="1560" y="587"/>
                </a:lnTo>
                <a:lnTo>
                  <a:pt x="1570" y="604"/>
                </a:lnTo>
                <a:lnTo>
                  <a:pt x="1581" y="622"/>
                </a:lnTo>
                <a:lnTo>
                  <a:pt x="1591" y="640"/>
                </a:lnTo>
                <a:lnTo>
                  <a:pt x="1601" y="658"/>
                </a:lnTo>
                <a:lnTo>
                  <a:pt x="1611" y="675"/>
                </a:lnTo>
                <a:lnTo>
                  <a:pt x="1621" y="694"/>
                </a:lnTo>
                <a:lnTo>
                  <a:pt x="1630" y="712"/>
                </a:lnTo>
                <a:lnTo>
                  <a:pt x="1641" y="731"/>
                </a:lnTo>
                <a:lnTo>
                  <a:pt x="1660" y="768"/>
                </a:lnTo>
                <a:lnTo>
                  <a:pt x="1670" y="788"/>
                </a:lnTo>
                <a:lnTo>
                  <a:pt x="1680" y="806"/>
                </a:lnTo>
                <a:lnTo>
                  <a:pt x="1689" y="826"/>
                </a:lnTo>
                <a:lnTo>
                  <a:pt x="1700" y="845"/>
                </a:lnTo>
                <a:lnTo>
                  <a:pt x="1709" y="865"/>
                </a:lnTo>
                <a:lnTo>
                  <a:pt x="1718" y="885"/>
                </a:lnTo>
                <a:lnTo>
                  <a:pt x="1729" y="905"/>
                </a:lnTo>
                <a:lnTo>
                  <a:pt x="1738" y="925"/>
                </a:lnTo>
                <a:lnTo>
                  <a:pt x="1747" y="945"/>
                </a:lnTo>
                <a:lnTo>
                  <a:pt x="1758" y="965"/>
                </a:lnTo>
                <a:lnTo>
                  <a:pt x="1767" y="986"/>
                </a:lnTo>
                <a:lnTo>
                  <a:pt x="1776" y="1005"/>
                </a:lnTo>
                <a:lnTo>
                  <a:pt x="1785" y="1025"/>
                </a:lnTo>
                <a:lnTo>
                  <a:pt x="1795" y="1046"/>
                </a:lnTo>
                <a:lnTo>
                  <a:pt x="1804" y="1066"/>
                </a:lnTo>
                <a:lnTo>
                  <a:pt x="1812" y="1085"/>
                </a:lnTo>
                <a:lnTo>
                  <a:pt x="1821" y="1106"/>
                </a:lnTo>
                <a:lnTo>
                  <a:pt x="1831" y="1126"/>
                </a:lnTo>
                <a:lnTo>
                  <a:pt x="1848" y="1165"/>
                </a:lnTo>
                <a:lnTo>
                  <a:pt x="1856" y="1185"/>
                </a:lnTo>
                <a:lnTo>
                  <a:pt x="1864" y="1203"/>
                </a:lnTo>
                <a:lnTo>
                  <a:pt x="1872" y="1223"/>
                </a:lnTo>
                <a:lnTo>
                  <a:pt x="1880" y="1243"/>
                </a:lnTo>
                <a:lnTo>
                  <a:pt x="1889" y="1261"/>
                </a:lnTo>
                <a:lnTo>
                  <a:pt x="1897" y="1281"/>
                </a:lnTo>
                <a:lnTo>
                  <a:pt x="1905" y="1300"/>
                </a:lnTo>
                <a:lnTo>
                  <a:pt x="1912" y="1318"/>
                </a:lnTo>
                <a:lnTo>
                  <a:pt x="1920" y="1337"/>
                </a:lnTo>
                <a:lnTo>
                  <a:pt x="1927" y="1355"/>
                </a:lnTo>
                <a:lnTo>
                  <a:pt x="1935" y="1375"/>
                </a:lnTo>
                <a:lnTo>
                  <a:pt x="1942" y="1393"/>
                </a:lnTo>
                <a:lnTo>
                  <a:pt x="1950" y="1412"/>
                </a:lnTo>
                <a:lnTo>
                  <a:pt x="1957" y="1429"/>
                </a:lnTo>
                <a:lnTo>
                  <a:pt x="1964" y="1448"/>
                </a:lnTo>
                <a:lnTo>
                  <a:pt x="1971" y="1466"/>
                </a:lnTo>
                <a:lnTo>
                  <a:pt x="1979" y="1485"/>
                </a:lnTo>
                <a:lnTo>
                  <a:pt x="1986" y="1504"/>
                </a:lnTo>
                <a:lnTo>
                  <a:pt x="2000" y="154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9"/>
          <p:cNvSpPr>
            <a:spLocks noChangeAspect="1" noChangeShapeType="1"/>
          </p:cNvSpPr>
          <p:nvPr/>
        </p:nvSpPr>
        <p:spPr bwMode="auto">
          <a:xfrm flipH="1" flipV="1">
            <a:off x="4006850" y="2582863"/>
            <a:ext cx="4763" cy="1863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Aspect="1" noChangeShapeType="1"/>
          </p:cNvSpPr>
          <p:nvPr/>
        </p:nvSpPr>
        <p:spPr bwMode="auto">
          <a:xfrm flipH="1" flipV="1">
            <a:off x="4797425" y="2160588"/>
            <a:ext cx="14288" cy="2286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Aspect="1" noChangeShapeType="1"/>
          </p:cNvSpPr>
          <p:nvPr/>
        </p:nvSpPr>
        <p:spPr bwMode="auto">
          <a:xfrm flipV="1">
            <a:off x="5608638" y="1984375"/>
            <a:ext cx="4762" cy="2452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Aspect="1" noChangeShapeType="1"/>
          </p:cNvSpPr>
          <p:nvPr/>
        </p:nvSpPr>
        <p:spPr bwMode="auto">
          <a:xfrm>
            <a:off x="3200400" y="2949575"/>
            <a:ext cx="319881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 rot="-5400000">
            <a:off x="2429669" y="2072481"/>
            <a:ext cx="1054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Temperature</a:t>
            </a: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2784475" y="2660650"/>
            <a:ext cx="415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Low</a:t>
            </a: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2752725" y="1517650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High</a:t>
            </a: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 rot="-5400000">
            <a:off x="2544762" y="3551238"/>
            <a:ext cx="823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Radiation</a:t>
            </a: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2784475" y="4127500"/>
            <a:ext cx="415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Low</a:t>
            </a: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755900" y="3035300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High</a:t>
            </a:r>
          </a:p>
        </p:txBody>
      </p:sp>
      <p:sp>
        <p:nvSpPr>
          <p:cNvPr id="5137" name="Text Box 19"/>
          <p:cNvSpPr txBox="1">
            <a:spLocks noChangeArrowheads="1"/>
          </p:cNvSpPr>
          <p:nvPr/>
        </p:nvSpPr>
        <p:spPr bwMode="auto">
          <a:xfrm>
            <a:off x="2895600" y="4495800"/>
            <a:ext cx="757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Midnight</a:t>
            </a:r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3733800" y="4495800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0600</a:t>
            </a:r>
          </a:p>
          <a:p>
            <a:pPr algn="ctr"/>
            <a:r>
              <a:rPr lang="en-US" sz="1200"/>
              <a:t>Sunrise</a:t>
            </a:r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4572000" y="44958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Noon</a:t>
            </a:r>
          </a:p>
        </p:txBody>
      </p:sp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5334000" y="4495800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1800</a:t>
            </a:r>
          </a:p>
          <a:p>
            <a:pPr algn="ctr"/>
            <a:r>
              <a:rPr lang="en-US" sz="1200"/>
              <a:t>Sunset</a:t>
            </a:r>
          </a:p>
        </p:txBody>
      </p:sp>
      <p:sp>
        <p:nvSpPr>
          <p:cNvPr id="5141" name="Text Box 23"/>
          <p:cNvSpPr txBox="1">
            <a:spLocks noChangeArrowheads="1"/>
          </p:cNvSpPr>
          <p:nvPr/>
        </p:nvSpPr>
        <p:spPr bwMode="auto">
          <a:xfrm>
            <a:off x="4014788" y="2921000"/>
            <a:ext cx="71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Solar </a:t>
            </a:r>
          </a:p>
          <a:p>
            <a:pPr algn="ctr"/>
            <a:r>
              <a:rPr lang="en-US" sz="1000"/>
              <a:t>Radiation</a:t>
            </a:r>
          </a:p>
        </p:txBody>
      </p:sp>
      <p:sp>
        <p:nvSpPr>
          <p:cNvPr id="5142" name="Text Box 24"/>
          <p:cNvSpPr txBox="1">
            <a:spLocks noChangeArrowheads="1"/>
          </p:cNvSpPr>
          <p:nvPr/>
        </p:nvSpPr>
        <p:spPr bwMode="auto">
          <a:xfrm>
            <a:off x="5619750" y="3225800"/>
            <a:ext cx="758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Outgoing</a:t>
            </a:r>
          </a:p>
          <a:p>
            <a:pPr algn="ctr"/>
            <a:r>
              <a:rPr lang="en-US" sz="1000"/>
              <a:t>Longwave</a:t>
            </a:r>
          </a:p>
          <a:p>
            <a:pPr algn="ctr"/>
            <a:r>
              <a:rPr lang="en-US" sz="1000"/>
              <a:t>Radiation</a:t>
            </a:r>
          </a:p>
        </p:txBody>
      </p:sp>
      <p:sp>
        <p:nvSpPr>
          <p:cNvPr id="5143" name="Text Box 25"/>
          <p:cNvSpPr txBox="1">
            <a:spLocks noChangeArrowheads="1"/>
          </p:cNvSpPr>
          <p:nvPr/>
        </p:nvSpPr>
        <p:spPr bwMode="auto">
          <a:xfrm>
            <a:off x="3665538" y="2001838"/>
            <a:ext cx="70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Minimum</a:t>
            </a:r>
          </a:p>
          <a:p>
            <a:pPr algn="ctr"/>
            <a:r>
              <a:rPr lang="en-US" sz="1000"/>
              <a:t>0600</a:t>
            </a:r>
          </a:p>
        </p:txBody>
      </p:sp>
      <p:sp>
        <p:nvSpPr>
          <p:cNvPr id="5144" name="Text Box 26"/>
          <p:cNvSpPr txBox="1">
            <a:spLocks noChangeArrowheads="1"/>
          </p:cNvSpPr>
          <p:nvPr/>
        </p:nvSpPr>
        <p:spPr bwMode="auto">
          <a:xfrm>
            <a:off x="5003800" y="1506538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Maximum</a:t>
            </a:r>
          </a:p>
          <a:p>
            <a:pPr algn="ctr"/>
            <a:r>
              <a:rPr lang="en-US" sz="1000"/>
              <a:t>1600</a:t>
            </a:r>
          </a:p>
        </p:txBody>
      </p:sp>
      <p:sp>
        <p:nvSpPr>
          <p:cNvPr id="5145" name="Text Box 27"/>
          <p:cNvSpPr txBox="1">
            <a:spLocks noChangeArrowheads="1"/>
          </p:cNvSpPr>
          <p:nvPr/>
        </p:nvSpPr>
        <p:spPr bwMode="auto">
          <a:xfrm>
            <a:off x="285750" y="6427788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15.4</a:t>
            </a:r>
          </a:p>
        </p:txBody>
      </p:sp>
      <p:sp>
        <p:nvSpPr>
          <p:cNvPr id="514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868488" y="990600"/>
            <a:ext cx="244316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868488" y="2252663"/>
            <a:ext cx="2443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1868488" y="1997075"/>
            <a:ext cx="24431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>
            <a:off x="1868488" y="1749425"/>
            <a:ext cx="24431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868488" y="1493838"/>
            <a:ext cx="2443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1868488" y="1246188"/>
            <a:ext cx="2443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1868488" y="990600"/>
            <a:ext cx="24431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2144713" y="990600"/>
            <a:ext cx="1587" cy="1509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2409825" y="990600"/>
            <a:ext cx="1588" cy="1509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2686050" y="990600"/>
            <a:ext cx="1588" cy="1509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2952750" y="990600"/>
            <a:ext cx="1588" cy="1509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3227388" y="990600"/>
            <a:ext cx="1587" cy="1509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3494088" y="990600"/>
            <a:ext cx="1587" cy="1509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3768725" y="990600"/>
            <a:ext cx="1588" cy="1509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4035425" y="990600"/>
            <a:ext cx="1588" cy="1509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>
            <a:off x="4311650" y="990600"/>
            <a:ext cx="1588" cy="1509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1868488" y="990600"/>
            <a:ext cx="2443162" cy="150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>
            <a:off x="1868488" y="990600"/>
            <a:ext cx="1587" cy="1509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1839913" y="25003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>
            <a:off x="1839913" y="22526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31"/>
          <p:cNvSpPr>
            <a:spLocks noChangeShapeType="1"/>
          </p:cNvSpPr>
          <p:nvPr/>
        </p:nvSpPr>
        <p:spPr bwMode="auto">
          <a:xfrm>
            <a:off x="1839913" y="19970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35"/>
          <p:cNvSpPr>
            <a:spLocks noChangeShapeType="1"/>
          </p:cNvSpPr>
          <p:nvPr/>
        </p:nvSpPr>
        <p:spPr bwMode="auto">
          <a:xfrm>
            <a:off x="1839913" y="17494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39"/>
          <p:cNvSpPr>
            <a:spLocks noChangeShapeType="1"/>
          </p:cNvSpPr>
          <p:nvPr/>
        </p:nvSpPr>
        <p:spPr bwMode="auto">
          <a:xfrm>
            <a:off x="1839913" y="14938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43"/>
          <p:cNvSpPr>
            <a:spLocks noChangeShapeType="1"/>
          </p:cNvSpPr>
          <p:nvPr/>
        </p:nvSpPr>
        <p:spPr bwMode="auto">
          <a:xfrm>
            <a:off x="1839913" y="1246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47"/>
          <p:cNvSpPr>
            <a:spLocks noChangeShapeType="1"/>
          </p:cNvSpPr>
          <p:nvPr/>
        </p:nvSpPr>
        <p:spPr bwMode="auto">
          <a:xfrm>
            <a:off x="1839913" y="9906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48"/>
          <p:cNvSpPr>
            <a:spLocks noChangeShapeType="1"/>
          </p:cNvSpPr>
          <p:nvPr/>
        </p:nvSpPr>
        <p:spPr bwMode="auto">
          <a:xfrm>
            <a:off x="1830388" y="25003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49"/>
          <p:cNvSpPr>
            <a:spLocks noChangeShapeType="1"/>
          </p:cNvSpPr>
          <p:nvPr/>
        </p:nvSpPr>
        <p:spPr bwMode="auto">
          <a:xfrm>
            <a:off x="1830388" y="2252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50"/>
          <p:cNvSpPr>
            <a:spLocks noChangeShapeType="1"/>
          </p:cNvSpPr>
          <p:nvPr/>
        </p:nvSpPr>
        <p:spPr bwMode="auto">
          <a:xfrm>
            <a:off x="1830388" y="19970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51"/>
          <p:cNvSpPr>
            <a:spLocks noChangeShapeType="1"/>
          </p:cNvSpPr>
          <p:nvPr/>
        </p:nvSpPr>
        <p:spPr bwMode="auto">
          <a:xfrm>
            <a:off x="1830388" y="17494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52"/>
          <p:cNvSpPr>
            <a:spLocks noChangeShapeType="1"/>
          </p:cNvSpPr>
          <p:nvPr/>
        </p:nvSpPr>
        <p:spPr bwMode="auto">
          <a:xfrm>
            <a:off x="1830388" y="14938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53"/>
          <p:cNvSpPr>
            <a:spLocks noChangeShapeType="1"/>
          </p:cNvSpPr>
          <p:nvPr/>
        </p:nvSpPr>
        <p:spPr bwMode="auto">
          <a:xfrm>
            <a:off x="1830388" y="1246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54"/>
          <p:cNvSpPr>
            <a:spLocks noChangeShapeType="1"/>
          </p:cNvSpPr>
          <p:nvPr/>
        </p:nvSpPr>
        <p:spPr bwMode="auto">
          <a:xfrm>
            <a:off x="1830388" y="9906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55"/>
          <p:cNvSpPr>
            <a:spLocks noChangeShapeType="1"/>
          </p:cNvSpPr>
          <p:nvPr/>
        </p:nvSpPr>
        <p:spPr bwMode="auto">
          <a:xfrm>
            <a:off x="1868488" y="2500313"/>
            <a:ext cx="2443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56"/>
          <p:cNvSpPr>
            <a:spLocks noChangeShapeType="1"/>
          </p:cNvSpPr>
          <p:nvPr/>
        </p:nvSpPr>
        <p:spPr bwMode="auto">
          <a:xfrm flipV="1">
            <a:off x="186848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57"/>
          <p:cNvSpPr>
            <a:spLocks noChangeShapeType="1"/>
          </p:cNvSpPr>
          <p:nvPr/>
        </p:nvSpPr>
        <p:spPr bwMode="auto">
          <a:xfrm flipV="1">
            <a:off x="19351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58"/>
          <p:cNvSpPr>
            <a:spLocks noChangeShapeType="1"/>
          </p:cNvSpPr>
          <p:nvPr/>
        </p:nvSpPr>
        <p:spPr bwMode="auto">
          <a:xfrm flipV="1">
            <a:off x="200183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59"/>
          <p:cNvSpPr>
            <a:spLocks noChangeShapeType="1"/>
          </p:cNvSpPr>
          <p:nvPr/>
        </p:nvSpPr>
        <p:spPr bwMode="auto">
          <a:xfrm flipV="1">
            <a:off x="206851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60"/>
          <p:cNvSpPr>
            <a:spLocks noChangeShapeType="1"/>
          </p:cNvSpPr>
          <p:nvPr/>
        </p:nvSpPr>
        <p:spPr bwMode="auto">
          <a:xfrm flipV="1">
            <a:off x="214471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Line 61"/>
          <p:cNvSpPr>
            <a:spLocks noChangeShapeType="1"/>
          </p:cNvSpPr>
          <p:nvPr/>
        </p:nvSpPr>
        <p:spPr bwMode="auto">
          <a:xfrm flipV="1">
            <a:off x="221138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Line 62"/>
          <p:cNvSpPr>
            <a:spLocks noChangeShapeType="1"/>
          </p:cNvSpPr>
          <p:nvPr/>
        </p:nvSpPr>
        <p:spPr bwMode="auto">
          <a:xfrm flipV="1">
            <a:off x="22764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63"/>
          <p:cNvSpPr>
            <a:spLocks noChangeShapeType="1"/>
          </p:cNvSpPr>
          <p:nvPr/>
        </p:nvSpPr>
        <p:spPr bwMode="auto">
          <a:xfrm flipV="1">
            <a:off x="234315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Line 64"/>
          <p:cNvSpPr>
            <a:spLocks noChangeShapeType="1"/>
          </p:cNvSpPr>
          <p:nvPr/>
        </p:nvSpPr>
        <p:spPr bwMode="auto">
          <a:xfrm flipV="1">
            <a:off x="240982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Line 65"/>
          <p:cNvSpPr>
            <a:spLocks noChangeShapeType="1"/>
          </p:cNvSpPr>
          <p:nvPr/>
        </p:nvSpPr>
        <p:spPr bwMode="auto">
          <a:xfrm flipV="1">
            <a:off x="247650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66"/>
          <p:cNvSpPr>
            <a:spLocks noChangeShapeType="1"/>
          </p:cNvSpPr>
          <p:nvPr/>
        </p:nvSpPr>
        <p:spPr bwMode="auto">
          <a:xfrm flipV="1">
            <a:off x="25431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67"/>
          <p:cNvSpPr>
            <a:spLocks noChangeShapeType="1"/>
          </p:cNvSpPr>
          <p:nvPr/>
        </p:nvSpPr>
        <p:spPr bwMode="auto">
          <a:xfrm flipV="1">
            <a:off x="26193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Line 68"/>
          <p:cNvSpPr>
            <a:spLocks noChangeShapeType="1"/>
          </p:cNvSpPr>
          <p:nvPr/>
        </p:nvSpPr>
        <p:spPr bwMode="auto">
          <a:xfrm flipV="1">
            <a:off x="268605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69"/>
          <p:cNvSpPr>
            <a:spLocks noChangeShapeType="1"/>
          </p:cNvSpPr>
          <p:nvPr/>
        </p:nvSpPr>
        <p:spPr bwMode="auto">
          <a:xfrm flipV="1">
            <a:off x="275272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70"/>
          <p:cNvSpPr>
            <a:spLocks noChangeShapeType="1"/>
          </p:cNvSpPr>
          <p:nvPr/>
        </p:nvSpPr>
        <p:spPr bwMode="auto">
          <a:xfrm flipV="1">
            <a:off x="281940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71"/>
          <p:cNvSpPr>
            <a:spLocks noChangeShapeType="1"/>
          </p:cNvSpPr>
          <p:nvPr/>
        </p:nvSpPr>
        <p:spPr bwMode="auto">
          <a:xfrm flipV="1">
            <a:off x="28860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72"/>
          <p:cNvSpPr>
            <a:spLocks noChangeShapeType="1"/>
          </p:cNvSpPr>
          <p:nvPr/>
        </p:nvSpPr>
        <p:spPr bwMode="auto">
          <a:xfrm flipV="1">
            <a:off x="295275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73"/>
          <p:cNvSpPr>
            <a:spLocks noChangeShapeType="1"/>
          </p:cNvSpPr>
          <p:nvPr/>
        </p:nvSpPr>
        <p:spPr bwMode="auto">
          <a:xfrm flipV="1">
            <a:off x="301783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7" name="Line 74"/>
          <p:cNvSpPr>
            <a:spLocks noChangeShapeType="1"/>
          </p:cNvSpPr>
          <p:nvPr/>
        </p:nvSpPr>
        <p:spPr bwMode="auto">
          <a:xfrm flipV="1">
            <a:off x="308451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Line 75"/>
          <p:cNvSpPr>
            <a:spLocks noChangeShapeType="1"/>
          </p:cNvSpPr>
          <p:nvPr/>
        </p:nvSpPr>
        <p:spPr bwMode="auto">
          <a:xfrm flipV="1">
            <a:off x="316071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Line 76"/>
          <p:cNvSpPr>
            <a:spLocks noChangeShapeType="1"/>
          </p:cNvSpPr>
          <p:nvPr/>
        </p:nvSpPr>
        <p:spPr bwMode="auto">
          <a:xfrm flipV="1">
            <a:off x="322738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0" name="Line 77"/>
          <p:cNvSpPr>
            <a:spLocks noChangeShapeType="1"/>
          </p:cNvSpPr>
          <p:nvPr/>
        </p:nvSpPr>
        <p:spPr bwMode="auto">
          <a:xfrm flipV="1">
            <a:off x="32940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1" name="Line 78"/>
          <p:cNvSpPr>
            <a:spLocks noChangeShapeType="1"/>
          </p:cNvSpPr>
          <p:nvPr/>
        </p:nvSpPr>
        <p:spPr bwMode="auto">
          <a:xfrm flipV="1">
            <a:off x="336073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2" name="Line 79"/>
          <p:cNvSpPr>
            <a:spLocks noChangeShapeType="1"/>
          </p:cNvSpPr>
          <p:nvPr/>
        </p:nvSpPr>
        <p:spPr bwMode="auto">
          <a:xfrm flipV="1">
            <a:off x="342741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3" name="Line 80"/>
          <p:cNvSpPr>
            <a:spLocks noChangeShapeType="1"/>
          </p:cNvSpPr>
          <p:nvPr/>
        </p:nvSpPr>
        <p:spPr bwMode="auto">
          <a:xfrm flipV="1">
            <a:off x="349408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4" name="Line 81"/>
          <p:cNvSpPr>
            <a:spLocks noChangeShapeType="1"/>
          </p:cNvSpPr>
          <p:nvPr/>
        </p:nvSpPr>
        <p:spPr bwMode="auto">
          <a:xfrm flipV="1">
            <a:off x="35607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Line 82"/>
          <p:cNvSpPr>
            <a:spLocks noChangeShapeType="1"/>
          </p:cNvSpPr>
          <p:nvPr/>
        </p:nvSpPr>
        <p:spPr bwMode="auto">
          <a:xfrm flipV="1">
            <a:off x="36369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Line 83"/>
          <p:cNvSpPr>
            <a:spLocks noChangeShapeType="1"/>
          </p:cNvSpPr>
          <p:nvPr/>
        </p:nvSpPr>
        <p:spPr bwMode="auto">
          <a:xfrm flipV="1">
            <a:off x="370363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Line 84"/>
          <p:cNvSpPr>
            <a:spLocks noChangeShapeType="1"/>
          </p:cNvSpPr>
          <p:nvPr/>
        </p:nvSpPr>
        <p:spPr bwMode="auto">
          <a:xfrm flipV="1">
            <a:off x="376872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Line 85"/>
          <p:cNvSpPr>
            <a:spLocks noChangeShapeType="1"/>
          </p:cNvSpPr>
          <p:nvPr/>
        </p:nvSpPr>
        <p:spPr bwMode="auto">
          <a:xfrm flipV="1">
            <a:off x="383540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Line 86"/>
          <p:cNvSpPr>
            <a:spLocks noChangeShapeType="1"/>
          </p:cNvSpPr>
          <p:nvPr/>
        </p:nvSpPr>
        <p:spPr bwMode="auto">
          <a:xfrm flipV="1">
            <a:off x="39020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Line 87"/>
          <p:cNvSpPr>
            <a:spLocks noChangeShapeType="1"/>
          </p:cNvSpPr>
          <p:nvPr/>
        </p:nvSpPr>
        <p:spPr bwMode="auto">
          <a:xfrm flipV="1">
            <a:off x="396875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1" name="Line 88"/>
          <p:cNvSpPr>
            <a:spLocks noChangeShapeType="1"/>
          </p:cNvSpPr>
          <p:nvPr/>
        </p:nvSpPr>
        <p:spPr bwMode="auto">
          <a:xfrm flipV="1">
            <a:off x="403542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2" name="Line 89"/>
          <p:cNvSpPr>
            <a:spLocks noChangeShapeType="1"/>
          </p:cNvSpPr>
          <p:nvPr/>
        </p:nvSpPr>
        <p:spPr bwMode="auto">
          <a:xfrm flipV="1">
            <a:off x="411162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3" name="Line 90"/>
          <p:cNvSpPr>
            <a:spLocks noChangeShapeType="1"/>
          </p:cNvSpPr>
          <p:nvPr/>
        </p:nvSpPr>
        <p:spPr bwMode="auto">
          <a:xfrm flipV="1">
            <a:off x="417830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91"/>
          <p:cNvSpPr>
            <a:spLocks noChangeShapeType="1"/>
          </p:cNvSpPr>
          <p:nvPr/>
        </p:nvSpPr>
        <p:spPr bwMode="auto">
          <a:xfrm flipV="1">
            <a:off x="42449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Line 92"/>
          <p:cNvSpPr>
            <a:spLocks noChangeShapeType="1"/>
          </p:cNvSpPr>
          <p:nvPr/>
        </p:nvSpPr>
        <p:spPr bwMode="auto">
          <a:xfrm flipV="1">
            <a:off x="431165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6" name="Line 93"/>
          <p:cNvSpPr>
            <a:spLocks noChangeShapeType="1"/>
          </p:cNvSpPr>
          <p:nvPr/>
        </p:nvSpPr>
        <p:spPr bwMode="auto">
          <a:xfrm flipV="1">
            <a:off x="1868488" y="25003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Line 94"/>
          <p:cNvSpPr>
            <a:spLocks noChangeShapeType="1"/>
          </p:cNvSpPr>
          <p:nvPr/>
        </p:nvSpPr>
        <p:spPr bwMode="auto">
          <a:xfrm flipV="1">
            <a:off x="2144713" y="25003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8" name="Line 95"/>
          <p:cNvSpPr>
            <a:spLocks noChangeShapeType="1"/>
          </p:cNvSpPr>
          <p:nvPr/>
        </p:nvSpPr>
        <p:spPr bwMode="auto">
          <a:xfrm flipV="1">
            <a:off x="2409825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9" name="Line 96"/>
          <p:cNvSpPr>
            <a:spLocks noChangeShapeType="1"/>
          </p:cNvSpPr>
          <p:nvPr/>
        </p:nvSpPr>
        <p:spPr bwMode="auto">
          <a:xfrm flipV="1">
            <a:off x="2686050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0" name="Line 97"/>
          <p:cNvSpPr>
            <a:spLocks noChangeShapeType="1"/>
          </p:cNvSpPr>
          <p:nvPr/>
        </p:nvSpPr>
        <p:spPr bwMode="auto">
          <a:xfrm flipV="1">
            <a:off x="2952750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1" name="Line 98"/>
          <p:cNvSpPr>
            <a:spLocks noChangeShapeType="1"/>
          </p:cNvSpPr>
          <p:nvPr/>
        </p:nvSpPr>
        <p:spPr bwMode="auto">
          <a:xfrm flipV="1">
            <a:off x="3227388" y="25003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2" name="Line 99"/>
          <p:cNvSpPr>
            <a:spLocks noChangeShapeType="1"/>
          </p:cNvSpPr>
          <p:nvPr/>
        </p:nvSpPr>
        <p:spPr bwMode="auto">
          <a:xfrm flipV="1">
            <a:off x="3494088" y="25003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3" name="Line 100"/>
          <p:cNvSpPr>
            <a:spLocks noChangeShapeType="1"/>
          </p:cNvSpPr>
          <p:nvPr/>
        </p:nvSpPr>
        <p:spPr bwMode="auto">
          <a:xfrm flipV="1">
            <a:off x="3768725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4" name="Line 101"/>
          <p:cNvSpPr>
            <a:spLocks noChangeShapeType="1"/>
          </p:cNvSpPr>
          <p:nvPr/>
        </p:nvSpPr>
        <p:spPr bwMode="auto">
          <a:xfrm flipV="1">
            <a:off x="4035425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5" name="Line 102"/>
          <p:cNvSpPr>
            <a:spLocks noChangeShapeType="1"/>
          </p:cNvSpPr>
          <p:nvPr/>
        </p:nvSpPr>
        <p:spPr bwMode="auto">
          <a:xfrm flipV="1">
            <a:off x="4311650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6" name="Line 103"/>
          <p:cNvSpPr>
            <a:spLocks noChangeShapeType="1"/>
          </p:cNvSpPr>
          <p:nvPr/>
        </p:nvSpPr>
        <p:spPr bwMode="auto">
          <a:xfrm>
            <a:off x="186848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7" name="Line 104"/>
          <p:cNvSpPr>
            <a:spLocks noChangeShapeType="1"/>
          </p:cNvSpPr>
          <p:nvPr/>
        </p:nvSpPr>
        <p:spPr bwMode="auto">
          <a:xfrm>
            <a:off x="1868488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8" name="Line 105"/>
          <p:cNvSpPr>
            <a:spLocks noChangeShapeType="1"/>
          </p:cNvSpPr>
          <p:nvPr/>
        </p:nvSpPr>
        <p:spPr bwMode="auto">
          <a:xfrm>
            <a:off x="187801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9" name="Line 106"/>
          <p:cNvSpPr>
            <a:spLocks noChangeShapeType="1"/>
          </p:cNvSpPr>
          <p:nvPr/>
        </p:nvSpPr>
        <p:spPr bwMode="auto">
          <a:xfrm>
            <a:off x="187801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0" name="Line 107"/>
          <p:cNvSpPr>
            <a:spLocks noChangeShapeType="1"/>
          </p:cNvSpPr>
          <p:nvPr/>
        </p:nvSpPr>
        <p:spPr bwMode="auto">
          <a:xfrm>
            <a:off x="187801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1" name="Line 108"/>
          <p:cNvSpPr>
            <a:spLocks noChangeShapeType="1"/>
          </p:cNvSpPr>
          <p:nvPr/>
        </p:nvSpPr>
        <p:spPr bwMode="auto">
          <a:xfrm>
            <a:off x="1878013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2" name="Line 109"/>
          <p:cNvSpPr>
            <a:spLocks noChangeShapeType="1"/>
          </p:cNvSpPr>
          <p:nvPr/>
        </p:nvSpPr>
        <p:spPr bwMode="auto">
          <a:xfrm>
            <a:off x="188753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3" name="Line 110"/>
          <p:cNvSpPr>
            <a:spLocks noChangeShapeType="1"/>
          </p:cNvSpPr>
          <p:nvPr/>
        </p:nvSpPr>
        <p:spPr bwMode="auto">
          <a:xfrm>
            <a:off x="188753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4" name="Line 111"/>
          <p:cNvSpPr>
            <a:spLocks noChangeShapeType="1"/>
          </p:cNvSpPr>
          <p:nvPr/>
        </p:nvSpPr>
        <p:spPr bwMode="auto">
          <a:xfrm>
            <a:off x="1887538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5" name="Line 112"/>
          <p:cNvSpPr>
            <a:spLocks noChangeShapeType="1"/>
          </p:cNvSpPr>
          <p:nvPr/>
        </p:nvSpPr>
        <p:spPr bwMode="auto">
          <a:xfrm>
            <a:off x="189706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6" name="Line 113"/>
          <p:cNvSpPr>
            <a:spLocks noChangeShapeType="1"/>
          </p:cNvSpPr>
          <p:nvPr/>
        </p:nvSpPr>
        <p:spPr bwMode="auto">
          <a:xfrm>
            <a:off x="189706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7" name="Line 114"/>
          <p:cNvSpPr>
            <a:spLocks noChangeShapeType="1"/>
          </p:cNvSpPr>
          <p:nvPr/>
        </p:nvSpPr>
        <p:spPr bwMode="auto">
          <a:xfrm>
            <a:off x="1897063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8" name="Line 115"/>
          <p:cNvSpPr>
            <a:spLocks noChangeShapeType="1"/>
          </p:cNvSpPr>
          <p:nvPr/>
        </p:nvSpPr>
        <p:spPr bwMode="auto">
          <a:xfrm>
            <a:off x="190658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9" name="Line 116"/>
          <p:cNvSpPr>
            <a:spLocks noChangeShapeType="1"/>
          </p:cNvSpPr>
          <p:nvPr/>
        </p:nvSpPr>
        <p:spPr bwMode="auto">
          <a:xfrm>
            <a:off x="190658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0" name="Line 117"/>
          <p:cNvSpPr>
            <a:spLocks noChangeShapeType="1"/>
          </p:cNvSpPr>
          <p:nvPr/>
        </p:nvSpPr>
        <p:spPr bwMode="auto">
          <a:xfrm>
            <a:off x="190658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1" name="Line 118"/>
          <p:cNvSpPr>
            <a:spLocks noChangeShapeType="1"/>
          </p:cNvSpPr>
          <p:nvPr/>
        </p:nvSpPr>
        <p:spPr bwMode="auto">
          <a:xfrm>
            <a:off x="1906588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2" name="Line 119"/>
          <p:cNvSpPr>
            <a:spLocks noChangeShapeType="1"/>
          </p:cNvSpPr>
          <p:nvPr/>
        </p:nvSpPr>
        <p:spPr bwMode="auto">
          <a:xfrm>
            <a:off x="191611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3" name="Line 120"/>
          <p:cNvSpPr>
            <a:spLocks noChangeShapeType="1"/>
          </p:cNvSpPr>
          <p:nvPr/>
        </p:nvSpPr>
        <p:spPr bwMode="auto">
          <a:xfrm>
            <a:off x="191611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4" name="Line 121"/>
          <p:cNvSpPr>
            <a:spLocks noChangeShapeType="1"/>
          </p:cNvSpPr>
          <p:nvPr/>
        </p:nvSpPr>
        <p:spPr bwMode="auto">
          <a:xfrm>
            <a:off x="1916113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5" name="Line 122"/>
          <p:cNvSpPr>
            <a:spLocks noChangeShapeType="1"/>
          </p:cNvSpPr>
          <p:nvPr/>
        </p:nvSpPr>
        <p:spPr bwMode="auto">
          <a:xfrm flipV="1">
            <a:off x="1925638" y="24907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" name="Line 123"/>
          <p:cNvSpPr>
            <a:spLocks noChangeShapeType="1"/>
          </p:cNvSpPr>
          <p:nvPr/>
        </p:nvSpPr>
        <p:spPr bwMode="auto">
          <a:xfrm flipV="1">
            <a:off x="1925638" y="24717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" name="Line 124"/>
          <p:cNvSpPr>
            <a:spLocks noChangeShapeType="1"/>
          </p:cNvSpPr>
          <p:nvPr/>
        </p:nvSpPr>
        <p:spPr bwMode="auto">
          <a:xfrm flipV="1">
            <a:off x="1925638" y="2443163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" name="Line 125"/>
          <p:cNvSpPr>
            <a:spLocks noChangeShapeType="1"/>
          </p:cNvSpPr>
          <p:nvPr/>
        </p:nvSpPr>
        <p:spPr bwMode="auto">
          <a:xfrm flipV="1">
            <a:off x="1935163" y="23955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" name="Line 126"/>
          <p:cNvSpPr>
            <a:spLocks noChangeShapeType="1"/>
          </p:cNvSpPr>
          <p:nvPr/>
        </p:nvSpPr>
        <p:spPr bwMode="auto">
          <a:xfrm flipV="1">
            <a:off x="1935163" y="2338388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" name="Line 127"/>
          <p:cNvSpPr>
            <a:spLocks noChangeShapeType="1"/>
          </p:cNvSpPr>
          <p:nvPr/>
        </p:nvSpPr>
        <p:spPr bwMode="auto">
          <a:xfrm flipV="1">
            <a:off x="1935163" y="229076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" name="Line 128"/>
          <p:cNvSpPr>
            <a:spLocks noChangeShapeType="1"/>
          </p:cNvSpPr>
          <p:nvPr/>
        </p:nvSpPr>
        <p:spPr bwMode="auto">
          <a:xfrm flipV="1">
            <a:off x="1935163" y="2233613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" name="Line 129"/>
          <p:cNvSpPr>
            <a:spLocks noChangeShapeType="1"/>
          </p:cNvSpPr>
          <p:nvPr/>
        </p:nvSpPr>
        <p:spPr bwMode="auto">
          <a:xfrm>
            <a:off x="1944688" y="2233613"/>
            <a:ext cx="1587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" name="Line 130"/>
          <p:cNvSpPr>
            <a:spLocks noChangeShapeType="1"/>
          </p:cNvSpPr>
          <p:nvPr/>
        </p:nvSpPr>
        <p:spPr bwMode="auto">
          <a:xfrm>
            <a:off x="1944688" y="23193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" name="Line 131"/>
          <p:cNvSpPr>
            <a:spLocks noChangeShapeType="1"/>
          </p:cNvSpPr>
          <p:nvPr/>
        </p:nvSpPr>
        <p:spPr bwMode="auto">
          <a:xfrm>
            <a:off x="1944688" y="2347913"/>
            <a:ext cx="9525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5" name="Line 132"/>
          <p:cNvSpPr>
            <a:spLocks noChangeShapeType="1"/>
          </p:cNvSpPr>
          <p:nvPr/>
        </p:nvSpPr>
        <p:spPr bwMode="auto">
          <a:xfrm>
            <a:off x="1954213" y="243363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6" name="Line 133"/>
          <p:cNvSpPr>
            <a:spLocks noChangeShapeType="1"/>
          </p:cNvSpPr>
          <p:nvPr/>
        </p:nvSpPr>
        <p:spPr bwMode="auto">
          <a:xfrm flipV="1">
            <a:off x="1954213" y="2290763"/>
            <a:ext cx="1587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7" name="Line 134"/>
          <p:cNvSpPr>
            <a:spLocks noChangeShapeType="1"/>
          </p:cNvSpPr>
          <p:nvPr/>
        </p:nvSpPr>
        <p:spPr bwMode="auto">
          <a:xfrm flipV="1">
            <a:off x="1954213" y="1997075"/>
            <a:ext cx="9525" cy="293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8" name="Line 135"/>
          <p:cNvSpPr>
            <a:spLocks noChangeShapeType="1"/>
          </p:cNvSpPr>
          <p:nvPr/>
        </p:nvSpPr>
        <p:spPr bwMode="auto">
          <a:xfrm flipV="1">
            <a:off x="1963738" y="1816100"/>
            <a:ext cx="1587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9" name="Line 136"/>
          <p:cNvSpPr>
            <a:spLocks noChangeShapeType="1"/>
          </p:cNvSpPr>
          <p:nvPr/>
        </p:nvSpPr>
        <p:spPr bwMode="auto">
          <a:xfrm flipV="1">
            <a:off x="1963738" y="1768475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0" name="Line 137"/>
          <p:cNvSpPr>
            <a:spLocks noChangeShapeType="1"/>
          </p:cNvSpPr>
          <p:nvPr/>
        </p:nvSpPr>
        <p:spPr bwMode="auto">
          <a:xfrm flipV="1">
            <a:off x="1963738" y="1701800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1" name="Line 138"/>
          <p:cNvSpPr>
            <a:spLocks noChangeShapeType="1"/>
          </p:cNvSpPr>
          <p:nvPr/>
        </p:nvSpPr>
        <p:spPr bwMode="auto">
          <a:xfrm flipV="1">
            <a:off x="1963738" y="1655763"/>
            <a:ext cx="9525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2" name="Line 139"/>
          <p:cNvSpPr>
            <a:spLocks noChangeShapeType="1"/>
          </p:cNvSpPr>
          <p:nvPr/>
        </p:nvSpPr>
        <p:spPr bwMode="auto">
          <a:xfrm flipV="1">
            <a:off x="1973263" y="16081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3" name="Line 140"/>
          <p:cNvSpPr>
            <a:spLocks noChangeShapeType="1"/>
          </p:cNvSpPr>
          <p:nvPr/>
        </p:nvSpPr>
        <p:spPr bwMode="auto">
          <a:xfrm flipV="1">
            <a:off x="1973263" y="156051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4" name="Line 141"/>
          <p:cNvSpPr>
            <a:spLocks noChangeShapeType="1"/>
          </p:cNvSpPr>
          <p:nvPr/>
        </p:nvSpPr>
        <p:spPr bwMode="auto">
          <a:xfrm flipV="1">
            <a:off x="1973263" y="1531938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5" name="Line 142"/>
          <p:cNvSpPr>
            <a:spLocks noChangeShapeType="1"/>
          </p:cNvSpPr>
          <p:nvPr/>
        </p:nvSpPr>
        <p:spPr bwMode="auto">
          <a:xfrm flipV="1">
            <a:off x="1982788" y="14938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6" name="Line 143"/>
          <p:cNvSpPr>
            <a:spLocks noChangeShapeType="1"/>
          </p:cNvSpPr>
          <p:nvPr/>
        </p:nvSpPr>
        <p:spPr bwMode="auto">
          <a:xfrm flipV="1">
            <a:off x="1982788" y="14557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" name="Line 144"/>
          <p:cNvSpPr>
            <a:spLocks noChangeShapeType="1"/>
          </p:cNvSpPr>
          <p:nvPr/>
        </p:nvSpPr>
        <p:spPr bwMode="auto">
          <a:xfrm flipV="1">
            <a:off x="1982788" y="14271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8" name="Line 145"/>
          <p:cNvSpPr>
            <a:spLocks noChangeShapeType="1"/>
          </p:cNvSpPr>
          <p:nvPr/>
        </p:nvSpPr>
        <p:spPr bwMode="auto">
          <a:xfrm flipV="1">
            <a:off x="1982788" y="1398588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9" name="Line 146"/>
          <p:cNvSpPr>
            <a:spLocks noChangeShapeType="1"/>
          </p:cNvSpPr>
          <p:nvPr/>
        </p:nvSpPr>
        <p:spPr bwMode="auto">
          <a:xfrm flipV="1">
            <a:off x="1992313" y="13795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0" name="Line 147"/>
          <p:cNvSpPr>
            <a:spLocks noChangeShapeType="1"/>
          </p:cNvSpPr>
          <p:nvPr/>
        </p:nvSpPr>
        <p:spPr bwMode="auto">
          <a:xfrm flipV="1">
            <a:off x="1992313" y="13604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1" name="Line 148"/>
          <p:cNvSpPr>
            <a:spLocks noChangeShapeType="1"/>
          </p:cNvSpPr>
          <p:nvPr/>
        </p:nvSpPr>
        <p:spPr bwMode="auto">
          <a:xfrm flipV="1">
            <a:off x="1992313" y="134143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2" name="Line 149"/>
          <p:cNvSpPr>
            <a:spLocks noChangeShapeType="1"/>
          </p:cNvSpPr>
          <p:nvPr/>
        </p:nvSpPr>
        <p:spPr bwMode="auto">
          <a:xfrm>
            <a:off x="2001838" y="13414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3" name="Line 150"/>
          <p:cNvSpPr>
            <a:spLocks noChangeShapeType="1"/>
          </p:cNvSpPr>
          <p:nvPr/>
        </p:nvSpPr>
        <p:spPr bwMode="auto">
          <a:xfrm>
            <a:off x="2001838" y="13700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4" name="Line 151"/>
          <p:cNvSpPr>
            <a:spLocks noChangeShapeType="1"/>
          </p:cNvSpPr>
          <p:nvPr/>
        </p:nvSpPr>
        <p:spPr bwMode="auto">
          <a:xfrm flipV="1">
            <a:off x="2001838" y="1350963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5" name="Line 152"/>
          <p:cNvSpPr>
            <a:spLocks noChangeShapeType="1"/>
          </p:cNvSpPr>
          <p:nvPr/>
        </p:nvSpPr>
        <p:spPr bwMode="auto">
          <a:xfrm flipV="1">
            <a:off x="2011363" y="13414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6" name="Line 153"/>
          <p:cNvSpPr>
            <a:spLocks noChangeShapeType="1"/>
          </p:cNvSpPr>
          <p:nvPr/>
        </p:nvSpPr>
        <p:spPr bwMode="auto">
          <a:xfrm>
            <a:off x="2011363" y="1341438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7" name="Line 154"/>
          <p:cNvSpPr>
            <a:spLocks noChangeShapeType="1"/>
          </p:cNvSpPr>
          <p:nvPr/>
        </p:nvSpPr>
        <p:spPr bwMode="auto">
          <a:xfrm flipV="1">
            <a:off x="2011363" y="13700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8" name="Line 155"/>
          <p:cNvSpPr>
            <a:spLocks noChangeShapeType="1"/>
          </p:cNvSpPr>
          <p:nvPr/>
        </p:nvSpPr>
        <p:spPr bwMode="auto">
          <a:xfrm flipV="1">
            <a:off x="2011363" y="1341438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9" name="Line 156"/>
          <p:cNvSpPr>
            <a:spLocks noChangeShapeType="1"/>
          </p:cNvSpPr>
          <p:nvPr/>
        </p:nvSpPr>
        <p:spPr bwMode="auto">
          <a:xfrm>
            <a:off x="2020888" y="13414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0" name="Line 157"/>
          <p:cNvSpPr>
            <a:spLocks noChangeShapeType="1"/>
          </p:cNvSpPr>
          <p:nvPr/>
        </p:nvSpPr>
        <p:spPr bwMode="auto">
          <a:xfrm>
            <a:off x="2020888" y="1379538"/>
            <a:ext cx="1587" cy="303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1" name="Line 158"/>
          <p:cNvSpPr>
            <a:spLocks noChangeShapeType="1"/>
          </p:cNvSpPr>
          <p:nvPr/>
        </p:nvSpPr>
        <p:spPr bwMode="auto">
          <a:xfrm>
            <a:off x="2020888" y="1682750"/>
            <a:ext cx="9525" cy="409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2" name="Line 159"/>
          <p:cNvSpPr>
            <a:spLocks noChangeShapeType="1"/>
          </p:cNvSpPr>
          <p:nvPr/>
        </p:nvSpPr>
        <p:spPr bwMode="auto">
          <a:xfrm flipV="1">
            <a:off x="2030413" y="1720850"/>
            <a:ext cx="1587" cy="371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3" name="Line 160"/>
          <p:cNvSpPr>
            <a:spLocks noChangeShapeType="1"/>
          </p:cNvSpPr>
          <p:nvPr/>
        </p:nvSpPr>
        <p:spPr bwMode="auto">
          <a:xfrm>
            <a:off x="2030413" y="1720850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4" name="Line 161"/>
          <p:cNvSpPr>
            <a:spLocks noChangeShapeType="1"/>
          </p:cNvSpPr>
          <p:nvPr/>
        </p:nvSpPr>
        <p:spPr bwMode="auto">
          <a:xfrm>
            <a:off x="2030413" y="1787525"/>
            <a:ext cx="9525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5" name="Line 162"/>
          <p:cNvSpPr>
            <a:spLocks noChangeShapeType="1"/>
          </p:cNvSpPr>
          <p:nvPr/>
        </p:nvSpPr>
        <p:spPr bwMode="auto">
          <a:xfrm flipV="1">
            <a:off x="2039938" y="1901825"/>
            <a:ext cx="158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6" name="Line 163"/>
          <p:cNvSpPr>
            <a:spLocks noChangeShapeType="1"/>
          </p:cNvSpPr>
          <p:nvPr/>
        </p:nvSpPr>
        <p:spPr bwMode="auto">
          <a:xfrm>
            <a:off x="2039938" y="1901825"/>
            <a:ext cx="1587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7" name="Line 164"/>
          <p:cNvSpPr>
            <a:spLocks noChangeShapeType="1"/>
          </p:cNvSpPr>
          <p:nvPr/>
        </p:nvSpPr>
        <p:spPr bwMode="auto">
          <a:xfrm>
            <a:off x="2039938" y="2092325"/>
            <a:ext cx="1587" cy="160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8" name="Line 165"/>
          <p:cNvSpPr>
            <a:spLocks noChangeShapeType="1"/>
          </p:cNvSpPr>
          <p:nvPr/>
        </p:nvSpPr>
        <p:spPr bwMode="auto">
          <a:xfrm>
            <a:off x="2039938" y="2252663"/>
            <a:ext cx="952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9" name="Line 166"/>
          <p:cNvSpPr>
            <a:spLocks noChangeShapeType="1"/>
          </p:cNvSpPr>
          <p:nvPr/>
        </p:nvSpPr>
        <p:spPr bwMode="auto">
          <a:xfrm>
            <a:off x="2049463" y="2319338"/>
            <a:ext cx="1587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0" name="Line 167"/>
          <p:cNvSpPr>
            <a:spLocks noChangeShapeType="1"/>
          </p:cNvSpPr>
          <p:nvPr/>
        </p:nvSpPr>
        <p:spPr bwMode="auto">
          <a:xfrm>
            <a:off x="2049463" y="2414588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1" name="Line 168"/>
          <p:cNvSpPr>
            <a:spLocks noChangeShapeType="1"/>
          </p:cNvSpPr>
          <p:nvPr/>
        </p:nvSpPr>
        <p:spPr bwMode="auto">
          <a:xfrm flipV="1">
            <a:off x="2049463" y="2376488"/>
            <a:ext cx="9525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2" name="Line 169"/>
          <p:cNvSpPr>
            <a:spLocks noChangeShapeType="1"/>
          </p:cNvSpPr>
          <p:nvPr/>
        </p:nvSpPr>
        <p:spPr bwMode="auto">
          <a:xfrm>
            <a:off x="2058988" y="23764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3" name="Line 170"/>
          <p:cNvSpPr>
            <a:spLocks noChangeShapeType="1"/>
          </p:cNvSpPr>
          <p:nvPr/>
        </p:nvSpPr>
        <p:spPr bwMode="auto">
          <a:xfrm>
            <a:off x="2058988" y="23764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4" name="Line 171"/>
          <p:cNvSpPr>
            <a:spLocks noChangeShapeType="1"/>
          </p:cNvSpPr>
          <p:nvPr/>
        </p:nvSpPr>
        <p:spPr bwMode="auto">
          <a:xfrm>
            <a:off x="2058988" y="2414588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5" name="Line 172"/>
          <p:cNvSpPr>
            <a:spLocks noChangeShapeType="1"/>
          </p:cNvSpPr>
          <p:nvPr/>
        </p:nvSpPr>
        <p:spPr bwMode="auto">
          <a:xfrm>
            <a:off x="2068513" y="24431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6" name="Line 173"/>
          <p:cNvSpPr>
            <a:spLocks noChangeShapeType="1"/>
          </p:cNvSpPr>
          <p:nvPr/>
        </p:nvSpPr>
        <p:spPr bwMode="auto">
          <a:xfrm>
            <a:off x="2068513" y="24622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7" name="Line 174"/>
          <p:cNvSpPr>
            <a:spLocks noChangeShapeType="1"/>
          </p:cNvSpPr>
          <p:nvPr/>
        </p:nvSpPr>
        <p:spPr bwMode="auto">
          <a:xfrm>
            <a:off x="2068513" y="247173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8" name="Line 175"/>
          <p:cNvSpPr>
            <a:spLocks noChangeShapeType="1"/>
          </p:cNvSpPr>
          <p:nvPr/>
        </p:nvSpPr>
        <p:spPr bwMode="auto">
          <a:xfrm>
            <a:off x="2068513" y="247173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9" name="Line 176"/>
          <p:cNvSpPr>
            <a:spLocks noChangeShapeType="1"/>
          </p:cNvSpPr>
          <p:nvPr/>
        </p:nvSpPr>
        <p:spPr bwMode="auto">
          <a:xfrm>
            <a:off x="2078038" y="24717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0" name="Line 177"/>
          <p:cNvSpPr>
            <a:spLocks noChangeShapeType="1"/>
          </p:cNvSpPr>
          <p:nvPr/>
        </p:nvSpPr>
        <p:spPr bwMode="auto">
          <a:xfrm>
            <a:off x="2078038" y="24812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1" name="Line 178"/>
          <p:cNvSpPr>
            <a:spLocks noChangeShapeType="1"/>
          </p:cNvSpPr>
          <p:nvPr/>
        </p:nvSpPr>
        <p:spPr bwMode="auto">
          <a:xfrm>
            <a:off x="2078038" y="248126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2" name="Line 179"/>
          <p:cNvSpPr>
            <a:spLocks noChangeShapeType="1"/>
          </p:cNvSpPr>
          <p:nvPr/>
        </p:nvSpPr>
        <p:spPr bwMode="auto">
          <a:xfrm>
            <a:off x="2087563" y="24907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3" name="Line 180"/>
          <p:cNvSpPr>
            <a:spLocks noChangeShapeType="1"/>
          </p:cNvSpPr>
          <p:nvPr/>
        </p:nvSpPr>
        <p:spPr bwMode="auto">
          <a:xfrm>
            <a:off x="2087563" y="24907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4" name="Line 181"/>
          <p:cNvSpPr>
            <a:spLocks noChangeShapeType="1"/>
          </p:cNvSpPr>
          <p:nvPr/>
        </p:nvSpPr>
        <p:spPr bwMode="auto">
          <a:xfrm>
            <a:off x="208756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5" name="Line 182"/>
          <p:cNvSpPr>
            <a:spLocks noChangeShapeType="1"/>
          </p:cNvSpPr>
          <p:nvPr/>
        </p:nvSpPr>
        <p:spPr bwMode="auto">
          <a:xfrm>
            <a:off x="2087563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6" name="Line 183"/>
          <p:cNvSpPr>
            <a:spLocks noChangeShapeType="1"/>
          </p:cNvSpPr>
          <p:nvPr/>
        </p:nvSpPr>
        <p:spPr bwMode="auto">
          <a:xfrm>
            <a:off x="209708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7" name="Line 184"/>
          <p:cNvSpPr>
            <a:spLocks noChangeShapeType="1"/>
          </p:cNvSpPr>
          <p:nvPr/>
        </p:nvSpPr>
        <p:spPr bwMode="auto">
          <a:xfrm>
            <a:off x="209708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8" name="Line 185"/>
          <p:cNvSpPr>
            <a:spLocks noChangeShapeType="1"/>
          </p:cNvSpPr>
          <p:nvPr/>
        </p:nvSpPr>
        <p:spPr bwMode="auto">
          <a:xfrm>
            <a:off x="2097088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9" name="Line 186"/>
          <p:cNvSpPr>
            <a:spLocks noChangeShapeType="1"/>
          </p:cNvSpPr>
          <p:nvPr/>
        </p:nvSpPr>
        <p:spPr bwMode="auto">
          <a:xfrm>
            <a:off x="210661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0" name="Line 187"/>
          <p:cNvSpPr>
            <a:spLocks noChangeShapeType="1"/>
          </p:cNvSpPr>
          <p:nvPr/>
        </p:nvSpPr>
        <p:spPr bwMode="auto">
          <a:xfrm>
            <a:off x="210661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1" name="Line 188"/>
          <p:cNvSpPr>
            <a:spLocks noChangeShapeType="1"/>
          </p:cNvSpPr>
          <p:nvPr/>
        </p:nvSpPr>
        <p:spPr bwMode="auto">
          <a:xfrm>
            <a:off x="2106613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2" name="Line 189"/>
          <p:cNvSpPr>
            <a:spLocks noChangeShapeType="1"/>
          </p:cNvSpPr>
          <p:nvPr/>
        </p:nvSpPr>
        <p:spPr bwMode="auto">
          <a:xfrm>
            <a:off x="211613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3" name="Line 190"/>
          <p:cNvSpPr>
            <a:spLocks noChangeShapeType="1"/>
          </p:cNvSpPr>
          <p:nvPr/>
        </p:nvSpPr>
        <p:spPr bwMode="auto">
          <a:xfrm>
            <a:off x="211613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4" name="Line 191"/>
          <p:cNvSpPr>
            <a:spLocks noChangeShapeType="1"/>
          </p:cNvSpPr>
          <p:nvPr/>
        </p:nvSpPr>
        <p:spPr bwMode="auto">
          <a:xfrm>
            <a:off x="211613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5" name="Line 192"/>
          <p:cNvSpPr>
            <a:spLocks noChangeShapeType="1"/>
          </p:cNvSpPr>
          <p:nvPr/>
        </p:nvSpPr>
        <p:spPr bwMode="auto">
          <a:xfrm>
            <a:off x="2116138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6" name="Line 193"/>
          <p:cNvSpPr>
            <a:spLocks noChangeShapeType="1"/>
          </p:cNvSpPr>
          <p:nvPr/>
        </p:nvSpPr>
        <p:spPr bwMode="auto">
          <a:xfrm>
            <a:off x="212566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7" name="Line 194"/>
          <p:cNvSpPr>
            <a:spLocks noChangeShapeType="1"/>
          </p:cNvSpPr>
          <p:nvPr/>
        </p:nvSpPr>
        <p:spPr bwMode="auto">
          <a:xfrm>
            <a:off x="212566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8" name="Line 195"/>
          <p:cNvSpPr>
            <a:spLocks noChangeShapeType="1"/>
          </p:cNvSpPr>
          <p:nvPr/>
        </p:nvSpPr>
        <p:spPr bwMode="auto">
          <a:xfrm>
            <a:off x="2125663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9" name="Line 196"/>
          <p:cNvSpPr>
            <a:spLocks noChangeShapeType="1"/>
          </p:cNvSpPr>
          <p:nvPr/>
        </p:nvSpPr>
        <p:spPr bwMode="auto">
          <a:xfrm>
            <a:off x="213518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0" name="Line 197"/>
          <p:cNvSpPr>
            <a:spLocks noChangeShapeType="1"/>
          </p:cNvSpPr>
          <p:nvPr/>
        </p:nvSpPr>
        <p:spPr bwMode="auto">
          <a:xfrm>
            <a:off x="213518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1" name="Line 198"/>
          <p:cNvSpPr>
            <a:spLocks noChangeShapeType="1"/>
          </p:cNvSpPr>
          <p:nvPr/>
        </p:nvSpPr>
        <p:spPr bwMode="auto">
          <a:xfrm>
            <a:off x="2135188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2" name="Line 199"/>
          <p:cNvSpPr>
            <a:spLocks noChangeShapeType="1"/>
          </p:cNvSpPr>
          <p:nvPr/>
        </p:nvSpPr>
        <p:spPr bwMode="auto">
          <a:xfrm>
            <a:off x="214471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3" name="Line 200"/>
          <p:cNvSpPr>
            <a:spLocks noChangeShapeType="1"/>
          </p:cNvSpPr>
          <p:nvPr/>
        </p:nvSpPr>
        <p:spPr bwMode="auto">
          <a:xfrm>
            <a:off x="214471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4" name="Line 201"/>
          <p:cNvSpPr>
            <a:spLocks noChangeShapeType="1"/>
          </p:cNvSpPr>
          <p:nvPr/>
        </p:nvSpPr>
        <p:spPr bwMode="auto">
          <a:xfrm>
            <a:off x="2144713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5" name="Line 202"/>
          <p:cNvSpPr>
            <a:spLocks noChangeShapeType="1"/>
          </p:cNvSpPr>
          <p:nvPr/>
        </p:nvSpPr>
        <p:spPr bwMode="auto">
          <a:xfrm>
            <a:off x="2144713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6" name="Line 203"/>
          <p:cNvSpPr>
            <a:spLocks noChangeShapeType="1"/>
          </p:cNvSpPr>
          <p:nvPr/>
        </p:nvSpPr>
        <p:spPr bwMode="auto">
          <a:xfrm>
            <a:off x="2154238" y="25003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327" name="Group 204"/>
          <p:cNvGrpSpPr>
            <a:grpSpLocks/>
          </p:cNvGrpSpPr>
          <p:nvPr/>
        </p:nvGrpSpPr>
        <p:grpSpPr bwMode="auto">
          <a:xfrm>
            <a:off x="2154238" y="1274763"/>
            <a:ext cx="569912" cy="1227137"/>
            <a:chOff x="874" y="841"/>
            <a:chExt cx="359" cy="773"/>
          </a:xfrm>
        </p:grpSpPr>
        <p:sp>
          <p:nvSpPr>
            <p:cNvPr id="9836" name="Line 205"/>
            <p:cNvSpPr>
              <a:spLocks noChangeShapeType="1"/>
            </p:cNvSpPr>
            <p:nvPr/>
          </p:nvSpPr>
          <p:spPr bwMode="auto">
            <a:xfrm>
              <a:off x="87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7" name="Line 206"/>
            <p:cNvSpPr>
              <a:spLocks noChangeShapeType="1"/>
            </p:cNvSpPr>
            <p:nvPr/>
          </p:nvSpPr>
          <p:spPr bwMode="auto">
            <a:xfrm>
              <a:off x="874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8" name="Line 207"/>
            <p:cNvSpPr>
              <a:spLocks noChangeShapeType="1"/>
            </p:cNvSpPr>
            <p:nvPr/>
          </p:nvSpPr>
          <p:spPr bwMode="auto">
            <a:xfrm>
              <a:off x="88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" name="Line 208"/>
            <p:cNvSpPr>
              <a:spLocks noChangeShapeType="1"/>
            </p:cNvSpPr>
            <p:nvPr/>
          </p:nvSpPr>
          <p:spPr bwMode="auto">
            <a:xfrm>
              <a:off x="88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" name="Line 209"/>
            <p:cNvSpPr>
              <a:spLocks noChangeShapeType="1"/>
            </p:cNvSpPr>
            <p:nvPr/>
          </p:nvSpPr>
          <p:spPr bwMode="auto">
            <a:xfrm>
              <a:off x="880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" name="Line 210"/>
            <p:cNvSpPr>
              <a:spLocks noChangeShapeType="1"/>
            </p:cNvSpPr>
            <p:nvPr/>
          </p:nvSpPr>
          <p:spPr bwMode="auto">
            <a:xfrm>
              <a:off x="88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" name="Line 211"/>
            <p:cNvSpPr>
              <a:spLocks noChangeShapeType="1"/>
            </p:cNvSpPr>
            <p:nvPr/>
          </p:nvSpPr>
          <p:spPr bwMode="auto">
            <a:xfrm>
              <a:off x="88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" name="Line 212"/>
            <p:cNvSpPr>
              <a:spLocks noChangeShapeType="1"/>
            </p:cNvSpPr>
            <p:nvPr/>
          </p:nvSpPr>
          <p:spPr bwMode="auto">
            <a:xfrm>
              <a:off x="88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" name="Line 213"/>
            <p:cNvSpPr>
              <a:spLocks noChangeShapeType="1"/>
            </p:cNvSpPr>
            <p:nvPr/>
          </p:nvSpPr>
          <p:spPr bwMode="auto">
            <a:xfrm>
              <a:off x="886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" name="Line 214"/>
            <p:cNvSpPr>
              <a:spLocks noChangeShapeType="1"/>
            </p:cNvSpPr>
            <p:nvPr/>
          </p:nvSpPr>
          <p:spPr bwMode="auto">
            <a:xfrm>
              <a:off x="89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6" name="Line 215"/>
            <p:cNvSpPr>
              <a:spLocks noChangeShapeType="1"/>
            </p:cNvSpPr>
            <p:nvPr/>
          </p:nvSpPr>
          <p:spPr bwMode="auto">
            <a:xfrm>
              <a:off x="89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7" name="Line 216"/>
            <p:cNvSpPr>
              <a:spLocks noChangeShapeType="1"/>
            </p:cNvSpPr>
            <p:nvPr/>
          </p:nvSpPr>
          <p:spPr bwMode="auto">
            <a:xfrm>
              <a:off x="892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8" name="Line 217"/>
            <p:cNvSpPr>
              <a:spLocks noChangeShapeType="1"/>
            </p:cNvSpPr>
            <p:nvPr/>
          </p:nvSpPr>
          <p:spPr bwMode="auto">
            <a:xfrm>
              <a:off x="89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9" name="Line 218"/>
            <p:cNvSpPr>
              <a:spLocks noChangeShapeType="1"/>
            </p:cNvSpPr>
            <p:nvPr/>
          </p:nvSpPr>
          <p:spPr bwMode="auto">
            <a:xfrm>
              <a:off x="89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0" name="Line 219"/>
            <p:cNvSpPr>
              <a:spLocks noChangeShapeType="1"/>
            </p:cNvSpPr>
            <p:nvPr/>
          </p:nvSpPr>
          <p:spPr bwMode="auto">
            <a:xfrm flipV="1">
              <a:off x="898" y="160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1" name="Line 220"/>
            <p:cNvSpPr>
              <a:spLocks noChangeShapeType="1"/>
            </p:cNvSpPr>
            <p:nvPr/>
          </p:nvSpPr>
          <p:spPr bwMode="auto">
            <a:xfrm flipV="1">
              <a:off x="904" y="16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2" name="Line 221"/>
            <p:cNvSpPr>
              <a:spLocks noChangeShapeType="1"/>
            </p:cNvSpPr>
            <p:nvPr/>
          </p:nvSpPr>
          <p:spPr bwMode="auto">
            <a:xfrm flipV="1">
              <a:off x="904" y="1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3" name="Line 222"/>
            <p:cNvSpPr>
              <a:spLocks noChangeShapeType="1"/>
            </p:cNvSpPr>
            <p:nvPr/>
          </p:nvSpPr>
          <p:spPr bwMode="auto">
            <a:xfrm flipV="1">
              <a:off x="904" y="157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4" name="Line 223"/>
            <p:cNvSpPr>
              <a:spLocks noChangeShapeType="1"/>
            </p:cNvSpPr>
            <p:nvPr/>
          </p:nvSpPr>
          <p:spPr bwMode="auto">
            <a:xfrm flipV="1">
              <a:off x="904" y="1505"/>
              <a:ext cx="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5" name="Line 224"/>
            <p:cNvSpPr>
              <a:spLocks noChangeShapeType="1"/>
            </p:cNvSpPr>
            <p:nvPr/>
          </p:nvSpPr>
          <p:spPr bwMode="auto">
            <a:xfrm flipV="1">
              <a:off x="910" y="1445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6" name="Line 225"/>
            <p:cNvSpPr>
              <a:spLocks noChangeShapeType="1"/>
            </p:cNvSpPr>
            <p:nvPr/>
          </p:nvSpPr>
          <p:spPr bwMode="auto">
            <a:xfrm>
              <a:off x="910" y="144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7" name="Line 226"/>
            <p:cNvSpPr>
              <a:spLocks noChangeShapeType="1"/>
            </p:cNvSpPr>
            <p:nvPr/>
          </p:nvSpPr>
          <p:spPr bwMode="auto">
            <a:xfrm>
              <a:off x="910" y="1469"/>
              <a:ext cx="6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8" name="Line 227"/>
            <p:cNvSpPr>
              <a:spLocks noChangeShapeType="1"/>
            </p:cNvSpPr>
            <p:nvPr/>
          </p:nvSpPr>
          <p:spPr bwMode="auto">
            <a:xfrm>
              <a:off x="916" y="15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9" name="Line 228"/>
            <p:cNvSpPr>
              <a:spLocks noChangeShapeType="1"/>
            </p:cNvSpPr>
            <p:nvPr/>
          </p:nvSpPr>
          <p:spPr bwMode="auto">
            <a:xfrm>
              <a:off x="916" y="152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0" name="Line 229"/>
            <p:cNvSpPr>
              <a:spLocks noChangeShapeType="1"/>
            </p:cNvSpPr>
            <p:nvPr/>
          </p:nvSpPr>
          <p:spPr bwMode="auto">
            <a:xfrm>
              <a:off x="916" y="15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1" name="Line 230"/>
            <p:cNvSpPr>
              <a:spLocks noChangeShapeType="1"/>
            </p:cNvSpPr>
            <p:nvPr/>
          </p:nvSpPr>
          <p:spPr bwMode="auto">
            <a:xfrm flipV="1">
              <a:off x="916" y="1445"/>
              <a:ext cx="6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2" name="Line 231"/>
            <p:cNvSpPr>
              <a:spLocks noChangeShapeType="1"/>
            </p:cNvSpPr>
            <p:nvPr/>
          </p:nvSpPr>
          <p:spPr bwMode="auto">
            <a:xfrm flipV="1">
              <a:off x="922" y="1302"/>
              <a:ext cx="1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3" name="Line 232"/>
            <p:cNvSpPr>
              <a:spLocks noChangeShapeType="1"/>
            </p:cNvSpPr>
            <p:nvPr/>
          </p:nvSpPr>
          <p:spPr bwMode="auto">
            <a:xfrm flipV="1">
              <a:off x="922" y="1212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4" name="Line 233"/>
            <p:cNvSpPr>
              <a:spLocks noChangeShapeType="1"/>
            </p:cNvSpPr>
            <p:nvPr/>
          </p:nvSpPr>
          <p:spPr bwMode="auto">
            <a:xfrm>
              <a:off x="922" y="121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5" name="Line 234"/>
            <p:cNvSpPr>
              <a:spLocks noChangeShapeType="1"/>
            </p:cNvSpPr>
            <p:nvPr/>
          </p:nvSpPr>
          <p:spPr bwMode="auto">
            <a:xfrm>
              <a:off x="928" y="122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6" name="Line 235"/>
            <p:cNvSpPr>
              <a:spLocks noChangeShapeType="1"/>
            </p:cNvSpPr>
            <p:nvPr/>
          </p:nvSpPr>
          <p:spPr bwMode="auto">
            <a:xfrm flipV="1">
              <a:off x="928" y="1075"/>
              <a:ext cx="1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7" name="Line 236"/>
            <p:cNvSpPr>
              <a:spLocks noChangeShapeType="1"/>
            </p:cNvSpPr>
            <p:nvPr/>
          </p:nvSpPr>
          <p:spPr bwMode="auto">
            <a:xfrm flipV="1">
              <a:off x="928" y="105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8" name="Line 237"/>
            <p:cNvSpPr>
              <a:spLocks noChangeShapeType="1"/>
            </p:cNvSpPr>
            <p:nvPr/>
          </p:nvSpPr>
          <p:spPr bwMode="auto">
            <a:xfrm flipV="1">
              <a:off x="934" y="103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9" name="Line 238"/>
            <p:cNvSpPr>
              <a:spLocks noChangeShapeType="1"/>
            </p:cNvSpPr>
            <p:nvPr/>
          </p:nvSpPr>
          <p:spPr bwMode="auto">
            <a:xfrm flipV="1">
              <a:off x="934" y="100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0" name="Line 239"/>
            <p:cNvSpPr>
              <a:spLocks noChangeShapeType="1"/>
            </p:cNvSpPr>
            <p:nvPr/>
          </p:nvSpPr>
          <p:spPr bwMode="auto">
            <a:xfrm flipV="1">
              <a:off x="934" y="9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1" name="Line 240"/>
            <p:cNvSpPr>
              <a:spLocks noChangeShapeType="1"/>
            </p:cNvSpPr>
            <p:nvPr/>
          </p:nvSpPr>
          <p:spPr bwMode="auto">
            <a:xfrm flipV="1">
              <a:off x="934" y="955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2" name="Line 241"/>
            <p:cNvSpPr>
              <a:spLocks noChangeShapeType="1"/>
            </p:cNvSpPr>
            <p:nvPr/>
          </p:nvSpPr>
          <p:spPr bwMode="auto">
            <a:xfrm flipV="1">
              <a:off x="940" y="93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3" name="Line 242"/>
            <p:cNvSpPr>
              <a:spLocks noChangeShapeType="1"/>
            </p:cNvSpPr>
            <p:nvPr/>
          </p:nvSpPr>
          <p:spPr bwMode="auto">
            <a:xfrm flipV="1">
              <a:off x="940" y="9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4" name="Line 243"/>
            <p:cNvSpPr>
              <a:spLocks noChangeShapeType="1"/>
            </p:cNvSpPr>
            <p:nvPr/>
          </p:nvSpPr>
          <p:spPr bwMode="auto">
            <a:xfrm flipV="1">
              <a:off x="940" y="901"/>
              <a:ext cx="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5" name="Line 244"/>
            <p:cNvSpPr>
              <a:spLocks noChangeShapeType="1"/>
            </p:cNvSpPr>
            <p:nvPr/>
          </p:nvSpPr>
          <p:spPr bwMode="auto">
            <a:xfrm flipV="1">
              <a:off x="945" y="8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6" name="Line 245"/>
            <p:cNvSpPr>
              <a:spLocks noChangeShapeType="1"/>
            </p:cNvSpPr>
            <p:nvPr/>
          </p:nvSpPr>
          <p:spPr bwMode="auto">
            <a:xfrm flipV="1">
              <a:off x="945" y="8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7" name="Line 246"/>
            <p:cNvSpPr>
              <a:spLocks noChangeShapeType="1"/>
            </p:cNvSpPr>
            <p:nvPr/>
          </p:nvSpPr>
          <p:spPr bwMode="auto">
            <a:xfrm flipV="1">
              <a:off x="945" y="865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8" name="Line 247"/>
            <p:cNvSpPr>
              <a:spLocks noChangeShapeType="1"/>
            </p:cNvSpPr>
            <p:nvPr/>
          </p:nvSpPr>
          <p:spPr bwMode="auto">
            <a:xfrm flipV="1">
              <a:off x="951" y="84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9" name="Line 248"/>
            <p:cNvSpPr>
              <a:spLocks noChangeShapeType="1"/>
            </p:cNvSpPr>
            <p:nvPr/>
          </p:nvSpPr>
          <p:spPr bwMode="auto">
            <a:xfrm>
              <a:off x="951" y="841"/>
              <a:ext cx="1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0" name="Line 249"/>
            <p:cNvSpPr>
              <a:spLocks noChangeShapeType="1"/>
            </p:cNvSpPr>
            <p:nvPr/>
          </p:nvSpPr>
          <p:spPr bwMode="auto">
            <a:xfrm flipV="1">
              <a:off x="951" y="853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1" name="Line 250"/>
            <p:cNvSpPr>
              <a:spLocks noChangeShapeType="1"/>
            </p:cNvSpPr>
            <p:nvPr/>
          </p:nvSpPr>
          <p:spPr bwMode="auto">
            <a:xfrm>
              <a:off x="951" y="85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2" name="Line 251"/>
            <p:cNvSpPr>
              <a:spLocks noChangeShapeType="1"/>
            </p:cNvSpPr>
            <p:nvPr/>
          </p:nvSpPr>
          <p:spPr bwMode="auto">
            <a:xfrm>
              <a:off x="957" y="85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3" name="Line 252"/>
            <p:cNvSpPr>
              <a:spLocks noChangeShapeType="1"/>
            </p:cNvSpPr>
            <p:nvPr/>
          </p:nvSpPr>
          <p:spPr bwMode="auto">
            <a:xfrm>
              <a:off x="957" y="87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4" name="Line 253"/>
            <p:cNvSpPr>
              <a:spLocks noChangeShapeType="1"/>
            </p:cNvSpPr>
            <p:nvPr/>
          </p:nvSpPr>
          <p:spPr bwMode="auto">
            <a:xfrm>
              <a:off x="957" y="89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5" name="Line 254"/>
            <p:cNvSpPr>
              <a:spLocks noChangeShapeType="1"/>
            </p:cNvSpPr>
            <p:nvPr/>
          </p:nvSpPr>
          <p:spPr bwMode="auto">
            <a:xfrm>
              <a:off x="963" y="9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6" name="Line 255"/>
            <p:cNvSpPr>
              <a:spLocks noChangeShapeType="1"/>
            </p:cNvSpPr>
            <p:nvPr/>
          </p:nvSpPr>
          <p:spPr bwMode="auto">
            <a:xfrm>
              <a:off x="963" y="91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7" name="Line 256"/>
            <p:cNvSpPr>
              <a:spLocks noChangeShapeType="1"/>
            </p:cNvSpPr>
            <p:nvPr/>
          </p:nvSpPr>
          <p:spPr bwMode="auto">
            <a:xfrm>
              <a:off x="963" y="94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8" name="Line 257"/>
            <p:cNvSpPr>
              <a:spLocks noChangeShapeType="1"/>
            </p:cNvSpPr>
            <p:nvPr/>
          </p:nvSpPr>
          <p:spPr bwMode="auto">
            <a:xfrm>
              <a:off x="969" y="96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9" name="Line 258"/>
            <p:cNvSpPr>
              <a:spLocks noChangeShapeType="1"/>
            </p:cNvSpPr>
            <p:nvPr/>
          </p:nvSpPr>
          <p:spPr bwMode="auto">
            <a:xfrm>
              <a:off x="969" y="98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0" name="Line 259"/>
            <p:cNvSpPr>
              <a:spLocks noChangeShapeType="1"/>
            </p:cNvSpPr>
            <p:nvPr/>
          </p:nvSpPr>
          <p:spPr bwMode="auto">
            <a:xfrm>
              <a:off x="969" y="100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1" name="Line 260"/>
            <p:cNvSpPr>
              <a:spLocks noChangeShapeType="1"/>
            </p:cNvSpPr>
            <p:nvPr/>
          </p:nvSpPr>
          <p:spPr bwMode="auto">
            <a:xfrm>
              <a:off x="969" y="1039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2" name="Line 261"/>
            <p:cNvSpPr>
              <a:spLocks noChangeShapeType="1"/>
            </p:cNvSpPr>
            <p:nvPr/>
          </p:nvSpPr>
          <p:spPr bwMode="auto">
            <a:xfrm>
              <a:off x="975" y="1069"/>
              <a:ext cx="1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3" name="Line 262"/>
            <p:cNvSpPr>
              <a:spLocks noChangeShapeType="1"/>
            </p:cNvSpPr>
            <p:nvPr/>
          </p:nvSpPr>
          <p:spPr bwMode="auto">
            <a:xfrm>
              <a:off x="975" y="1098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4" name="Line 263"/>
            <p:cNvSpPr>
              <a:spLocks noChangeShapeType="1"/>
            </p:cNvSpPr>
            <p:nvPr/>
          </p:nvSpPr>
          <p:spPr bwMode="auto">
            <a:xfrm>
              <a:off x="975" y="1152"/>
              <a:ext cx="6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5" name="Line 264"/>
            <p:cNvSpPr>
              <a:spLocks noChangeShapeType="1"/>
            </p:cNvSpPr>
            <p:nvPr/>
          </p:nvSpPr>
          <p:spPr bwMode="auto">
            <a:xfrm flipV="1">
              <a:off x="981" y="120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6" name="Line 265"/>
            <p:cNvSpPr>
              <a:spLocks noChangeShapeType="1"/>
            </p:cNvSpPr>
            <p:nvPr/>
          </p:nvSpPr>
          <p:spPr bwMode="auto">
            <a:xfrm>
              <a:off x="981" y="1200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7" name="Line 266"/>
            <p:cNvSpPr>
              <a:spLocks noChangeShapeType="1"/>
            </p:cNvSpPr>
            <p:nvPr/>
          </p:nvSpPr>
          <p:spPr bwMode="auto">
            <a:xfrm>
              <a:off x="981" y="124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8" name="Line 267"/>
            <p:cNvSpPr>
              <a:spLocks noChangeShapeType="1"/>
            </p:cNvSpPr>
            <p:nvPr/>
          </p:nvSpPr>
          <p:spPr bwMode="auto">
            <a:xfrm>
              <a:off x="981" y="1272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9" name="Line 268"/>
            <p:cNvSpPr>
              <a:spLocks noChangeShapeType="1"/>
            </p:cNvSpPr>
            <p:nvPr/>
          </p:nvSpPr>
          <p:spPr bwMode="auto">
            <a:xfrm>
              <a:off x="987" y="129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0" name="Line 269"/>
            <p:cNvSpPr>
              <a:spLocks noChangeShapeType="1"/>
            </p:cNvSpPr>
            <p:nvPr/>
          </p:nvSpPr>
          <p:spPr bwMode="auto">
            <a:xfrm>
              <a:off x="987" y="1302"/>
              <a:ext cx="1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1" name="Line 270"/>
            <p:cNvSpPr>
              <a:spLocks noChangeShapeType="1"/>
            </p:cNvSpPr>
            <p:nvPr/>
          </p:nvSpPr>
          <p:spPr bwMode="auto">
            <a:xfrm>
              <a:off x="987" y="1505"/>
              <a:ext cx="6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2" name="Line 271"/>
            <p:cNvSpPr>
              <a:spLocks noChangeShapeType="1"/>
            </p:cNvSpPr>
            <p:nvPr/>
          </p:nvSpPr>
          <p:spPr bwMode="auto">
            <a:xfrm flipV="1">
              <a:off x="993" y="155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3" name="Line 272"/>
            <p:cNvSpPr>
              <a:spLocks noChangeShapeType="1"/>
            </p:cNvSpPr>
            <p:nvPr/>
          </p:nvSpPr>
          <p:spPr bwMode="auto">
            <a:xfrm flipV="1">
              <a:off x="993" y="1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4" name="Line 273"/>
            <p:cNvSpPr>
              <a:spLocks noChangeShapeType="1"/>
            </p:cNvSpPr>
            <p:nvPr/>
          </p:nvSpPr>
          <p:spPr bwMode="auto">
            <a:xfrm>
              <a:off x="993" y="1547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5" name="Line 274"/>
            <p:cNvSpPr>
              <a:spLocks noChangeShapeType="1"/>
            </p:cNvSpPr>
            <p:nvPr/>
          </p:nvSpPr>
          <p:spPr bwMode="auto">
            <a:xfrm>
              <a:off x="999" y="1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6" name="Line 275"/>
            <p:cNvSpPr>
              <a:spLocks noChangeShapeType="1"/>
            </p:cNvSpPr>
            <p:nvPr/>
          </p:nvSpPr>
          <p:spPr bwMode="auto">
            <a:xfrm flipV="1">
              <a:off x="999" y="15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7" name="Line 276"/>
            <p:cNvSpPr>
              <a:spLocks noChangeShapeType="1"/>
            </p:cNvSpPr>
            <p:nvPr/>
          </p:nvSpPr>
          <p:spPr bwMode="auto">
            <a:xfrm flipV="1">
              <a:off x="999" y="157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8" name="Line 277"/>
            <p:cNvSpPr>
              <a:spLocks noChangeShapeType="1"/>
            </p:cNvSpPr>
            <p:nvPr/>
          </p:nvSpPr>
          <p:spPr bwMode="auto">
            <a:xfrm>
              <a:off x="999" y="157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9" name="Line 278"/>
            <p:cNvSpPr>
              <a:spLocks noChangeShapeType="1"/>
            </p:cNvSpPr>
            <p:nvPr/>
          </p:nvSpPr>
          <p:spPr bwMode="auto">
            <a:xfrm>
              <a:off x="1005" y="158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0" name="Line 279"/>
            <p:cNvSpPr>
              <a:spLocks noChangeShapeType="1"/>
            </p:cNvSpPr>
            <p:nvPr/>
          </p:nvSpPr>
          <p:spPr bwMode="auto">
            <a:xfrm>
              <a:off x="100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1" name="Line 280"/>
            <p:cNvSpPr>
              <a:spLocks noChangeShapeType="1"/>
            </p:cNvSpPr>
            <p:nvPr/>
          </p:nvSpPr>
          <p:spPr bwMode="auto">
            <a:xfrm>
              <a:off x="1005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2" name="Line 281"/>
            <p:cNvSpPr>
              <a:spLocks noChangeShapeType="1"/>
            </p:cNvSpPr>
            <p:nvPr/>
          </p:nvSpPr>
          <p:spPr bwMode="auto">
            <a:xfrm>
              <a:off x="101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3" name="Line 282"/>
            <p:cNvSpPr>
              <a:spLocks noChangeShapeType="1"/>
            </p:cNvSpPr>
            <p:nvPr/>
          </p:nvSpPr>
          <p:spPr bwMode="auto">
            <a:xfrm>
              <a:off x="101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4" name="Line 283"/>
            <p:cNvSpPr>
              <a:spLocks noChangeShapeType="1"/>
            </p:cNvSpPr>
            <p:nvPr/>
          </p:nvSpPr>
          <p:spPr bwMode="auto">
            <a:xfrm>
              <a:off x="1011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5" name="Line 284"/>
            <p:cNvSpPr>
              <a:spLocks noChangeShapeType="1"/>
            </p:cNvSpPr>
            <p:nvPr/>
          </p:nvSpPr>
          <p:spPr bwMode="auto">
            <a:xfrm>
              <a:off x="101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6" name="Line 285"/>
            <p:cNvSpPr>
              <a:spLocks noChangeShapeType="1"/>
            </p:cNvSpPr>
            <p:nvPr/>
          </p:nvSpPr>
          <p:spPr bwMode="auto">
            <a:xfrm>
              <a:off x="101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7" name="Line 286"/>
            <p:cNvSpPr>
              <a:spLocks noChangeShapeType="1"/>
            </p:cNvSpPr>
            <p:nvPr/>
          </p:nvSpPr>
          <p:spPr bwMode="auto">
            <a:xfrm>
              <a:off x="101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8" name="Line 287"/>
            <p:cNvSpPr>
              <a:spLocks noChangeShapeType="1"/>
            </p:cNvSpPr>
            <p:nvPr/>
          </p:nvSpPr>
          <p:spPr bwMode="auto">
            <a:xfrm>
              <a:off x="1017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9" name="Line 288"/>
            <p:cNvSpPr>
              <a:spLocks noChangeShapeType="1"/>
            </p:cNvSpPr>
            <p:nvPr/>
          </p:nvSpPr>
          <p:spPr bwMode="auto">
            <a:xfrm>
              <a:off x="102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0" name="Line 289"/>
            <p:cNvSpPr>
              <a:spLocks noChangeShapeType="1"/>
            </p:cNvSpPr>
            <p:nvPr/>
          </p:nvSpPr>
          <p:spPr bwMode="auto">
            <a:xfrm>
              <a:off x="102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1" name="Line 290"/>
            <p:cNvSpPr>
              <a:spLocks noChangeShapeType="1"/>
            </p:cNvSpPr>
            <p:nvPr/>
          </p:nvSpPr>
          <p:spPr bwMode="auto">
            <a:xfrm>
              <a:off x="1023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2" name="Line 291"/>
            <p:cNvSpPr>
              <a:spLocks noChangeShapeType="1"/>
            </p:cNvSpPr>
            <p:nvPr/>
          </p:nvSpPr>
          <p:spPr bwMode="auto">
            <a:xfrm>
              <a:off x="102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3" name="Line 292"/>
            <p:cNvSpPr>
              <a:spLocks noChangeShapeType="1"/>
            </p:cNvSpPr>
            <p:nvPr/>
          </p:nvSpPr>
          <p:spPr bwMode="auto">
            <a:xfrm>
              <a:off x="102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4" name="Line 293"/>
            <p:cNvSpPr>
              <a:spLocks noChangeShapeType="1"/>
            </p:cNvSpPr>
            <p:nvPr/>
          </p:nvSpPr>
          <p:spPr bwMode="auto">
            <a:xfrm>
              <a:off x="1029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5" name="Line 294"/>
            <p:cNvSpPr>
              <a:spLocks noChangeShapeType="1"/>
            </p:cNvSpPr>
            <p:nvPr/>
          </p:nvSpPr>
          <p:spPr bwMode="auto">
            <a:xfrm>
              <a:off x="103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6" name="Line 295"/>
            <p:cNvSpPr>
              <a:spLocks noChangeShapeType="1"/>
            </p:cNvSpPr>
            <p:nvPr/>
          </p:nvSpPr>
          <p:spPr bwMode="auto">
            <a:xfrm>
              <a:off x="103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7" name="Line 296"/>
            <p:cNvSpPr>
              <a:spLocks noChangeShapeType="1"/>
            </p:cNvSpPr>
            <p:nvPr/>
          </p:nvSpPr>
          <p:spPr bwMode="auto">
            <a:xfrm>
              <a:off x="103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8" name="Line 297"/>
            <p:cNvSpPr>
              <a:spLocks noChangeShapeType="1"/>
            </p:cNvSpPr>
            <p:nvPr/>
          </p:nvSpPr>
          <p:spPr bwMode="auto">
            <a:xfrm>
              <a:off x="1035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9" name="Line 298"/>
            <p:cNvSpPr>
              <a:spLocks noChangeShapeType="1"/>
            </p:cNvSpPr>
            <p:nvPr/>
          </p:nvSpPr>
          <p:spPr bwMode="auto">
            <a:xfrm>
              <a:off x="104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0" name="Line 299"/>
            <p:cNvSpPr>
              <a:spLocks noChangeShapeType="1"/>
            </p:cNvSpPr>
            <p:nvPr/>
          </p:nvSpPr>
          <p:spPr bwMode="auto">
            <a:xfrm>
              <a:off x="104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1" name="Line 300"/>
            <p:cNvSpPr>
              <a:spLocks noChangeShapeType="1"/>
            </p:cNvSpPr>
            <p:nvPr/>
          </p:nvSpPr>
          <p:spPr bwMode="auto">
            <a:xfrm>
              <a:off x="1041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2" name="Line 301"/>
            <p:cNvSpPr>
              <a:spLocks noChangeShapeType="1"/>
            </p:cNvSpPr>
            <p:nvPr/>
          </p:nvSpPr>
          <p:spPr bwMode="auto">
            <a:xfrm>
              <a:off x="104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" name="Line 302"/>
            <p:cNvSpPr>
              <a:spLocks noChangeShapeType="1"/>
            </p:cNvSpPr>
            <p:nvPr/>
          </p:nvSpPr>
          <p:spPr bwMode="auto">
            <a:xfrm>
              <a:off x="104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" name="Line 303"/>
            <p:cNvSpPr>
              <a:spLocks noChangeShapeType="1"/>
            </p:cNvSpPr>
            <p:nvPr/>
          </p:nvSpPr>
          <p:spPr bwMode="auto">
            <a:xfrm>
              <a:off x="104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" name="Line 304"/>
            <p:cNvSpPr>
              <a:spLocks noChangeShapeType="1"/>
            </p:cNvSpPr>
            <p:nvPr/>
          </p:nvSpPr>
          <p:spPr bwMode="auto">
            <a:xfrm>
              <a:off x="1047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" name="Line 305"/>
            <p:cNvSpPr>
              <a:spLocks noChangeShapeType="1"/>
            </p:cNvSpPr>
            <p:nvPr/>
          </p:nvSpPr>
          <p:spPr bwMode="auto">
            <a:xfrm>
              <a:off x="105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" name="Line 306"/>
            <p:cNvSpPr>
              <a:spLocks noChangeShapeType="1"/>
            </p:cNvSpPr>
            <p:nvPr/>
          </p:nvSpPr>
          <p:spPr bwMode="auto">
            <a:xfrm>
              <a:off x="105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8" name="Line 307"/>
            <p:cNvSpPr>
              <a:spLocks noChangeShapeType="1"/>
            </p:cNvSpPr>
            <p:nvPr/>
          </p:nvSpPr>
          <p:spPr bwMode="auto">
            <a:xfrm>
              <a:off x="1053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9" name="Line 308"/>
            <p:cNvSpPr>
              <a:spLocks noChangeShapeType="1"/>
            </p:cNvSpPr>
            <p:nvPr/>
          </p:nvSpPr>
          <p:spPr bwMode="auto">
            <a:xfrm>
              <a:off x="105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" name="Line 309"/>
            <p:cNvSpPr>
              <a:spLocks noChangeShapeType="1"/>
            </p:cNvSpPr>
            <p:nvPr/>
          </p:nvSpPr>
          <p:spPr bwMode="auto">
            <a:xfrm>
              <a:off x="105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1" name="Line 310"/>
            <p:cNvSpPr>
              <a:spLocks noChangeShapeType="1"/>
            </p:cNvSpPr>
            <p:nvPr/>
          </p:nvSpPr>
          <p:spPr bwMode="auto">
            <a:xfrm>
              <a:off x="1059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2" name="Line 311"/>
            <p:cNvSpPr>
              <a:spLocks noChangeShapeType="1"/>
            </p:cNvSpPr>
            <p:nvPr/>
          </p:nvSpPr>
          <p:spPr bwMode="auto">
            <a:xfrm>
              <a:off x="106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3" name="Line 312"/>
            <p:cNvSpPr>
              <a:spLocks noChangeShapeType="1"/>
            </p:cNvSpPr>
            <p:nvPr/>
          </p:nvSpPr>
          <p:spPr bwMode="auto">
            <a:xfrm>
              <a:off x="106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4" name="Line 313"/>
            <p:cNvSpPr>
              <a:spLocks noChangeShapeType="1"/>
            </p:cNvSpPr>
            <p:nvPr/>
          </p:nvSpPr>
          <p:spPr bwMode="auto">
            <a:xfrm>
              <a:off x="106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5" name="Line 314"/>
            <p:cNvSpPr>
              <a:spLocks noChangeShapeType="1"/>
            </p:cNvSpPr>
            <p:nvPr/>
          </p:nvSpPr>
          <p:spPr bwMode="auto">
            <a:xfrm>
              <a:off x="1065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6" name="Line 315"/>
            <p:cNvSpPr>
              <a:spLocks noChangeShapeType="1"/>
            </p:cNvSpPr>
            <p:nvPr/>
          </p:nvSpPr>
          <p:spPr bwMode="auto">
            <a:xfrm>
              <a:off x="107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7" name="Line 316"/>
            <p:cNvSpPr>
              <a:spLocks noChangeShapeType="1"/>
            </p:cNvSpPr>
            <p:nvPr/>
          </p:nvSpPr>
          <p:spPr bwMode="auto">
            <a:xfrm flipV="1">
              <a:off x="1071" y="16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8" name="Line 317"/>
            <p:cNvSpPr>
              <a:spLocks noChangeShapeType="1"/>
            </p:cNvSpPr>
            <p:nvPr/>
          </p:nvSpPr>
          <p:spPr bwMode="auto">
            <a:xfrm flipV="1">
              <a:off x="1071" y="1577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9" name="Line 318"/>
            <p:cNvSpPr>
              <a:spLocks noChangeShapeType="1"/>
            </p:cNvSpPr>
            <p:nvPr/>
          </p:nvSpPr>
          <p:spPr bwMode="auto">
            <a:xfrm flipV="1">
              <a:off x="1077" y="154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0" name="Line 319"/>
            <p:cNvSpPr>
              <a:spLocks noChangeShapeType="1"/>
            </p:cNvSpPr>
            <p:nvPr/>
          </p:nvSpPr>
          <p:spPr bwMode="auto">
            <a:xfrm flipV="1">
              <a:off x="1077" y="151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1" name="Line 320"/>
            <p:cNvSpPr>
              <a:spLocks noChangeShapeType="1"/>
            </p:cNvSpPr>
            <p:nvPr/>
          </p:nvSpPr>
          <p:spPr bwMode="auto">
            <a:xfrm flipV="1">
              <a:off x="1077" y="149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2" name="Line 321"/>
            <p:cNvSpPr>
              <a:spLocks noChangeShapeType="1"/>
            </p:cNvSpPr>
            <p:nvPr/>
          </p:nvSpPr>
          <p:spPr bwMode="auto">
            <a:xfrm flipV="1">
              <a:off x="1083" y="14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3" name="Line 322"/>
            <p:cNvSpPr>
              <a:spLocks noChangeShapeType="1"/>
            </p:cNvSpPr>
            <p:nvPr/>
          </p:nvSpPr>
          <p:spPr bwMode="auto">
            <a:xfrm>
              <a:off x="1083" y="1475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4" name="Line 323"/>
            <p:cNvSpPr>
              <a:spLocks noChangeShapeType="1"/>
            </p:cNvSpPr>
            <p:nvPr/>
          </p:nvSpPr>
          <p:spPr bwMode="auto">
            <a:xfrm>
              <a:off x="1083" y="1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5" name="Line 324"/>
            <p:cNvSpPr>
              <a:spLocks noChangeShapeType="1"/>
            </p:cNvSpPr>
            <p:nvPr/>
          </p:nvSpPr>
          <p:spPr bwMode="auto">
            <a:xfrm>
              <a:off x="1083" y="1559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6" name="Line 325"/>
            <p:cNvSpPr>
              <a:spLocks noChangeShapeType="1"/>
            </p:cNvSpPr>
            <p:nvPr/>
          </p:nvSpPr>
          <p:spPr bwMode="auto">
            <a:xfrm flipV="1">
              <a:off x="1089" y="158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7" name="Line 326"/>
            <p:cNvSpPr>
              <a:spLocks noChangeShapeType="1"/>
            </p:cNvSpPr>
            <p:nvPr/>
          </p:nvSpPr>
          <p:spPr bwMode="auto">
            <a:xfrm flipV="1">
              <a:off x="1089" y="1433"/>
              <a:ext cx="1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8" name="Line 327"/>
            <p:cNvSpPr>
              <a:spLocks noChangeShapeType="1"/>
            </p:cNvSpPr>
            <p:nvPr/>
          </p:nvSpPr>
          <p:spPr bwMode="auto">
            <a:xfrm flipV="1">
              <a:off x="1089" y="1326"/>
              <a:ext cx="6" cy="1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9" name="Line 328"/>
            <p:cNvSpPr>
              <a:spLocks noChangeShapeType="1"/>
            </p:cNvSpPr>
            <p:nvPr/>
          </p:nvSpPr>
          <p:spPr bwMode="auto">
            <a:xfrm flipV="1">
              <a:off x="1095" y="1296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0" name="Line 329"/>
            <p:cNvSpPr>
              <a:spLocks noChangeShapeType="1"/>
            </p:cNvSpPr>
            <p:nvPr/>
          </p:nvSpPr>
          <p:spPr bwMode="auto">
            <a:xfrm flipV="1">
              <a:off x="1095" y="1182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1" name="Line 330"/>
            <p:cNvSpPr>
              <a:spLocks noChangeShapeType="1"/>
            </p:cNvSpPr>
            <p:nvPr/>
          </p:nvSpPr>
          <p:spPr bwMode="auto">
            <a:xfrm flipV="1">
              <a:off x="1095" y="1122"/>
              <a:ext cx="6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2" name="Line 331"/>
            <p:cNvSpPr>
              <a:spLocks noChangeShapeType="1"/>
            </p:cNvSpPr>
            <p:nvPr/>
          </p:nvSpPr>
          <p:spPr bwMode="auto">
            <a:xfrm flipV="1">
              <a:off x="1101" y="1086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3" name="Line 332"/>
            <p:cNvSpPr>
              <a:spLocks noChangeShapeType="1"/>
            </p:cNvSpPr>
            <p:nvPr/>
          </p:nvSpPr>
          <p:spPr bwMode="auto">
            <a:xfrm flipV="1">
              <a:off x="1101" y="1003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4" name="Line 333"/>
            <p:cNvSpPr>
              <a:spLocks noChangeShapeType="1"/>
            </p:cNvSpPr>
            <p:nvPr/>
          </p:nvSpPr>
          <p:spPr bwMode="auto">
            <a:xfrm flipV="1">
              <a:off x="1101" y="97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5" name="Line 334"/>
            <p:cNvSpPr>
              <a:spLocks noChangeShapeType="1"/>
            </p:cNvSpPr>
            <p:nvPr/>
          </p:nvSpPr>
          <p:spPr bwMode="auto">
            <a:xfrm>
              <a:off x="1101" y="97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6" name="Line 335"/>
            <p:cNvSpPr>
              <a:spLocks noChangeShapeType="1"/>
            </p:cNvSpPr>
            <p:nvPr/>
          </p:nvSpPr>
          <p:spPr bwMode="auto">
            <a:xfrm>
              <a:off x="1107" y="985"/>
              <a:ext cx="1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7" name="Line 336"/>
            <p:cNvSpPr>
              <a:spLocks noChangeShapeType="1"/>
            </p:cNvSpPr>
            <p:nvPr/>
          </p:nvSpPr>
          <p:spPr bwMode="auto">
            <a:xfrm flipV="1">
              <a:off x="1107" y="1098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8" name="Line 337"/>
            <p:cNvSpPr>
              <a:spLocks noChangeShapeType="1"/>
            </p:cNvSpPr>
            <p:nvPr/>
          </p:nvSpPr>
          <p:spPr bwMode="auto">
            <a:xfrm>
              <a:off x="1107" y="1098"/>
              <a:ext cx="6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9" name="Line 338"/>
            <p:cNvSpPr>
              <a:spLocks noChangeShapeType="1"/>
            </p:cNvSpPr>
            <p:nvPr/>
          </p:nvSpPr>
          <p:spPr bwMode="auto">
            <a:xfrm>
              <a:off x="1113" y="1182"/>
              <a:ext cx="1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0" name="Line 339"/>
            <p:cNvSpPr>
              <a:spLocks noChangeShapeType="1"/>
            </p:cNvSpPr>
            <p:nvPr/>
          </p:nvSpPr>
          <p:spPr bwMode="auto">
            <a:xfrm flipV="1">
              <a:off x="1113" y="130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1" name="Line 340"/>
            <p:cNvSpPr>
              <a:spLocks noChangeShapeType="1"/>
            </p:cNvSpPr>
            <p:nvPr/>
          </p:nvSpPr>
          <p:spPr bwMode="auto">
            <a:xfrm>
              <a:off x="1113" y="1302"/>
              <a:ext cx="1" cy="1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2" name="Line 341"/>
            <p:cNvSpPr>
              <a:spLocks noChangeShapeType="1"/>
            </p:cNvSpPr>
            <p:nvPr/>
          </p:nvSpPr>
          <p:spPr bwMode="auto">
            <a:xfrm>
              <a:off x="1113" y="1463"/>
              <a:ext cx="6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3" name="Line 342"/>
            <p:cNvSpPr>
              <a:spLocks noChangeShapeType="1"/>
            </p:cNvSpPr>
            <p:nvPr/>
          </p:nvSpPr>
          <p:spPr bwMode="auto">
            <a:xfrm>
              <a:off x="1119" y="15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4" name="Line 343"/>
            <p:cNvSpPr>
              <a:spLocks noChangeShapeType="1"/>
            </p:cNvSpPr>
            <p:nvPr/>
          </p:nvSpPr>
          <p:spPr bwMode="auto">
            <a:xfrm flipV="1">
              <a:off x="1119" y="1481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5" name="Line 344"/>
            <p:cNvSpPr>
              <a:spLocks noChangeShapeType="1"/>
            </p:cNvSpPr>
            <p:nvPr/>
          </p:nvSpPr>
          <p:spPr bwMode="auto">
            <a:xfrm flipV="1">
              <a:off x="1119" y="1451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6" name="Line 345"/>
            <p:cNvSpPr>
              <a:spLocks noChangeShapeType="1"/>
            </p:cNvSpPr>
            <p:nvPr/>
          </p:nvSpPr>
          <p:spPr bwMode="auto">
            <a:xfrm>
              <a:off x="1125" y="1451"/>
              <a:ext cx="1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7" name="Line 346"/>
            <p:cNvSpPr>
              <a:spLocks noChangeShapeType="1"/>
            </p:cNvSpPr>
            <p:nvPr/>
          </p:nvSpPr>
          <p:spPr bwMode="auto">
            <a:xfrm>
              <a:off x="1125" y="15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8" name="Line 347"/>
            <p:cNvSpPr>
              <a:spLocks noChangeShapeType="1"/>
            </p:cNvSpPr>
            <p:nvPr/>
          </p:nvSpPr>
          <p:spPr bwMode="auto">
            <a:xfrm>
              <a:off x="1125" y="155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9" name="Line 348"/>
            <p:cNvSpPr>
              <a:spLocks noChangeShapeType="1"/>
            </p:cNvSpPr>
            <p:nvPr/>
          </p:nvSpPr>
          <p:spPr bwMode="auto">
            <a:xfrm>
              <a:off x="1131" y="157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0" name="Line 349"/>
            <p:cNvSpPr>
              <a:spLocks noChangeShapeType="1"/>
            </p:cNvSpPr>
            <p:nvPr/>
          </p:nvSpPr>
          <p:spPr bwMode="auto">
            <a:xfrm flipV="1">
              <a:off x="1131" y="1511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1" name="Line 350"/>
            <p:cNvSpPr>
              <a:spLocks noChangeShapeType="1"/>
            </p:cNvSpPr>
            <p:nvPr/>
          </p:nvSpPr>
          <p:spPr bwMode="auto">
            <a:xfrm>
              <a:off x="1131" y="151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2" name="Line 351"/>
            <p:cNvSpPr>
              <a:spLocks noChangeShapeType="1"/>
            </p:cNvSpPr>
            <p:nvPr/>
          </p:nvSpPr>
          <p:spPr bwMode="auto">
            <a:xfrm>
              <a:off x="1131" y="1547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3" name="Line 352"/>
            <p:cNvSpPr>
              <a:spLocks noChangeShapeType="1"/>
            </p:cNvSpPr>
            <p:nvPr/>
          </p:nvSpPr>
          <p:spPr bwMode="auto">
            <a:xfrm flipV="1">
              <a:off x="1137" y="154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4" name="Line 353"/>
            <p:cNvSpPr>
              <a:spLocks noChangeShapeType="1"/>
            </p:cNvSpPr>
            <p:nvPr/>
          </p:nvSpPr>
          <p:spPr bwMode="auto">
            <a:xfrm flipV="1">
              <a:off x="1137" y="1397"/>
              <a:ext cx="1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5" name="Line 354"/>
            <p:cNvSpPr>
              <a:spLocks noChangeShapeType="1"/>
            </p:cNvSpPr>
            <p:nvPr/>
          </p:nvSpPr>
          <p:spPr bwMode="auto">
            <a:xfrm>
              <a:off x="1137" y="139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6" name="Line 355"/>
            <p:cNvSpPr>
              <a:spLocks noChangeShapeType="1"/>
            </p:cNvSpPr>
            <p:nvPr/>
          </p:nvSpPr>
          <p:spPr bwMode="auto">
            <a:xfrm>
              <a:off x="1143" y="14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7" name="Line 356"/>
            <p:cNvSpPr>
              <a:spLocks noChangeShapeType="1"/>
            </p:cNvSpPr>
            <p:nvPr/>
          </p:nvSpPr>
          <p:spPr bwMode="auto">
            <a:xfrm flipV="1">
              <a:off x="1143" y="1009"/>
              <a:ext cx="1" cy="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8" name="Line 357"/>
            <p:cNvSpPr>
              <a:spLocks noChangeShapeType="1"/>
            </p:cNvSpPr>
            <p:nvPr/>
          </p:nvSpPr>
          <p:spPr bwMode="auto">
            <a:xfrm>
              <a:off x="1143" y="1009"/>
              <a:ext cx="6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9" name="Line 358"/>
            <p:cNvSpPr>
              <a:spLocks noChangeShapeType="1"/>
            </p:cNvSpPr>
            <p:nvPr/>
          </p:nvSpPr>
          <p:spPr bwMode="auto">
            <a:xfrm>
              <a:off x="1149" y="1386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0" name="Line 359"/>
            <p:cNvSpPr>
              <a:spLocks noChangeShapeType="1"/>
            </p:cNvSpPr>
            <p:nvPr/>
          </p:nvSpPr>
          <p:spPr bwMode="auto">
            <a:xfrm flipV="1">
              <a:off x="1149" y="1284"/>
              <a:ext cx="1" cy="1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1" name="Line 360"/>
            <p:cNvSpPr>
              <a:spLocks noChangeShapeType="1"/>
            </p:cNvSpPr>
            <p:nvPr/>
          </p:nvSpPr>
          <p:spPr bwMode="auto">
            <a:xfrm>
              <a:off x="1149" y="1284"/>
              <a:ext cx="1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2" name="Line 361"/>
            <p:cNvSpPr>
              <a:spLocks noChangeShapeType="1"/>
            </p:cNvSpPr>
            <p:nvPr/>
          </p:nvSpPr>
          <p:spPr bwMode="auto">
            <a:xfrm>
              <a:off x="1149" y="1409"/>
              <a:ext cx="6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3" name="Line 362"/>
            <p:cNvSpPr>
              <a:spLocks noChangeShapeType="1"/>
            </p:cNvSpPr>
            <p:nvPr/>
          </p:nvSpPr>
          <p:spPr bwMode="auto">
            <a:xfrm flipV="1">
              <a:off x="1155" y="1421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4" name="Line 363"/>
            <p:cNvSpPr>
              <a:spLocks noChangeShapeType="1"/>
            </p:cNvSpPr>
            <p:nvPr/>
          </p:nvSpPr>
          <p:spPr bwMode="auto">
            <a:xfrm>
              <a:off x="1155" y="1421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5" name="Line 364"/>
            <p:cNvSpPr>
              <a:spLocks noChangeShapeType="1"/>
            </p:cNvSpPr>
            <p:nvPr/>
          </p:nvSpPr>
          <p:spPr bwMode="auto">
            <a:xfrm>
              <a:off x="1155" y="1481"/>
              <a:ext cx="6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6" name="Line 365"/>
            <p:cNvSpPr>
              <a:spLocks noChangeShapeType="1"/>
            </p:cNvSpPr>
            <p:nvPr/>
          </p:nvSpPr>
          <p:spPr bwMode="auto">
            <a:xfrm flipV="1">
              <a:off x="1161" y="153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7" name="Line 366"/>
            <p:cNvSpPr>
              <a:spLocks noChangeShapeType="1"/>
            </p:cNvSpPr>
            <p:nvPr/>
          </p:nvSpPr>
          <p:spPr bwMode="auto">
            <a:xfrm flipV="1">
              <a:off x="1161" y="151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8" name="Line 367"/>
            <p:cNvSpPr>
              <a:spLocks noChangeShapeType="1"/>
            </p:cNvSpPr>
            <p:nvPr/>
          </p:nvSpPr>
          <p:spPr bwMode="auto">
            <a:xfrm>
              <a:off x="1161" y="151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9" name="Line 368"/>
            <p:cNvSpPr>
              <a:spLocks noChangeShapeType="1"/>
            </p:cNvSpPr>
            <p:nvPr/>
          </p:nvSpPr>
          <p:spPr bwMode="auto">
            <a:xfrm>
              <a:off x="1167" y="153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0" name="Line 369"/>
            <p:cNvSpPr>
              <a:spLocks noChangeShapeType="1"/>
            </p:cNvSpPr>
            <p:nvPr/>
          </p:nvSpPr>
          <p:spPr bwMode="auto">
            <a:xfrm>
              <a:off x="1167" y="157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1" name="Line 370"/>
            <p:cNvSpPr>
              <a:spLocks noChangeShapeType="1"/>
            </p:cNvSpPr>
            <p:nvPr/>
          </p:nvSpPr>
          <p:spPr bwMode="auto">
            <a:xfrm>
              <a:off x="1167" y="15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2" name="Line 371"/>
            <p:cNvSpPr>
              <a:spLocks noChangeShapeType="1"/>
            </p:cNvSpPr>
            <p:nvPr/>
          </p:nvSpPr>
          <p:spPr bwMode="auto">
            <a:xfrm>
              <a:off x="1167" y="160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3" name="Line 372"/>
            <p:cNvSpPr>
              <a:spLocks noChangeShapeType="1"/>
            </p:cNvSpPr>
            <p:nvPr/>
          </p:nvSpPr>
          <p:spPr bwMode="auto">
            <a:xfrm>
              <a:off x="1173" y="16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4" name="Line 373"/>
            <p:cNvSpPr>
              <a:spLocks noChangeShapeType="1"/>
            </p:cNvSpPr>
            <p:nvPr/>
          </p:nvSpPr>
          <p:spPr bwMode="auto">
            <a:xfrm>
              <a:off x="1173" y="16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5" name="Line 374"/>
            <p:cNvSpPr>
              <a:spLocks noChangeShapeType="1"/>
            </p:cNvSpPr>
            <p:nvPr/>
          </p:nvSpPr>
          <p:spPr bwMode="auto">
            <a:xfrm>
              <a:off x="1173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6" name="Line 375"/>
            <p:cNvSpPr>
              <a:spLocks noChangeShapeType="1"/>
            </p:cNvSpPr>
            <p:nvPr/>
          </p:nvSpPr>
          <p:spPr bwMode="auto">
            <a:xfrm>
              <a:off x="117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7" name="Line 376"/>
            <p:cNvSpPr>
              <a:spLocks noChangeShapeType="1"/>
            </p:cNvSpPr>
            <p:nvPr/>
          </p:nvSpPr>
          <p:spPr bwMode="auto">
            <a:xfrm>
              <a:off x="117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8" name="Line 377"/>
            <p:cNvSpPr>
              <a:spLocks noChangeShapeType="1"/>
            </p:cNvSpPr>
            <p:nvPr/>
          </p:nvSpPr>
          <p:spPr bwMode="auto">
            <a:xfrm>
              <a:off x="1179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9" name="Line 378"/>
            <p:cNvSpPr>
              <a:spLocks noChangeShapeType="1"/>
            </p:cNvSpPr>
            <p:nvPr/>
          </p:nvSpPr>
          <p:spPr bwMode="auto">
            <a:xfrm>
              <a:off x="118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0" name="Line 379"/>
            <p:cNvSpPr>
              <a:spLocks noChangeShapeType="1"/>
            </p:cNvSpPr>
            <p:nvPr/>
          </p:nvSpPr>
          <p:spPr bwMode="auto">
            <a:xfrm>
              <a:off x="118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1" name="Line 380"/>
            <p:cNvSpPr>
              <a:spLocks noChangeShapeType="1"/>
            </p:cNvSpPr>
            <p:nvPr/>
          </p:nvSpPr>
          <p:spPr bwMode="auto">
            <a:xfrm>
              <a:off x="118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2" name="Line 381"/>
            <p:cNvSpPr>
              <a:spLocks noChangeShapeType="1"/>
            </p:cNvSpPr>
            <p:nvPr/>
          </p:nvSpPr>
          <p:spPr bwMode="auto">
            <a:xfrm>
              <a:off x="1185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3" name="Line 382"/>
            <p:cNvSpPr>
              <a:spLocks noChangeShapeType="1"/>
            </p:cNvSpPr>
            <p:nvPr/>
          </p:nvSpPr>
          <p:spPr bwMode="auto">
            <a:xfrm>
              <a:off x="119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4" name="Line 383"/>
            <p:cNvSpPr>
              <a:spLocks noChangeShapeType="1"/>
            </p:cNvSpPr>
            <p:nvPr/>
          </p:nvSpPr>
          <p:spPr bwMode="auto">
            <a:xfrm>
              <a:off x="119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5" name="Line 384"/>
            <p:cNvSpPr>
              <a:spLocks noChangeShapeType="1"/>
            </p:cNvSpPr>
            <p:nvPr/>
          </p:nvSpPr>
          <p:spPr bwMode="auto">
            <a:xfrm>
              <a:off x="1191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6" name="Line 385"/>
            <p:cNvSpPr>
              <a:spLocks noChangeShapeType="1"/>
            </p:cNvSpPr>
            <p:nvPr/>
          </p:nvSpPr>
          <p:spPr bwMode="auto">
            <a:xfrm>
              <a:off x="119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7" name="Line 386"/>
            <p:cNvSpPr>
              <a:spLocks noChangeShapeType="1"/>
            </p:cNvSpPr>
            <p:nvPr/>
          </p:nvSpPr>
          <p:spPr bwMode="auto">
            <a:xfrm>
              <a:off x="119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8" name="Line 387"/>
            <p:cNvSpPr>
              <a:spLocks noChangeShapeType="1"/>
            </p:cNvSpPr>
            <p:nvPr/>
          </p:nvSpPr>
          <p:spPr bwMode="auto">
            <a:xfrm>
              <a:off x="119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9" name="Line 388"/>
            <p:cNvSpPr>
              <a:spLocks noChangeShapeType="1"/>
            </p:cNvSpPr>
            <p:nvPr/>
          </p:nvSpPr>
          <p:spPr bwMode="auto">
            <a:xfrm>
              <a:off x="1197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0" name="Line 389"/>
            <p:cNvSpPr>
              <a:spLocks noChangeShapeType="1"/>
            </p:cNvSpPr>
            <p:nvPr/>
          </p:nvSpPr>
          <p:spPr bwMode="auto">
            <a:xfrm>
              <a:off x="120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1" name="Line 390"/>
            <p:cNvSpPr>
              <a:spLocks noChangeShapeType="1"/>
            </p:cNvSpPr>
            <p:nvPr/>
          </p:nvSpPr>
          <p:spPr bwMode="auto">
            <a:xfrm>
              <a:off x="120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2" name="Line 391"/>
            <p:cNvSpPr>
              <a:spLocks noChangeShapeType="1"/>
            </p:cNvSpPr>
            <p:nvPr/>
          </p:nvSpPr>
          <p:spPr bwMode="auto">
            <a:xfrm>
              <a:off x="1203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3" name="Line 392"/>
            <p:cNvSpPr>
              <a:spLocks noChangeShapeType="1"/>
            </p:cNvSpPr>
            <p:nvPr/>
          </p:nvSpPr>
          <p:spPr bwMode="auto">
            <a:xfrm>
              <a:off x="120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4" name="Line 393"/>
            <p:cNvSpPr>
              <a:spLocks noChangeShapeType="1"/>
            </p:cNvSpPr>
            <p:nvPr/>
          </p:nvSpPr>
          <p:spPr bwMode="auto">
            <a:xfrm>
              <a:off x="120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5" name="Line 394"/>
            <p:cNvSpPr>
              <a:spLocks noChangeShapeType="1"/>
            </p:cNvSpPr>
            <p:nvPr/>
          </p:nvSpPr>
          <p:spPr bwMode="auto">
            <a:xfrm>
              <a:off x="1209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6" name="Line 395"/>
            <p:cNvSpPr>
              <a:spLocks noChangeShapeType="1"/>
            </p:cNvSpPr>
            <p:nvPr/>
          </p:nvSpPr>
          <p:spPr bwMode="auto">
            <a:xfrm>
              <a:off x="121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7" name="Line 396"/>
            <p:cNvSpPr>
              <a:spLocks noChangeShapeType="1"/>
            </p:cNvSpPr>
            <p:nvPr/>
          </p:nvSpPr>
          <p:spPr bwMode="auto">
            <a:xfrm>
              <a:off x="121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8" name="Line 397"/>
            <p:cNvSpPr>
              <a:spLocks noChangeShapeType="1"/>
            </p:cNvSpPr>
            <p:nvPr/>
          </p:nvSpPr>
          <p:spPr bwMode="auto">
            <a:xfrm>
              <a:off x="121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9" name="Line 398"/>
            <p:cNvSpPr>
              <a:spLocks noChangeShapeType="1"/>
            </p:cNvSpPr>
            <p:nvPr/>
          </p:nvSpPr>
          <p:spPr bwMode="auto">
            <a:xfrm>
              <a:off x="1215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0" name="Line 399"/>
            <p:cNvSpPr>
              <a:spLocks noChangeShapeType="1"/>
            </p:cNvSpPr>
            <p:nvPr/>
          </p:nvSpPr>
          <p:spPr bwMode="auto">
            <a:xfrm>
              <a:off x="122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1" name="Line 400"/>
            <p:cNvSpPr>
              <a:spLocks noChangeShapeType="1"/>
            </p:cNvSpPr>
            <p:nvPr/>
          </p:nvSpPr>
          <p:spPr bwMode="auto">
            <a:xfrm>
              <a:off x="122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2" name="Line 401"/>
            <p:cNvSpPr>
              <a:spLocks noChangeShapeType="1"/>
            </p:cNvSpPr>
            <p:nvPr/>
          </p:nvSpPr>
          <p:spPr bwMode="auto">
            <a:xfrm>
              <a:off x="1221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3" name="Line 402"/>
            <p:cNvSpPr>
              <a:spLocks noChangeShapeType="1"/>
            </p:cNvSpPr>
            <p:nvPr/>
          </p:nvSpPr>
          <p:spPr bwMode="auto">
            <a:xfrm>
              <a:off x="122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4" name="Line 403"/>
            <p:cNvSpPr>
              <a:spLocks noChangeShapeType="1"/>
            </p:cNvSpPr>
            <p:nvPr/>
          </p:nvSpPr>
          <p:spPr bwMode="auto">
            <a:xfrm>
              <a:off x="122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5" name="Line 404"/>
            <p:cNvSpPr>
              <a:spLocks noChangeShapeType="1"/>
            </p:cNvSpPr>
            <p:nvPr/>
          </p:nvSpPr>
          <p:spPr bwMode="auto">
            <a:xfrm>
              <a:off x="1227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28" name="Group 405"/>
          <p:cNvGrpSpPr>
            <a:grpSpLocks/>
          </p:cNvGrpSpPr>
          <p:nvPr/>
        </p:nvGrpSpPr>
        <p:grpSpPr bwMode="auto">
          <a:xfrm>
            <a:off x="2724150" y="1208088"/>
            <a:ext cx="561975" cy="1293812"/>
            <a:chOff x="1233" y="799"/>
            <a:chExt cx="354" cy="815"/>
          </a:xfrm>
        </p:grpSpPr>
        <p:sp>
          <p:nvSpPr>
            <p:cNvPr id="9636" name="Line 406"/>
            <p:cNvSpPr>
              <a:spLocks noChangeShapeType="1"/>
            </p:cNvSpPr>
            <p:nvPr/>
          </p:nvSpPr>
          <p:spPr bwMode="auto">
            <a:xfrm>
              <a:off x="123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" name="Line 407"/>
            <p:cNvSpPr>
              <a:spLocks noChangeShapeType="1"/>
            </p:cNvSpPr>
            <p:nvPr/>
          </p:nvSpPr>
          <p:spPr bwMode="auto">
            <a:xfrm>
              <a:off x="123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" name="Line 408"/>
            <p:cNvSpPr>
              <a:spLocks noChangeShapeType="1"/>
            </p:cNvSpPr>
            <p:nvPr/>
          </p:nvSpPr>
          <p:spPr bwMode="auto">
            <a:xfrm>
              <a:off x="123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9" name="Line 409"/>
            <p:cNvSpPr>
              <a:spLocks noChangeShapeType="1"/>
            </p:cNvSpPr>
            <p:nvPr/>
          </p:nvSpPr>
          <p:spPr bwMode="auto">
            <a:xfrm>
              <a:off x="1233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" name="Line 410"/>
            <p:cNvSpPr>
              <a:spLocks noChangeShapeType="1"/>
            </p:cNvSpPr>
            <p:nvPr/>
          </p:nvSpPr>
          <p:spPr bwMode="auto">
            <a:xfrm>
              <a:off x="123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1" name="Line 411"/>
            <p:cNvSpPr>
              <a:spLocks noChangeShapeType="1"/>
            </p:cNvSpPr>
            <p:nvPr/>
          </p:nvSpPr>
          <p:spPr bwMode="auto">
            <a:xfrm>
              <a:off x="123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2" name="Line 412"/>
            <p:cNvSpPr>
              <a:spLocks noChangeShapeType="1"/>
            </p:cNvSpPr>
            <p:nvPr/>
          </p:nvSpPr>
          <p:spPr bwMode="auto">
            <a:xfrm flipV="1">
              <a:off x="1239" y="160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" name="Line 413"/>
            <p:cNvSpPr>
              <a:spLocks noChangeShapeType="1"/>
            </p:cNvSpPr>
            <p:nvPr/>
          </p:nvSpPr>
          <p:spPr bwMode="auto">
            <a:xfrm flipV="1">
              <a:off x="1245" y="16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" name="Line 414"/>
            <p:cNvSpPr>
              <a:spLocks noChangeShapeType="1"/>
            </p:cNvSpPr>
            <p:nvPr/>
          </p:nvSpPr>
          <p:spPr bwMode="auto">
            <a:xfrm flipV="1">
              <a:off x="1245" y="1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5" name="Line 415"/>
            <p:cNvSpPr>
              <a:spLocks noChangeShapeType="1"/>
            </p:cNvSpPr>
            <p:nvPr/>
          </p:nvSpPr>
          <p:spPr bwMode="auto">
            <a:xfrm flipV="1">
              <a:off x="1245" y="157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6" name="Line 416"/>
            <p:cNvSpPr>
              <a:spLocks noChangeShapeType="1"/>
            </p:cNvSpPr>
            <p:nvPr/>
          </p:nvSpPr>
          <p:spPr bwMode="auto">
            <a:xfrm flipV="1">
              <a:off x="1251" y="1511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7" name="Line 417"/>
            <p:cNvSpPr>
              <a:spLocks noChangeShapeType="1"/>
            </p:cNvSpPr>
            <p:nvPr/>
          </p:nvSpPr>
          <p:spPr bwMode="auto">
            <a:xfrm flipV="1">
              <a:off x="1251" y="148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8" name="Line 418"/>
            <p:cNvSpPr>
              <a:spLocks noChangeShapeType="1"/>
            </p:cNvSpPr>
            <p:nvPr/>
          </p:nvSpPr>
          <p:spPr bwMode="auto">
            <a:xfrm flipV="1">
              <a:off x="1251" y="1445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9" name="Line 419"/>
            <p:cNvSpPr>
              <a:spLocks noChangeShapeType="1"/>
            </p:cNvSpPr>
            <p:nvPr/>
          </p:nvSpPr>
          <p:spPr bwMode="auto">
            <a:xfrm>
              <a:off x="1251" y="1445"/>
              <a:ext cx="6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0" name="Line 420"/>
            <p:cNvSpPr>
              <a:spLocks noChangeShapeType="1"/>
            </p:cNvSpPr>
            <p:nvPr/>
          </p:nvSpPr>
          <p:spPr bwMode="auto">
            <a:xfrm>
              <a:off x="1257" y="152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1" name="Line 421"/>
            <p:cNvSpPr>
              <a:spLocks noChangeShapeType="1"/>
            </p:cNvSpPr>
            <p:nvPr/>
          </p:nvSpPr>
          <p:spPr bwMode="auto">
            <a:xfrm>
              <a:off x="1257" y="155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2" name="Line 422"/>
            <p:cNvSpPr>
              <a:spLocks noChangeShapeType="1"/>
            </p:cNvSpPr>
            <p:nvPr/>
          </p:nvSpPr>
          <p:spPr bwMode="auto">
            <a:xfrm flipV="1">
              <a:off x="1257" y="156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3" name="Line 423"/>
            <p:cNvSpPr>
              <a:spLocks noChangeShapeType="1"/>
            </p:cNvSpPr>
            <p:nvPr/>
          </p:nvSpPr>
          <p:spPr bwMode="auto">
            <a:xfrm flipV="1">
              <a:off x="1263" y="1350"/>
              <a:ext cx="1" cy="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4" name="Line 424"/>
            <p:cNvSpPr>
              <a:spLocks noChangeShapeType="1"/>
            </p:cNvSpPr>
            <p:nvPr/>
          </p:nvSpPr>
          <p:spPr bwMode="auto">
            <a:xfrm flipV="1">
              <a:off x="1263" y="1224"/>
              <a:ext cx="1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5" name="Line 425"/>
            <p:cNvSpPr>
              <a:spLocks noChangeShapeType="1"/>
            </p:cNvSpPr>
            <p:nvPr/>
          </p:nvSpPr>
          <p:spPr bwMode="auto">
            <a:xfrm flipV="1">
              <a:off x="1263" y="1182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6" name="Line 426"/>
            <p:cNvSpPr>
              <a:spLocks noChangeShapeType="1"/>
            </p:cNvSpPr>
            <p:nvPr/>
          </p:nvSpPr>
          <p:spPr bwMode="auto">
            <a:xfrm flipV="1">
              <a:off x="1263" y="1140"/>
              <a:ext cx="6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7" name="Line 427"/>
            <p:cNvSpPr>
              <a:spLocks noChangeShapeType="1"/>
            </p:cNvSpPr>
            <p:nvPr/>
          </p:nvSpPr>
          <p:spPr bwMode="auto">
            <a:xfrm flipV="1">
              <a:off x="1269" y="111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8" name="Line 428"/>
            <p:cNvSpPr>
              <a:spLocks noChangeShapeType="1"/>
            </p:cNvSpPr>
            <p:nvPr/>
          </p:nvSpPr>
          <p:spPr bwMode="auto">
            <a:xfrm flipV="1">
              <a:off x="1269" y="1081"/>
              <a:ext cx="1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9" name="Line 429"/>
            <p:cNvSpPr>
              <a:spLocks noChangeShapeType="1"/>
            </p:cNvSpPr>
            <p:nvPr/>
          </p:nvSpPr>
          <p:spPr bwMode="auto">
            <a:xfrm flipV="1">
              <a:off x="1269" y="1051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0" name="Line 430"/>
            <p:cNvSpPr>
              <a:spLocks noChangeShapeType="1"/>
            </p:cNvSpPr>
            <p:nvPr/>
          </p:nvSpPr>
          <p:spPr bwMode="auto">
            <a:xfrm flipV="1">
              <a:off x="1275" y="102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1" name="Line 431"/>
            <p:cNvSpPr>
              <a:spLocks noChangeShapeType="1"/>
            </p:cNvSpPr>
            <p:nvPr/>
          </p:nvSpPr>
          <p:spPr bwMode="auto">
            <a:xfrm flipV="1">
              <a:off x="1275" y="99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2" name="Line 432"/>
            <p:cNvSpPr>
              <a:spLocks noChangeShapeType="1"/>
            </p:cNvSpPr>
            <p:nvPr/>
          </p:nvSpPr>
          <p:spPr bwMode="auto">
            <a:xfrm flipV="1">
              <a:off x="1275" y="973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3" name="Line 433"/>
            <p:cNvSpPr>
              <a:spLocks noChangeShapeType="1"/>
            </p:cNvSpPr>
            <p:nvPr/>
          </p:nvSpPr>
          <p:spPr bwMode="auto">
            <a:xfrm flipV="1">
              <a:off x="1281" y="95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4" name="Line 434"/>
            <p:cNvSpPr>
              <a:spLocks noChangeShapeType="1"/>
            </p:cNvSpPr>
            <p:nvPr/>
          </p:nvSpPr>
          <p:spPr bwMode="auto">
            <a:xfrm flipV="1">
              <a:off x="1281" y="93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5" name="Line 435"/>
            <p:cNvSpPr>
              <a:spLocks noChangeShapeType="1"/>
            </p:cNvSpPr>
            <p:nvPr/>
          </p:nvSpPr>
          <p:spPr bwMode="auto">
            <a:xfrm flipV="1">
              <a:off x="1281" y="91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6" name="Line 436"/>
            <p:cNvSpPr>
              <a:spLocks noChangeShapeType="1"/>
            </p:cNvSpPr>
            <p:nvPr/>
          </p:nvSpPr>
          <p:spPr bwMode="auto">
            <a:xfrm flipV="1">
              <a:off x="1281" y="90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7" name="Line 437"/>
            <p:cNvSpPr>
              <a:spLocks noChangeShapeType="1"/>
            </p:cNvSpPr>
            <p:nvPr/>
          </p:nvSpPr>
          <p:spPr bwMode="auto">
            <a:xfrm flipV="1">
              <a:off x="1287" y="88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8" name="Line 438"/>
            <p:cNvSpPr>
              <a:spLocks noChangeShapeType="1"/>
            </p:cNvSpPr>
            <p:nvPr/>
          </p:nvSpPr>
          <p:spPr bwMode="auto">
            <a:xfrm flipV="1">
              <a:off x="1287" y="85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9" name="Line 439"/>
            <p:cNvSpPr>
              <a:spLocks noChangeShapeType="1"/>
            </p:cNvSpPr>
            <p:nvPr/>
          </p:nvSpPr>
          <p:spPr bwMode="auto">
            <a:xfrm flipV="1">
              <a:off x="1287" y="799"/>
              <a:ext cx="6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0" name="Line 440"/>
            <p:cNvSpPr>
              <a:spLocks noChangeShapeType="1"/>
            </p:cNvSpPr>
            <p:nvPr/>
          </p:nvSpPr>
          <p:spPr bwMode="auto">
            <a:xfrm>
              <a:off x="1293" y="799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1" name="Line 441"/>
            <p:cNvSpPr>
              <a:spLocks noChangeShapeType="1"/>
            </p:cNvSpPr>
            <p:nvPr/>
          </p:nvSpPr>
          <p:spPr bwMode="auto">
            <a:xfrm>
              <a:off x="1293" y="979"/>
              <a:ext cx="1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2" name="Line 442"/>
            <p:cNvSpPr>
              <a:spLocks noChangeShapeType="1"/>
            </p:cNvSpPr>
            <p:nvPr/>
          </p:nvSpPr>
          <p:spPr bwMode="auto">
            <a:xfrm>
              <a:off x="1293" y="1212"/>
              <a:ext cx="6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3" name="Line 443"/>
            <p:cNvSpPr>
              <a:spLocks noChangeShapeType="1"/>
            </p:cNvSpPr>
            <p:nvPr/>
          </p:nvSpPr>
          <p:spPr bwMode="auto">
            <a:xfrm flipV="1">
              <a:off x="1299" y="1248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4" name="Line 444"/>
            <p:cNvSpPr>
              <a:spLocks noChangeShapeType="1"/>
            </p:cNvSpPr>
            <p:nvPr/>
          </p:nvSpPr>
          <p:spPr bwMode="auto">
            <a:xfrm flipV="1">
              <a:off x="1299" y="124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5" name="Line 445"/>
            <p:cNvSpPr>
              <a:spLocks noChangeShapeType="1"/>
            </p:cNvSpPr>
            <p:nvPr/>
          </p:nvSpPr>
          <p:spPr bwMode="auto">
            <a:xfrm>
              <a:off x="1299" y="1242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6" name="Line 446"/>
            <p:cNvSpPr>
              <a:spLocks noChangeShapeType="1"/>
            </p:cNvSpPr>
            <p:nvPr/>
          </p:nvSpPr>
          <p:spPr bwMode="auto">
            <a:xfrm>
              <a:off x="1299" y="1302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7" name="Line 447"/>
            <p:cNvSpPr>
              <a:spLocks noChangeShapeType="1"/>
            </p:cNvSpPr>
            <p:nvPr/>
          </p:nvSpPr>
          <p:spPr bwMode="auto">
            <a:xfrm>
              <a:off x="1305" y="1338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8" name="Line 448"/>
            <p:cNvSpPr>
              <a:spLocks noChangeShapeType="1"/>
            </p:cNvSpPr>
            <p:nvPr/>
          </p:nvSpPr>
          <p:spPr bwMode="auto">
            <a:xfrm>
              <a:off x="1305" y="138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9" name="Line 449"/>
            <p:cNvSpPr>
              <a:spLocks noChangeShapeType="1"/>
            </p:cNvSpPr>
            <p:nvPr/>
          </p:nvSpPr>
          <p:spPr bwMode="auto">
            <a:xfrm flipV="1">
              <a:off x="1305" y="1380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0" name="Line 450"/>
            <p:cNvSpPr>
              <a:spLocks noChangeShapeType="1"/>
            </p:cNvSpPr>
            <p:nvPr/>
          </p:nvSpPr>
          <p:spPr bwMode="auto">
            <a:xfrm flipV="1">
              <a:off x="1311" y="1170"/>
              <a:ext cx="1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1" name="Line 451"/>
            <p:cNvSpPr>
              <a:spLocks noChangeShapeType="1"/>
            </p:cNvSpPr>
            <p:nvPr/>
          </p:nvSpPr>
          <p:spPr bwMode="auto">
            <a:xfrm flipV="1">
              <a:off x="1311" y="114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2" name="Line 452"/>
            <p:cNvSpPr>
              <a:spLocks noChangeShapeType="1"/>
            </p:cNvSpPr>
            <p:nvPr/>
          </p:nvSpPr>
          <p:spPr bwMode="auto">
            <a:xfrm flipV="1">
              <a:off x="1311" y="1104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3" name="Line 453"/>
            <p:cNvSpPr>
              <a:spLocks noChangeShapeType="1"/>
            </p:cNvSpPr>
            <p:nvPr/>
          </p:nvSpPr>
          <p:spPr bwMode="auto">
            <a:xfrm flipV="1">
              <a:off x="1317" y="973"/>
              <a:ext cx="1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4" name="Line 454"/>
            <p:cNvSpPr>
              <a:spLocks noChangeShapeType="1"/>
            </p:cNvSpPr>
            <p:nvPr/>
          </p:nvSpPr>
          <p:spPr bwMode="auto">
            <a:xfrm>
              <a:off x="1317" y="973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5" name="Line 455"/>
            <p:cNvSpPr>
              <a:spLocks noChangeShapeType="1"/>
            </p:cNvSpPr>
            <p:nvPr/>
          </p:nvSpPr>
          <p:spPr bwMode="auto">
            <a:xfrm>
              <a:off x="1317" y="1045"/>
              <a:ext cx="1" cy="1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6" name="Line 456"/>
            <p:cNvSpPr>
              <a:spLocks noChangeShapeType="1"/>
            </p:cNvSpPr>
            <p:nvPr/>
          </p:nvSpPr>
          <p:spPr bwMode="auto">
            <a:xfrm>
              <a:off x="1317" y="1242"/>
              <a:ext cx="6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7" name="Line 457"/>
            <p:cNvSpPr>
              <a:spLocks noChangeShapeType="1"/>
            </p:cNvSpPr>
            <p:nvPr/>
          </p:nvSpPr>
          <p:spPr bwMode="auto">
            <a:xfrm>
              <a:off x="1323" y="1296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8" name="Line 458"/>
            <p:cNvSpPr>
              <a:spLocks noChangeShapeType="1"/>
            </p:cNvSpPr>
            <p:nvPr/>
          </p:nvSpPr>
          <p:spPr bwMode="auto">
            <a:xfrm>
              <a:off x="1323" y="1344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9" name="Line 459"/>
            <p:cNvSpPr>
              <a:spLocks noChangeShapeType="1"/>
            </p:cNvSpPr>
            <p:nvPr/>
          </p:nvSpPr>
          <p:spPr bwMode="auto">
            <a:xfrm>
              <a:off x="1323" y="142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0" name="Line 460"/>
            <p:cNvSpPr>
              <a:spLocks noChangeShapeType="1"/>
            </p:cNvSpPr>
            <p:nvPr/>
          </p:nvSpPr>
          <p:spPr bwMode="auto">
            <a:xfrm flipV="1">
              <a:off x="1329" y="139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1" name="Line 461"/>
            <p:cNvSpPr>
              <a:spLocks noChangeShapeType="1"/>
            </p:cNvSpPr>
            <p:nvPr/>
          </p:nvSpPr>
          <p:spPr bwMode="auto">
            <a:xfrm>
              <a:off x="1329" y="139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2" name="Line 462"/>
            <p:cNvSpPr>
              <a:spLocks noChangeShapeType="1"/>
            </p:cNvSpPr>
            <p:nvPr/>
          </p:nvSpPr>
          <p:spPr bwMode="auto">
            <a:xfrm>
              <a:off x="1329" y="1403"/>
              <a:ext cx="1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3" name="Line 463"/>
            <p:cNvSpPr>
              <a:spLocks noChangeShapeType="1"/>
            </p:cNvSpPr>
            <p:nvPr/>
          </p:nvSpPr>
          <p:spPr bwMode="auto">
            <a:xfrm>
              <a:off x="1329" y="1505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4" name="Line 464"/>
            <p:cNvSpPr>
              <a:spLocks noChangeShapeType="1"/>
            </p:cNvSpPr>
            <p:nvPr/>
          </p:nvSpPr>
          <p:spPr bwMode="auto">
            <a:xfrm>
              <a:off x="1335" y="15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5" name="Line 465"/>
            <p:cNvSpPr>
              <a:spLocks noChangeShapeType="1"/>
            </p:cNvSpPr>
            <p:nvPr/>
          </p:nvSpPr>
          <p:spPr bwMode="auto">
            <a:xfrm>
              <a:off x="1335" y="1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6" name="Line 466"/>
            <p:cNvSpPr>
              <a:spLocks noChangeShapeType="1"/>
            </p:cNvSpPr>
            <p:nvPr/>
          </p:nvSpPr>
          <p:spPr bwMode="auto">
            <a:xfrm>
              <a:off x="1335" y="155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7" name="Line 467"/>
            <p:cNvSpPr>
              <a:spLocks noChangeShapeType="1"/>
            </p:cNvSpPr>
            <p:nvPr/>
          </p:nvSpPr>
          <p:spPr bwMode="auto">
            <a:xfrm>
              <a:off x="1341" y="15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8" name="Line 468"/>
            <p:cNvSpPr>
              <a:spLocks noChangeShapeType="1"/>
            </p:cNvSpPr>
            <p:nvPr/>
          </p:nvSpPr>
          <p:spPr bwMode="auto">
            <a:xfrm>
              <a:off x="1341" y="15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9" name="Line 469"/>
            <p:cNvSpPr>
              <a:spLocks noChangeShapeType="1"/>
            </p:cNvSpPr>
            <p:nvPr/>
          </p:nvSpPr>
          <p:spPr bwMode="auto">
            <a:xfrm>
              <a:off x="1341" y="159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0" name="Line 470"/>
            <p:cNvSpPr>
              <a:spLocks noChangeShapeType="1"/>
            </p:cNvSpPr>
            <p:nvPr/>
          </p:nvSpPr>
          <p:spPr bwMode="auto">
            <a:xfrm>
              <a:off x="1347" y="160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1" name="Line 471"/>
            <p:cNvSpPr>
              <a:spLocks noChangeShapeType="1"/>
            </p:cNvSpPr>
            <p:nvPr/>
          </p:nvSpPr>
          <p:spPr bwMode="auto">
            <a:xfrm>
              <a:off x="134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2" name="Line 472"/>
            <p:cNvSpPr>
              <a:spLocks noChangeShapeType="1"/>
            </p:cNvSpPr>
            <p:nvPr/>
          </p:nvSpPr>
          <p:spPr bwMode="auto">
            <a:xfrm>
              <a:off x="134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3" name="Line 473"/>
            <p:cNvSpPr>
              <a:spLocks noChangeShapeType="1"/>
            </p:cNvSpPr>
            <p:nvPr/>
          </p:nvSpPr>
          <p:spPr bwMode="auto">
            <a:xfrm>
              <a:off x="1347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4" name="Line 474"/>
            <p:cNvSpPr>
              <a:spLocks noChangeShapeType="1"/>
            </p:cNvSpPr>
            <p:nvPr/>
          </p:nvSpPr>
          <p:spPr bwMode="auto">
            <a:xfrm>
              <a:off x="135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5" name="Line 475"/>
            <p:cNvSpPr>
              <a:spLocks noChangeShapeType="1"/>
            </p:cNvSpPr>
            <p:nvPr/>
          </p:nvSpPr>
          <p:spPr bwMode="auto">
            <a:xfrm>
              <a:off x="135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6" name="Line 476"/>
            <p:cNvSpPr>
              <a:spLocks noChangeShapeType="1"/>
            </p:cNvSpPr>
            <p:nvPr/>
          </p:nvSpPr>
          <p:spPr bwMode="auto">
            <a:xfrm>
              <a:off x="1353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" name="Line 477"/>
            <p:cNvSpPr>
              <a:spLocks noChangeShapeType="1"/>
            </p:cNvSpPr>
            <p:nvPr/>
          </p:nvSpPr>
          <p:spPr bwMode="auto">
            <a:xfrm>
              <a:off x="135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8" name="Line 478"/>
            <p:cNvSpPr>
              <a:spLocks noChangeShapeType="1"/>
            </p:cNvSpPr>
            <p:nvPr/>
          </p:nvSpPr>
          <p:spPr bwMode="auto">
            <a:xfrm>
              <a:off x="135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9" name="Line 479"/>
            <p:cNvSpPr>
              <a:spLocks noChangeShapeType="1"/>
            </p:cNvSpPr>
            <p:nvPr/>
          </p:nvSpPr>
          <p:spPr bwMode="auto">
            <a:xfrm>
              <a:off x="1359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0" name="Line 480"/>
            <p:cNvSpPr>
              <a:spLocks noChangeShapeType="1"/>
            </p:cNvSpPr>
            <p:nvPr/>
          </p:nvSpPr>
          <p:spPr bwMode="auto">
            <a:xfrm>
              <a:off x="136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1" name="Line 481"/>
            <p:cNvSpPr>
              <a:spLocks noChangeShapeType="1"/>
            </p:cNvSpPr>
            <p:nvPr/>
          </p:nvSpPr>
          <p:spPr bwMode="auto">
            <a:xfrm>
              <a:off x="136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2" name="Line 482"/>
            <p:cNvSpPr>
              <a:spLocks noChangeShapeType="1"/>
            </p:cNvSpPr>
            <p:nvPr/>
          </p:nvSpPr>
          <p:spPr bwMode="auto">
            <a:xfrm>
              <a:off x="136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3" name="Line 483"/>
            <p:cNvSpPr>
              <a:spLocks noChangeShapeType="1"/>
            </p:cNvSpPr>
            <p:nvPr/>
          </p:nvSpPr>
          <p:spPr bwMode="auto">
            <a:xfrm>
              <a:off x="1365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4" name="Line 484"/>
            <p:cNvSpPr>
              <a:spLocks noChangeShapeType="1"/>
            </p:cNvSpPr>
            <p:nvPr/>
          </p:nvSpPr>
          <p:spPr bwMode="auto">
            <a:xfrm>
              <a:off x="137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5" name="Line 485"/>
            <p:cNvSpPr>
              <a:spLocks noChangeShapeType="1"/>
            </p:cNvSpPr>
            <p:nvPr/>
          </p:nvSpPr>
          <p:spPr bwMode="auto">
            <a:xfrm>
              <a:off x="137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6" name="Line 486"/>
            <p:cNvSpPr>
              <a:spLocks noChangeShapeType="1"/>
            </p:cNvSpPr>
            <p:nvPr/>
          </p:nvSpPr>
          <p:spPr bwMode="auto">
            <a:xfrm>
              <a:off x="1371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7" name="Line 487"/>
            <p:cNvSpPr>
              <a:spLocks noChangeShapeType="1"/>
            </p:cNvSpPr>
            <p:nvPr/>
          </p:nvSpPr>
          <p:spPr bwMode="auto">
            <a:xfrm>
              <a:off x="137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8" name="Line 488"/>
            <p:cNvSpPr>
              <a:spLocks noChangeShapeType="1"/>
            </p:cNvSpPr>
            <p:nvPr/>
          </p:nvSpPr>
          <p:spPr bwMode="auto">
            <a:xfrm>
              <a:off x="137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9" name="Line 489"/>
            <p:cNvSpPr>
              <a:spLocks noChangeShapeType="1"/>
            </p:cNvSpPr>
            <p:nvPr/>
          </p:nvSpPr>
          <p:spPr bwMode="auto">
            <a:xfrm>
              <a:off x="1377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0" name="Line 490"/>
            <p:cNvSpPr>
              <a:spLocks noChangeShapeType="1"/>
            </p:cNvSpPr>
            <p:nvPr/>
          </p:nvSpPr>
          <p:spPr bwMode="auto">
            <a:xfrm>
              <a:off x="138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1" name="Line 491"/>
            <p:cNvSpPr>
              <a:spLocks noChangeShapeType="1"/>
            </p:cNvSpPr>
            <p:nvPr/>
          </p:nvSpPr>
          <p:spPr bwMode="auto">
            <a:xfrm>
              <a:off x="138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2" name="Line 492"/>
            <p:cNvSpPr>
              <a:spLocks noChangeShapeType="1"/>
            </p:cNvSpPr>
            <p:nvPr/>
          </p:nvSpPr>
          <p:spPr bwMode="auto">
            <a:xfrm>
              <a:off x="138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3" name="Line 493"/>
            <p:cNvSpPr>
              <a:spLocks noChangeShapeType="1"/>
            </p:cNvSpPr>
            <p:nvPr/>
          </p:nvSpPr>
          <p:spPr bwMode="auto">
            <a:xfrm>
              <a:off x="1383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4" name="Line 494"/>
            <p:cNvSpPr>
              <a:spLocks noChangeShapeType="1"/>
            </p:cNvSpPr>
            <p:nvPr/>
          </p:nvSpPr>
          <p:spPr bwMode="auto">
            <a:xfrm>
              <a:off x="138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5" name="Line 495"/>
            <p:cNvSpPr>
              <a:spLocks noChangeShapeType="1"/>
            </p:cNvSpPr>
            <p:nvPr/>
          </p:nvSpPr>
          <p:spPr bwMode="auto">
            <a:xfrm>
              <a:off x="138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6" name="Line 496"/>
            <p:cNvSpPr>
              <a:spLocks noChangeShapeType="1"/>
            </p:cNvSpPr>
            <p:nvPr/>
          </p:nvSpPr>
          <p:spPr bwMode="auto">
            <a:xfrm>
              <a:off x="1389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7" name="Line 497"/>
            <p:cNvSpPr>
              <a:spLocks noChangeShapeType="1"/>
            </p:cNvSpPr>
            <p:nvPr/>
          </p:nvSpPr>
          <p:spPr bwMode="auto">
            <a:xfrm>
              <a:off x="139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8" name="Line 498"/>
            <p:cNvSpPr>
              <a:spLocks noChangeShapeType="1"/>
            </p:cNvSpPr>
            <p:nvPr/>
          </p:nvSpPr>
          <p:spPr bwMode="auto">
            <a:xfrm>
              <a:off x="139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" name="Line 499"/>
            <p:cNvSpPr>
              <a:spLocks noChangeShapeType="1"/>
            </p:cNvSpPr>
            <p:nvPr/>
          </p:nvSpPr>
          <p:spPr bwMode="auto">
            <a:xfrm>
              <a:off x="139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" name="Line 500"/>
            <p:cNvSpPr>
              <a:spLocks noChangeShapeType="1"/>
            </p:cNvSpPr>
            <p:nvPr/>
          </p:nvSpPr>
          <p:spPr bwMode="auto">
            <a:xfrm>
              <a:off x="1395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" name="Line 501"/>
            <p:cNvSpPr>
              <a:spLocks noChangeShapeType="1"/>
            </p:cNvSpPr>
            <p:nvPr/>
          </p:nvSpPr>
          <p:spPr bwMode="auto">
            <a:xfrm>
              <a:off x="140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" name="Line 502"/>
            <p:cNvSpPr>
              <a:spLocks noChangeShapeType="1"/>
            </p:cNvSpPr>
            <p:nvPr/>
          </p:nvSpPr>
          <p:spPr bwMode="auto">
            <a:xfrm>
              <a:off x="140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" name="Line 503"/>
            <p:cNvSpPr>
              <a:spLocks noChangeShapeType="1"/>
            </p:cNvSpPr>
            <p:nvPr/>
          </p:nvSpPr>
          <p:spPr bwMode="auto">
            <a:xfrm>
              <a:off x="1401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" name="Line 504"/>
            <p:cNvSpPr>
              <a:spLocks noChangeShapeType="1"/>
            </p:cNvSpPr>
            <p:nvPr/>
          </p:nvSpPr>
          <p:spPr bwMode="auto">
            <a:xfrm>
              <a:off x="140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" name="Line 505"/>
            <p:cNvSpPr>
              <a:spLocks noChangeShapeType="1"/>
            </p:cNvSpPr>
            <p:nvPr/>
          </p:nvSpPr>
          <p:spPr bwMode="auto">
            <a:xfrm>
              <a:off x="140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" name="Line 506"/>
            <p:cNvSpPr>
              <a:spLocks noChangeShapeType="1"/>
            </p:cNvSpPr>
            <p:nvPr/>
          </p:nvSpPr>
          <p:spPr bwMode="auto">
            <a:xfrm>
              <a:off x="1407" y="1613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7" name="Line 507"/>
            <p:cNvSpPr>
              <a:spLocks noChangeShapeType="1"/>
            </p:cNvSpPr>
            <p:nvPr/>
          </p:nvSpPr>
          <p:spPr bwMode="auto">
            <a:xfrm>
              <a:off x="141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8" name="Line 508"/>
            <p:cNvSpPr>
              <a:spLocks noChangeShapeType="1"/>
            </p:cNvSpPr>
            <p:nvPr/>
          </p:nvSpPr>
          <p:spPr bwMode="auto">
            <a:xfrm>
              <a:off x="141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9" name="Line 509"/>
            <p:cNvSpPr>
              <a:spLocks noChangeShapeType="1"/>
            </p:cNvSpPr>
            <p:nvPr/>
          </p:nvSpPr>
          <p:spPr bwMode="auto">
            <a:xfrm flipV="1">
              <a:off x="1412" y="16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" name="Line 510"/>
            <p:cNvSpPr>
              <a:spLocks noChangeShapeType="1"/>
            </p:cNvSpPr>
            <p:nvPr/>
          </p:nvSpPr>
          <p:spPr bwMode="auto">
            <a:xfrm flipV="1">
              <a:off x="1412" y="160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1" name="Line 511"/>
            <p:cNvSpPr>
              <a:spLocks noChangeShapeType="1"/>
            </p:cNvSpPr>
            <p:nvPr/>
          </p:nvSpPr>
          <p:spPr bwMode="auto">
            <a:xfrm flipV="1">
              <a:off x="1418" y="15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2" name="Line 512"/>
            <p:cNvSpPr>
              <a:spLocks noChangeShapeType="1"/>
            </p:cNvSpPr>
            <p:nvPr/>
          </p:nvSpPr>
          <p:spPr bwMode="auto">
            <a:xfrm flipV="1">
              <a:off x="1418" y="157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3" name="Line 513"/>
            <p:cNvSpPr>
              <a:spLocks noChangeShapeType="1"/>
            </p:cNvSpPr>
            <p:nvPr/>
          </p:nvSpPr>
          <p:spPr bwMode="auto">
            <a:xfrm flipV="1">
              <a:off x="1418" y="15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4" name="Line 514"/>
            <p:cNvSpPr>
              <a:spLocks noChangeShapeType="1"/>
            </p:cNvSpPr>
            <p:nvPr/>
          </p:nvSpPr>
          <p:spPr bwMode="auto">
            <a:xfrm>
              <a:off x="1424" y="15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5" name="Line 515"/>
            <p:cNvSpPr>
              <a:spLocks noChangeShapeType="1"/>
            </p:cNvSpPr>
            <p:nvPr/>
          </p:nvSpPr>
          <p:spPr bwMode="auto">
            <a:xfrm>
              <a:off x="1424" y="157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6" name="Line 516"/>
            <p:cNvSpPr>
              <a:spLocks noChangeShapeType="1"/>
            </p:cNvSpPr>
            <p:nvPr/>
          </p:nvSpPr>
          <p:spPr bwMode="auto">
            <a:xfrm flipV="1">
              <a:off x="1424" y="155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7" name="Line 517"/>
            <p:cNvSpPr>
              <a:spLocks noChangeShapeType="1"/>
            </p:cNvSpPr>
            <p:nvPr/>
          </p:nvSpPr>
          <p:spPr bwMode="auto">
            <a:xfrm flipV="1">
              <a:off x="1430" y="152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8" name="Line 518"/>
            <p:cNvSpPr>
              <a:spLocks noChangeShapeType="1"/>
            </p:cNvSpPr>
            <p:nvPr/>
          </p:nvSpPr>
          <p:spPr bwMode="auto">
            <a:xfrm flipV="1">
              <a:off x="1430" y="150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9" name="Line 519"/>
            <p:cNvSpPr>
              <a:spLocks noChangeShapeType="1"/>
            </p:cNvSpPr>
            <p:nvPr/>
          </p:nvSpPr>
          <p:spPr bwMode="auto">
            <a:xfrm flipV="1">
              <a:off x="1430" y="1463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0" name="Line 520"/>
            <p:cNvSpPr>
              <a:spLocks noChangeShapeType="1"/>
            </p:cNvSpPr>
            <p:nvPr/>
          </p:nvSpPr>
          <p:spPr bwMode="auto">
            <a:xfrm flipV="1">
              <a:off x="1430" y="144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1" name="Line 521"/>
            <p:cNvSpPr>
              <a:spLocks noChangeShapeType="1"/>
            </p:cNvSpPr>
            <p:nvPr/>
          </p:nvSpPr>
          <p:spPr bwMode="auto">
            <a:xfrm>
              <a:off x="1436" y="14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2" name="Line 522"/>
            <p:cNvSpPr>
              <a:spLocks noChangeShapeType="1"/>
            </p:cNvSpPr>
            <p:nvPr/>
          </p:nvSpPr>
          <p:spPr bwMode="auto">
            <a:xfrm flipV="1">
              <a:off x="1436" y="1368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3" name="Line 523"/>
            <p:cNvSpPr>
              <a:spLocks noChangeShapeType="1"/>
            </p:cNvSpPr>
            <p:nvPr/>
          </p:nvSpPr>
          <p:spPr bwMode="auto">
            <a:xfrm>
              <a:off x="1436" y="136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4" name="Line 524"/>
            <p:cNvSpPr>
              <a:spLocks noChangeShapeType="1"/>
            </p:cNvSpPr>
            <p:nvPr/>
          </p:nvSpPr>
          <p:spPr bwMode="auto">
            <a:xfrm>
              <a:off x="1442" y="137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5" name="Line 525"/>
            <p:cNvSpPr>
              <a:spLocks noChangeShapeType="1"/>
            </p:cNvSpPr>
            <p:nvPr/>
          </p:nvSpPr>
          <p:spPr bwMode="auto">
            <a:xfrm flipV="1">
              <a:off x="1442" y="1314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6" name="Line 526"/>
            <p:cNvSpPr>
              <a:spLocks noChangeShapeType="1"/>
            </p:cNvSpPr>
            <p:nvPr/>
          </p:nvSpPr>
          <p:spPr bwMode="auto">
            <a:xfrm flipV="1">
              <a:off x="1442" y="1122"/>
              <a:ext cx="6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7" name="Line 527"/>
            <p:cNvSpPr>
              <a:spLocks noChangeShapeType="1"/>
            </p:cNvSpPr>
            <p:nvPr/>
          </p:nvSpPr>
          <p:spPr bwMode="auto">
            <a:xfrm flipV="1">
              <a:off x="1448" y="1081"/>
              <a:ext cx="1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8" name="Line 528"/>
            <p:cNvSpPr>
              <a:spLocks noChangeShapeType="1"/>
            </p:cNvSpPr>
            <p:nvPr/>
          </p:nvSpPr>
          <p:spPr bwMode="auto">
            <a:xfrm flipV="1">
              <a:off x="1448" y="991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9" name="Line 529"/>
            <p:cNvSpPr>
              <a:spLocks noChangeShapeType="1"/>
            </p:cNvSpPr>
            <p:nvPr/>
          </p:nvSpPr>
          <p:spPr bwMode="auto">
            <a:xfrm flipV="1">
              <a:off x="1448" y="883"/>
              <a:ext cx="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0" name="Line 530"/>
            <p:cNvSpPr>
              <a:spLocks noChangeShapeType="1"/>
            </p:cNvSpPr>
            <p:nvPr/>
          </p:nvSpPr>
          <p:spPr bwMode="auto">
            <a:xfrm>
              <a:off x="1448" y="883"/>
              <a:ext cx="6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1" name="Line 531"/>
            <p:cNvSpPr>
              <a:spLocks noChangeShapeType="1"/>
            </p:cNvSpPr>
            <p:nvPr/>
          </p:nvSpPr>
          <p:spPr bwMode="auto">
            <a:xfrm>
              <a:off x="1454" y="1081"/>
              <a:ext cx="1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2" name="Line 532"/>
            <p:cNvSpPr>
              <a:spLocks noChangeShapeType="1"/>
            </p:cNvSpPr>
            <p:nvPr/>
          </p:nvSpPr>
          <p:spPr bwMode="auto">
            <a:xfrm flipV="1">
              <a:off x="1454" y="901"/>
              <a:ext cx="1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3" name="Line 533"/>
            <p:cNvSpPr>
              <a:spLocks noChangeShapeType="1"/>
            </p:cNvSpPr>
            <p:nvPr/>
          </p:nvSpPr>
          <p:spPr bwMode="auto">
            <a:xfrm>
              <a:off x="1454" y="901"/>
              <a:ext cx="6" cy="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4" name="Line 534"/>
            <p:cNvSpPr>
              <a:spLocks noChangeShapeType="1"/>
            </p:cNvSpPr>
            <p:nvPr/>
          </p:nvSpPr>
          <p:spPr bwMode="auto">
            <a:xfrm flipV="1">
              <a:off x="1460" y="1069"/>
              <a:ext cx="1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5" name="Line 535"/>
            <p:cNvSpPr>
              <a:spLocks noChangeShapeType="1"/>
            </p:cNvSpPr>
            <p:nvPr/>
          </p:nvSpPr>
          <p:spPr bwMode="auto">
            <a:xfrm flipV="1">
              <a:off x="1460" y="937"/>
              <a:ext cx="1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6" name="Line 536"/>
            <p:cNvSpPr>
              <a:spLocks noChangeShapeType="1"/>
            </p:cNvSpPr>
            <p:nvPr/>
          </p:nvSpPr>
          <p:spPr bwMode="auto">
            <a:xfrm>
              <a:off x="1460" y="937"/>
              <a:ext cx="1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7" name="Line 537"/>
            <p:cNvSpPr>
              <a:spLocks noChangeShapeType="1"/>
            </p:cNvSpPr>
            <p:nvPr/>
          </p:nvSpPr>
          <p:spPr bwMode="auto">
            <a:xfrm>
              <a:off x="1460" y="1164"/>
              <a:ext cx="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8" name="Line 538"/>
            <p:cNvSpPr>
              <a:spLocks noChangeShapeType="1"/>
            </p:cNvSpPr>
            <p:nvPr/>
          </p:nvSpPr>
          <p:spPr bwMode="auto">
            <a:xfrm flipV="1">
              <a:off x="1466" y="1212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9" name="Line 539"/>
            <p:cNvSpPr>
              <a:spLocks noChangeShapeType="1"/>
            </p:cNvSpPr>
            <p:nvPr/>
          </p:nvSpPr>
          <p:spPr bwMode="auto">
            <a:xfrm flipV="1">
              <a:off x="1466" y="1015"/>
              <a:ext cx="1" cy="1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0" name="Line 540"/>
            <p:cNvSpPr>
              <a:spLocks noChangeShapeType="1"/>
            </p:cNvSpPr>
            <p:nvPr/>
          </p:nvSpPr>
          <p:spPr bwMode="auto">
            <a:xfrm flipV="1">
              <a:off x="1466" y="817"/>
              <a:ext cx="6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1" name="Line 541"/>
            <p:cNvSpPr>
              <a:spLocks noChangeShapeType="1"/>
            </p:cNvSpPr>
            <p:nvPr/>
          </p:nvSpPr>
          <p:spPr bwMode="auto">
            <a:xfrm>
              <a:off x="1472" y="817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2" name="Line 542"/>
            <p:cNvSpPr>
              <a:spLocks noChangeShapeType="1"/>
            </p:cNvSpPr>
            <p:nvPr/>
          </p:nvSpPr>
          <p:spPr bwMode="auto">
            <a:xfrm>
              <a:off x="1472" y="895"/>
              <a:ext cx="1" cy="2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3" name="Line 543"/>
            <p:cNvSpPr>
              <a:spLocks noChangeShapeType="1"/>
            </p:cNvSpPr>
            <p:nvPr/>
          </p:nvSpPr>
          <p:spPr bwMode="auto">
            <a:xfrm flipV="1">
              <a:off x="1472" y="1045"/>
              <a:ext cx="6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4" name="Line 544"/>
            <p:cNvSpPr>
              <a:spLocks noChangeShapeType="1"/>
            </p:cNvSpPr>
            <p:nvPr/>
          </p:nvSpPr>
          <p:spPr bwMode="auto">
            <a:xfrm>
              <a:off x="1478" y="1045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5" name="Line 545"/>
            <p:cNvSpPr>
              <a:spLocks noChangeShapeType="1"/>
            </p:cNvSpPr>
            <p:nvPr/>
          </p:nvSpPr>
          <p:spPr bwMode="auto">
            <a:xfrm>
              <a:off x="1478" y="1182"/>
              <a:ext cx="1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6" name="Line 546"/>
            <p:cNvSpPr>
              <a:spLocks noChangeShapeType="1"/>
            </p:cNvSpPr>
            <p:nvPr/>
          </p:nvSpPr>
          <p:spPr bwMode="auto">
            <a:xfrm>
              <a:off x="1478" y="1409"/>
              <a:ext cx="1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7" name="Line 547"/>
            <p:cNvSpPr>
              <a:spLocks noChangeShapeType="1"/>
            </p:cNvSpPr>
            <p:nvPr/>
          </p:nvSpPr>
          <p:spPr bwMode="auto">
            <a:xfrm>
              <a:off x="1478" y="154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8" name="Line 548"/>
            <p:cNvSpPr>
              <a:spLocks noChangeShapeType="1"/>
            </p:cNvSpPr>
            <p:nvPr/>
          </p:nvSpPr>
          <p:spPr bwMode="auto">
            <a:xfrm>
              <a:off x="1484" y="1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9" name="Line 549"/>
            <p:cNvSpPr>
              <a:spLocks noChangeShapeType="1"/>
            </p:cNvSpPr>
            <p:nvPr/>
          </p:nvSpPr>
          <p:spPr bwMode="auto">
            <a:xfrm flipV="1">
              <a:off x="1484" y="1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0" name="Line 550"/>
            <p:cNvSpPr>
              <a:spLocks noChangeShapeType="1"/>
            </p:cNvSpPr>
            <p:nvPr/>
          </p:nvSpPr>
          <p:spPr bwMode="auto">
            <a:xfrm>
              <a:off x="1484" y="156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1" name="Line 551"/>
            <p:cNvSpPr>
              <a:spLocks noChangeShapeType="1"/>
            </p:cNvSpPr>
            <p:nvPr/>
          </p:nvSpPr>
          <p:spPr bwMode="auto">
            <a:xfrm>
              <a:off x="1490" y="15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2" name="Line 552"/>
            <p:cNvSpPr>
              <a:spLocks noChangeShapeType="1"/>
            </p:cNvSpPr>
            <p:nvPr/>
          </p:nvSpPr>
          <p:spPr bwMode="auto">
            <a:xfrm>
              <a:off x="1490" y="157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3" name="Line 553"/>
            <p:cNvSpPr>
              <a:spLocks noChangeShapeType="1"/>
            </p:cNvSpPr>
            <p:nvPr/>
          </p:nvSpPr>
          <p:spPr bwMode="auto">
            <a:xfrm>
              <a:off x="1490" y="160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4" name="Line 554"/>
            <p:cNvSpPr>
              <a:spLocks noChangeShapeType="1"/>
            </p:cNvSpPr>
            <p:nvPr/>
          </p:nvSpPr>
          <p:spPr bwMode="auto">
            <a:xfrm>
              <a:off x="1496" y="16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5" name="Line 555"/>
            <p:cNvSpPr>
              <a:spLocks noChangeShapeType="1"/>
            </p:cNvSpPr>
            <p:nvPr/>
          </p:nvSpPr>
          <p:spPr bwMode="auto">
            <a:xfrm flipV="1">
              <a:off x="1496" y="16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6" name="Line 556"/>
            <p:cNvSpPr>
              <a:spLocks noChangeShapeType="1"/>
            </p:cNvSpPr>
            <p:nvPr/>
          </p:nvSpPr>
          <p:spPr bwMode="auto">
            <a:xfrm flipV="1">
              <a:off x="1496" y="1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7" name="Line 557"/>
            <p:cNvSpPr>
              <a:spLocks noChangeShapeType="1"/>
            </p:cNvSpPr>
            <p:nvPr/>
          </p:nvSpPr>
          <p:spPr bwMode="auto">
            <a:xfrm flipV="1">
              <a:off x="1496" y="157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8" name="Line 558"/>
            <p:cNvSpPr>
              <a:spLocks noChangeShapeType="1"/>
            </p:cNvSpPr>
            <p:nvPr/>
          </p:nvSpPr>
          <p:spPr bwMode="auto">
            <a:xfrm flipV="1">
              <a:off x="1502" y="15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9" name="Line 559"/>
            <p:cNvSpPr>
              <a:spLocks noChangeShapeType="1"/>
            </p:cNvSpPr>
            <p:nvPr/>
          </p:nvSpPr>
          <p:spPr bwMode="auto">
            <a:xfrm flipV="1">
              <a:off x="1502" y="155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0" name="Line 560"/>
            <p:cNvSpPr>
              <a:spLocks noChangeShapeType="1"/>
            </p:cNvSpPr>
            <p:nvPr/>
          </p:nvSpPr>
          <p:spPr bwMode="auto">
            <a:xfrm flipV="1">
              <a:off x="1502" y="154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1" name="Line 561"/>
            <p:cNvSpPr>
              <a:spLocks noChangeShapeType="1"/>
            </p:cNvSpPr>
            <p:nvPr/>
          </p:nvSpPr>
          <p:spPr bwMode="auto">
            <a:xfrm>
              <a:off x="1508" y="1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2" name="Line 562"/>
            <p:cNvSpPr>
              <a:spLocks noChangeShapeType="1"/>
            </p:cNvSpPr>
            <p:nvPr/>
          </p:nvSpPr>
          <p:spPr bwMode="auto">
            <a:xfrm>
              <a:off x="1508" y="15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3" name="Line 563"/>
            <p:cNvSpPr>
              <a:spLocks noChangeShapeType="1"/>
            </p:cNvSpPr>
            <p:nvPr/>
          </p:nvSpPr>
          <p:spPr bwMode="auto">
            <a:xfrm>
              <a:off x="1508" y="158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4" name="Line 564"/>
            <p:cNvSpPr>
              <a:spLocks noChangeShapeType="1"/>
            </p:cNvSpPr>
            <p:nvPr/>
          </p:nvSpPr>
          <p:spPr bwMode="auto">
            <a:xfrm>
              <a:off x="1514" y="16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5" name="Line 565"/>
            <p:cNvSpPr>
              <a:spLocks noChangeShapeType="1"/>
            </p:cNvSpPr>
            <p:nvPr/>
          </p:nvSpPr>
          <p:spPr bwMode="auto">
            <a:xfrm>
              <a:off x="1514" y="16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6" name="Line 566"/>
            <p:cNvSpPr>
              <a:spLocks noChangeShapeType="1"/>
            </p:cNvSpPr>
            <p:nvPr/>
          </p:nvSpPr>
          <p:spPr bwMode="auto">
            <a:xfrm>
              <a:off x="1514" y="16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7" name="Line 567"/>
            <p:cNvSpPr>
              <a:spLocks noChangeShapeType="1"/>
            </p:cNvSpPr>
            <p:nvPr/>
          </p:nvSpPr>
          <p:spPr bwMode="auto">
            <a:xfrm>
              <a:off x="1514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8" name="Line 568"/>
            <p:cNvSpPr>
              <a:spLocks noChangeShapeType="1"/>
            </p:cNvSpPr>
            <p:nvPr/>
          </p:nvSpPr>
          <p:spPr bwMode="auto">
            <a:xfrm>
              <a:off x="152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9" name="Line 569"/>
            <p:cNvSpPr>
              <a:spLocks noChangeShapeType="1"/>
            </p:cNvSpPr>
            <p:nvPr/>
          </p:nvSpPr>
          <p:spPr bwMode="auto">
            <a:xfrm>
              <a:off x="152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0" name="Line 570"/>
            <p:cNvSpPr>
              <a:spLocks noChangeShapeType="1"/>
            </p:cNvSpPr>
            <p:nvPr/>
          </p:nvSpPr>
          <p:spPr bwMode="auto">
            <a:xfrm>
              <a:off x="1520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1" name="Line 571"/>
            <p:cNvSpPr>
              <a:spLocks noChangeShapeType="1"/>
            </p:cNvSpPr>
            <p:nvPr/>
          </p:nvSpPr>
          <p:spPr bwMode="auto">
            <a:xfrm>
              <a:off x="152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2" name="Line 572"/>
            <p:cNvSpPr>
              <a:spLocks noChangeShapeType="1"/>
            </p:cNvSpPr>
            <p:nvPr/>
          </p:nvSpPr>
          <p:spPr bwMode="auto">
            <a:xfrm>
              <a:off x="152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3" name="Line 573"/>
            <p:cNvSpPr>
              <a:spLocks noChangeShapeType="1"/>
            </p:cNvSpPr>
            <p:nvPr/>
          </p:nvSpPr>
          <p:spPr bwMode="auto">
            <a:xfrm>
              <a:off x="1526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4" name="Line 574"/>
            <p:cNvSpPr>
              <a:spLocks noChangeShapeType="1"/>
            </p:cNvSpPr>
            <p:nvPr/>
          </p:nvSpPr>
          <p:spPr bwMode="auto">
            <a:xfrm>
              <a:off x="153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5" name="Line 575"/>
            <p:cNvSpPr>
              <a:spLocks noChangeShapeType="1"/>
            </p:cNvSpPr>
            <p:nvPr/>
          </p:nvSpPr>
          <p:spPr bwMode="auto">
            <a:xfrm>
              <a:off x="153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6" name="Line 576"/>
            <p:cNvSpPr>
              <a:spLocks noChangeShapeType="1"/>
            </p:cNvSpPr>
            <p:nvPr/>
          </p:nvSpPr>
          <p:spPr bwMode="auto">
            <a:xfrm>
              <a:off x="153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7" name="Line 577"/>
            <p:cNvSpPr>
              <a:spLocks noChangeShapeType="1"/>
            </p:cNvSpPr>
            <p:nvPr/>
          </p:nvSpPr>
          <p:spPr bwMode="auto">
            <a:xfrm>
              <a:off x="1532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8" name="Line 578"/>
            <p:cNvSpPr>
              <a:spLocks noChangeShapeType="1"/>
            </p:cNvSpPr>
            <p:nvPr/>
          </p:nvSpPr>
          <p:spPr bwMode="auto">
            <a:xfrm>
              <a:off x="153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9" name="Line 579"/>
            <p:cNvSpPr>
              <a:spLocks noChangeShapeType="1"/>
            </p:cNvSpPr>
            <p:nvPr/>
          </p:nvSpPr>
          <p:spPr bwMode="auto">
            <a:xfrm>
              <a:off x="153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0" name="Line 580"/>
            <p:cNvSpPr>
              <a:spLocks noChangeShapeType="1"/>
            </p:cNvSpPr>
            <p:nvPr/>
          </p:nvSpPr>
          <p:spPr bwMode="auto">
            <a:xfrm>
              <a:off x="1538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1" name="Line 581"/>
            <p:cNvSpPr>
              <a:spLocks noChangeShapeType="1"/>
            </p:cNvSpPr>
            <p:nvPr/>
          </p:nvSpPr>
          <p:spPr bwMode="auto">
            <a:xfrm>
              <a:off x="154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2" name="Line 582"/>
            <p:cNvSpPr>
              <a:spLocks noChangeShapeType="1"/>
            </p:cNvSpPr>
            <p:nvPr/>
          </p:nvSpPr>
          <p:spPr bwMode="auto">
            <a:xfrm>
              <a:off x="154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3" name="Line 583"/>
            <p:cNvSpPr>
              <a:spLocks noChangeShapeType="1"/>
            </p:cNvSpPr>
            <p:nvPr/>
          </p:nvSpPr>
          <p:spPr bwMode="auto">
            <a:xfrm>
              <a:off x="154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4" name="Line 584"/>
            <p:cNvSpPr>
              <a:spLocks noChangeShapeType="1"/>
            </p:cNvSpPr>
            <p:nvPr/>
          </p:nvSpPr>
          <p:spPr bwMode="auto">
            <a:xfrm>
              <a:off x="1544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5" name="Line 585"/>
            <p:cNvSpPr>
              <a:spLocks noChangeShapeType="1"/>
            </p:cNvSpPr>
            <p:nvPr/>
          </p:nvSpPr>
          <p:spPr bwMode="auto">
            <a:xfrm>
              <a:off x="155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6" name="Line 586"/>
            <p:cNvSpPr>
              <a:spLocks noChangeShapeType="1"/>
            </p:cNvSpPr>
            <p:nvPr/>
          </p:nvSpPr>
          <p:spPr bwMode="auto">
            <a:xfrm>
              <a:off x="155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7" name="Line 587"/>
            <p:cNvSpPr>
              <a:spLocks noChangeShapeType="1"/>
            </p:cNvSpPr>
            <p:nvPr/>
          </p:nvSpPr>
          <p:spPr bwMode="auto">
            <a:xfrm>
              <a:off x="1550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8" name="Line 588"/>
            <p:cNvSpPr>
              <a:spLocks noChangeShapeType="1"/>
            </p:cNvSpPr>
            <p:nvPr/>
          </p:nvSpPr>
          <p:spPr bwMode="auto">
            <a:xfrm>
              <a:off x="155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9" name="Line 589"/>
            <p:cNvSpPr>
              <a:spLocks noChangeShapeType="1"/>
            </p:cNvSpPr>
            <p:nvPr/>
          </p:nvSpPr>
          <p:spPr bwMode="auto">
            <a:xfrm>
              <a:off x="155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0" name="Line 590"/>
            <p:cNvSpPr>
              <a:spLocks noChangeShapeType="1"/>
            </p:cNvSpPr>
            <p:nvPr/>
          </p:nvSpPr>
          <p:spPr bwMode="auto">
            <a:xfrm>
              <a:off x="1556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1" name="Line 591"/>
            <p:cNvSpPr>
              <a:spLocks noChangeShapeType="1"/>
            </p:cNvSpPr>
            <p:nvPr/>
          </p:nvSpPr>
          <p:spPr bwMode="auto">
            <a:xfrm>
              <a:off x="156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2" name="Line 592"/>
            <p:cNvSpPr>
              <a:spLocks noChangeShapeType="1"/>
            </p:cNvSpPr>
            <p:nvPr/>
          </p:nvSpPr>
          <p:spPr bwMode="auto">
            <a:xfrm>
              <a:off x="156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3" name="Line 593"/>
            <p:cNvSpPr>
              <a:spLocks noChangeShapeType="1"/>
            </p:cNvSpPr>
            <p:nvPr/>
          </p:nvSpPr>
          <p:spPr bwMode="auto">
            <a:xfrm>
              <a:off x="156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4" name="Line 594"/>
            <p:cNvSpPr>
              <a:spLocks noChangeShapeType="1"/>
            </p:cNvSpPr>
            <p:nvPr/>
          </p:nvSpPr>
          <p:spPr bwMode="auto">
            <a:xfrm>
              <a:off x="1562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5" name="Line 595"/>
            <p:cNvSpPr>
              <a:spLocks noChangeShapeType="1"/>
            </p:cNvSpPr>
            <p:nvPr/>
          </p:nvSpPr>
          <p:spPr bwMode="auto">
            <a:xfrm>
              <a:off x="156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6" name="Line 596"/>
            <p:cNvSpPr>
              <a:spLocks noChangeShapeType="1"/>
            </p:cNvSpPr>
            <p:nvPr/>
          </p:nvSpPr>
          <p:spPr bwMode="auto">
            <a:xfrm>
              <a:off x="156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7" name="Line 597"/>
            <p:cNvSpPr>
              <a:spLocks noChangeShapeType="1"/>
            </p:cNvSpPr>
            <p:nvPr/>
          </p:nvSpPr>
          <p:spPr bwMode="auto">
            <a:xfrm>
              <a:off x="1568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8" name="Line 598"/>
            <p:cNvSpPr>
              <a:spLocks noChangeShapeType="1"/>
            </p:cNvSpPr>
            <p:nvPr/>
          </p:nvSpPr>
          <p:spPr bwMode="auto">
            <a:xfrm>
              <a:off x="157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9" name="Line 599"/>
            <p:cNvSpPr>
              <a:spLocks noChangeShapeType="1"/>
            </p:cNvSpPr>
            <p:nvPr/>
          </p:nvSpPr>
          <p:spPr bwMode="auto">
            <a:xfrm>
              <a:off x="157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0" name="Line 600"/>
            <p:cNvSpPr>
              <a:spLocks noChangeShapeType="1"/>
            </p:cNvSpPr>
            <p:nvPr/>
          </p:nvSpPr>
          <p:spPr bwMode="auto">
            <a:xfrm>
              <a:off x="1574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1" name="Line 601"/>
            <p:cNvSpPr>
              <a:spLocks noChangeShapeType="1"/>
            </p:cNvSpPr>
            <p:nvPr/>
          </p:nvSpPr>
          <p:spPr bwMode="auto">
            <a:xfrm>
              <a:off x="158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" name="Line 602"/>
            <p:cNvSpPr>
              <a:spLocks noChangeShapeType="1"/>
            </p:cNvSpPr>
            <p:nvPr/>
          </p:nvSpPr>
          <p:spPr bwMode="auto">
            <a:xfrm>
              <a:off x="158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" name="Line 603"/>
            <p:cNvSpPr>
              <a:spLocks noChangeShapeType="1"/>
            </p:cNvSpPr>
            <p:nvPr/>
          </p:nvSpPr>
          <p:spPr bwMode="auto">
            <a:xfrm>
              <a:off x="158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" name="Line 604"/>
            <p:cNvSpPr>
              <a:spLocks noChangeShapeType="1"/>
            </p:cNvSpPr>
            <p:nvPr/>
          </p:nvSpPr>
          <p:spPr bwMode="auto">
            <a:xfrm>
              <a:off x="1580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" name="Line 605"/>
            <p:cNvSpPr>
              <a:spLocks noChangeShapeType="1"/>
            </p:cNvSpPr>
            <p:nvPr/>
          </p:nvSpPr>
          <p:spPr bwMode="auto">
            <a:xfrm>
              <a:off x="158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29" name="Group 606"/>
          <p:cNvGrpSpPr>
            <a:grpSpLocks/>
          </p:cNvGrpSpPr>
          <p:nvPr/>
        </p:nvGrpSpPr>
        <p:grpSpPr bwMode="auto">
          <a:xfrm>
            <a:off x="3284538" y="1379538"/>
            <a:ext cx="569912" cy="1122362"/>
            <a:chOff x="1586" y="907"/>
            <a:chExt cx="359" cy="707"/>
          </a:xfrm>
        </p:grpSpPr>
        <p:sp>
          <p:nvSpPr>
            <p:cNvPr id="9436" name="Line 607"/>
            <p:cNvSpPr>
              <a:spLocks noChangeShapeType="1"/>
            </p:cNvSpPr>
            <p:nvPr/>
          </p:nvSpPr>
          <p:spPr bwMode="auto">
            <a:xfrm flipV="1">
              <a:off x="1586" y="16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" name="Line 608"/>
            <p:cNvSpPr>
              <a:spLocks noChangeShapeType="1"/>
            </p:cNvSpPr>
            <p:nvPr/>
          </p:nvSpPr>
          <p:spPr bwMode="auto">
            <a:xfrm flipV="1">
              <a:off x="1586" y="1583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" name="Line 609"/>
            <p:cNvSpPr>
              <a:spLocks noChangeShapeType="1"/>
            </p:cNvSpPr>
            <p:nvPr/>
          </p:nvSpPr>
          <p:spPr bwMode="auto">
            <a:xfrm flipV="1">
              <a:off x="1592" y="1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" name="Line 610"/>
            <p:cNvSpPr>
              <a:spLocks noChangeShapeType="1"/>
            </p:cNvSpPr>
            <p:nvPr/>
          </p:nvSpPr>
          <p:spPr bwMode="auto">
            <a:xfrm flipV="1">
              <a:off x="1592" y="1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" name="Line 611"/>
            <p:cNvSpPr>
              <a:spLocks noChangeShapeType="1"/>
            </p:cNvSpPr>
            <p:nvPr/>
          </p:nvSpPr>
          <p:spPr bwMode="auto">
            <a:xfrm>
              <a:off x="1592" y="155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" name="Line 612"/>
            <p:cNvSpPr>
              <a:spLocks noChangeShapeType="1"/>
            </p:cNvSpPr>
            <p:nvPr/>
          </p:nvSpPr>
          <p:spPr bwMode="auto">
            <a:xfrm flipV="1">
              <a:off x="1598" y="1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" name="Line 613"/>
            <p:cNvSpPr>
              <a:spLocks noChangeShapeType="1"/>
            </p:cNvSpPr>
            <p:nvPr/>
          </p:nvSpPr>
          <p:spPr bwMode="auto">
            <a:xfrm flipV="1">
              <a:off x="1598" y="155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3" name="Line 614"/>
            <p:cNvSpPr>
              <a:spLocks noChangeShapeType="1"/>
            </p:cNvSpPr>
            <p:nvPr/>
          </p:nvSpPr>
          <p:spPr bwMode="auto">
            <a:xfrm flipV="1">
              <a:off x="1598" y="15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4" name="Line 615"/>
            <p:cNvSpPr>
              <a:spLocks noChangeShapeType="1"/>
            </p:cNvSpPr>
            <p:nvPr/>
          </p:nvSpPr>
          <p:spPr bwMode="auto">
            <a:xfrm>
              <a:off x="1598" y="154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5" name="Line 616"/>
            <p:cNvSpPr>
              <a:spLocks noChangeShapeType="1"/>
            </p:cNvSpPr>
            <p:nvPr/>
          </p:nvSpPr>
          <p:spPr bwMode="auto">
            <a:xfrm>
              <a:off x="1604" y="1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6" name="Line 617"/>
            <p:cNvSpPr>
              <a:spLocks noChangeShapeType="1"/>
            </p:cNvSpPr>
            <p:nvPr/>
          </p:nvSpPr>
          <p:spPr bwMode="auto">
            <a:xfrm>
              <a:off x="1604" y="1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7" name="Line 618"/>
            <p:cNvSpPr>
              <a:spLocks noChangeShapeType="1"/>
            </p:cNvSpPr>
            <p:nvPr/>
          </p:nvSpPr>
          <p:spPr bwMode="auto">
            <a:xfrm>
              <a:off x="1604" y="157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8" name="Line 619"/>
            <p:cNvSpPr>
              <a:spLocks noChangeShapeType="1"/>
            </p:cNvSpPr>
            <p:nvPr/>
          </p:nvSpPr>
          <p:spPr bwMode="auto">
            <a:xfrm flipV="1">
              <a:off x="1610" y="157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9" name="Line 620"/>
            <p:cNvSpPr>
              <a:spLocks noChangeShapeType="1"/>
            </p:cNvSpPr>
            <p:nvPr/>
          </p:nvSpPr>
          <p:spPr bwMode="auto">
            <a:xfrm flipV="1">
              <a:off x="1610" y="154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0" name="Line 621"/>
            <p:cNvSpPr>
              <a:spLocks noChangeShapeType="1"/>
            </p:cNvSpPr>
            <p:nvPr/>
          </p:nvSpPr>
          <p:spPr bwMode="auto">
            <a:xfrm flipV="1">
              <a:off x="1610" y="151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1" name="Line 622"/>
            <p:cNvSpPr>
              <a:spLocks noChangeShapeType="1"/>
            </p:cNvSpPr>
            <p:nvPr/>
          </p:nvSpPr>
          <p:spPr bwMode="auto">
            <a:xfrm flipV="1">
              <a:off x="1610" y="1493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2" name="Line 623"/>
            <p:cNvSpPr>
              <a:spLocks noChangeShapeType="1"/>
            </p:cNvSpPr>
            <p:nvPr/>
          </p:nvSpPr>
          <p:spPr bwMode="auto">
            <a:xfrm>
              <a:off x="1616" y="14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3" name="Line 624"/>
            <p:cNvSpPr>
              <a:spLocks noChangeShapeType="1"/>
            </p:cNvSpPr>
            <p:nvPr/>
          </p:nvSpPr>
          <p:spPr bwMode="auto">
            <a:xfrm>
              <a:off x="1616" y="149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4" name="Line 625"/>
            <p:cNvSpPr>
              <a:spLocks noChangeShapeType="1"/>
            </p:cNvSpPr>
            <p:nvPr/>
          </p:nvSpPr>
          <p:spPr bwMode="auto">
            <a:xfrm>
              <a:off x="1616" y="151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5" name="Line 626"/>
            <p:cNvSpPr>
              <a:spLocks noChangeShapeType="1"/>
            </p:cNvSpPr>
            <p:nvPr/>
          </p:nvSpPr>
          <p:spPr bwMode="auto">
            <a:xfrm flipV="1">
              <a:off x="1622" y="1445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6" name="Line 627"/>
            <p:cNvSpPr>
              <a:spLocks noChangeShapeType="1"/>
            </p:cNvSpPr>
            <p:nvPr/>
          </p:nvSpPr>
          <p:spPr bwMode="auto">
            <a:xfrm flipV="1">
              <a:off x="1622" y="142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7" name="Line 628"/>
            <p:cNvSpPr>
              <a:spLocks noChangeShapeType="1"/>
            </p:cNvSpPr>
            <p:nvPr/>
          </p:nvSpPr>
          <p:spPr bwMode="auto">
            <a:xfrm>
              <a:off x="1622" y="1421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8" name="Line 629"/>
            <p:cNvSpPr>
              <a:spLocks noChangeShapeType="1"/>
            </p:cNvSpPr>
            <p:nvPr/>
          </p:nvSpPr>
          <p:spPr bwMode="auto">
            <a:xfrm flipV="1">
              <a:off x="1628" y="141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9" name="Line 630"/>
            <p:cNvSpPr>
              <a:spLocks noChangeShapeType="1"/>
            </p:cNvSpPr>
            <p:nvPr/>
          </p:nvSpPr>
          <p:spPr bwMode="auto">
            <a:xfrm flipV="1">
              <a:off x="1628" y="1374"/>
              <a:ext cx="1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0" name="Line 631"/>
            <p:cNvSpPr>
              <a:spLocks noChangeShapeType="1"/>
            </p:cNvSpPr>
            <p:nvPr/>
          </p:nvSpPr>
          <p:spPr bwMode="auto">
            <a:xfrm>
              <a:off x="1628" y="1374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1" name="Line 632"/>
            <p:cNvSpPr>
              <a:spLocks noChangeShapeType="1"/>
            </p:cNvSpPr>
            <p:nvPr/>
          </p:nvSpPr>
          <p:spPr bwMode="auto">
            <a:xfrm flipV="1">
              <a:off x="1628" y="1362"/>
              <a:ext cx="6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2" name="Line 633"/>
            <p:cNvSpPr>
              <a:spLocks noChangeShapeType="1"/>
            </p:cNvSpPr>
            <p:nvPr/>
          </p:nvSpPr>
          <p:spPr bwMode="auto">
            <a:xfrm>
              <a:off x="1634" y="136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3" name="Line 634"/>
            <p:cNvSpPr>
              <a:spLocks noChangeShapeType="1"/>
            </p:cNvSpPr>
            <p:nvPr/>
          </p:nvSpPr>
          <p:spPr bwMode="auto">
            <a:xfrm flipV="1">
              <a:off x="1634" y="1296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4" name="Line 635"/>
            <p:cNvSpPr>
              <a:spLocks noChangeShapeType="1"/>
            </p:cNvSpPr>
            <p:nvPr/>
          </p:nvSpPr>
          <p:spPr bwMode="auto">
            <a:xfrm flipV="1">
              <a:off x="1634" y="1230"/>
              <a:ext cx="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5" name="Line 636"/>
            <p:cNvSpPr>
              <a:spLocks noChangeShapeType="1"/>
            </p:cNvSpPr>
            <p:nvPr/>
          </p:nvSpPr>
          <p:spPr bwMode="auto">
            <a:xfrm>
              <a:off x="1640" y="1230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6" name="Line 637"/>
            <p:cNvSpPr>
              <a:spLocks noChangeShapeType="1"/>
            </p:cNvSpPr>
            <p:nvPr/>
          </p:nvSpPr>
          <p:spPr bwMode="auto">
            <a:xfrm>
              <a:off x="1640" y="1350"/>
              <a:ext cx="1" cy="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7" name="Line 638"/>
            <p:cNvSpPr>
              <a:spLocks noChangeShapeType="1"/>
            </p:cNvSpPr>
            <p:nvPr/>
          </p:nvSpPr>
          <p:spPr bwMode="auto">
            <a:xfrm flipV="1">
              <a:off x="1640" y="1386"/>
              <a:ext cx="6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8" name="Line 639"/>
            <p:cNvSpPr>
              <a:spLocks noChangeShapeType="1"/>
            </p:cNvSpPr>
            <p:nvPr/>
          </p:nvSpPr>
          <p:spPr bwMode="auto">
            <a:xfrm>
              <a:off x="1646" y="1386"/>
              <a:ext cx="1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9" name="Line 640"/>
            <p:cNvSpPr>
              <a:spLocks noChangeShapeType="1"/>
            </p:cNvSpPr>
            <p:nvPr/>
          </p:nvSpPr>
          <p:spPr bwMode="auto">
            <a:xfrm flipV="1">
              <a:off x="1646" y="139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0" name="Line 641"/>
            <p:cNvSpPr>
              <a:spLocks noChangeShapeType="1"/>
            </p:cNvSpPr>
            <p:nvPr/>
          </p:nvSpPr>
          <p:spPr bwMode="auto">
            <a:xfrm flipV="1">
              <a:off x="1646" y="1140"/>
              <a:ext cx="1" cy="2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1" name="Line 642"/>
            <p:cNvSpPr>
              <a:spLocks noChangeShapeType="1"/>
            </p:cNvSpPr>
            <p:nvPr/>
          </p:nvSpPr>
          <p:spPr bwMode="auto">
            <a:xfrm>
              <a:off x="1646" y="1140"/>
              <a:ext cx="6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2" name="Line 643"/>
            <p:cNvSpPr>
              <a:spLocks noChangeShapeType="1"/>
            </p:cNvSpPr>
            <p:nvPr/>
          </p:nvSpPr>
          <p:spPr bwMode="auto">
            <a:xfrm flipV="1">
              <a:off x="1652" y="1164"/>
              <a:ext cx="1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3" name="Line 644"/>
            <p:cNvSpPr>
              <a:spLocks noChangeShapeType="1"/>
            </p:cNvSpPr>
            <p:nvPr/>
          </p:nvSpPr>
          <p:spPr bwMode="auto">
            <a:xfrm>
              <a:off x="1652" y="1164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4" name="Line 645"/>
            <p:cNvSpPr>
              <a:spLocks noChangeShapeType="1"/>
            </p:cNvSpPr>
            <p:nvPr/>
          </p:nvSpPr>
          <p:spPr bwMode="auto">
            <a:xfrm flipV="1">
              <a:off x="1652" y="1356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5" name="Line 646"/>
            <p:cNvSpPr>
              <a:spLocks noChangeShapeType="1"/>
            </p:cNvSpPr>
            <p:nvPr/>
          </p:nvSpPr>
          <p:spPr bwMode="auto">
            <a:xfrm>
              <a:off x="1658" y="1356"/>
              <a:ext cx="1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6" name="Line 647"/>
            <p:cNvSpPr>
              <a:spLocks noChangeShapeType="1"/>
            </p:cNvSpPr>
            <p:nvPr/>
          </p:nvSpPr>
          <p:spPr bwMode="auto">
            <a:xfrm flipV="1">
              <a:off x="1658" y="1374"/>
              <a:ext cx="1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7" name="Line 648"/>
            <p:cNvSpPr>
              <a:spLocks noChangeShapeType="1"/>
            </p:cNvSpPr>
            <p:nvPr/>
          </p:nvSpPr>
          <p:spPr bwMode="auto">
            <a:xfrm flipV="1">
              <a:off x="1658" y="1308"/>
              <a:ext cx="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8" name="Line 649"/>
            <p:cNvSpPr>
              <a:spLocks noChangeShapeType="1"/>
            </p:cNvSpPr>
            <p:nvPr/>
          </p:nvSpPr>
          <p:spPr bwMode="auto">
            <a:xfrm>
              <a:off x="1664" y="1308"/>
              <a:ext cx="1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9" name="Line 650"/>
            <p:cNvSpPr>
              <a:spLocks noChangeShapeType="1"/>
            </p:cNvSpPr>
            <p:nvPr/>
          </p:nvSpPr>
          <p:spPr bwMode="auto">
            <a:xfrm>
              <a:off x="1664" y="1451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0" name="Line 651"/>
            <p:cNvSpPr>
              <a:spLocks noChangeShapeType="1"/>
            </p:cNvSpPr>
            <p:nvPr/>
          </p:nvSpPr>
          <p:spPr bwMode="auto">
            <a:xfrm>
              <a:off x="1664" y="156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1" name="Line 652"/>
            <p:cNvSpPr>
              <a:spLocks noChangeShapeType="1"/>
            </p:cNvSpPr>
            <p:nvPr/>
          </p:nvSpPr>
          <p:spPr bwMode="auto">
            <a:xfrm>
              <a:off x="1664" y="160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2" name="Line 653"/>
            <p:cNvSpPr>
              <a:spLocks noChangeShapeType="1"/>
            </p:cNvSpPr>
            <p:nvPr/>
          </p:nvSpPr>
          <p:spPr bwMode="auto">
            <a:xfrm>
              <a:off x="1670" y="16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3" name="Line 654"/>
            <p:cNvSpPr>
              <a:spLocks noChangeShapeType="1"/>
            </p:cNvSpPr>
            <p:nvPr/>
          </p:nvSpPr>
          <p:spPr bwMode="auto">
            <a:xfrm flipV="1">
              <a:off x="1670" y="16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4" name="Line 655"/>
            <p:cNvSpPr>
              <a:spLocks noChangeShapeType="1"/>
            </p:cNvSpPr>
            <p:nvPr/>
          </p:nvSpPr>
          <p:spPr bwMode="auto">
            <a:xfrm>
              <a:off x="1670" y="160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5" name="Line 656"/>
            <p:cNvSpPr>
              <a:spLocks noChangeShapeType="1"/>
            </p:cNvSpPr>
            <p:nvPr/>
          </p:nvSpPr>
          <p:spPr bwMode="auto">
            <a:xfrm flipV="1">
              <a:off x="1676" y="1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6" name="Line 657"/>
            <p:cNvSpPr>
              <a:spLocks noChangeShapeType="1"/>
            </p:cNvSpPr>
            <p:nvPr/>
          </p:nvSpPr>
          <p:spPr bwMode="auto">
            <a:xfrm flipV="1">
              <a:off x="1676" y="158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7" name="Line 658"/>
            <p:cNvSpPr>
              <a:spLocks noChangeShapeType="1"/>
            </p:cNvSpPr>
            <p:nvPr/>
          </p:nvSpPr>
          <p:spPr bwMode="auto">
            <a:xfrm flipV="1">
              <a:off x="1676" y="1547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8" name="Line 659"/>
            <p:cNvSpPr>
              <a:spLocks noChangeShapeType="1"/>
            </p:cNvSpPr>
            <p:nvPr/>
          </p:nvSpPr>
          <p:spPr bwMode="auto">
            <a:xfrm flipV="1">
              <a:off x="1676" y="153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9" name="Line 660"/>
            <p:cNvSpPr>
              <a:spLocks noChangeShapeType="1"/>
            </p:cNvSpPr>
            <p:nvPr/>
          </p:nvSpPr>
          <p:spPr bwMode="auto">
            <a:xfrm>
              <a:off x="1682" y="153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0" name="Line 661"/>
            <p:cNvSpPr>
              <a:spLocks noChangeShapeType="1"/>
            </p:cNvSpPr>
            <p:nvPr/>
          </p:nvSpPr>
          <p:spPr bwMode="auto">
            <a:xfrm>
              <a:off x="1682" y="157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1" name="Line 662"/>
            <p:cNvSpPr>
              <a:spLocks noChangeShapeType="1"/>
            </p:cNvSpPr>
            <p:nvPr/>
          </p:nvSpPr>
          <p:spPr bwMode="auto">
            <a:xfrm>
              <a:off x="1682" y="159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2" name="Line 663"/>
            <p:cNvSpPr>
              <a:spLocks noChangeShapeType="1"/>
            </p:cNvSpPr>
            <p:nvPr/>
          </p:nvSpPr>
          <p:spPr bwMode="auto">
            <a:xfrm>
              <a:off x="1688" y="16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3" name="Line 664"/>
            <p:cNvSpPr>
              <a:spLocks noChangeShapeType="1"/>
            </p:cNvSpPr>
            <p:nvPr/>
          </p:nvSpPr>
          <p:spPr bwMode="auto">
            <a:xfrm>
              <a:off x="168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4" name="Line 665"/>
            <p:cNvSpPr>
              <a:spLocks noChangeShapeType="1"/>
            </p:cNvSpPr>
            <p:nvPr/>
          </p:nvSpPr>
          <p:spPr bwMode="auto">
            <a:xfrm>
              <a:off x="1688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5" name="Line 666"/>
            <p:cNvSpPr>
              <a:spLocks noChangeShapeType="1"/>
            </p:cNvSpPr>
            <p:nvPr/>
          </p:nvSpPr>
          <p:spPr bwMode="auto">
            <a:xfrm>
              <a:off x="169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6" name="Line 667"/>
            <p:cNvSpPr>
              <a:spLocks noChangeShapeType="1"/>
            </p:cNvSpPr>
            <p:nvPr/>
          </p:nvSpPr>
          <p:spPr bwMode="auto">
            <a:xfrm>
              <a:off x="169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7" name="Line 668"/>
            <p:cNvSpPr>
              <a:spLocks noChangeShapeType="1"/>
            </p:cNvSpPr>
            <p:nvPr/>
          </p:nvSpPr>
          <p:spPr bwMode="auto">
            <a:xfrm>
              <a:off x="169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8" name="Line 669"/>
            <p:cNvSpPr>
              <a:spLocks noChangeShapeType="1"/>
            </p:cNvSpPr>
            <p:nvPr/>
          </p:nvSpPr>
          <p:spPr bwMode="auto">
            <a:xfrm>
              <a:off x="1694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9" name="Line 670"/>
            <p:cNvSpPr>
              <a:spLocks noChangeShapeType="1"/>
            </p:cNvSpPr>
            <p:nvPr/>
          </p:nvSpPr>
          <p:spPr bwMode="auto">
            <a:xfrm>
              <a:off x="170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0" name="Line 671"/>
            <p:cNvSpPr>
              <a:spLocks noChangeShapeType="1"/>
            </p:cNvSpPr>
            <p:nvPr/>
          </p:nvSpPr>
          <p:spPr bwMode="auto">
            <a:xfrm>
              <a:off x="170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1" name="Line 672"/>
            <p:cNvSpPr>
              <a:spLocks noChangeShapeType="1"/>
            </p:cNvSpPr>
            <p:nvPr/>
          </p:nvSpPr>
          <p:spPr bwMode="auto">
            <a:xfrm>
              <a:off x="1700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2" name="Line 673"/>
            <p:cNvSpPr>
              <a:spLocks noChangeShapeType="1"/>
            </p:cNvSpPr>
            <p:nvPr/>
          </p:nvSpPr>
          <p:spPr bwMode="auto">
            <a:xfrm>
              <a:off x="170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3" name="Line 674"/>
            <p:cNvSpPr>
              <a:spLocks noChangeShapeType="1"/>
            </p:cNvSpPr>
            <p:nvPr/>
          </p:nvSpPr>
          <p:spPr bwMode="auto">
            <a:xfrm>
              <a:off x="170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4" name="Line 675"/>
            <p:cNvSpPr>
              <a:spLocks noChangeShapeType="1"/>
            </p:cNvSpPr>
            <p:nvPr/>
          </p:nvSpPr>
          <p:spPr bwMode="auto">
            <a:xfrm>
              <a:off x="1706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5" name="Line 676"/>
            <p:cNvSpPr>
              <a:spLocks noChangeShapeType="1"/>
            </p:cNvSpPr>
            <p:nvPr/>
          </p:nvSpPr>
          <p:spPr bwMode="auto">
            <a:xfrm>
              <a:off x="171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6" name="Line 677"/>
            <p:cNvSpPr>
              <a:spLocks noChangeShapeType="1"/>
            </p:cNvSpPr>
            <p:nvPr/>
          </p:nvSpPr>
          <p:spPr bwMode="auto">
            <a:xfrm>
              <a:off x="171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7" name="Line 678"/>
            <p:cNvSpPr>
              <a:spLocks noChangeShapeType="1"/>
            </p:cNvSpPr>
            <p:nvPr/>
          </p:nvSpPr>
          <p:spPr bwMode="auto">
            <a:xfrm>
              <a:off x="171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8" name="Line 679"/>
            <p:cNvSpPr>
              <a:spLocks noChangeShapeType="1"/>
            </p:cNvSpPr>
            <p:nvPr/>
          </p:nvSpPr>
          <p:spPr bwMode="auto">
            <a:xfrm>
              <a:off x="1712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9" name="Line 680"/>
            <p:cNvSpPr>
              <a:spLocks noChangeShapeType="1"/>
            </p:cNvSpPr>
            <p:nvPr/>
          </p:nvSpPr>
          <p:spPr bwMode="auto">
            <a:xfrm>
              <a:off x="171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0" name="Line 681"/>
            <p:cNvSpPr>
              <a:spLocks noChangeShapeType="1"/>
            </p:cNvSpPr>
            <p:nvPr/>
          </p:nvSpPr>
          <p:spPr bwMode="auto">
            <a:xfrm>
              <a:off x="171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1" name="Line 682"/>
            <p:cNvSpPr>
              <a:spLocks noChangeShapeType="1"/>
            </p:cNvSpPr>
            <p:nvPr/>
          </p:nvSpPr>
          <p:spPr bwMode="auto">
            <a:xfrm>
              <a:off x="1718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683"/>
            <p:cNvSpPr>
              <a:spLocks noChangeShapeType="1"/>
            </p:cNvSpPr>
            <p:nvPr/>
          </p:nvSpPr>
          <p:spPr bwMode="auto">
            <a:xfrm>
              <a:off x="172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3" name="Line 684"/>
            <p:cNvSpPr>
              <a:spLocks noChangeShapeType="1"/>
            </p:cNvSpPr>
            <p:nvPr/>
          </p:nvSpPr>
          <p:spPr bwMode="auto">
            <a:xfrm>
              <a:off x="172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685"/>
            <p:cNvSpPr>
              <a:spLocks noChangeShapeType="1"/>
            </p:cNvSpPr>
            <p:nvPr/>
          </p:nvSpPr>
          <p:spPr bwMode="auto">
            <a:xfrm>
              <a:off x="1724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5" name="Line 686"/>
            <p:cNvSpPr>
              <a:spLocks noChangeShapeType="1"/>
            </p:cNvSpPr>
            <p:nvPr/>
          </p:nvSpPr>
          <p:spPr bwMode="auto">
            <a:xfrm>
              <a:off x="173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687"/>
            <p:cNvSpPr>
              <a:spLocks noChangeShapeType="1"/>
            </p:cNvSpPr>
            <p:nvPr/>
          </p:nvSpPr>
          <p:spPr bwMode="auto">
            <a:xfrm>
              <a:off x="173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7" name="Line 688"/>
            <p:cNvSpPr>
              <a:spLocks noChangeShapeType="1"/>
            </p:cNvSpPr>
            <p:nvPr/>
          </p:nvSpPr>
          <p:spPr bwMode="auto">
            <a:xfrm>
              <a:off x="1730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689"/>
            <p:cNvSpPr>
              <a:spLocks noChangeShapeType="1"/>
            </p:cNvSpPr>
            <p:nvPr/>
          </p:nvSpPr>
          <p:spPr bwMode="auto">
            <a:xfrm>
              <a:off x="1730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9" name="Line 690"/>
            <p:cNvSpPr>
              <a:spLocks noChangeShapeType="1"/>
            </p:cNvSpPr>
            <p:nvPr/>
          </p:nvSpPr>
          <p:spPr bwMode="auto">
            <a:xfrm>
              <a:off x="173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0" name="Line 691"/>
            <p:cNvSpPr>
              <a:spLocks noChangeShapeType="1"/>
            </p:cNvSpPr>
            <p:nvPr/>
          </p:nvSpPr>
          <p:spPr bwMode="auto">
            <a:xfrm>
              <a:off x="1736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1" name="Line 692"/>
            <p:cNvSpPr>
              <a:spLocks noChangeShapeType="1"/>
            </p:cNvSpPr>
            <p:nvPr/>
          </p:nvSpPr>
          <p:spPr bwMode="auto">
            <a:xfrm>
              <a:off x="1736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2" name="Line 693"/>
            <p:cNvSpPr>
              <a:spLocks noChangeShapeType="1"/>
            </p:cNvSpPr>
            <p:nvPr/>
          </p:nvSpPr>
          <p:spPr bwMode="auto">
            <a:xfrm>
              <a:off x="174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3" name="Line 694"/>
            <p:cNvSpPr>
              <a:spLocks noChangeShapeType="1"/>
            </p:cNvSpPr>
            <p:nvPr/>
          </p:nvSpPr>
          <p:spPr bwMode="auto">
            <a:xfrm>
              <a:off x="174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" name="Line 695"/>
            <p:cNvSpPr>
              <a:spLocks noChangeShapeType="1"/>
            </p:cNvSpPr>
            <p:nvPr/>
          </p:nvSpPr>
          <p:spPr bwMode="auto">
            <a:xfrm>
              <a:off x="174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" name="Line 696"/>
            <p:cNvSpPr>
              <a:spLocks noChangeShapeType="1"/>
            </p:cNvSpPr>
            <p:nvPr/>
          </p:nvSpPr>
          <p:spPr bwMode="auto">
            <a:xfrm>
              <a:off x="1742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" name="Line 697"/>
            <p:cNvSpPr>
              <a:spLocks noChangeShapeType="1"/>
            </p:cNvSpPr>
            <p:nvPr/>
          </p:nvSpPr>
          <p:spPr bwMode="auto">
            <a:xfrm>
              <a:off x="174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" name="Line 698"/>
            <p:cNvSpPr>
              <a:spLocks noChangeShapeType="1"/>
            </p:cNvSpPr>
            <p:nvPr/>
          </p:nvSpPr>
          <p:spPr bwMode="auto">
            <a:xfrm>
              <a:off x="174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" name="Line 699"/>
            <p:cNvSpPr>
              <a:spLocks noChangeShapeType="1"/>
            </p:cNvSpPr>
            <p:nvPr/>
          </p:nvSpPr>
          <p:spPr bwMode="auto">
            <a:xfrm>
              <a:off x="1748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" name="Line 700"/>
            <p:cNvSpPr>
              <a:spLocks noChangeShapeType="1"/>
            </p:cNvSpPr>
            <p:nvPr/>
          </p:nvSpPr>
          <p:spPr bwMode="auto">
            <a:xfrm>
              <a:off x="175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" name="Line 701"/>
            <p:cNvSpPr>
              <a:spLocks noChangeShapeType="1"/>
            </p:cNvSpPr>
            <p:nvPr/>
          </p:nvSpPr>
          <p:spPr bwMode="auto">
            <a:xfrm>
              <a:off x="175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" name="Line 702"/>
            <p:cNvSpPr>
              <a:spLocks noChangeShapeType="1"/>
            </p:cNvSpPr>
            <p:nvPr/>
          </p:nvSpPr>
          <p:spPr bwMode="auto">
            <a:xfrm>
              <a:off x="1754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" name="Line 703"/>
            <p:cNvSpPr>
              <a:spLocks noChangeShapeType="1"/>
            </p:cNvSpPr>
            <p:nvPr/>
          </p:nvSpPr>
          <p:spPr bwMode="auto">
            <a:xfrm flipV="1">
              <a:off x="1760" y="16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" name="Line 704"/>
            <p:cNvSpPr>
              <a:spLocks noChangeShapeType="1"/>
            </p:cNvSpPr>
            <p:nvPr/>
          </p:nvSpPr>
          <p:spPr bwMode="auto">
            <a:xfrm flipV="1">
              <a:off x="1760" y="160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" name="Line 705"/>
            <p:cNvSpPr>
              <a:spLocks noChangeShapeType="1"/>
            </p:cNvSpPr>
            <p:nvPr/>
          </p:nvSpPr>
          <p:spPr bwMode="auto">
            <a:xfrm flipV="1">
              <a:off x="1760" y="158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" name="Line 706"/>
            <p:cNvSpPr>
              <a:spLocks noChangeShapeType="1"/>
            </p:cNvSpPr>
            <p:nvPr/>
          </p:nvSpPr>
          <p:spPr bwMode="auto">
            <a:xfrm flipV="1">
              <a:off x="1760" y="158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6" name="Line 707"/>
            <p:cNvSpPr>
              <a:spLocks noChangeShapeType="1"/>
            </p:cNvSpPr>
            <p:nvPr/>
          </p:nvSpPr>
          <p:spPr bwMode="auto">
            <a:xfrm flipV="1">
              <a:off x="1766" y="157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7" name="Line 708"/>
            <p:cNvSpPr>
              <a:spLocks noChangeShapeType="1"/>
            </p:cNvSpPr>
            <p:nvPr/>
          </p:nvSpPr>
          <p:spPr bwMode="auto">
            <a:xfrm>
              <a:off x="1766" y="157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8" name="Line 709"/>
            <p:cNvSpPr>
              <a:spLocks noChangeShapeType="1"/>
            </p:cNvSpPr>
            <p:nvPr/>
          </p:nvSpPr>
          <p:spPr bwMode="auto">
            <a:xfrm>
              <a:off x="1766" y="157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9" name="Line 710"/>
            <p:cNvSpPr>
              <a:spLocks noChangeShapeType="1"/>
            </p:cNvSpPr>
            <p:nvPr/>
          </p:nvSpPr>
          <p:spPr bwMode="auto">
            <a:xfrm flipV="1">
              <a:off x="1772" y="154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0" name="Line 711"/>
            <p:cNvSpPr>
              <a:spLocks noChangeShapeType="1"/>
            </p:cNvSpPr>
            <p:nvPr/>
          </p:nvSpPr>
          <p:spPr bwMode="auto">
            <a:xfrm>
              <a:off x="1772" y="15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1" name="Line 712"/>
            <p:cNvSpPr>
              <a:spLocks noChangeShapeType="1"/>
            </p:cNvSpPr>
            <p:nvPr/>
          </p:nvSpPr>
          <p:spPr bwMode="auto">
            <a:xfrm flipV="1">
              <a:off x="1772" y="1517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2" name="Line 713"/>
            <p:cNvSpPr>
              <a:spLocks noChangeShapeType="1"/>
            </p:cNvSpPr>
            <p:nvPr/>
          </p:nvSpPr>
          <p:spPr bwMode="auto">
            <a:xfrm>
              <a:off x="1778" y="1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3" name="Line 714"/>
            <p:cNvSpPr>
              <a:spLocks noChangeShapeType="1"/>
            </p:cNvSpPr>
            <p:nvPr/>
          </p:nvSpPr>
          <p:spPr bwMode="auto">
            <a:xfrm flipV="1">
              <a:off x="1778" y="15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4" name="Line 715"/>
            <p:cNvSpPr>
              <a:spLocks noChangeShapeType="1"/>
            </p:cNvSpPr>
            <p:nvPr/>
          </p:nvSpPr>
          <p:spPr bwMode="auto">
            <a:xfrm flipV="1">
              <a:off x="1778" y="150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5" name="Line 716"/>
            <p:cNvSpPr>
              <a:spLocks noChangeShapeType="1"/>
            </p:cNvSpPr>
            <p:nvPr/>
          </p:nvSpPr>
          <p:spPr bwMode="auto">
            <a:xfrm>
              <a:off x="1778" y="150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6" name="Line 717"/>
            <p:cNvSpPr>
              <a:spLocks noChangeShapeType="1"/>
            </p:cNvSpPr>
            <p:nvPr/>
          </p:nvSpPr>
          <p:spPr bwMode="auto">
            <a:xfrm flipV="1">
              <a:off x="1784" y="14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7" name="Line 718"/>
            <p:cNvSpPr>
              <a:spLocks noChangeShapeType="1"/>
            </p:cNvSpPr>
            <p:nvPr/>
          </p:nvSpPr>
          <p:spPr bwMode="auto">
            <a:xfrm flipV="1">
              <a:off x="1784" y="145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8" name="Line 719"/>
            <p:cNvSpPr>
              <a:spLocks noChangeShapeType="1"/>
            </p:cNvSpPr>
            <p:nvPr/>
          </p:nvSpPr>
          <p:spPr bwMode="auto">
            <a:xfrm flipV="1">
              <a:off x="1784" y="144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9" name="Line 720"/>
            <p:cNvSpPr>
              <a:spLocks noChangeShapeType="1"/>
            </p:cNvSpPr>
            <p:nvPr/>
          </p:nvSpPr>
          <p:spPr bwMode="auto">
            <a:xfrm flipV="1">
              <a:off x="1790" y="141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0" name="Line 721"/>
            <p:cNvSpPr>
              <a:spLocks noChangeShapeType="1"/>
            </p:cNvSpPr>
            <p:nvPr/>
          </p:nvSpPr>
          <p:spPr bwMode="auto">
            <a:xfrm flipV="1">
              <a:off x="1790" y="1242"/>
              <a:ext cx="1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1" name="Line 722"/>
            <p:cNvSpPr>
              <a:spLocks noChangeShapeType="1"/>
            </p:cNvSpPr>
            <p:nvPr/>
          </p:nvSpPr>
          <p:spPr bwMode="auto">
            <a:xfrm>
              <a:off x="1790" y="1242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2" name="Line 723"/>
            <p:cNvSpPr>
              <a:spLocks noChangeShapeType="1"/>
            </p:cNvSpPr>
            <p:nvPr/>
          </p:nvSpPr>
          <p:spPr bwMode="auto">
            <a:xfrm flipV="1">
              <a:off x="1796" y="127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3" name="Line 724"/>
            <p:cNvSpPr>
              <a:spLocks noChangeShapeType="1"/>
            </p:cNvSpPr>
            <p:nvPr/>
          </p:nvSpPr>
          <p:spPr bwMode="auto">
            <a:xfrm>
              <a:off x="1796" y="1272"/>
              <a:ext cx="1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4" name="Line 725"/>
            <p:cNvSpPr>
              <a:spLocks noChangeShapeType="1"/>
            </p:cNvSpPr>
            <p:nvPr/>
          </p:nvSpPr>
          <p:spPr bwMode="auto">
            <a:xfrm>
              <a:off x="1796" y="13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5" name="Line 726"/>
            <p:cNvSpPr>
              <a:spLocks noChangeShapeType="1"/>
            </p:cNvSpPr>
            <p:nvPr/>
          </p:nvSpPr>
          <p:spPr bwMode="auto">
            <a:xfrm flipV="1">
              <a:off x="1796" y="140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6" name="Line 727"/>
            <p:cNvSpPr>
              <a:spLocks noChangeShapeType="1"/>
            </p:cNvSpPr>
            <p:nvPr/>
          </p:nvSpPr>
          <p:spPr bwMode="auto">
            <a:xfrm flipV="1">
              <a:off x="1802" y="1230"/>
              <a:ext cx="1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7" name="Line 728"/>
            <p:cNvSpPr>
              <a:spLocks noChangeShapeType="1"/>
            </p:cNvSpPr>
            <p:nvPr/>
          </p:nvSpPr>
          <p:spPr bwMode="auto">
            <a:xfrm>
              <a:off x="1802" y="1230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8" name="Line 729"/>
            <p:cNvSpPr>
              <a:spLocks noChangeShapeType="1"/>
            </p:cNvSpPr>
            <p:nvPr/>
          </p:nvSpPr>
          <p:spPr bwMode="auto">
            <a:xfrm>
              <a:off x="1802" y="1278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9" name="Line 730"/>
            <p:cNvSpPr>
              <a:spLocks noChangeShapeType="1"/>
            </p:cNvSpPr>
            <p:nvPr/>
          </p:nvSpPr>
          <p:spPr bwMode="auto">
            <a:xfrm flipV="1">
              <a:off x="1808" y="1218"/>
              <a:ext cx="1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0" name="Line 731"/>
            <p:cNvSpPr>
              <a:spLocks noChangeShapeType="1"/>
            </p:cNvSpPr>
            <p:nvPr/>
          </p:nvSpPr>
          <p:spPr bwMode="auto">
            <a:xfrm>
              <a:off x="1808" y="1218"/>
              <a:ext cx="1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1" name="Line 732"/>
            <p:cNvSpPr>
              <a:spLocks noChangeShapeType="1"/>
            </p:cNvSpPr>
            <p:nvPr/>
          </p:nvSpPr>
          <p:spPr bwMode="auto">
            <a:xfrm>
              <a:off x="1808" y="1421"/>
              <a:ext cx="6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2" name="Line 733"/>
            <p:cNvSpPr>
              <a:spLocks noChangeShapeType="1"/>
            </p:cNvSpPr>
            <p:nvPr/>
          </p:nvSpPr>
          <p:spPr bwMode="auto">
            <a:xfrm flipV="1">
              <a:off x="1814" y="1445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3" name="Line 734"/>
            <p:cNvSpPr>
              <a:spLocks noChangeShapeType="1"/>
            </p:cNvSpPr>
            <p:nvPr/>
          </p:nvSpPr>
          <p:spPr bwMode="auto">
            <a:xfrm flipV="1">
              <a:off x="1814" y="1128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4" name="Line 735"/>
            <p:cNvSpPr>
              <a:spLocks noChangeShapeType="1"/>
            </p:cNvSpPr>
            <p:nvPr/>
          </p:nvSpPr>
          <p:spPr bwMode="auto">
            <a:xfrm flipV="1">
              <a:off x="1814" y="907"/>
              <a:ext cx="1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5" name="Line 736"/>
            <p:cNvSpPr>
              <a:spLocks noChangeShapeType="1"/>
            </p:cNvSpPr>
            <p:nvPr/>
          </p:nvSpPr>
          <p:spPr bwMode="auto">
            <a:xfrm>
              <a:off x="1814" y="907"/>
              <a:ext cx="6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6" name="Line 737"/>
            <p:cNvSpPr>
              <a:spLocks noChangeShapeType="1"/>
            </p:cNvSpPr>
            <p:nvPr/>
          </p:nvSpPr>
          <p:spPr bwMode="auto">
            <a:xfrm>
              <a:off x="1820" y="1063"/>
              <a:ext cx="1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7" name="Line 738"/>
            <p:cNvSpPr>
              <a:spLocks noChangeShapeType="1"/>
            </p:cNvSpPr>
            <p:nvPr/>
          </p:nvSpPr>
          <p:spPr bwMode="auto">
            <a:xfrm>
              <a:off x="1820" y="1284"/>
              <a:ext cx="1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8" name="Line 739"/>
            <p:cNvSpPr>
              <a:spLocks noChangeShapeType="1"/>
            </p:cNvSpPr>
            <p:nvPr/>
          </p:nvSpPr>
          <p:spPr bwMode="auto">
            <a:xfrm>
              <a:off x="1820" y="1463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9" name="Line 740"/>
            <p:cNvSpPr>
              <a:spLocks noChangeShapeType="1"/>
            </p:cNvSpPr>
            <p:nvPr/>
          </p:nvSpPr>
          <p:spPr bwMode="auto">
            <a:xfrm flipV="1">
              <a:off x="1826" y="1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0" name="Line 741"/>
            <p:cNvSpPr>
              <a:spLocks noChangeShapeType="1"/>
            </p:cNvSpPr>
            <p:nvPr/>
          </p:nvSpPr>
          <p:spPr bwMode="auto">
            <a:xfrm flipV="1">
              <a:off x="1826" y="1445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1" name="Line 742"/>
            <p:cNvSpPr>
              <a:spLocks noChangeShapeType="1"/>
            </p:cNvSpPr>
            <p:nvPr/>
          </p:nvSpPr>
          <p:spPr bwMode="auto">
            <a:xfrm flipV="1">
              <a:off x="1826" y="1122"/>
              <a:ext cx="1" cy="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2" name="Line 743"/>
            <p:cNvSpPr>
              <a:spLocks noChangeShapeType="1"/>
            </p:cNvSpPr>
            <p:nvPr/>
          </p:nvSpPr>
          <p:spPr bwMode="auto">
            <a:xfrm flipV="1">
              <a:off x="1826" y="985"/>
              <a:ext cx="6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3" name="Line 744"/>
            <p:cNvSpPr>
              <a:spLocks noChangeShapeType="1"/>
            </p:cNvSpPr>
            <p:nvPr/>
          </p:nvSpPr>
          <p:spPr bwMode="auto">
            <a:xfrm>
              <a:off x="1832" y="985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4" name="Line 745"/>
            <p:cNvSpPr>
              <a:spLocks noChangeShapeType="1"/>
            </p:cNvSpPr>
            <p:nvPr/>
          </p:nvSpPr>
          <p:spPr bwMode="auto">
            <a:xfrm>
              <a:off x="1832" y="1278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5" name="Line 746"/>
            <p:cNvSpPr>
              <a:spLocks noChangeShapeType="1"/>
            </p:cNvSpPr>
            <p:nvPr/>
          </p:nvSpPr>
          <p:spPr bwMode="auto">
            <a:xfrm>
              <a:off x="1832" y="1326"/>
              <a:ext cx="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6" name="Line 747"/>
            <p:cNvSpPr>
              <a:spLocks noChangeShapeType="1"/>
            </p:cNvSpPr>
            <p:nvPr/>
          </p:nvSpPr>
          <p:spPr bwMode="auto">
            <a:xfrm>
              <a:off x="1838" y="1392"/>
              <a:ext cx="1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7" name="Line 748"/>
            <p:cNvSpPr>
              <a:spLocks noChangeShapeType="1"/>
            </p:cNvSpPr>
            <p:nvPr/>
          </p:nvSpPr>
          <p:spPr bwMode="auto">
            <a:xfrm flipV="1">
              <a:off x="1838" y="143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8" name="Line 749"/>
            <p:cNvSpPr>
              <a:spLocks noChangeShapeType="1"/>
            </p:cNvSpPr>
            <p:nvPr/>
          </p:nvSpPr>
          <p:spPr bwMode="auto">
            <a:xfrm>
              <a:off x="1838" y="1439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9" name="Line 750"/>
            <p:cNvSpPr>
              <a:spLocks noChangeShapeType="1"/>
            </p:cNvSpPr>
            <p:nvPr/>
          </p:nvSpPr>
          <p:spPr bwMode="auto">
            <a:xfrm>
              <a:off x="1844" y="14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0" name="Line 751"/>
            <p:cNvSpPr>
              <a:spLocks noChangeShapeType="1"/>
            </p:cNvSpPr>
            <p:nvPr/>
          </p:nvSpPr>
          <p:spPr bwMode="auto">
            <a:xfrm>
              <a:off x="1844" y="14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1" name="Line 752"/>
            <p:cNvSpPr>
              <a:spLocks noChangeShapeType="1"/>
            </p:cNvSpPr>
            <p:nvPr/>
          </p:nvSpPr>
          <p:spPr bwMode="auto">
            <a:xfrm>
              <a:off x="1844" y="1475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2" name="Line 753"/>
            <p:cNvSpPr>
              <a:spLocks noChangeShapeType="1"/>
            </p:cNvSpPr>
            <p:nvPr/>
          </p:nvSpPr>
          <p:spPr bwMode="auto">
            <a:xfrm>
              <a:off x="1844" y="154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3" name="Line 754"/>
            <p:cNvSpPr>
              <a:spLocks noChangeShapeType="1"/>
            </p:cNvSpPr>
            <p:nvPr/>
          </p:nvSpPr>
          <p:spPr bwMode="auto">
            <a:xfrm>
              <a:off x="1850" y="155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4" name="Line 755"/>
            <p:cNvSpPr>
              <a:spLocks noChangeShapeType="1"/>
            </p:cNvSpPr>
            <p:nvPr/>
          </p:nvSpPr>
          <p:spPr bwMode="auto">
            <a:xfrm>
              <a:off x="1850" y="15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5" name="Line 756"/>
            <p:cNvSpPr>
              <a:spLocks noChangeShapeType="1"/>
            </p:cNvSpPr>
            <p:nvPr/>
          </p:nvSpPr>
          <p:spPr bwMode="auto">
            <a:xfrm>
              <a:off x="1850" y="157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6" name="Line 757"/>
            <p:cNvSpPr>
              <a:spLocks noChangeShapeType="1"/>
            </p:cNvSpPr>
            <p:nvPr/>
          </p:nvSpPr>
          <p:spPr bwMode="auto">
            <a:xfrm>
              <a:off x="1856" y="15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7" name="Line 758"/>
            <p:cNvSpPr>
              <a:spLocks noChangeShapeType="1"/>
            </p:cNvSpPr>
            <p:nvPr/>
          </p:nvSpPr>
          <p:spPr bwMode="auto">
            <a:xfrm>
              <a:off x="1856" y="15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8" name="Line 759"/>
            <p:cNvSpPr>
              <a:spLocks noChangeShapeType="1"/>
            </p:cNvSpPr>
            <p:nvPr/>
          </p:nvSpPr>
          <p:spPr bwMode="auto">
            <a:xfrm>
              <a:off x="1856" y="160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9" name="Line 760"/>
            <p:cNvSpPr>
              <a:spLocks noChangeShapeType="1"/>
            </p:cNvSpPr>
            <p:nvPr/>
          </p:nvSpPr>
          <p:spPr bwMode="auto">
            <a:xfrm>
              <a:off x="186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0" name="Line 761"/>
            <p:cNvSpPr>
              <a:spLocks noChangeShapeType="1"/>
            </p:cNvSpPr>
            <p:nvPr/>
          </p:nvSpPr>
          <p:spPr bwMode="auto">
            <a:xfrm>
              <a:off x="186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1" name="Line 762"/>
            <p:cNvSpPr>
              <a:spLocks noChangeShapeType="1"/>
            </p:cNvSpPr>
            <p:nvPr/>
          </p:nvSpPr>
          <p:spPr bwMode="auto">
            <a:xfrm>
              <a:off x="1862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2" name="Line 763"/>
            <p:cNvSpPr>
              <a:spLocks noChangeShapeType="1"/>
            </p:cNvSpPr>
            <p:nvPr/>
          </p:nvSpPr>
          <p:spPr bwMode="auto">
            <a:xfrm>
              <a:off x="1862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3" name="Line 764"/>
            <p:cNvSpPr>
              <a:spLocks noChangeShapeType="1"/>
            </p:cNvSpPr>
            <p:nvPr/>
          </p:nvSpPr>
          <p:spPr bwMode="auto">
            <a:xfrm>
              <a:off x="186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4" name="Line 765"/>
            <p:cNvSpPr>
              <a:spLocks noChangeShapeType="1"/>
            </p:cNvSpPr>
            <p:nvPr/>
          </p:nvSpPr>
          <p:spPr bwMode="auto">
            <a:xfrm>
              <a:off x="1868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5" name="Line 766"/>
            <p:cNvSpPr>
              <a:spLocks noChangeShapeType="1"/>
            </p:cNvSpPr>
            <p:nvPr/>
          </p:nvSpPr>
          <p:spPr bwMode="auto">
            <a:xfrm>
              <a:off x="1868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6" name="Line 767"/>
            <p:cNvSpPr>
              <a:spLocks noChangeShapeType="1"/>
            </p:cNvSpPr>
            <p:nvPr/>
          </p:nvSpPr>
          <p:spPr bwMode="auto">
            <a:xfrm>
              <a:off x="187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7" name="Line 768"/>
            <p:cNvSpPr>
              <a:spLocks noChangeShapeType="1"/>
            </p:cNvSpPr>
            <p:nvPr/>
          </p:nvSpPr>
          <p:spPr bwMode="auto">
            <a:xfrm>
              <a:off x="1874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8" name="Line 769"/>
            <p:cNvSpPr>
              <a:spLocks noChangeShapeType="1"/>
            </p:cNvSpPr>
            <p:nvPr/>
          </p:nvSpPr>
          <p:spPr bwMode="auto">
            <a:xfrm>
              <a:off x="1874" y="1613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9" name="Line 770"/>
            <p:cNvSpPr>
              <a:spLocks noChangeShapeType="1"/>
            </p:cNvSpPr>
            <p:nvPr/>
          </p:nvSpPr>
          <p:spPr bwMode="auto">
            <a:xfrm>
              <a:off x="187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0" name="Line 771"/>
            <p:cNvSpPr>
              <a:spLocks noChangeShapeType="1"/>
            </p:cNvSpPr>
            <p:nvPr/>
          </p:nvSpPr>
          <p:spPr bwMode="auto">
            <a:xfrm>
              <a:off x="187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1" name="Line 772"/>
            <p:cNvSpPr>
              <a:spLocks noChangeShapeType="1"/>
            </p:cNvSpPr>
            <p:nvPr/>
          </p:nvSpPr>
          <p:spPr bwMode="auto">
            <a:xfrm>
              <a:off x="187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2" name="Line 773"/>
            <p:cNvSpPr>
              <a:spLocks noChangeShapeType="1"/>
            </p:cNvSpPr>
            <p:nvPr/>
          </p:nvSpPr>
          <p:spPr bwMode="auto">
            <a:xfrm>
              <a:off x="1879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3" name="Line 774"/>
            <p:cNvSpPr>
              <a:spLocks noChangeShapeType="1"/>
            </p:cNvSpPr>
            <p:nvPr/>
          </p:nvSpPr>
          <p:spPr bwMode="auto">
            <a:xfrm>
              <a:off x="188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4" name="Line 775"/>
            <p:cNvSpPr>
              <a:spLocks noChangeShapeType="1"/>
            </p:cNvSpPr>
            <p:nvPr/>
          </p:nvSpPr>
          <p:spPr bwMode="auto">
            <a:xfrm>
              <a:off x="188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5" name="Line 776"/>
            <p:cNvSpPr>
              <a:spLocks noChangeShapeType="1"/>
            </p:cNvSpPr>
            <p:nvPr/>
          </p:nvSpPr>
          <p:spPr bwMode="auto">
            <a:xfrm>
              <a:off x="1885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6" name="Line 777"/>
            <p:cNvSpPr>
              <a:spLocks noChangeShapeType="1"/>
            </p:cNvSpPr>
            <p:nvPr/>
          </p:nvSpPr>
          <p:spPr bwMode="auto">
            <a:xfrm>
              <a:off x="189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7" name="Line 778"/>
            <p:cNvSpPr>
              <a:spLocks noChangeShapeType="1"/>
            </p:cNvSpPr>
            <p:nvPr/>
          </p:nvSpPr>
          <p:spPr bwMode="auto">
            <a:xfrm>
              <a:off x="189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8" name="Line 779"/>
            <p:cNvSpPr>
              <a:spLocks noChangeShapeType="1"/>
            </p:cNvSpPr>
            <p:nvPr/>
          </p:nvSpPr>
          <p:spPr bwMode="auto">
            <a:xfrm>
              <a:off x="189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9" name="Line 780"/>
            <p:cNvSpPr>
              <a:spLocks noChangeShapeType="1"/>
            </p:cNvSpPr>
            <p:nvPr/>
          </p:nvSpPr>
          <p:spPr bwMode="auto">
            <a:xfrm>
              <a:off x="1891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0" name="Line 781"/>
            <p:cNvSpPr>
              <a:spLocks noChangeShapeType="1"/>
            </p:cNvSpPr>
            <p:nvPr/>
          </p:nvSpPr>
          <p:spPr bwMode="auto">
            <a:xfrm>
              <a:off x="189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1" name="Line 782"/>
            <p:cNvSpPr>
              <a:spLocks noChangeShapeType="1"/>
            </p:cNvSpPr>
            <p:nvPr/>
          </p:nvSpPr>
          <p:spPr bwMode="auto">
            <a:xfrm>
              <a:off x="189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2" name="Line 783"/>
            <p:cNvSpPr>
              <a:spLocks noChangeShapeType="1"/>
            </p:cNvSpPr>
            <p:nvPr/>
          </p:nvSpPr>
          <p:spPr bwMode="auto">
            <a:xfrm>
              <a:off x="1897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3" name="Line 784"/>
            <p:cNvSpPr>
              <a:spLocks noChangeShapeType="1"/>
            </p:cNvSpPr>
            <p:nvPr/>
          </p:nvSpPr>
          <p:spPr bwMode="auto">
            <a:xfrm>
              <a:off x="190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4" name="Line 785"/>
            <p:cNvSpPr>
              <a:spLocks noChangeShapeType="1"/>
            </p:cNvSpPr>
            <p:nvPr/>
          </p:nvSpPr>
          <p:spPr bwMode="auto">
            <a:xfrm>
              <a:off x="1903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5" name="Line 786"/>
            <p:cNvSpPr>
              <a:spLocks noChangeShapeType="1"/>
            </p:cNvSpPr>
            <p:nvPr/>
          </p:nvSpPr>
          <p:spPr bwMode="auto">
            <a:xfrm>
              <a:off x="1903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6" name="Line 787"/>
            <p:cNvSpPr>
              <a:spLocks noChangeShapeType="1"/>
            </p:cNvSpPr>
            <p:nvPr/>
          </p:nvSpPr>
          <p:spPr bwMode="auto">
            <a:xfrm>
              <a:off x="190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7" name="Line 788"/>
            <p:cNvSpPr>
              <a:spLocks noChangeShapeType="1"/>
            </p:cNvSpPr>
            <p:nvPr/>
          </p:nvSpPr>
          <p:spPr bwMode="auto">
            <a:xfrm>
              <a:off x="190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8" name="Line 789"/>
            <p:cNvSpPr>
              <a:spLocks noChangeShapeType="1"/>
            </p:cNvSpPr>
            <p:nvPr/>
          </p:nvSpPr>
          <p:spPr bwMode="auto">
            <a:xfrm>
              <a:off x="1909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9" name="Line 790"/>
            <p:cNvSpPr>
              <a:spLocks noChangeShapeType="1"/>
            </p:cNvSpPr>
            <p:nvPr/>
          </p:nvSpPr>
          <p:spPr bwMode="auto">
            <a:xfrm>
              <a:off x="1909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0" name="Line 791"/>
            <p:cNvSpPr>
              <a:spLocks noChangeShapeType="1"/>
            </p:cNvSpPr>
            <p:nvPr/>
          </p:nvSpPr>
          <p:spPr bwMode="auto">
            <a:xfrm>
              <a:off x="191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1" name="Line 792"/>
            <p:cNvSpPr>
              <a:spLocks noChangeShapeType="1"/>
            </p:cNvSpPr>
            <p:nvPr/>
          </p:nvSpPr>
          <p:spPr bwMode="auto">
            <a:xfrm>
              <a:off x="1915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2" name="Line 793"/>
            <p:cNvSpPr>
              <a:spLocks noChangeShapeType="1"/>
            </p:cNvSpPr>
            <p:nvPr/>
          </p:nvSpPr>
          <p:spPr bwMode="auto">
            <a:xfrm>
              <a:off x="1915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3" name="Line 794"/>
            <p:cNvSpPr>
              <a:spLocks noChangeShapeType="1"/>
            </p:cNvSpPr>
            <p:nvPr/>
          </p:nvSpPr>
          <p:spPr bwMode="auto">
            <a:xfrm>
              <a:off x="192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4" name="Line 795"/>
            <p:cNvSpPr>
              <a:spLocks noChangeShapeType="1"/>
            </p:cNvSpPr>
            <p:nvPr/>
          </p:nvSpPr>
          <p:spPr bwMode="auto">
            <a:xfrm>
              <a:off x="1921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5" name="Line 796"/>
            <p:cNvSpPr>
              <a:spLocks noChangeShapeType="1"/>
            </p:cNvSpPr>
            <p:nvPr/>
          </p:nvSpPr>
          <p:spPr bwMode="auto">
            <a:xfrm>
              <a:off x="1921" y="161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6" name="Line 797"/>
            <p:cNvSpPr>
              <a:spLocks noChangeShapeType="1"/>
            </p:cNvSpPr>
            <p:nvPr/>
          </p:nvSpPr>
          <p:spPr bwMode="auto">
            <a:xfrm>
              <a:off x="1927" y="161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" name="Line 798"/>
            <p:cNvSpPr>
              <a:spLocks noChangeShapeType="1"/>
            </p:cNvSpPr>
            <p:nvPr/>
          </p:nvSpPr>
          <p:spPr bwMode="auto">
            <a:xfrm flipV="1">
              <a:off x="1927" y="16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" name="Line 799"/>
            <p:cNvSpPr>
              <a:spLocks noChangeShapeType="1"/>
            </p:cNvSpPr>
            <p:nvPr/>
          </p:nvSpPr>
          <p:spPr bwMode="auto">
            <a:xfrm>
              <a:off x="1927" y="160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" name="Line 800"/>
            <p:cNvSpPr>
              <a:spLocks noChangeShapeType="1"/>
            </p:cNvSpPr>
            <p:nvPr/>
          </p:nvSpPr>
          <p:spPr bwMode="auto">
            <a:xfrm flipV="1">
              <a:off x="1927" y="159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" name="Line 801"/>
            <p:cNvSpPr>
              <a:spLocks noChangeShapeType="1"/>
            </p:cNvSpPr>
            <p:nvPr/>
          </p:nvSpPr>
          <p:spPr bwMode="auto">
            <a:xfrm flipV="1">
              <a:off x="1933" y="155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" name="Line 802"/>
            <p:cNvSpPr>
              <a:spLocks noChangeShapeType="1"/>
            </p:cNvSpPr>
            <p:nvPr/>
          </p:nvSpPr>
          <p:spPr bwMode="auto">
            <a:xfrm flipV="1">
              <a:off x="1933" y="1475"/>
              <a:ext cx="1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" name="Line 803"/>
            <p:cNvSpPr>
              <a:spLocks noChangeShapeType="1"/>
            </p:cNvSpPr>
            <p:nvPr/>
          </p:nvSpPr>
          <p:spPr bwMode="auto">
            <a:xfrm flipV="1">
              <a:off x="1933" y="145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" name="Line 804"/>
            <p:cNvSpPr>
              <a:spLocks noChangeShapeType="1"/>
            </p:cNvSpPr>
            <p:nvPr/>
          </p:nvSpPr>
          <p:spPr bwMode="auto">
            <a:xfrm>
              <a:off x="1939" y="1457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" name="Line 805"/>
            <p:cNvSpPr>
              <a:spLocks noChangeShapeType="1"/>
            </p:cNvSpPr>
            <p:nvPr/>
          </p:nvSpPr>
          <p:spPr bwMode="auto">
            <a:xfrm>
              <a:off x="1939" y="15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" name="Line 806"/>
            <p:cNvSpPr>
              <a:spLocks noChangeShapeType="1"/>
            </p:cNvSpPr>
            <p:nvPr/>
          </p:nvSpPr>
          <p:spPr bwMode="auto">
            <a:xfrm flipV="1">
              <a:off x="1939" y="149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30" name="Line 807"/>
          <p:cNvSpPr>
            <a:spLocks noChangeShapeType="1"/>
          </p:cNvSpPr>
          <p:nvPr/>
        </p:nvSpPr>
        <p:spPr bwMode="auto">
          <a:xfrm flipV="1">
            <a:off x="3854450" y="22907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1" name="Line 808"/>
          <p:cNvSpPr>
            <a:spLocks noChangeShapeType="1"/>
          </p:cNvSpPr>
          <p:nvPr/>
        </p:nvSpPr>
        <p:spPr bwMode="auto">
          <a:xfrm flipV="1">
            <a:off x="3854450" y="222408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2" name="Line 809"/>
          <p:cNvSpPr>
            <a:spLocks noChangeShapeType="1"/>
          </p:cNvSpPr>
          <p:nvPr/>
        </p:nvSpPr>
        <p:spPr bwMode="auto">
          <a:xfrm>
            <a:off x="3854450" y="22240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3" name="Line 810"/>
          <p:cNvSpPr>
            <a:spLocks noChangeShapeType="1"/>
          </p:cNvSpPr>
          <p:nvPr/>
        </p:nvSpPr>
        <p:spPr bwMode="auto">
          <a:xfrm flipV="1">
            <a:off x="3854450" y="2166938"/>
            <a:ext cx="952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4" name="Line 811"/>
          <p:cNvSpPr>
            <a:spLocks noChangeShapeType="1"/>
          </p:cNvSpPr>
          <p:nvPr/>
        </p:nvSpPr>
        <p:spPr bwMode="auto">
          <a:xfrm flipV="1">
            <a:off x="3863975" y="1825625"/>
            <a:ext cx="1588" cy="341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5" name="Line 812"/>
          <p:cNvSpPr>
            <a:spLocks noChangeShapeType="1"/>
          </p:cNvSpPr>
          <p:nvPr/>
        </p:nvSpPr>
        <p:spPr bwMode="auto">
          <a:xfrm flipV="1">
            <a:off x="3863975" y="176847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6" name="Line 813"/>
          <p:cNvSpPr>
            <a:spLocks noChangeShapeType="1"/>
          </p:cNvSpPr>
          <p:nvPr/>
        </p:nvSpPr>
        <p:spPr bwMode="auto">
          <a:xfrm>
            <a:off x="3863975" y="1768475"/>
            <a:ext cx="9525" cy="388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7" name="Line 814"/>
          <p:cNvSpPr>
            <a:spLocks noChangeShapeType="1"/>
          </p:cNvSpPr>
          <p:nvPr/>
        </p:nvSpPr>
        <p:spPr bwMode="auto">
          <a:xfrm flipV="1">
            <a:off x="3873500" y="1692275"/>
            <a:ext cx="1588" cy="465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8" name="Line 815"/>
          <p:cNvSpPr>
            <a:spLocks noChangeShapeType="1"/>
          </p:cNvSpPr>
          <p:nvPr/>
        </p:nvSpPr>
        <p:spPr bwMode="auto">
          <a:xfrm>
            <a:off x="3873500" y="1692275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9" name="Line 816"/>
          <p:cNvSpPr>
            <a:spLocks noChangeShapeType="1"/>
          </p:cNvSpPr>
          <p:nvPr/>
        </p:nvSpPr>
        <p:spPr bwMode="auto">
          <a:xfrm flipV="1">
            <a:off x="3873500" y="1550988"/>
            <a:ext cx="1588" cy="246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0" name="Line 817"/>
          <p:cNvSpPr>
            <a:spLocks noChangeShapeType="1"/>
          </p:cNvSpPr>
          <p:nvPr/>
        </p:nvSpPr>
        <p:spPr bwMode="auto">
          <a:xfrm>
            <a:off x="3873500" y="1550988"/>
            <a:ext cx="9525" cy="207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1" name="Line 818"/>
          <p:cNvSpPr>
            <a:spLocks noChangeShapeType="1"/>
          </p:cNvSpPr>
          <p:nvPr/>
        </p:nvSpPr>
        <p:spPr bwMode="auto">
          <a:xfrm flipV="1">
            <a:off x="3883025" y="1570038"/>
            <a:ext cx="1588" cy="188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2" name="Line 819"/>
          <p:cNvSpPr>
            <a:spLocks noChangeShapeType="1"/>
          </p:cNvSpPr>
          <p:nvPr/>
        </p:nvSpPr>
        <p:spPr bwMode="auto">
          <a:xfrm flipV="1">
            <a:off x="3883025" y="152241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3" name="Line 820"/>
          <p:cNvSpPr>
            <a:spLocks noChangeShapeType="1"/>
          </p:cNvSpPr>
          <p:nvPr/>
        </p:nvSpPr>
        <p:spPr bwMode="auto">
          <a:xfrm flipV="1">
            <a:off x="3883025" y="1484313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4" name="Line 821"/>
          <p:cNvSpPr>
            <a:spLocks noChangeShapeType="1"/>
          </p:cNvSpPr>
          <p:nvPr/>
        </p:nvSpPr>
        <p:spPr bwMode="auto">
          <a:xfrm>
            <a:off x="3892550" y="1484313"/>
            <a:ext cx="1588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5" name="Line 822"/>
          <p:cNvSpPr>
            <a:spLocks noChangeShapeType="1"/>
          </p:cNvSpPr>
          <p:nvPr/>
        </p:nvSpPr>
        <p:spPr bwMode="auto">
          <a:xfrm flipV="1">
            <a:off x="3892550" y="1417638"/>
            <a:ext cx="1588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6" name="Line 823"/>
          <p:cNvSpPr>
            <a:spLocks noChangeShapeType="1"/>
          </p:cNvSpPr>
          <p:nvPr/>
        </p:nvSpPr>
        <p:spPr bwMode="auto">
          <a:xfrm>
            <a:off x="3892550" y="1417638"/>
            <a:ext cx="952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7" name="Line 824"/>
          <p:cNvSpPr>
            <a:spLocks noChangeShapeType="1"/>
          </p:cNvSpPr>
          <p:nvPr/>
        </p:nvSpPr>
        <p:spPr bwMode="auto">
          <a:xfrm flipV="1">
            <a:off x="3902075" y="1417638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8" name="Line 825"/>
          <p:cNvSpPr>
            <a:spLocks noChangeShapeType="1"/>
          </p:cNvSpPr>
          <p:nvPr/>
        </p:nvSpPr>
        <p:spPr bwMode="auto">
          <a:xfrm>
            <a:off x="3902075" y="1417638"/>
            <a:ext cx="1588" cy="255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" name="Line 826"/>
          <p:cNvSpPr>
            <a:spLocks noChangeShapeType="1"/>
          </p:cNvSpPr>
          <p:nvPr/>
        </p:nvSpPr>
        <p:spPr bwMode="auto">
          <a:xfrm flipV="1">
            <a:off x="3902075" y="1360488"/>
            <a:ext cx="1588" cy="31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" name="Line 827"/>
          <p:cNvSpPr>
            <a:spLocks noChangeShapeType="1"/>
          </p:cNvSpPr>
          <p:nvPr/>
        </p:nvSpPr>
        <p:spPr bwMode="auto">
          <a:xfrm flipV="1">
            <a:off x="3902075" y="135096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" name="Line 828"/>
          <p:cNvSpPr>
            <a:spLocks noChangeShapeType="1"/>
          </p:cNvSpPr>
          <p:nvPr/>
        </p:nvSpPr>
        <p:spPr bwMode="auto">
          <a:xfrm>
            <a:off x="3911600" y="13509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" name="Line 829"/>
          <p:cNvSpPr>
            <a:spLocks noChangeShapeType="1"/>
          </p:cNvSpPr>
          <p:nvPr/>
        </p:nvSpPr>
        <p:spPr bwMode="auto">
          <a:xfrm>
            <a:off x="3911600" y="13795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" name="Line 830"/>
          <p:cNvSpPr>
            <a:spLocks noChangeShapeType="1"/>
          </p:cNvSpPr>
          <p:nvPr/>
        </p:nvSpPr>
        <p:spPr bwMode="auto">
          <a:xfrm>
            <a:off x="3911600" y="1379538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" name="Line 831"/>
          <p:cNvSpPr>
            <a:spLocks noChangeShapeType="1"/>
          </p:cNvSpPr>
          <p:nvPr/>
        </p:nvSpPr>
        <p:spPr bwMode="auto">
          <a:xfrm>
            <a:off x="3921125" y="14271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" name="Line 832"/>
          <p:cNvSpPr>
            <a:spLocks noChangeShapeType="1"/>
          </p:cNvSpPr>
          <p:nvPr/>
        </p:nvSpPr>
        <p:spPr bwMode="auto">
          <a:xfrm>
            <a:off x="3921125" y="1484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" name="Line 833"/>
          <p:cNvSpPr>
            <a:spLocks noChangeShapeType="1"/>
          </p:cNvSpPr>
          <p:nvPr/>
        </p:nvSpPr>
        <p:spPr bwMode="auto">
          <a:xfrm>
            <a:off x="3921125" y="1484313"/>
            <a:ext cx="9525" cy="436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7" name="Line 834"/>
          <p:cNvSpPr>
            <a:spLocks noChangeShapeType="1"/>
          </p:cNvSpPr>
          <p:nvPr/>
        </p:nvSpPr>
        <p:spPr bwMode="auto">
          <a:xfrm>
            <a:off x="3930650" y="1920875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8" name="Line 835"/>
          <p:cNvSpPr>
            <a:spLocks noChangeShapeType="1"/>
          </p:cNvSpPr>
          <p:nvPr/>
        </p:nvSpPr>
        <p:spPr bwMode="auto">
          <a:xfrm>
            <a:off x="3930650" y="2082800"/>
            <a:ext cx="1588" cy="103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9" name="Line 836"/>
          <p:cNvSpPr>
            <a:spLocks noChangeShapeType="1"/>
          </p:cNvSpPr>
          <p:nvPr/>
        </p:nvSpPr>
        <p:spPr bwMode="auto">
          <a:xfrm>
            <a:off x="3930650" y="2185988"/>
            <a:ext cx="1588" cy="257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0" name="Line 837"/>
          <p:cNvSpPr>
            <a:spLocks noChangeShapeType="1"/>
          </p:cNvSpPr>
          <p:nvPr/>
        </p:nvSpPr>
        <p:spPr bwMode="auto">
          <a:xfrm>
            <a:off x="3930650" y="2443163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1" name="Line 838"/>
          <p:cNvSpPr>
            <a:spLocks noChangeShapeType="1"/>
          </p:cNvSpPr>
          <p:nvPr/>
        </p:nvSpPr>
        <p:spPr bwMode="auto">
          <a:xfrm flipV="1">
            <a:off x="3940175" y="2433638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2" name="Line 839"/>
          <p:cNvSpPr>
            <a:spLocks noChangeShapeType="1"/>
          </p:cNvSpPr>
          <p:nvPr/>
        </p:nvSpPr>
        <p:spPr bwMode="auto">
          <a:xfrm>
            <a:off x="3940175" y="24336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3" name="Line 840"/>
          <p:cNvSpPr>
            <a:spLocks noChangeShapeType="1"/>
          </p:cNvSpPr>
          <p:nvPr/>
        </p:nvSpPr>
        <p:spPr bwMode="auto">
          <a:xfrm flipV="1">
            <a:off x="3940175" y="2433638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4" name="Line 841"/>
          <p:cNvSpPr>
            <a:spLocks noChangeShapeType="1"/>
          </p:cNvSpPr>
          <p:nvPr/>
        </p:nvSpPr>
        <p:spPr bwMode="auto">
          <a:xfrm flipV="1">
            <a:off x="3949700" y="24241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5" name="Line 842"/>
          <p:cNvSpPr>
            <a:spLocks noChangeShapeType="1"/>
          </p:cNvSpPr>
          <p:nvPr/>
        </p:nvSpPr>
        <p:spPr bwMode="auto">
          <a:xfrm>
            <a:off x="3949700" y="24241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6" name="Line 843"/>
          <p:cNvSpPr>
            <a:spLocks noChangeShapeType="1"/>
          </p:cNvSpPr>
          <p:nvPr/>
        </p:nvSpPr>
        <p:spPr bwMode="auto">
          <a:xfrm flipV="1">
            <a:off x="3949700" y="2414588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7" name="Line 844"/>
          <p:cNvSpPr>
            <a:spLocks noChangeShapeType="1"/>
          </p:cNvSpPr>
          <p:nvPr/>
        </p:nvSpPr>
        <p:spPr bwMode="auto">
          <a:xfrm flipV="1">
            <a:off x="3959225" y="23955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8" name="Line 845"/>
          <p:cNvSpPr>
            <a:spLocks noChangeShapeType="1"/>
          </p:cNvSpPr>
          <p:nvPr/>
        </p:nvSpPr>
        <p:spPr bwMode="auto">
          <a:xfrm>
            <a:off x="3959225" y="23955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9" name="Line 846"/>
          <p:cNvSpPr>
            <a:spLocks noChangeShapeType="1"/>
          </p:cNvSpPr>
          <p:nvPr/>
        </p:nvSpPr>
        <p:spPr bwMode="auto">
          <a:xfrm>
            <a:off x="3959225" y="24050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0" name="Line 847"/>
          <p:cNvSpPr>
            <a:spLocks noChangeShapeType="1"/>
          </p:cNvSpPr>
          <p:nvPr/>
        </p:nvSpPr>
        <p:spPr bwMode="auto">
          <a:xfrm>
            <a:off x="3959225" y="24622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1" name="Line 848"/>
          <p:cNvSpPr>
            <a:spLocks noChangeShapeType="1"/>
          </p:cNvSpPr>
          <p:nvPr/>
        </p:nvSpPr>
        <p:spPr bwMode="auto">
          <a:xfrm>
            <a:off x="3968750" y="24717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2" name="Line 849"/>
          <p:cNvSpPr>
            <a:spLocks noChangeShapeType="1"/>
          </p:cNvSpPr>
          <p:nvPr/>
        </p:nvSpPr>
        <p:spPr bwMode="auto">
          <a:xfrm>
            <a:off x="3968750" y="24812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3" name="Line 850"/>
          <p:cNvSpPr>
            <a:spLocks noChangeShapeType="1"/>
          </p:cNvSpPr>
          <p:nvPr/>
        </p:nvSpPr>
        <p:spPr bwMode="auto">
          <a:xfrm>
            <a:off x="3968750" y="249078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4" name="Line 851"/>
          <p:cNvSpPr>
            <a:spLocks noChangeShapeType="1"/>
          </p:cNvSpPr>
          <p:nvPr/>
        </p:nvSpPr>
        <p:spPr bwMode="auto">
          <a:xfrm flipV="1">
            <a:off x="3978275" y="24812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5" name="Line 852"/>
          <p:cNvSpPr>
            <a:spLocks noChangeShapeType="1"/>
          </p:cNvSpPr>
          <p:nvPr/>
        </p:nvSpPr>
        <p:spPr bwMode="auto">
          <a:xfrm>
            <a:off x="3978275" y="24812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6" name="Line 853"/>
          <p:cNvSpPr>
            <a:spLocks noChangeShapeType="1"/>
          </p:cNvSpPr>
          <p:nvPr/>
        </p:nvSpPr>
        <p:spPr bwMode="auto">
          <a:xfrm>
            <a:off x="3978275" y="24907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7" name="Line 854"/>
          <p:cNvSpPr>
            <a:spLocks noChangeShapeType="1"/>
          </p:cNvSpPr>
          <p:nvPr/>
        </p:nvSpPr>
        <p:spPr bwMode="auto">
          <a:xfrm>
            <a:off x="3978275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8" name="Line 855"/>
          <p:cNvSpPr>
            <a:spLocks noChangeShapeType="1"/>
          </p:cNvSpPr>
          <p:nvPr/>
        </p:nvSpPr>
        <p:spPr bwMode="auto">
          <a:xfrm>
            <a:off x="398780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9" name="Line 856"/>
          <p:cNvSpPr>
            <a:spLocks noChangeShapeType="1"/>
          </p:cNvSpPr>
          <p:nvPr/>
        </p:nvSpPr>
        <p:spPr bwMode="auto">
          <a:xfrm>
            <a:off x="398780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0" name="Line 857"/>
          <p:cNvSpPr>
            <a:spLocks noChangeShapeType="1"/>
          </p:cNvSpPr>
          <p:nvPr/>
        </p:nvSpPr>
        <p:spPr bwMode="auto">
          <a:xfrm>
            <a:off x="3987800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1" name="Line 858"/>
          <p:cNvSpPr>
            <a:spLocks noChangeShapeType="1"/>
          </p:cNvSpPr>
          <p:nvPr/>
        </p:nvSpPr>
        <p:spPr bwMode="auto">
          <a:xfrm>
            <a:off x="39973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2" name="Line 859"/>
          <p:cNvSpPr>
            <a:spLocks noChangeShapeType="1"/>
          </p:cNvSpPr>
          <p:nvPr/>
        </p:nvSpPr>
        <p:spPr bwMode="auto">
          <a:xfrm>
            <a:off x="39973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3" name="Line 860"/>
          <p:cNvSpPr>
            <a:spLocks noChangeShapeType="1"/>
          </p:cNvSpPr>
          <p:nvPr/>
        </p:nvSpPr>
        <p:spPr bwMode="auto">
          <a:xfrm>
            <a:off x="3997325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4" name="Line 861"/>
          <p:cNvSpPr>
            <a:spLocks noChangeShapeType="1"/>
          </p:cNvSpPr>
          <p:nvPr/>
        </p:nvSpPr>
        <p:spPr bwMode="auto">
          <a:xfrm>
            <a:off x="40068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5" name="Line 862"/>
          <p:cNvSpPr>
            <a:spLocks noChangeShapeType="1"/>
          </p:cNvSpPr>
          <p:nvPr/>
        </p:nvSpPr>
        <p:spPr bwMode="auto">
          <a:xfrm>
            <a:off x="40068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6" name="Line 863"/>
          <p:cNvSpPr>
            <a:spLocks noChangeShapeType="1"/>
          </p:cNvSpPr>
          <p:nvPr/>
        </p:nvSpPr>
        <p:spPr bwMode="auto">
          <a:xfrm>
            <a:off x="40068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7" name="Line 864"/>
          <p:cNvSpPr>
            <a:spLocks noChangeShapeType="1"/>
          </p:cNvSpPr>
          <p:nvPr/>
        </p:nvSpPr>
        <p:spPr bwMode="auto">
          <a:xfrm>
            <a:off x="4006850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8" name="Line 865"/>
          <p:cNvSpPr>
            <a:spLocks noChangeShapeType="1"/>
          </p:cNvSpPr>
          <p:nvPr/>
        </p:nvSpPr>
        <p:spPr bwMode="auto">
          <a:xfrm>
            <a:off x="401637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9" name="Line 866"/>
          <p:cNvSpPr>
            <a:spLocks noChangeShapeType="1"/>
          </p:cNvSpPr>
          <p:nvPr/>
        </p:nvSpPr>
        <p:spPr bwMode="auto">
          <a:xfrm>
            <a:off x="401637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0" name="Line 867"/>
          <p:cNvSpPr>
            <a:spLocks noChangeShapeType="1"/>
          </p:cNvSpPr>
          <p:nvPr/>
        </p:nvSpPr>
        <p:spPr bwMode="auto">
          <a:xfrm>
            <a:off x="4016375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1" name="Line 868"/>
          <p:cNvSpPr>
            <a:spLocks noChangeShapeType="1"/>
          </p:cNvSpPr>
          <p:nvPr/>
        </p:nvSpPr>
        <p:spPr bwMode="auto">
          <a:xfrm>
            <a:off x="402590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2" name="Line 869"/>
          <p:cNvSpPr>
            <a:spLocks noChangeShapeType="1"/>
          </p:cNvSpPr>
          <p:nvPr/>
        </p:nvSpPr>
        <p:spPr bwMode="auto">
          <a:xfrm>
            <a:off x="402590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3" name="Line 870"/>
          <p:cNvSpPr>
            <a:spLocks noChangeShapeType="1"/>
          </p:cNvSpPr>
          <p:nvPr/>
        </p:nvSpPr>
        <p:spPr bwMode="auto">
          <a:xfrm>
            <a:off x="4025900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4" name="Line 871"/>
          <p:cNvSpPr>
            <a:spLocks noChangeShapeType="1"/>
          </p:cNvSpPr>
          <p:nvPr/>
        </p:nvSpPr>
        <p:spPr bwMode="auto">
          <a:xfrm>
            <a:off x="40354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5" name="Line 872"/>
          <p:cNvSpPr>
            <a:spLocks noChangeShapeType="1"/>
          </p:cNvSpPr>
          <p:nvPr/>
        </p:nvSpPr>
        <p:spPr bwMode="auto">
          <a:xfrm>
            <a:off x="40354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6" name="Line 873"/>
          <p:cNvSpPr>
            <a:spLocks noChangeShapeType="1"/>
          </p:cNvSpPr>
          <p:nvPr/>
        </p:nvSpPr>
        <p:spPr bwMode="auto">
          <a:xfrm>
            <a:off x="40354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7" name="Line 874"/>
          <p:cNvSpPr>
            <a:spLocks noChangeShapeType="1"/>
          </p:cNvSpPr>
          <p:nvPr/>
        </p:nvSpPr>
        <p:spPr bwMode="auto">
          <a:xfrm>
            <a:off x="4035425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8" name="Line 875"/>
          <p:cNvSpPr>
            <a:spLocks noChangeShapeType="1"/>
          </p:cNvSpPr>
          <p:nvPr/>
        </p:nvSpPr>
        <p:spPr bwMode="auto">
          <a:xfrm>
            <a:off x="40449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9" name="Line 876"/>
          <p:cNvSpPr>
            <a:spLocks noChangeShapeType="1"/>
          </p:cNvSpPr>
          <p:nvPr/>
        </p:nvSpPr>
        <p:spPr bwMode="auto">
          <a:xfrm>
            <a:off x="40449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0" name="Line 877"/>
          <p:cNvSpPr>
            <a:spLocks noChangeShapeType="1"/>
          </p:cNvSpPr>
          <p:nvPr/>
        </p:nvSpPr>
        <p:spPr bwMode="auto">
          <a:xfrm>
            <a:off x="4044950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1" name="Line 878"/>
          <p:cNvSpPr>
            <a:spLocks noChangeShapeType="1"/>
          </p:cNvSpPr>
          <p:nvPr/>
        </p:nvSpPr>
        <p:spPr bwMode="auto">
          <a:xfrm>
            <a:off x="405447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2" name="Line 879"/>
          <p:cNvSpPr>
            <a:spLocks noChangeShapeType="1"/>
          </p:cNvSpPr>
          <p:nvPr/>
        </p:nvSpPr>
        <p:spPr bwMode="auto">
          <a:xfrm>
            <a:off x="405447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3" name="Line 880"/>
          <p:cNvSpPr>
            <a:spLocks noChangeShapeType="1"/>
          </p:cNvSpPr>
          <p:nvPr/>
        </p:nvSpPr>
        <p:spPr bwMode="auto">
          <a:xfrm>
            <a:off x="4054475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4" name="Line 881"/>
          <p:cNvSpPr>
            <a:spLocks noChangeShapeType="1"/>
          </p:cNvSpPr>
          <p:nvPr/>
        </p:nvSpPr>
        <p:spPr bwMode="auto">
          <a:xfrm>
            <a:off x="406400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5" name="Line 882"/>
          <p:cNvSpPr>
            <a:spLocks noChangeShapeType="1"/>
          </p:cNvSpPr>
          <p:nvPr/>
        </p:nvSpPr>
        <p:spPr bwMode="auto">
          <a:xfrm>
            <a:off x="406400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6" name="Line 883"/>
          <p:cNvSpPr>
            <a:spLocks noChangeShapeType="1"/>
          </p:cNvSpPr>
          <p:nvPr/>
        </p:nvSpPr>
        <p:spPr bwMode="auto">
          <a:xfrm>
            <a:off x="406400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7" name="Line 884"/>
          <p:cNvSpPr>
            <a:spLocks noChangeShapeType="1"/>
          </p:cNvSpPr>
          <p:nvPr/>
        </p:nvSpPr>
        <p:spPr bwMode="auto">
          <a:xfrm>
            <a:off x="4064000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8" name="Line 885"/>
          <p:cNvSpPr>
            <a:spLocks noChangeShapeType="1"/>
          </p:cNvSpPr>
          <p:nvPr/>
        </p:nvSpPr>
        <p:spPr bwMode="auto">
          <a:xfrm>
            <a:off x="40735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9" name="Line 886"/>
          <p:cNvSpPr>
            <a:spLocks noChangeShapeType="1"/>
          </p:cNvSpPr>
          <p:nvPr/>
        </p:nvSpPr>
        <p:spPr bwMode="auto">
          <a:xfrm>
            <a:off x="40735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0" name="Line 887"/>
          <p:cNvSpPr>
            <a:spLocks noChangeShapeType="1"/>
          </p:cNvSpPr>
          <p:nvPr/>
        </p:nvSpPr>
        <p:spPr bwMode="auto">
          <a:xfrm>
            <a:off x="4073525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1" name="Line 888"/>
          <p:cNvSpPr>
            <a:spLocks noChangeShapeType="1"/>
          </p:cNvSpPr>
          <p:nvPr/>
        </p:nvSpPr>
        <p:spPr bwMode="auto">
          <a:xfrm>
            <a:off x="40830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2" name="Line 889"/>
          <p:cNvSpPr>
            <a:spLocks noChangeShapeType="1"/>
          </p:cNvSpPr>
          <p:nvPr/>
        </p:nvSpPr>
        <p:spPr bwMode="auto">
          <a:xfrm>
            <a:off x="40830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3" name="Line 890"/>
          <p:cNvSpPr>
            <a:spLocks noChangeShapeType="1"/>
          </p:cNvSpPr>
          <p:nvPr/>
        </p:nvSpPr>
        <p:spPr bwMode="auto">
          <a:xfrm>
            <a:off x="4083050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4" name="Line 891"/>
          <p:cNvSpPr>
            <a:spLocks noChangeShapeType="1"/>
          </p:cNvSpPr>
          <p:nvPr/>
        </p:nvSpPr>
        <p:spPr bwMode="auto">
          <a:xfrm>
            <a:off x="409257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5" name="Line 892"/>
          <p:cNvSpPr>
            <a:spLocks noChangeShapeType="1"/>
          </p:cNvSpPr>
          <p:nvPr/>
        </p:nvSpPr>
        <p:spPr bwMode="auto">
          <a:xfrm>
            <a:off x="409257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6" name="Line 893"/>
          <p:cNvSpPr>
            <a:spLocks noChangeShapeType="1"/>
          </p:cNvSpPr>
          <p:nvPr/>
        </p:nvSpPr>
        <p:spPr bwMode="auto">
          <a:xfrm flipV="1">
            <a:off x="4092575" y="24907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7" name="Line 894"/>
          <p:cNvSpPr>
            <a:spLocks noChangeShapeType="1"/>
          </p:cNvSpPr>
          <p:nvPr/>
        </p:nvSpPr>
        <p:spPr bwMode="auto">
          <a:xfrm flipV="1">
            <a:off x="4092575" y="2462213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8" name="Line 895"/>
          <p:cNvSpPr>
            <a:spLocks noChangeShapeType="1"/>
          </p:cNvSpPr>
          <p:nvPr/>
        </p:nvSpPr>
        <p:spPr bwMode="auto">
          <a:xfrm flipV="1">
            <a:off x="4102100" y="24526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9" name="Line 896"/>
          <p:cNvSpPr>
            <a:spLocks noChangeShapeType="1"/>
          </p:cNvSpPr>
          <p:nvPr/>
        </p:nvSpPr>
        <p:spPr bwMode="auto">
          <a:xfrm>
            <a:off x="4102100" y="24526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0" name="Line 897"/>
          <p:cNvSpPr>
            <a:spLocks noChangeShapeType="1"/>
          </p:cNvSpPr>
          <p:nvPr/>
        </p:nvSpPr>
        <p:spPr bwMode="auto">
          <a:xfrm flipV="1">
            <a:off x="4102100" y="2405063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1" name="Line 898"/>
          <p:cNvSpPr>
            <a:spLocks noChangeShapeType="1"/>
          </p:cNvSpPr>
          <p:nvPr/>
        </p:nvSpPr>
        <p:spPr bwMode="auto">
          <a:xfrm flipV="1">
            <a:off x="4111625" y="23764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2" name="Line 899"/>
          <p:cNvSpPr>
            <a:spLocks noChangeShapeType="1"/>
          </p:cNvSpPr>
          <p:nvPr/>
        </p:nvSpPr>
        <p:spPr bwMode="auto">
          <a:xfrm>
            <a:off x="4111625" y="23764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3" name="Line 900"/>
          <p:cNvSpPr>
            <a:spLocks noChangeShapeType="1"/>
          </p:cNvSpPr>
          <p:nvPr/>
        </p:nvSpPr>
        <p:spPr bwMode="auto">
          <a:xfrm flipV="1">
            <a:off x="4111625" y="232886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4" name="Line 901"/>
          <p:cNvSpPr>
            <a:spLocks noChangeShapeType="1"/>
          </p:cNvSpPr>
          <p:nvPr/>
        </p:nvSpPr>
        <p:spPr bwMode="auto">
          <a:xfrm flipV="1">
            <a:off x="4111625" y="2262188"/>
            <a:ext cx="952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5" name="Line 902"/>
          <p:cNvSpPr>
            <a:spLocks noChangeShapeType="1"/>
          </p:cNvSpPr>
          <p:nvPr/>
        </p:nvSpPr>
        <p:spPr bwMode="auto">
          <a:xfrm flipV="1">
            <a:off x="4121150" y="22336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6" name="Line 903"/>
          <p:cNvSpPr>
            <a:spLocks noChangeShapeType="1"/>
          </p:cNvSpPr>
          <p:nvPr/>
        </p:nvSpPr>
        <p:spPr bwMode="auto">
          <a:xfrm>
            <a:off x="4121150" y="22336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7" name="Line 904"/>
          <p:cNvSpPr>
            <a:spLocks noChangeShapeType="1"/>
          </p:cNvSpPr>
          <p:nvPr/>
        </p:nvSpPr>
        <p:spPr bwMode="auto">
          <a:xfrm flipV="1">
            <a:off x="4121150" y="2233613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8" name="Line 905"/>
          <p:cNvSpPr>
            <a:spLocks noChangeShapeType="1"/>
          </p:cNvSpPr>
          <p:nvPr/>
        </p:nvSpPr>
        <p:spPr bwMode="auto">
          <a:xfrm flipV="1">
            <a:off x="4130675" y="21764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9" name="Line 906"/>
          <p:cNvSpPr>
            <a:spLocks noChangeShapeType="1"/>
          </p:cNvSpPr>
          <p:nvPr/>
        </p:nvSpPr>
        <p:spPr bwMode="auto">
          <a:xfrm flipV="1">
            <a:off x="4130675" y="2101850"/>
            <a:ext cx="1588" cy="74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" name="Line 907"/>
          <p:cNvSpPr>
            <a:spLocks noChangeShapeType="1"/>
          </p:cNvSpPr>
          <p:nvPr/>
        </p:nvSpPr>
        <p:spPr bwMode="auto">
          <a:xfrm>
            <a:off x="4130675" y="2101850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1" name="Line 908"/>
          <p:cNvSpPr>
            <a:spLocks noChangeShapeType="1"/>
          </p:cNvSpPr>
          <p:nvPr/>
        </p:nvSpPr>
        <p:spPr bwMode="auto">
          <a:xfrm flipV="1">
            <a:off x="4140200" y="205422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2" name="Line 909"/>
          <p:cNvSpPr>
            <a:spLocks noChangeShapeType="1"/>
          </p:cNvSpPr>
          <p:nvPr/>
        </p:nvSpPr>
        <p:spPr bwMode="auto">
          <a:xfrm>
            <a:off x="4140200" y="2054225"/>
            <a:ext cx="1588" cy="112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3" name="Line 910"/>
          <p:cNvSpPr>
            <a:spLocks noChangeShapeType="1"/>
          </p:cNvSpPr>
          <p:nvPr/>
        </p:nvSpPr>
        <p:spPr bwMode="auto">
          <a:xfrm flipV="1">
            <a:off x="4140200" y="2044700"/>
            <a:ext cx="1588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4" name="Line 911"/>
          <p:cNvSpPr>
            <a:spLocks noChangeShapeType="1"/>
          </p:cNvSpPr>
          <p:nvPr/>
        </p:nvSpPr>
        <p:spPr bwMode="auto">
          <a:xfrm flipV="1">
            <a:off x="4140200" y="2016125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5" name="Line 912"/>
          <p:cNvSpPr>
            <a:spLocks noChangeShapeType="1"/>
          </p:cNvSpPr>
          <p:nvPr/>
        </p:nvSpPr>
        <p:spPr bwMode="auto">
          <a:xfrm flipV="1">
            <a:off x="4149725" y="1901825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6" name="Line 913"/>
          <p:cNvSpPr>
            <a:spLocks noChangeShapeType="1"/>
          </p:cNvSpPr>
          <p:nvPr/>
        </p:nvSpPr>
        <p:spPr bwMode="auto">
          <a:xfrm flipV="1">
            <a:off x="4149725" y="189230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7" name="Line 914"/>
          <p:cNvSpPr>
            <a:spLocks noChangeShapeType="1"/>
          </p:cNvSpPr>
          <p:nvPr/>
        </p:nvSpPr>
        <p:spPr bwMode="auto">
          <a:xfrm>
            <a:off x="4149725" y="1892300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8" name="Line 915"/>
          <p:cNvSpPr>
            <a:spLocks noChangeShapeType="1"/>
          </p:cNvSpPr>
          <p:nvPr/>
        </p:nvSpPr>
        <p:spPr bwMode="auto">
          <a:xfrm>
            <a:off x="4159250" y="19208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9" name="Line 916"/>
          <p:cNvSpPr>
            <a:spLocks noChangeShapeType="1"/>
          </p:cNvSpPr>
          <p:nvPr/>
        </p:nvSpPr>
        <p:spPr bwMode="auto">
          <a:xfrm>
            <a:off x="4159250" y="196850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0" name="Line 917"/>
          <p:cNvSpPr>
            <a:spLocks noChangeShapeType="1"/>
          </p:cNvSpPr>
          <p:nvPr/>
        </p:nvSpPr>
        <p:spPr bwMode="auto">
          <a:xfrm flipV="1">
            <a:off x="4159250" y="1787525"/>
            <a:ext cx="952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1" name="Line 918"/>
          <p:cNvSpPr>
            <a:spLocks noChangeShapeType="1"/>
          </p:cNvSpPr>
          <p:nvPr/>
        </p:nvSpPr>
        <p:spPr bwMode="auto">
          <a:xfrm flipV="1">
            <a:off x="4168775" y="1274763"/>
            <a:ext cx="1588" cy="512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2" name="Line 919"/>
          <p:cNvSpPr>
            <a:spLocks noChangeShapeType="1"/>
          </p:cNvSpPr>
          <p:nvPr/>
        </p:nvSpPr>
        <p:spPr bwMode="auto">
          <a:xfrm flipV="1">
            <a:off x="4168775" y="12366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3" name="Line 920"/>
          <p:cNvSpPr>
            <a:spLocks noChangeShapeType="1"/>
          </p:cNvSpPr>
          <p:nvPr/>
        </p:nvSpPr>
        <p:spPr bwMode="auto">
          <a:xfrm>
            <a:off x="4168775" y="1236663"/>
            <a:ext cx="1588" cy="352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4" name="Line 921"/>
          <p:cNvSpPr>
            <a:spLocks noChangeShapeType="1"/>
          </p:cNvSpPr>
          <p:nvPr/>
        </p:nvSpPr>
        <p:spPr bwMode="auto">
          <a:xfrm flipV="1">
            <a:off x="4168775" y="1331913"/>
            <a:ext cx="9525" cy="257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5" name="Line 922"/>
          <p:cNvSpPr>
            <a:spLocks noChangeShapeType="1"/>
          </p:cNvSpPr>
          <p:nvPr/>
        </p:nvSpPr>
        <p:spPr bwMode="auto">
          <a:xfrm>
            <a:off x="4178300" y="1331913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6" name="Line 923"/>
          <p:cNvSpPr>
            <a:spLocks noChangeShapeType="1"/>
          </p:cNvSpPr>
          <p:nvPr/>
        </p:nvSpPr>
        <p:spPr bwMode="auto">
          <a:xfrm>
            <a:off x="4178300" y="1436688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7" name="Line 924"/>
          <p:cNvSpPr>
            <a:spLocks noChangeShapeType="1"/>
          </p:cNvSpPr>
          <p:nvPr/>
        </p:nvSpPr>
        <p:spPr bwMode="auto">
          <a:xfrm>
            <a:off x="4178300" y="1655763"/>
            <a:ext cx="9525" cy="427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8" name="Line 925"/>
          <p:cNvSpPr>
            <a:spLocks noChangeShapeType="1"/>
          </p:cNvSpPr>
          <p:nvPr/>
        </p:nvSpPr>
        <p:spPr bwMode="auto">
          <a:xfrm>
            <a:off x="4187825" y="2082800"/>
            <a:ext cx="1588" cy="93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9" name="Line 926"/>
          <p:cNvSpPr>
            <a:spLocks noChangeShapeType="1"/>
          </p:cNvSpPr>
          <p:nvPr/>
        </p:nvSpPr>
        <p:spPr bwMode="auto">
          <a:xfrm>
            <a:off x="4187825" y="21764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0" name="Line 927"/>
          <p:cNvSpPr>
            <a:spLocks noChangeShapeType="1"/>
          </p:cNvSpPr>
          <p:nvPr/>
        </p:nvSpPr>
        <p:spPr bwMode="auto">
          <a:xfrm>
            <a:off x="4187825" y="2214563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" name="Line 928"/>
          <p:cNvSpPr>
            <a:spLocks noChangeShapeType="1"/>
          </p:cNvSpPr>
          <p:nvPr/>
        </p:nvSpPr>
        <p:spPr bwMode="auto">
          <a:xfrm flipV="1">
            <a:off x="4197350" y="2044700"/>
            <a:ext cx="1588" cy="227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" name="Line 929"/>
          <p:cNvSpPr>
            <a:spLocks noChangeShapeType="1"/>
          </p:cNvSpPr>
          <p:nvPr/>
        </p:nvSpPr>
        <p:spPr bwMode="auto">
          <a:xfrm flipV="1">
            <a:off x="4197350" y="1873250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" name="Line 930"/>
          <p:cNvSpPr>
            <a:spLocks noChangeShapeType="1"/>
          </p:cNvSpPr>
          <p:nvPr/>
        </p:nvSpPr>
        <p:spPr bwMode="auto">
          <a:xfrm>
            <a:off x="4197350" y="1873250"/>
            <a:ext cx="1588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" name="Line 931"/>
          <p:cNvSpPr>
            <a:spLocks noChangeShapeType="1"/>
          </p:cNvSpPr>
          <p:nvPr/>
        </p:nvSpPr>
        <p:spPr bwMode="auto">
          <a:xfrm>
            <a:off x="4197350" y="2073275"/>
            <a:ext cx="9525" cy="255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" name="Line 932"/>
          <p:cNvSpPr>
            <a:spLocks noChangeShapeType="1"/>
          </p:cNvSpPr>
          <p:nvPr/>
        </p:nvSpPr>
        <p:spPr bwMode="auto">
          <a:xfrm>
            <a:off x="4206875" y="2328863"/>
            <a:ext cx="1588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" name="Line 933"/>
          <p:cNvSpPr>
            <a:spLocks noChangeShapeType="1"/>
          </p:cNvSpPr>
          <p:nvPr/>
        </p:nvSpPr>
        <p:spPr bwMode="auto">
          <a:xfrm>
            <a:off x="4206875" y="24145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7" name="Line 934"/>
          <p:cNvSpPr>
            <a:spLocks noChangeShapeType="1"/>
          </p:cNvSpPr>
          <p:nvPr/>
        </p:nvSpPr>
        <p:spPr bwMode="auto">
          <a:xfrm flipV="1">
            <a:off x="4206875" y="243363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8" name="Line 935"/>
          <p:cNvSpPr>
            <a:spLocks noChangeShapeType="1"/>
          </p:cNvSpPr>
          <p:nvPr/>
        </p:nvSpPr>
        <p:spPr bwMode="auto">
          <a:xfrm flipV="1">
            <a:off x="4216400" y="2357438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9" name="Line 936"/>
          <p:cNvSpPr>
            <a:spLocks noChangeShapeType="1"/>
          </p:cNvSpPr>
          <p:nvPr/>
        </p:nvSpPr>
        <p:spPr bwMode="auto">
          <a:xfrm flipV="1">
            <a:off x="4216400" y="23288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0" name="Line 937"/>
          <p:cNvSpPr>
            <a:spLocks noChangeShapeType="1"/>
          </p:cNvSpPr>
          <p:nvPr/>
        </p:nvSpPr>
        <p:spPr bwMode="auto">
          <a:xfrm flipV="1">
            <a:off x="4216400" y="1930400"/>
            <a:ext cx="1588" cy="398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" name="Line 938"/>
          <p:cNvSpPr>
            <a:spLocks noChangeShapeType="1"/>
          </p:cNvSpPr>
          <p:nvPr/>
        </p:nvSpPr>
        <p:spPr bwMode="auto">
          <a:xfrm>
            <a:off x="4216400" y="1930400"/>
            <a:ext cx="9525" cy="369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" name="Line 939"/>
          <p:cNvSpPr>
            <a:spLocks noChangeShapeType="1"/>
          </p:cNvSpPr>
          <p:nvPr/>
        </p:nvSpPr>
        <p:spPr bwMode="auto">
          <a:xfrm>
            <a:off x="4225925" y="2300288"/>
            <a:ext cx="1588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" name="Line 940"/>
          <p:cNvSpPr>
            <a:spLocks noChangeShapeType="1"/>
          </p:cNvSpPr>
          <p:nvPr/>
        </p:nvSpPr>
        <p:spPr bwMode="auto">
          <a:xfrm flipV="1">
            <a:off x="4225925" y="23764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4" name="Line 941"/>
          <p:cNvSpPr>
            <a:spLocks noChangeShapeType="1"/>
          </p:cNvSpPr>
          <p:nvPr/>
        </p:nvSpPr>
        <p:spPr bwMode="auto">
          <a:xfrm flipV="1">
            <a:off x="4225925" y="236696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5" name="Line 942"/>
          <p:cNvSpPr>
            <a:spLocks noChangeShapeType="1"/>
          </p:cNvSpPr>
          <p:nvPr/>
        </p:nvSpPr>
        <p:spPr bwMode="auto">
          <a:xfrm>
            <a:off x="4235450" y="23669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6" name="Line 943"/>
          <p:cNvSpPr>
            <a:spLocks noChangeShapeType="1"/>
          </p:cNvSpPr>
          <p:nvPr/>
        </p:nvSpPr>
        <p:spPr bwMode="auto">
          <a:xfrm>
            <a:off x="4235450" y="23860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7" name="Line 944"/>
          <p:cNvSpPr>
            <a:spLocks noChangeShapeType="1"/>
          </p:cNvSpPr>
          <p:nvPr/>
        </p:nvSpPr>
        <p:spPr bwMode="auto">
          <a:xfrm flipV="1">
            <a:off x="4235450" y="2366963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8" name="Line 945"/>
          <p:cNvSpPr>
            <a:spLocks noChangeShapeType="1"/>
          </p:cNvSpPr>
          <p:nvPr/>
        </p:nvSpPr>
        <p:spPr bwMode="auto">
          <a:xfrm>
            <a:off x="4244975" y="23669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9" name="Line 946"/>
          <p:cNvSpPr>
            <a:spLocks noChangeShapeType="1"/>
          </p:cNvSpPr>
          <p:nvPr/>
        </p:nvSpPr>
        <p:spPr bwMode="auto">
          <a:xfrm>
            <a:off x="4244975" y="23955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0" name="Line 947"/>
          <p:cNvSpPr>
            <a:spLocks noChangeShapeType="1"/>
          </p:cNvSpPr>
          <p:nvPr/>
        </p:nvSpPr>
        <p:spPr bwMode="auto">
          <a:xfrm>
            <a:off x="4244975" y="2452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1" name="Line 948"/>
          <p:cNvSpPr>
            <a:spLocks noChangeShapeType="1"/>
          </p:cNvSpPr>
          <p:nvPr/>
        </p:nvSpPr>
        <p:spPr bwMode="auto">
          <a:xfrm>
            <a:off x="4244975" y="247173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2" name="Line 949"/>
          <p:cNvSpPr>
            <a:spLocks noChangeShapeType="1"/>
          </p:cNvSpPr>
          <p:nvPr/>
        </p:nvSpPr>
        <p:spPr bwMode="auto">
          <a:xfrm>
            <a:off x="4254500" y="24717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3" name="Line 950"/>
          <p:cNvSpPr>
            <a:spLocks noChangeShapeType="1"/>
          </p:cNvSpPr>
          <p:nvPr/>
        </p:nvSpPr>
        <p:spPr bwMode="auto">
          <a:xfrm>
            <a:off x="4254500" y="24717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4" name="Line 951"/>
          <p:cNvSpPr>
            <a:spLocks noChangeShapeType="1"/>
          </p:cNvSpPr>
          <p:nvPr/>
        </p:nvSpPr>
        <p:spPr bwMode="auto">
          <a:xfrm>
            <a:off x="4254500" y="2481263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5" name="Line 952"/>
          <p:cNvSpPr>
            <a:spLocks noChangeShapeType="1"/>
          </p:cNvSpPr>
          <p:nvPr/>
        </p:nvSpPr>
        <p:spPr bwMode="auto">
          <a:xfrm>
            <a:off x="42640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6" name="Line 953"/>
          <p:cNvSpPr>
            <a:spLocks noChangeShapeType="1"/>
          </p:cNvSpPr>
          <p:nvPr/>
        </p:nvSpPr>
        <p:spPr bwMode="auto">
          <a:xfrm>
            <a:off x="42640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7" name="Line 954"/>
          <p:cNvSpPr>
            <a:spLocks noChangeShapeType="1"/>
          </p:cNvSpPr>
          <p:nvPr/>
        </p:nvSpPr>
        <p:spPr bwMode="auto">
          <a:xfrm>
            <a:off x="4264025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8" name="Line 955"/>
          <p:cNvSpPr>
            <a:spLocks noChangeShapeType="1"/>
          </p:cNvSpPr>
          <p:nvPr/>
        </p:nvSpPr>
        <p:spPr bwMode="auto">
          <a:xfrm>
            <a:off x="42735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9" name="Line 956"/>
          <p:cNvSpPr>
            <a:spLocks noChangeShapeType="1"/>
          </p:cNvSpPr>
          <p:nvPr/>
        </p:nvSpPr>
        <p:spPr bwMode="auto">
          <a:xfrm>
            <a:off x="42735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0" name="Line 957"/>
          <p:cNvSpPr>
            <a:spLocks noChangeShapeType="1"/>
          </p:cNvSpPr>
          <p:nvPr/>
        </p:nvSpPr>
        <p:spPr bwMode="auto">
          <a:xfrm>
            <a:off x="42735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1" name="Line 958"/>
          <p:cNvSpPr>
            <a:spLocks noChangeShapeType="1"/>
          </p:cNvSpPr>
          <p:nvPr/>
        </p:nvSpPr>
        <p:spPr bwMode="auto">
          <a:xfrm>
            <a:off x="4273550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2" name="Line 959"/>
          <p:cNvSpPr>
            <a:spLocks noChangeShapeType="1"/>
          </p:cNvSpPr>
          <p:nvPr/>
        </p:nvSpPr>
        <p:spPr bwMode="auto">
          <a:xfrm>
            <a:off x="428307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3" name="Line 960"/>
          <p:cNvSpPr>
            <a:spLocks noChangeShapeType="1"/>
          </p:cNvSpPr>
          <p:nvPr/>
        </p:nvSpPr>
        <p:spPr bwMode="auto">
          <a:xfrm>
            <a:off x="428307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4" name="Line 961"/>
          <p:cNvSpPr>
            <a:spLocks noChangeShapeType="1"/>
          </p:cNvSpPr>
          <p:nvPr/>
        </p:nvSpPr>
        <p:spPr bwMode="auto">
          <a:xfrm>
            <a:off x="4283075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5" name="Line 962"/>
          <p:cNvSpPr>
            <a:spLocks noChangeShapeType="1"/>
          </p:cNvSpPr>
          <p:nvPr/>
        </p:nvSpPr>
        <p:spPr bwMode="auto">
          <a:xfrm>
            <a:off x="429260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6" name="Line 963"/>
          <p:cNvSpPr>
            <a:spLocks noChangeShapeType="1"/>
          </p:cNvSpPr>
          <p:nvPr/>
        </p:nvSpPr>
        <p:spPr bwMode="auto">
          <a:xfrm>
            <a:off x="429260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7" name="Line 964"/>
          <p:cNvSpPr>
            <a:spLocks noChangeShapeType="1"/>
          </p:cNvSpPr>
          <p:nvPr/>
        </p:nvSpPr>
        <p:spPr bwMode="auto">
          <a:xfrm>
            <a:off x="4292600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8" name="Line 965"/>
          <p:cNvSpPr>
            <a:spLocks noChangeShapeType="1"/>
          </p:cNvSpPr>
          <p:nvPr/>
        </p:nvSpPr>
        <p:spPr bwMode="auto">
          <a:xfrm>
            <a:off x="43021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9" name="Line 966"/>
          <p:cNvSpPr>
            <a:spLocks noChangeShapeType="1"/>
          </p:cNvSpPr>
          <p:nvPr/>
        </p:nvSpPr>
        <p:spPr bwMode="auto">
          <a:xfrm>
            <a:off x="43021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90" name="Line 967"/>
          <p:cNvSpPr>
            <a:spLocks noChangeShapeType="1"/>
          </p:cNvSpPr>
          <p:nvPr/>
        </p:nvSpPr>
        <p:spPr bwMode="auto">
          <a:xfrm>
            <a:off x="4302125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91" name="Line 968"/>
          <p:cNvSpPr>
            <a:spLocks noChangeShapeType="1"/>
          </p:cNvSpPr>
          <p:nvPr/>
        </p:nvSpPr>
        <p:spPr bwMode="auto">
          <a:xfrm>
            <a:off x="4302125" y="25003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92" name="Line 969"/>
          <p:cNvSpPr>
            <a:spLocks noChangeShapeType="1"/>
          </p:cNvSpPr>
          <p:nvPr/>
        </p:nvSpPr>
        <p:spPr bwMode="auto">
          <a:xfrm>
            <a:off x="4311650" y="25003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93" name="Rectangle 970"/>
          <p:cNvSpPr>
            <a:spLocks noChangeArrowheads="1"/>
          </p:cNvSpPr>
          <p:nvPr/>
        </p:nvSpPr>
        <p:spPr bwMode="auto">
          <a:xfrm>
            <a:off x="1706563" y="24241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0</a:t>
            </a:r>
            <a:endParaRPr lang="en-US" sz="1000"/>
          </a:p>
        </p:txBody>
      </p:sp>
      <p:sp>
        <p:nvSpPr>
          <p:cNvPr id="6494" name="Rectangle 971"/>
          <p:cNvSpPr>
            <a:spLocks noChangeArrowheads="1"/>
          </p:cNvSpPr>
          <p:nvPr/>
        </p:nvSpPr>
        <p:spPr bwMode="auto">
          <a:xfrm>
            <a:off x="1573213" y="217646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200</a:t>
            </a:r>
            <a:endParaRPr lang="en-US" sz="1000"/>
          </a:p>
        </p:txBody>
      </p:sp>
      <p:sp>
        <p:nvSpPr>
          <p:cNvPr id="6495" name="Rectangle 972"/>
          <p:cNvSpPr>
            <a:spLocks noChangeArrowheads="1"/>
          </p:cNvSpPr>
          <p:nvPr/>
        </p:nvSpPr>
        <p:spPr bwMode="auto">
          <a:xfrm>
            <a:off x="1573213" y="192087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400</a:t>
            </a:r>
            <a:endParaRPr lang="en-US" sz="1000"/>
          </a:p>
        </p:txBody>
      </p:sp>
      <p:sp>
        <p:nvSpPr>
          <p:cNvPr id="6496" name="Rectangle 973"/>
          <p:cNvSpPr>
            <a:spLocks noChangeArrowheads="1"/>
          </p:cNvSpPr>
          <p:nvPr/>
        </p:nvSpPr>
        <p:spPr bwMode="auto">
          <a:xfrm>
            <a:off x="1573213" y="167322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600</a:t>
            </a:r>
            <a:endParaRPr lang="en-US" sz="1000"/>
          </a:p>
        </p:txBody>
      </p:sp>
      <p:sp>
        <p:nvSpPr>
          <p:cNvPr id="6497" name="Rectangle 974"/>
          <p:cNvSpPr>
            <a:spLocks noChangeArrowheads="1"/>
          </p:cNvSpPr>
          <p:nvPr/>
        </p:nvSpPr>
        <p:spPr bwMode="auto">
          <a:xfrm>
            <a:off x="1573213" y="1417638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800</a:t>
            </a:r>
            <a:endParaRPr lang="en-US" sz="1000"/>
          </a:p>
        </p:txBody>
      </p:sp>
      <p:sp>
        <p:nvSpPr>
          <p:cNvPr id="6498" name="Rectangle 975"/>
          <p:cNvSpPr>
            <a:spLocks noChangeArrowheads="1"/>
          </p:cNvSpPr>
          <p:nvPr/>
        </p:nvSpPr>
        <p:spPr bwMode="auto">
          <a:xfrm>
            <a:off x="1508125" y="116998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1000</a:t>
            </a:r>
            <a:endParaRPr lang="en-US" sz="1000"/>
          </a:p>
        </p:txBody>
      </p:sp>
      <p:sp>
        <p:nvSpPr>
          <p:cNvPr id="6499" name="Rectangle 976"/>
          <p:cNvSpPr>
            <a:spLocks noChangeArrowheads="1"/>
          </p:cNvSpPr>
          <p:nvPr/>
        </p:nvSpPr>
        <p:spPr bwMode="auto">
          <a:xfrm>
            <a:off x="1508125" y="914400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1200</a:t>
            </a:r>
            <a:endParaRPr lang="en-US" sz="1000"/>
          </a:p>
        </p:txBody>
      </p:sp>
      <p:sp>
        <p:nvSpPr>
          <p:cNvPr id="6500" name="Rectangle 977"/>
          <p:cNvSpPr>
            <a:spLocks noChangeArrowheads="1"/>
          </p:cNvSpPr>
          <p:nvPr/>
        </p:nvSpPr>
        <p:spPr bwMode="auto">
          <a:xfrm rot="-5400000">
            <a:off x="1620838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23-Jul-97</a:t>
            </a:r>
            <a:endParaRPr lang="en-US" sz="1000"/>
          </a:p>
        </p:txBody>
      </p:sp>
      <p:sp>
        <p:nvSpPr>
          <p:cNvPr id="6501" name="Rectangle 978"/>
          <p:cNvSpPr>
            <a:spLocks noChangeArrowheads="1"/>
          </p:cNvSpPr>
          <p:nvPr/>
        </p:nvSpPr>
        <p:spPr bwMode="auto">
          <a:xfrm rot="-5400000">
            <a:off x="1897063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24-Jul-97</a:t>
            </a:r>
            <a:endParaRPr lang="en-US" sz="1000"/>
          </a:p>
        </p:txBody>
      </p:sp>
      <p:sp>
        <p:nvSpPr>
          <p:cNvPr id="6502" name="Rectangle 979"/>
          <p:cNvSpPr>
            <a:spLocks noChangeArrowheads="1"/>
          </p:cNvSpPr>
          <p:nvPr/>
        </p:nvSpPr>
        <p:spPr bwMode="auto">
          <a:xfrm rot="-5400000">
            <a:off x="2162176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25-Jul-97</a:t>
            </a:r>
            <a:endParaRPr lang="en-US" sz="1000"/>
          </a:p>
        </p:txBody>
      </p:sp>
      <p:sp>
        <p:nvSpPr>
          <p:cNvPr id="6503" name="Rectangle 980"/>
          <p:cNvSpPr>
            <a:spLocks noChangeArrowheads="1"/>
          </p:cNvSpPr>
          <p:nvPr/>
        </p:nvSpPr>
        <p:spPr bwMode="auto">
          <a:xfrm rot="-5400000">
            <a:off x="2438401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26-Jul-97</a:t>
            </a:r>
            <a:endParaRPr lang="en-US" sz="1000"/>
          </a:p>
        </p:txBody>
      </p:sp>
      <p:sp>
        <p:nvSpPr>
          <p:cNvPr id="6504" name="Rectangle 981"/>
          <p:cNvSpPr>
            <a:spLocks noChangeArrowheads="1"/>
          </p:cNvSpPr>
          <p:nvPr/>
        </p:nvSpPr>
        <p:spPr bwMode="auto">
          <a:xfrm rot="-5400000">
            <a:off x="2705101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27-Jul-97</a:t>
            </a:r>
            <a:endParaRPr lang="en-US" sz="1000"/>
          </a:p>
        </p:txBody>
      </p:sp>
      <p:sp>
        <p:nvSpPr>
          <p:cNvPr id="6505" name="Rectangle 982"/>
          <p:cNvSpPr>
            <a:spLocks noChangeArrowheads="1"/>
          </p:cNvSpPr>
          <p:nvPr/>
        </p:nvSpPr>
        <p:spPr bwMode="auto">
          <a:xfrm rot="-5400000">
            <a:off x="2979738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28-Jul-97</a:t>
            </a:r>
            <a:endParaRPr lang="en-US" sz="1000"/>
          </a:p>
        </p:txBody>
      </p:sp>
      <p:sp>
        <p:nvSpPr>
          <p:cNvPr id="6506" name="Rectangle 983"/>
          <p:cNvSpPr>
            <a:spLocks noChangeArrowheads="1"/>
          </p:cNvSpPr>
          <p:nvPr/>
        </p:nvSpPr>
        <p:spPr bwMode="auto">
          <a:xfrm rot="-5400000">
            <a:off x="3246438" y="2779712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29-Jul-97</a:t>
            </a:r>
            <a:endParaRPr lang="en-US" sz="1000"/>
          </a:p>
        </p:txBody>
      </p:sp>
      <p:sp>
        <p:nvSpPr>
          <p:cNvPr id="6507" name="Rectangle 984"/>
          <p:cNvSpPr>
            <a:spLocks noChangeArrowheads="1"/>
          </p:cNvSpPr>
          <p:nvPr/>
        </p:nvSpPr>
        <p:spPr bwMode="auto">
          <a:xfrm rot="-5400000">
            <a:off x="3522663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30-Jul-97</a:t>
            </a:r>
            <a:endParaRPr lang="en-US" sz="1000"/>
          </a:p>
        </p:txBody>
      </p:sp>
      <p:sp>
        <p:nvSpPr>
          <p:cNvPr id="6508" name="Rectangle 985"/>
          <p:cNvSpPr>
            <a:spLocks noChangeArrowheads="1"/>
          </p:cNvSpPr>
          <p:nvPr/>
        </p:nvSpPr>
        <p:spPr bwMode="auto">
          <a:xfrm rot="-5400000">
            <a:off x="3787776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31-Jul-97</a:t>
            </a:r>
            <a:endParaRPr lang="en-US" sz="1000"/>
          </a:p>
        </p:txBody>
      </p:sp>
      <p:sp>
        <p:nvSpPr>
          <p:cNvPr id="6509" name="Rectangle 986"/>
          <p:cNvSpPr>
            <a:spLocks noChangeArrowheads="1"/>
          </p:cNvSpPr>
          <p:nvPr/>
        </p:nvSpPr>
        <p:spPr bwMode="auto">
          <a:xfrm rot="-5400000">
            <a:off x="4067176" y="2762250"/>
            <a:ext cx="469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1-Aug-97</a:t>
            </a:r>
            <a:endParaRPr lang="en-US" sz="1000"/>
          </a:p>
        </p:txBody>
      </p:sp>
      <p:sp>
        <p:nvSpPr>
          <p:cNvPr id="6510" name="Rectangle 987"/>
          <p:cNvSpPr>
            <a:spLocks noChangeArrowheads="1"/>
          </p:cNvSpPr>
          <p:nvPr/>
        </p:nvSpPr>
        <p:spPr bwMode="auto">
          <a:xfrm rot="-5400000">
            <a:off x="708819" y="1642269"/>
            <a:ext cx="1325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Solar Radiation (W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 m</a:t>
            </a:r>
            <a:r>
              <a:rPr lang="en-US" sz="1000" baseline="30000">
                <a:solidFill>
                  <a:srgbClr val="000000"/>
                </a:solidFill>
                <a:sym typeface="Symbol" pitchFamily="18" charset="2"/>
              </a:rPr>
              <a:t>-2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)</a:t>
            </a:r>
            <a:endParaRPr lang="en-US" sz="1000"/>
          </a:p>
        </p:txBody>
      </p:sp>
      <p:sp>
        <p:nvSpPr>
          <p:cNvPr id="6511" name="Rectangle 988"/>
          <p:cNvSpPr>
            <a:spLocks noChangeArrowheads="1"/>
          </p:cNvSpPr>
          <p:nvPr/>
        </p:nvSpPr>
        <p:spPr bwMode="auto">
          <a:xfrm>
            <a:off x="5351463" y="1000125"/>
            <a:ext cx="25765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" name="Line 989"/>
          <p:cNvSpPr>
            <a:spLocks noChangeShapeType="1"/>
          </p:cNvSpPr>
          <p:nvPr/>
        </p:nvSpPr>
        <p:spPr bwMode="auto">
          <a:xfrm>
            <a:off x="5351463" y="2347913"/>
            <a:ext cx="2576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" name="Line 990"/>
          <p:cNvSpPr>
            <a:spLocks noChangeShapeType="1"/>
          </p:cNvSpPr>
          <p:nvPr/>
        </p:nvSpPr>
        <p:spPr bwMode="auto">
          <a:xfrm>
            <a:off x="5351463" y="2195513"/>
            <a:ext cx="2576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" name="Line 991"/>
          <p:cNvSpPr>
            <a:spLocks noChangeShapeType="1"/>
          </p:cNvSpPr>
          <p:nvPr/>
        </p:nvSpPr>
        <p:spPr bwMode="auto">
          <a:xfrm>
            <a:off x="5351463" y="2054225"/>
            <a:ext cx="2576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" name="Line 992"/>
          <p:cNvSpPr>
            <a:spLocks noChangeShapeType="1"/>
          </p:cNvSpPr>
          <p:nvPr/>
        </p:nvSpPr>
        <p:spPr bwMode="auto">
          <a:xfrm>
            <a:off x="5351463" y="1901825"/>
            <a:ext cx="2576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" name="Line 993"/>
          <p:cNvSpPr>
            <a:spLocks noChangeShapeType="1"/>
          </p:cNvSpPr>
          <p:nvPr/>
        </p:nvSpPr>
        <p:spPr bwMode="auto">
          <a:xfrm>
            <a:off x="5351463" y="1749425"/>
            <a:ext cx="2576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" name="Line 994"/>
          <p:cNvSpPr>
            <a:spLocks noChangeShapeType="1"/>
          </p:cNvSpPr>
          <p:nvPr/>
        </p:nvSpPr>
        <p:spPr bwMode="auto">
          <a:xfrm>
            <a:off x="5351463" y="1598613"/>
            <a:ext cx="2576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" name="Line 995"/>
          <p:cNvSpPr>
            <a:spLocks noChangeShapeType="1"/>
          </p:cNvSpPr>
          <p:nvPr/>
        </p:nvSpPr>
        <p:spPr bwMode="auto">
          <a:xfrm>
            <a:off x="5351463" y="1446213"/>
            <a:ext cx="2576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" name="Line 996"/>
          <p:cNvSpPr>
            <a:spLocks noChangeShapeType="1"/>
          </p:cNvSpPr>
          <p:nvPr/>
        </p:nvSpPr>
        <p:spPr bwMode="auto">
          <a:xfrm>
            <a:off x="5351463" y="1303338"/>
            <a:ext cx="2576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0" name="Line 997"/>
          <p:cNvSpPr>
            <a:spLocks noChangeShapeType="1"/>
          </p:cNvSpPr>
          <p:nvPr/>
        </p:nvSpPr>
        <p:spPr bwMode="auto">
          <a:xfrm>
            <a:off x="5351463" y="1152525"/>
            <a:ext cx="2576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1" name="Line 998"/>
          <p:cNvSpPr>
            <a:spLocks noChangeShapeType="1"/>
          </p:cNvSpPr>
          <p:nvPr/>
        </p:nvSpPr>
        <p:spPr bwMode="auto">
          <a:xfrm>
            <a:off x="5351463" y="1000125"/>
            <a:ext cx="2576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2" name="Line 999"/>
          <p:cNvSpPr>
            <a:spLocks noChangeShapeType="1"/>
          </p:cNvSpPr>
          <p:nvPr/>
        </p:nvSpPr>
        <p:spPr bwMode="auto">
          <a:xfrm>
            <a:off x="5637213" y="1000125"/>
            <a:ext cx="1587" cy="1500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3" name="Line 1000"/>
          <p:cNvSpPr>
            <a:spLocks noChangeShapeType="1"/>
          </p:cNvSpPr>
          <p:nvPr/>
        </p:nvSpPr>
        <p:spPr bwMode="auto">
          <a:xfrm>
            <a:off x="5921375" y="1000125"/>
            <a:ext cx="1588" cy="1500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4" name="Line 1001"/>
          <p:cNvSpPr>
            <a:spLocks noChangeShapeType="1"/>
          </p:cNvSpPr>
          <p:nvPr/>
        </p:nvSpPr>
        <p:spPr bwMode="auto">
          <a:xfrm>
            <a:off x="6207125" y="1000125"/>
            <a:ext cx="1588" cy="1500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5" name="Line 1002"/>
          <p:cNvSpPr>
            <a:spLocks noChangeShapeType="1"/>
          </p:cNvSpPr>
          <p:nvPr/>
        </p:nvSpPr>
        <p:spPr bwMode="auto">
          <a:xfrm>
            <a:off x="6492875" y="1000125"/>
            <a:ext cx="1588" cy="1500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6" name="Line 1003"/>
          <p:cNvSpPr>
            <a:spLocks noChangeShapeType="1"/>
          </p:cNvSpPr>
          <p:nvPr/>
        </p:nvSpPr>
        <p:spPr bwMode="auto">
          <a:xfrm>
            <a:off x="6786563" y="1000125"/>
            <a:ext cx="1587" cy="1500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7" name="Line 1004"/>
          <p:cNvSpPr>
            <a:spLocks noChangeShapeType="1"/>
          </p:cNvSpPr>
          <p:nvPr/>
        </p:nvSpPr>
        <p:spPr bwMode="auto">
          <a:xfrm>
            <a:off x="7072313" y="1000125"/>
            <a:ext cx="1587" cy="1500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8" name="Line 1005"/>
          <p:cNvSpPr>
            <a:spLocks noChangeShapeType="1"/>
          </p:cNvSpPr>
          <p:nvPr/>
        </p:nvSpPr>
        <p:spPr bwMode="auto">
          <a:xfrm>
            <a:off x="7358063" y="1000125"/>
            <a:ext cx="1587" cy="1500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9" name="Line 1006"/>
          <p:cNvSpPr>
            <a:spLocks noChangeShapeType="1"/>
          </p:cNvSpPr>
          <p:nvPr/>
        </p:nvSpPr>
        <p:spPr bwMode="auto">
          <a:xfrm>
            <a:off x="7642225" y="1000125"/>
            <a:ext cx="1588" cy="1500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0" name="Line 1007"/>
          <p:cNvSpPr>
            <a:spLocks noChangeShapeType="1"/>
          </p:cNvSpPr>
          <p:nvPr/>
        </p:nvSpPr>
        <p:spPr bwMode="auto">
          <a:xfrm>
            <a:off x="7927975" y="1000125"/>
            <a:ext cx="1588" cy="1500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1" name="Rectangle 1008"/>
          <p:cNvSpPr>
            <a:spLocks noChangeArrowheads="1"/>
          </p:cNvSpPr>
          <p:nvPr/>
        </p:nvSpPr>
        <p:spPr bwMode="auto">
          <a:xfrm>
            <a:off x="5351463" y="1000125"/>
            <a:ext cx="2576512" cy="150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2" name="Line 1009"/>
          <p:cNvSpPr>
            <a:spLocks noChangeShapeType="1"/>
          </p:cNvSpPr>
          <p:nvPr/>
        </p:nvSpPr>
        <p:spPr bwMode="auto">
          <a:xfrm>
            <a:off x="5351463" y="1000125"/>
            <a:ext cx="1587" cy="1500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3" name="Line 1010"/>
          <p:cNvSpPr>
            <a:spLocks noChangeShapeType="1"/>
          </p:cNvSpPr>
          <p:nvPr/>
        </p:nvSpPr>
        <p:spPr bwMode="auto">
          <a:xfrm>
            <a:off x="5322888" y="25003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4" name="Line 1014"/>
          <p:cNvSpPr>
            <a:spLocks noChangeShapeType="1"/>
          </p:cNvSpPr>
          <p:nvPr/>
        </p:nvSpPr>
        <p:spPr bwMode="auto">
          <a:xfrm>
            <a:off x="5322888" y="23479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5" name="Line 1018"/>
          <p:cNvSpPr>
            <a:spLocks noChangeShapeType="1"/>
          </p:cNvSpPr>
          <p:nvPr/>
        </p:nvSpPr>
        <p:spPr bwMode="auto">
          <a:xfrm>
            <a:off x="5322888" y="21955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6" name="Line 1022"/>
          <p:cNvSpPr>
            <a:spLocks noChangeShapeType="1"/>
          </p:cNvSpPr>
          <p:nvPr/>
        </p:nvSpPr>
        <p:spPr bwMode="auto">
          <a:xfrm>
            <a:off x="5322888" y="20542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7" name="Line 1026"/>
          <p:cNvSpPr>
            <a:spLocks noChangeShapeType="1"/>
          </p:cNvSpPr>
          <p:nvPr/>
        </p:nvSpPr>
        <p:spPr bwMode="auto">
          <a:xfrm>
            <a:off x="5322888" y="19018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8" name="Line 1030"/>
          <p:cNvSpPr>
            <a:spLocks noChangeShapeType="1"/>
          </p:cNvSpPr>
          <p:nvPr/>
        </p:nvSpPr>
        <p:spPr bwMode="auto">
          <a:xfrm>
            <a:off x="5322888" y="17494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9" name="Line 1034"/>
          <p:cNvSpPr>
            <a:spLocks noChangeShapeType="1"/>
          </p:cNvSpPr>
          <p:nvPr/>
        </p:nvSpPr>
        <p:spPr bwMode="auto">
          <a:xfrm>
            <a:off x="5322888" y="15986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0" name="Line 1038"/>
          <p:cNvSpPr>
            <a:spLocks noChangeShapeType="1"/>
          </p:cNvSpPr>
          <p:nvPr/>
        </p:nvSpPr>
        <p:spPr bwMode="auto">
          <a:xfrm>
            <a:off x="5322888" y="14462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1" name="Line 1042"/>
          <p:cNvSpPr>
            <a:spLocks noChangeShapeType="1"/>
          </p:cNvSpPr>
          <p:nvPr/>
        </p:nvSpPr>
        <p:spPr bwMode="auto">
          <a:xfrm>
            <a:off x="5322888" y="13033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2" name="Line 1046"/>
          <p:cNvSpPr>
            <a:spLocks noChangeShapeType="1"/>
          </p:cNvSpPr>
          <p:nvPr/>
        </p:nvSpPr>
        <p:spPr bwMode="auto">
          <a:xfrm>
            <a:off x="5322888" y="11525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3" name="Line 1050"/>
          <p:cNvSpPr>
            <a:spLocks noChangeShapeType="1"/>
          </p:cNvSpPr>
          <p:nvPr/>
        </p:nvSpPr>
        <p:spPr bwMode="auto">
          <a:xfrm>
            <a:off x="5322888" y="10001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4" name="Line 1051"/>
          <p:cNvSpPr>
            <a:spLocks noChangeShapeType="1"/>
          </p:cNvSpPr>
          <p:nvPr/>
        </p:nvSpPr>
        <p:spPr bwMode="auto">
          <a:xfrm>
            <a:off x="5313363" y="25003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5" name="Line 1052"/>
          <p:cNvSpPr>
            <a:spLocks noChangeShapeType="1"/>
          </p:cNvSpPr>
          <p:nvPr/>
        </p:nvSpPr>
        <p:spPr bwMode="auto">
          <a:xfrm>
            <a:off x="5313363" y="23479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6" name="Line 1053"/>
          <p:cNvSpPr>
            <a:spLocks noChangeShapeType="1"/>
          </p:cNvSpPr>
          <p:nvPr/>
        </p:nvSpPr>
        <p:spPr bwMode="auto">
          <a:xfrm>
            <a:off x="5313363" y="2195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7" name="Line 1054"/>
          <p:cNvSpPr>
            <a:spLocks noChangeShapeType="1"/>
          </p:cNvSpPr>
          <p:nvPr/>
        </p:nvSpPr>
        <p:spPr bwMode="auto">
          <a:xfrm>
            <a:off x="5313363" y="20542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8" name="Line 1055"/>
          <p:cNvSpPr>
            <a:spLocks noChangeShapeType="1"/>
          </p:cNvSpPr>
          <p:nvPr/>
        </p:nvSpPr>
        <p:spPr bwMode="auto">
          <a:xfrm>
            <a:off x="5313363" y="19018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9" name="Line 1056"/>
          <p:cNvSpPr>
            <a:spLocks noChangeShapeType="1"/>
          </p:cNvSpPr>
          <p:nvPr/>
        </p:nvSpPr>
        <p:spPr bwMode="auto">
          <a:xfrm>
            <a:off x="5313363" y="17494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0" name="Line 1057"/>
          <p:cNvSpPr>
            <a:spLocks noChangeShapeType="1"/>
          </p:cNvSpPr>
          <p:nvPr/>
        </p:nvSpPr>
        <p:spPr bwMode="auto">
          <a:xfrm>
            <a:off x="5313363" y="15986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1" name="Line 1058"/>
          <p:cNvSpPr>
            <a:spLocks noChangeShapeType="1"/>
          </p:cNvSpPr>
          <p:nvPr/>
        </p:nvSpPr>
        <p:spPr bwMode="auto">
          <a:xfrm>
            <a:off x="5313363" y="1446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2" name="Line 1059"/>
          <p:cNvSpPr>
            <a:spLocks noChangeShapeType="1"/>
          </p:cNvSpPr>
          <p:nvPr/>
        </p:nvSpPr>
        <p:spPr bwMode="auto">
          <a:xfrm>
            <a:off x="5313363" y="13033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3" name="Line 1060"/>
          <p:cNvSpPr>
            <a:spLocks noChangeShapeType="1"/>
          </p:cNvSpPr>
          <p:nvPr/>
        </p:nvSpPr>
        <p:spPr bwMode="auto">
          <a:xfrm>
            <a:off x="5313363" y="1152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" name="Line 1061"/>
          <p:cNvSpPr>
            <a:spLocks noChangeShapeType="1"/>
          </p:cNvSpPr>
          <p:nvPr/>
        </p:nvSpPr>
        <p:spPr bwMode="auto">
          <a:xfrm>
            <a:off x="5313363" y="10001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" name="Line 1062"/>
          <p:cNvSpPr>
            <a:spLocks noChangeShapeType="1"/>
          </p:cNvSpPr>
          <p:nvPr/>
        </p:nvSpPr>
        <p:spPr bwMode="auto">
          <a:xfrm>
            <a:off x="5351463" y="2500313"/>
            <a:ext cx="25765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" name="Line 1063"/>
          <p:cNvSpPr>
            <a:spLocks noChangeShapeType="1"/>
          </p:cNvSpPr>
          <p:nvPr/>
        </p:nvSpPr>
        <p:spPr bwMode="auto">
          <a:xfrm flipV="1">
            <a:off x="53514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" name="Line 1064"/>
          <p:cNvSpPr>
            <a:spLocks noChangeShapeType="1"/>
          </p:cNvSpPr>
          <p:nvPr/>
        </p:nvSpPr>
        <p:spPr bwMode="auto">
          <a:xfrm flipV="1">
            <a:off x="54276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" name="Line 1065"/>
          <p:cNvSpPr>
            <a:spLocks noChangeShapeType="1"/>
          </p:cNvSpPr>
          <p:nvPr/>
        </p:nvSpPr>
        <p:spPr bwMode="auto">
          <a:xfrm flipV="1">
            <a:off x="549433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9" name="Line 1066"/>
          <p:cNvSpPr>
            <a:spLocks noChangeShapeType="1"/>
          </p:cNvSpPr>
          <p:nvPr/>
        </p:nvSpPr>
        <p:spPr bwMode="auto">
          <a:xfrm flipV="1">
            <a:off x="557053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0" name="Line 1067"/>
          <p:cNvSpPr>
            <a:spLocks noChangeShapeType="1"/>
          </p:cNvSpPr>
          <p:nvPr/>
        </p:nvSpPr>
        <p:spPr bwMode="auto">
          <a:xfrm flipV="1">
            <a:off x="563721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1" name="Line 1068"/>
          <p:cNvSpPr>
            <a:spLocks noChangeShapeType="1"/>
          </p:cNvSpPr>
          <p:nvPr/>
        </p:nvSpPr>
        <p:spPr bwMode="auto">
          <a:xfrm flipV="1">
            <a:off x="571341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2" name="Line 1069"/>
          <p:cNvSpPr>
            <a:spLocks noChangeShapeType="1"/>
          </p:cNvSpPr>
          <p:nvPr/>
        </p:nvSpPr>
        <p:spPr bwMode="auto">
          <a:xfrm flipV="1">
            <a:off x="578008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3" name="Line 1070"/>
          <p:cNvSpPr>
            <a:spLocks noChangeShapeType="1"/>
          </p:cNvSpPr>
          <p:nvPr/>
        </p:nvSpPr>
        <p:spPr bwMode="auto">
          <a:xfrm flipV="1">
            <a:off x="585628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4" name="Line 1071"/>
          <p:cNvSpPr>
            <a:spLocks noChangeShapeType="1"/>
          </p:cNvSpPr>
          <p:nvPr/>
        </p:nvSpPr>
        <p:spPr bwMode="auto">
          <a:xfrm flipV="1">
            <a:off x="59213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" name="Line 1072"/>
          <p:cNvSpPr>
            <a:spLocks noChangeShapeType="1"/>
          </p:cNvSpPr>
          <p:nvPr/>
        </p:nvSpPr>
        <p:spPr bwMode="auto">
          <a:xfrm flipV="1">
            <a:off x="59975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6" name="Line 1073"/>
          <p:cNvSpPr>
            <a:spLocks noChangeShapeType="1"/>
          </p:cNvSpPr>
          <p:nvPr/>
        </p:nvSpPr>
        <p:spPr bwMode="auto">
          <a:xfrm flipV="1">
            <a:off x="606425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7" name="Line 1074"/>
          <p:cNvSpPr>
            <a:spLocks noChangeShapeType="1"/>
          </p:cNvSpPr>
          <p:nvPr/>
        </p:nvSpPr>
        <p:spPr bwMode="auto">
          <a:xfrm flipV="1">
            <a:off x="614045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8" name="Line 1075"/>
          <p:cNvSpPr>
            <a:spLocks noChangeShapeType="1"/>
          </p:cNvSpPr>
          <p:nvPr/>
        </p:nvSpPr>
        <p:spPr bwMode="auto">
          <a:xfrm flipV="1">
            <a:off x="620712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9" name="Line 1076"/>
          <p:cNvSpPr>
            <a:spLocks noChangeShapeType="1"/>
          </p:cNvSpPr>
          <p:nvPr/>
        </p:nvSpPr>
        <p:spPr bwMode="auto">
          <a:xfrm flipV="1">
            <a:off x="628332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0" name="Line 1077"/>
          <p:cNvSpPr>
            <a:spLocks noChangeShapeType="1"/>
          </p:cNvSpPr>
          <p:nvPr/>
        </p:nvSpPr>
        <p:spPr bwMode="auto">
          <a:xfrm flipV="1">
            <a:off x="635000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1" name="Line 1078"/>
          <p:cNvSpPr>
            <a:spLocks noChangeShapeType="1"/>
          </p:cNvSpPr>
          <p:nvPr/>
        </p:nvSpPr>
        <p:spPr bwMode="auto">
          <a:xfrm flipV="1">
            <a:off x="642620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2" name="Line 1079"/>
          <p:cNvSpPr>
            <a:spLocks noChangeShapeType="1"/>
          </p:cNvSpPr>
          <p:nvPr/>
        </p:nvSpPr>
        <p:spPr bwMode="auto">
          <a:xfrm flipV="1">
            <a:off x="64928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3" name="Line 1080"/>
          <p:cNvSpPr>
            <a:spLocks noChangeShapeType="1"/>
          </p:cNvSpPr>
          <p:nvPr/>
        </p:nvSpPr>
        <p:spPr bwMode="auto">
          <a:xfrm flipV="1">
            <a:off x="65690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4" name="Line 1081"/>
          <p:cNvSpPr>
            <a:spLocks noChangeShapeType="1"/>
          </p:cNvSpPr>
          <p:nvPr/>
        </p:nvSpPr>
        <p:spPr bwMode="auto">
          <a:xfrm flipV="1">
            <a:off x="66341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5" name="Line 1082"/>
          <p:cNvSpPr>
            <a:spLocks noChangeShapeType="1"/>
          </p:cNvSpPr>
          <p:nvPr/>
        </p:nvSpPr>
        <p:spPr bwMode="auto">
          <a:xfrm flipV="1">
            <a:off x="67103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6" name="Line 1083"/>
          <p:cNvSpPr>
            <a:spLocks noChangeShapeType="1"/>
          </p:cNvSpPr>
          <p:nvPr/>
        </p:nvSpPr>
        <p:spPr bwMode="auto">
          <a:xfrm flipV="1">
            <a:off x="67865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7" name="Line 1084"/>
          <p:cNvSpPr>
            <a:spLocks noChangeShapeType="1"/>
          </p:cNvSpPr>
          <p:nvPr/>
        </p:nvSpPr>
        <p:spPr bwMode="auto">
          <a:xfrm flipV="1">
            <a:off x="685323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8" name="Line 1085"/>
          <p:cNvSpPr>
            <a:spLocks noChangeShapeType="1"/>
          </p:cNvSpPr>
          <p:nvPr/>
        </p:nvSpPr>
        <p:spPr bwMode="auto">
          <a:xfrm flipV="1">
            <a:off x="692943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9" name="Line 1086"/>
          <p:cNvSpPr>
            <a:spLocks noChangeShapeType="1"/>
          </p:cNvSpPr>
          <p:nvPr/>
        </p:nvSpPr>
        <p:spPr bwMode="auto">
          <a:xfrm flipV="1">
            <a:off x="699611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0" name="Line 1087"/>
          <p:cNvSpPr>
            <a:spLocks noChangeShapeType="1"/>
          </p:cNvSpPr>
          <p:nvPr/>
        </p:nvSpPr>
        <p:spPr bwMode="auto">
          <a:xfrm flipV="1">
            <a:off x="707231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1" name="Line 1088"/>
          <p:cNvSpPr>
            <a:spLocks noChangeShapeType="1"/>
          </p:cNvSpPr>
          <p:nvPr/>
        </p:nvSpPr>
        <p:spPr bwMode="auto">
          <a:xfrm flipV="1">
            <a:off x="713898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2" name="Line 1089"/>
          <p:cNvSpPr>
            <a:spLocks noChangeShapeType="1"/>
          </p:cNvSpPr>
          <p:nvPr/>
        </p:nvSpPr>
        <p:spPr bwMode="auto">
          <a:xfrm flipV="1">
            <a:off x="7215188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3" name="Line 1090"/>
          <p:cNvSpPr>
            <a:spLocks noChangeShapeType="1"/>
          </p:cNvSpPr>
          <p:nvPr/>
        </p:nvSpPr>
        <p:spPr bwMode="auto">
          <a:xfrm flipV="1">
            <a:off x="72818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4" name="Line 1091"/>
          <p:cNvSpPr>
            <a:spLocks noChangeShapeType="1"/>
          </p:cNvSpPr>
          <p:nvPr/>
        </p:nvSpPr>
        <p:spPr bwMode="auto">
          <a:xfrm flipV="1">
            <a:off x="7358063" y="2500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5" name="Line 1092"/>
          <p:cNvSpPr>
            <a:spLocks noChangeShapeType="1"/>
          </p:cNvSpPr>
          <p:nvPr/>
        </p:nvSpPr>
        <p:spPr bwMode="auto">
          <a:xfrm flipV="1">
            <a:off x="742315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6" name="Line 1093"/>
          <p:cNvSpPr>
            <a:spLocks noChangeShapeType="1"/>
          </p:cNvSpPr>
          <p:nvPr/>
        </p:nvSpPr>
        <p:spPr bwMode="auto">
          <a:xfrm flipV="1">
            <a:off x="749935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7" name="Line 1094"/>
          <p:cNvSpPr>
            <a:spLocks noChangeShapeType="1"/>
          </p:cNvSpPr>
          <p:nvPr/>
        </p:nvSpPr>
        <p:spPr bwMode="auto">
          <a:xfrm flipV="1">
            <a:off x="756602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8" name="Line 1095"/>
          <p:cNvSpPr>
            <a:spLocks noChangeShapeType="1"/>
          </p:cNvSpPr>
          <p:nvPr/>
        </p:nvSpPr>
        <p:spPr bwMode="auto">
          <a:xfrm flipV="1">
            <a:off x="764222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9" name="Line 1096"/>
          <p:cNvSpPr>
            <a:spLocks noChangeShapeType="1"/>
          </p:cNvSpPr>
          <p:nvPr/>
        </p:nvSpPr>
        <p:spPr bwMode="auto">
          <a:xfrm flipV="1">
            <a:off x="770890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0" name="Line 1097"/>
          <p:cNvSpPr>
            <a:spLocks noChangeShapeType="1"/>
          </p:cNvSpPr>
          <p:nvPr/>
        </p:nvSpPr>
        <p:spPr bwMode="auto">
          <a:xfrm flipV="1">
            <a:off x="7785100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1" name="Line 1098"/>
          <p:cNvSpPr>
            <a:spLocks noChangeShapeType="1"/>
          </p:cNvSpPr>
          <p:nvPr/>
        </p:nvSpPr>
        <p:spPr bwMode="auto">
          <a:xfrm flipV="1">
            <a:off x="78517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2" name="Line 1099"/>
          <p:cNvSpPr>
            <a:spLocks noChangeShapeType="1"/>
          </p:cNvSpPr>
          <p:nvPr/>
        </p:nvSpPr>
        <p:spPr bwMode="auto">
          <a:xfrm flipV="1">
            <a:off x="7927975" y="25003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3" name="Line 1100"/>
          <p:cNvSpPr>
            <a:spLocks noChangeShapeType="1"/>
          </p:cNvSpPr>
          <p:nvPr/>
        </p:nvSpPr>
        <p:spPr bwMode="auto">
          <a:xfrm flipV="1">
            <a:off x="5351463" y="25003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4" name="Line 1101"/>
          <p:cNvSpPr>
            <a:spLocks noChangeShapeType="1"/>
          </p:cNvSpPr>
          <p:nvPr/>
        </p:nvSpPr>
        <p:spPr bwMode="auto">
          <a:xfrm flipV="1">
            <a:off x="5637213" y="25003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5" name="Line 1102"/>
          <p:cNvSpPr>
            <a:spLocks noChangeShapeType="1"/>
          </p:cNvSpPr>
          <p:nvPr/>
        </p:nvSpPr>
        <p:spPr bwMode="auto">
          <a:xfrm flipV="1">
            <a:off x="5921375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6" name="Line 1103"/>
          <p:cNvSpPr>
            <a:spLocks noChangeShapeType="1"/>
          </p:cNvSpPr>
          <p:nvPr/>
        </p:nvSpPr>
        <p:spPr bwMode="auto">
          <a:xfrm flipV="1">
            <a:off x="6207125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7" name="Line 1104"/>
          <p:cNvSpPr>
            <a:spLocks noChangeShapeType="1"/>
          </p:cNvSpPr>
          <p:nvPr/>
        </p:nvSpPr>
        <p:spPr bwMode="auto">
          <a:xfrm flipV="1">
            <a:off x="6492875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8" name="Line 1105"/>
          <p:cNvSpPr>
            <a:spLocks noChangeShapeType="1"/>
          </p:cNvSpPr>
          <p:nvPr/>
        </p:nvSpPr>
        <p:spPr bwMode="auto">
          <a:xfrm flipV="1">
            <a:off x="6786563" y="25003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9" name="Line 1106"/>
          <p:cNvSpPr>
            <a:spLocks noChangeShapeType="1"/>
          </p:cNvSpPr>
          <p:nvPr/>
        </p:nvSpPr>
        <p:spPr bwMode="auto">
          <a:xfrm flipV="1">
            <a:off x="7072313" y="25003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0" name="Line 1107"/>
          <p:cNvSpPr>
            <a:spLocks noChangeShapeType="1"/>
          </p:cNvSpPr>
          <p:nvPr/>
        </p:nvSpPr>
        <p:spPr bwMode="auto">
          <a:xfrm flipV="1">
            <a:off x="7358063" y="25003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1" name="Line 1108"/>
          <p:cNvSpPr>
            <a:spLocks noChangeShapeType="1"/>
          </p:cNvSpPr>
          <p:nvPr/>
        </p:nvSpPr>
        <p:spPr bwMode="auto">
          <a:xfrm flipV="1">
            <a:off x="7642225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2" name="Line 1109"/>
          <p:cNvSpPr>
            <a:spLocks noChangeShapeType="1"/>
          </p:cNvSpPr>
          <p:nvPr/>
        </p:nvSpPr>
        <p:spPr bwMode="auto">
          <a:xfrm flipV="1">
            <a:off x="7927975" y="2500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3" name="Line 1110"/>
          <p:cNvSpPr>
            <a:spLocks noChangeShapeType="1"/>
          </p:cNvSpPr>
          <p:nvPr/>
        </p:nvSpPr>
        <p:spPr bwMode="auto">
          <a:xfrm>
            <a:off x="5351463" y="19208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4" name="Line 1111"/>
          <p:cNvSpPr>
            <a:spLocks noChangeShapeType="1"/>
          </p:cNvSpPr>
          <p:nvPr/>
        </p:nvSpPr>
        <p:spPr bwMode="auto">
          <a:xfrm>
            <a:off x="5351463" y="1939925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5" name="Line 1112"/>
          <p:cNvSpPr>
            <a:spLocks noChangeShapeType="1"/>
          </p:cNvSpPr>
          <p:nvPr/>
        </p:nvSpPr>
        <p:spPr bwMode="auto">
          <a:xfrm>
            <a:off x="5360988" y="1949450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6" name="Line 1113"/>
          <p:cNvSpPr>
            <a:spLocks noChangeShapeType="1"/>
          </p:cNvSpPr>
          <p:nvPr/>
        </p:nvSpPr>
        <p:spPr bwMode="auto">
          <a:xfrm>
            <a:off x="5360988" y="19589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7" name="Line 1114"/>
          <p:cNvSpPr>
            <a:spLocks noChangeShapeType="1"/>
          </p:cNvSpPr>
          <p:nvPr/>
        </p:nvSpPr>
        <p:spPr bwMode="auto">
          <a:xfrm>
            <a:off x="5360988" y="1978025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8" name="Line 1115"/>
          <p:cNvSpPr>
            <a:spLocks noChangeShapeType="1"/>
          </p:cNvSpPr>
          <p:nvPr/>
        </p:nvSpPr>
        <p:spPr bwMode="auto">
          <a:xfrm>
            <a:off x="5370513" y="19780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9" name="Line 1116"/>
          <p:cNvSpPr>
            <a:spLocks noChangeShapeType="1"/>
          </p:cNvSpPr>
          <p:nvPr/>
        </p:nvSpPr>
        <p:spPr bwMode="auto">
          <a:xfrm>
            <a:off x="5370513" y="2006600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0" name="Line 1117"/>
          <p:cNvSpPr>
            <a:spLocks noChangeShapeType="1"/>
          </p:cNvSpPr>
          <p:nvPr/>
        </p:nvSpPr>
        <p:spPr bwMode="auto">
          <a:xfrm flipV="1">
            <a:off x="5370513" y="205422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1" name="Line 1118"/>
          <p:cNvSpPr>
            <a:spLocks noChangeShapeType="1"/>
          </p:cNvSpPr>
          <p:nvPr/>
        </p:nvSpPr>
        <p:spPr bwMode="auto">
          <a:xfrm flipV="1">
            <a:off x="5380038" y="20066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2" name="Line 1119"/>
          <p:cNvSpPr>
            <a:spLocks noChangeShapeType="1"/>
          </p:cNvSpPr>
          <p:nvPr/>
        </p:nvSpPr>
        <p:spPr bwMode="auto">
          <a:xfrm>
            <a:off x="5380038" y="2006600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3" name="Line 1120"/>
          <p:cNvSpPr>
            <a:spLocks noChangeShapeType="1"/>
          </p:cNvSpPr>
          <p:nvPr/>
        </p:nvSpPr>
        <p:spPr bwMode="auto">
          <a:xfrm>
            <a:off x="5380038" y="20637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4" name="Line 1121"/>
          <p:cNvSpPr>
            <a:spLocks noChangeShapeType="1"/>
          </p:cNvSpPr>
          <p:nvPr/>
        </p:nvSpPr>
        <p:spPr bwMode="auto">
          <a:xfrm>
            <a:off x="5380038" y="2092325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5" name="Line 1122"/>
          <p:cNvSpPr>
            <a:spLocks noChangeShapeType="1"/>
          </p:cNvSpPr>
          <p:nvPr/>
        </p:nvSpPr>
        <p:spPr bwMode="auto">
          <a:xfrm flipV="1">
            <a:off x="5389563" y="20542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6" name="Line 1123"/>
          <p:cNvSpPr>
            <a:spLocks noChangeShapeType="1"/>
          </p:cNvSpPr>
          <p:nvPr/>
        </p:nvSpPr>
        <p:spPr bwMode="auto">
          <a:xfrm>
            <a:off x="5389563" y="2054225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7" name="Line 1124"/>
          <p:cNvSpPr>
            <a:spLocks noChangeShapeType="1"/>
          </p:cNvSpPr>
          <p:nvPr/>
        </p:nvSpPr>
        <p:spPr bwMode="auto">
          <a:xfrm>
            <a:off x="5389563" y="2054225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8" name="Line 1125"/>
          <p:cNvSpPr>
            <a:spLocks noChangeShapeType="1"/>
          </p:cNvSpPr>
          <p:nvPr/>
        </p:nvSpPr>
        <p:spPr bwMode="auto">
          <a:xfrm>
            <a:off x="5399088" y="2101850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9" name="Line 1126"/>
          <p:cNvSpPr>
            <a:spLocks noChangeShapeType="1"/>
          </p:cNvSpPr>
          <p:nvPr/>
        </p:nvSpPr>
        <p:spPr bwMode="auto">
          <a:xfrm>
            <a:off x="5399088" y="2159000"/>
            <a:ext cx="15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0" name="Line 1127"/>
          <p:cNvSpPr>
            <a:spLocks noChangeShapeType="1"/>
          </p:cNvSpPr>
          <p:nvPr/>
        </p:nvSpPr>
        <p:spPr bwMode="auto">
          <a:xfrm flipV="1">
            <a:off x="5399088" y="2159000"/>
            <a:ext cx="95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1" name="Line 1128"/>
          <p:cNvSpPr>
            <a:spLocks noChangeShapeType="1"/>
          </p:cNvSpPr>
          <p:nvPr/>
        </p:nvSpPr>
        <p:spPr bwMode="auto">
          <a:xfrm>
            <a:off x="5408613" y="2159000"/>
            <a:ext cx="1587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2" name="Line 1129"/>
          <p:cNvSpPr>
            <a:spLocks noChangeShapeType="1"/>
          </p:cNvSpPr>
          <p:nvPr/>
        </p:nvSpPr>
        <p:spPr bwMode="auto">
          <a:xfrm>
            <a:off x="5408613" y="21669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3" name="Line 1130"/>
          <p:cNvSpPr>
            <a:spLocks noChangeShapeType="1"/>
          </p:cNvSpPr>
          <p:nvPr/>
        </p:nvSpPr>
        <p:spPr bwMode="auto">
          <a:xfrm>
            <a:off x="5408613" y="21955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4" name="Line 1131"/>
          <p:cNvSpPr>
            <a:spLocks noChangeShapeType="1"/>
          </p:cNvSpPr>
          <p:nvPr/>
        </p:nvSpPr>
        <p:spPr bwMode="auto">
          <a:xfrm flipV="1">
            <a:off x="5418138" y="2149475"/>
            <a:ext cx="1587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5" name="Line 1132"/>
          <p:cNvSpPr>
            <a:spLocks noChangeShapeType="1"/>
          </p:cNvSpPr>
          <p:nvPr/>
        </p:nvSpPr>
        <p:spPr bwMode="auto">
          <a:xfrm flipV="1">
            <a:off x="5418138" y="2035175"/>
            <a:ext cx="1587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6" name="Line 1133"/>
          <p:cNvSpPr>
            <a:spLocks noChangeShapeType="1"/>
          </p:cNvSpPr>
          <p:nvPr/>
        </p:nvSpPr>
        <p:spPr bwMode="auto">
          <a:xfrm flipV="1">
            <a:off x="5418138" y="1997075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7" name="Line 1134"/>
          <p:cNvSpPr>
            <a:spLocks noChangeShapeType="1"/>
          </p:cNvSpPr>
          <p:nvPr/>
        </p:nvSpPr>
        <p:spPr bwMode="auto">
          <a:xfrm flipV="1">
            <a:off x="5427663" y="1882775"/>
            <a:ext cx="1587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8" name="Line 1135"/>
          <p:cNvSpPr>
            <a:spLocks noChangeShapeType="1"/>
          </p:cNvSpPr>
          <p:nvPr/>
        </p:nvSpPr>
        <p:spPr bwMode="auto">
          <a:xfrm flipV="1">
            <a:off x="5427663" y="1816100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9" name="Line 1136"/>
          <p:cNvSpPr>
            <a:spLocks noChangeShapeType="1"/>
          </p:cNvSpPr>
          <p:nvPr/>
        </p:nvSpPr>
        <p:spPr bwMode="auto">
          <a:xfrm flipV="1">
            <a:off x="5427663" y="1749425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0" name="Line 1137"/>
          <p:cNvSpPr>
            <a:spLocks noChangeShapeType="1"/>
          </p:cNvSpPr>
          <p:nvPr/>
        </p:nvSpPr>
        <p:spPr bwMode="auto">
          <a:xfrm flipV="1">
            <a:off x="5427663" y="1673225"/>
            <a:ext cx="9525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1" name="Line 1138"/>
          <p:cNvSpPr>
            <a:spLocks noChangeShapeType="1"/>
          </p:cNvSpPr>
          <p:nvPr/>
        </p:nvSpPr>
        <p:spPr bwMode="auto">
          <a:xfrm>
            <a:off x="5437188" y="1673225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2" name="Line 1139"/>
          <p:cNvSpPr>
            <a:spLocks noChangeShapeType="1"/>
          </p:cNvSpPr>
          <p:nvPr/>
        </p:nvSpPr>
        <p:spPr bwMode="auto">
          <a:xfrm>
            <a:off x="5437188" y="1711325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3" name="Line 1140"/>
          <p:cNvSpPr>
            <a:spLocks noChangeShapeType="1"/>
          </p:cNvSpPr>
          <p:nvPr/>
        </p:nvSpPr>
        <p:spPr bwMode="auto">
          <a:xfrm flipV="1">
            <a:off x="5437188" y="1673225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4" name="Line 1141"/>
          <p:cNvSpPr>
            <a:spLocks noChangeShapeType="1"/>
          </p:cNvSpPr>
          <p:nvPr/>
        </p:nvSpPr>
        <p:spPr bwMode="auto">
          <a:xfrm>
            <a:off x="5446713" y="1673225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5" name="Line 1142"/>
          <p:cNvSpPr>
            <a:spLocks noChangeShapeType="1"/>
          </p:cNvSpPr>
          <p:nvPr/>
        </p:nvSpPr>
        <p:spPr bwMode="auto">
          <a:xfrm flipV="1">
            <a:off x="5446713" y="1589088"/>
            <a:ext cx="1587" cy="84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6" name="Line 1143"/>
          <p:cNvSpPr>
            <a:spLocks noChangeShapeType="1"/>
          </p:cNvSpPr>
          <p:nvPr/>
        </p:nvSpPr>
        <p:spPr bwMode="auto">
          <a:xfrm flipV="1">
            <a:off x="5446713" y="1550988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7" name="Line 1144"/>
          <p:cNvSpPr>
            <a:spLocks noChangeShapeType="1"/>
          </p:cNvSpPr>
          <p:nvPr/>
        </p:nvSpPr>
        <p:spPr bwMode="auto">
          <a:xfrm flipV="1">
            <a:off x="5456238" y="1474788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8" name="Line 1145"/>
          <p:cNvSpPr>
            <a:spLocks noChangeShapeType="1"/>
          </p:cNvSpPr>
          <p:nvPr/>
        </p:nvSpPr>
        <p:spPr bwMode="auto">
          <a:xfrm flipV="1">
            <a:off x="5456238" y="1408113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9" name="Line 1146"/>
          <p:cNvSpPr>
            <a:spLocks noChangeShapeType="1"/>
          </p:cNvSpPr>
          <p:nvPr/>
        </p:nvSpPr>
        <p:spPr bwMode="auto">
          <a:xfrm>
            <a:off x="5456238" y="1408113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0" name="Line 1147"/>
          <p:cNvSpPr>
            <a:spLocks noChangeShapeType="1"/>
          </p:cNvSpPr>
          <p:nvPr/>
        </p:nvSpPr>
        <p:spPr bwMode="auto">
          <a:xfrm flipV="1">
            <a:off x="5465763" y="14366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1" name="Line 1148"/>
          <p:cNvSpPr>
            <a:spLocks noChangeShapeType="1"/>
          </p:cNvSpPr>
          <p:nvPr/>
        </p:nvSpPr>
        <p:spPr bwMode="auto">
          <a:xfrm flipV="1">
            <a:off x="5465763" y="1408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2" name="Line 1149"/>
          <p:cNvSpPr>
            <a:spLocks noChangeShapeType="1"/>
          </p:cNvSpPr>
          <p:nvPr/>
        </p:nvSpPr>
        <p:spPr bwMode="auto">
          <a:xfrm flipV="1">
            <a:off x="5465763" y="1370013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3" name="Line 1150"/>
          <p:cNvSpPr>
            <a:spLocks noChangeShapeType="1"/>
          </p:cNvSpPr>
          <p:nvPr/>
        </p:nvSpPr>
        <p:spPr bwMode="auto">
          <a:xfrm flipV="1">
            <a:off x="5475288" y="13604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4" name="Line 1151"/>
          <p:cNvSpPr>
            <a:spLocks noChangeShapeType="1"/>
          </p:cNvSpPr>
          <p:nvPr/>
        </p:nvSpPr>
        <p:spPr bwMode="auto">
          <a:xfrm flipV="1">
            <a:off x="5475288" y="13319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5" name="Line 1152"/>
          <p:cNvSpPr>
            <a:spLocks noChangeShapeType="1"/>
          </p:cNvSpPr>
          <p:nvPr/>
        </p:nvSpPr>
        <p:spPr bwMode="auto">
          <a:xfrm flipV="1">
            <a:off x="5475288" y="13223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6" name="Line 1153"/>
          <p:cNvSpPr>
            <a:spLocks noChangeShapeType="1"/>
          </p:cNvSpPr>
          <p:nvPr/>
        </p:nvSpPr>
        <p:spPr bwMode="auto">
          <a:xfrm flipV="1">
            <a:off x="5475288" y="1284288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7" name="Line 1154"/>
          <p:cNvSpPr>
            <a:spLocks noChangeShapeType="1"/>
          </p:cNvSpPr>
          <p:nvPr/>
        </p:nvSpPr>
        <p:spPr bwMode="auto">
          <a:xfrm flipV="1">
            <a:off x="5484813" y="12461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8" name="Line 1155"/>
          <p:cNvSpPr>
            <a:spLocks noChangeShapeType="1"/>
          </p:cNvSpPr>
          <p:nvPr/>
        </p:nvSpPr>
        <p:spPr bwMode="auto">
          <a:xfrm flipV="1">
            <a:off x="5484813" y="12176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9" name="Line 1156"/>
          <p:cNvSpPr>
            <a:spLocks noChangeShapeType="1"/>
          </p:cNvSpPr>
          <p:nvPr/>
        </p:nvSpPr>
        <p:spPr bwMode="auto">
          <a:xfrm flipV="1">
            <a:off x="5484813" y="12080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0" name="Line 1157"/>
          <p:cNvSpPr>
            <a:spLocks noChangeShapeType="1"/>
          </p:cNvSpPr>
          <p:nvPr/>
        </p:nvSpPr>
        <p:spPr bwMode="auto">
          <a:xfrm flipV="1">
            <a:off x="5494338" y="11795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1" name="Line 1158"/>
          <p:cNvSpPr>
            <a:spLocks noChangeShapeType="1"/>
          </p:cNvSpPr>
          <p:nvPr/>
        </p:nvSpPr>
        <p:spPr bwMode="auto">
          <a:xfrm>
            <a:off x="5494338" y="11795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2" name="Line 1159"/>
          <p:cNvSpPr>
            <a:spLocks noChangeShapeType="1"/>
          </p:cNvSpPr>
          <p:nvPr/>
        </p:nvSpPr>
        <p:spPr bwMode="auto">
          <a:xfrm flipV="1">
            <a:off x="5494338" y="1133475"/>
            <a:ext cx="9525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3" name="Line 1160"/>
          <p:cNvSpPr>
            <a:spLocks noChangeShapeType="1"/>
          </p:cNvSpPr>
          <p:nvPr/>
        </p:nvSpPr>
        <p:spPr bwMode="auto">
          <a:xfrm>
            <a:off x="5503863" y="1133475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4" name="Line 1161"/>
          <p:cNvSpPr>
            <a:spLocks noChangeShapeType="1"/>
          </p:cNvSpPr>
          <p:nvPr/>
        </p:nvSpPr>
        <p:spPr bwMode="auto">
          <a:xfrm flipV="1">
            <a:off x="5503863" y="110490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5" name="Line 1162"/>
          <p:cNvSpPr>
            <a:spLocks noChangeShapeType="1"/>
          </p:cNvSpPr>
          <p:nvPr/>
        </p:nvSpPr>
        <p:spPr bwMode="auto">
          <a:xfrm>
            <a:off x="5503863" y="1104900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" name="Line 1163"/>
          <p:cNvSpPr>
            <a:spLocks noChangeShapeType="1"/>
          </p:cNvSpPr>
          <p:nvPr/>
        </p:nvSpPr>
        <p:spPr bwMode="auto">
          <a:xfrm flipV="1">
            <a:off x="5513388" y="1047750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" name="Line 1164"/>
          <p:cNvSpPr>
            <a:spLocks noChangeShapeType="1"/>
          </p:cNvSpPr>
          <p:nvPr/>
        </p:nvSpPr>
        <p:spPr bwMode="auto">
          <a:xfrm flipV="1">
            <a:off x="5513388" y="10382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" name="Line 1165"/>
          <p:cNvSpPr>
            <a:spLocks noChangeShapeType="1"/>
          </p:cNvSpPr>
          <p:nvPr/>
        </p:nvSpPr>
        <p:spPr bwMode="auto">
          <a:xfrm>
            <a:off x="5513388" y="1038225"/>
            <a:ext cx="9525" cy="150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" name="Line 1166"/>
          <p:cNvSpPr>
            <a:spLocks noChangeShapeType="1"/>
          </p:cNvSpPr>
          <p:nvPr/>
        </p:nvSpPr>
        <p:spPr bwMode="auto">
          <a:xfrm flipV="1">
            <a:off x="5522913" y="1085850"/>
            <a:ext cx="1587" cy="103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" name="Line 1167"/>
          <p:cNvSpPr>
            <a:spLocks noChangeShapeType="1"/>
          </p:cNvSpPr>
          <p:nvPr/>
        </p:nvSpPr>
        <p:spPr bwMode="auto">
          <a:xfrm>
            <a:off x="5522913" y="1085850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" name="Line 1168"/>
          <p:cNvSpPr>
            <a:spLocks noChangeShapeType="1"/>
          </p:cNvSpPr>
          <p:nvPr/>
        </p:nvSpPr>
        <p:spPr bwMode="auto">
          <a:xfrm>
            <a:off x="5522913" y="1085850"/>
            <a:ext cx="9525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" name="Line 1169"/>
          <p:cNvSpPr>
            <a:spLocks noChangeShapeType="1"/>
          </p:cNvSpPr>
          <p:nvPr/>
        </p:nvSpPr>
        <p:spPr bwMode="auto">
          <a:xfrm flipV="1">
            <a:off x="5532438" y="10858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" name="Line 1170"/>
          <p:cNvSpPr>
            <a:spLocks noChangeShapeType="1"/>
          </p:cNvSpPr>
          <p:nvPr/>
        </p:nvSpPr>
        <p:spPr bwMode="auto">
          <a:xfrm>
            <a:off x="5532438" y="10858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" name="Line 1171"/>
          <p:cNvSpPr>
            <a:spLocks noChangeShapeType="1"/>
          </p:cNvSpPr>
          <p:nvPr/>
        </p:nvSpPr>
        <p:spPr bwMode="auto">
          <a:xfrm>
            <a:off x="5532438" y="1104900"/>
            <a:ext cx="1587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5" name="Line 1172"/>
          <p:cNvSpPr>
            <a:spLocks noChangeShapeType="1"/>
          </p:cNvSpPr>
          <p:nvPr/>
        </p:nvSpPr>
        <p:spPr bwMode="auto">
          <a:xfrm>
            <a:off x="5532438" y="1227138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6" name="Line 1173"/>
          <p:cNvSpPr>
            <a:spLocks noChangeShapeType="1"/>
          </p:cNvSpPr>
          <p:nvPr/>
        </p:nvSpPr>
        <p:spPr bwMode="auto">
          <a:xfrm>
            <a:off x="5541963" y="12747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7" name="Line 1174"/>
          <p:cNvSpPr>
            <a:spLocks noChangeShapeType="1"/>
          </p:cNvSpPr>
          <p:nvPr/>
        </p:nvSpPr>
        <p:spPr bwMode="auto">
          <a:xfrm>
            <a:off x="5541963" y="1312863"/>
            <a:ext cx="1587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8" name="Line 1175"/>
          <p:cNvSpPr>
            <a:spLocks noChangeShapeType="1"/>
          </p:cNvSpPr>
          <p:nvPr/>
        </p:nvSpPr>
        <p:spPr bwMode="auto">
          <a:xfrm>
            <a:off x="5541963" y="1408113"/>
            <a:ext cx="9525" cy="446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9" name="Line 1176"/>
          <p:cNvSpPr>
            <a:spLocks noChangeShapeType="1"/>
          </p:cNvSpPr>
          <p:nvPr/>
        </p:nvSpPr>
        <p:spPr bwMode="auto">
          <a:xfrm>
            <a:off x="5551488" y="1854200"/>
            <a:ext cx="1587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0" name="Line 1177"/>
          <p:cNvSpPr>
            <a:spLocks noChangeShapeType="1"/>
          </p:cNvSpPr>
          <p:nvPr/>
        </p:nvSpPr>
        <p:spPr bwMode="auto">
          <a:xfrm>
            <a:off x="5551488" y="20161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1" name="Line 1178"/>
          <p:cNvSpPr>
            <a:spLocks noChangeShapeType="1"/>
          </p:cNvSpPr>
          <p:nvPr/>
        </p:nvSpPr>
        <p:spPr bwMode="auto">
          <a:xfrm flipV="1">
            <a:off x="5551488" y="2025650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2" name="Line 1179"/>
          <p:cNvSpPr>
            <a:spLocks noChangeShapeType="1"/>
          </p:cNvSpPr>
          <p:nvPr/>
        </p:nvSpPr>
        <p:spPr bwMode="auto">
          <a:xfrm flipV="1">
            <a:off x="5561013" y="1939925"/>
            <a:ext cx="1587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3" name="Line 1180"/>
          <p:cNvSpPr>
            <a:spLocks noChangeShapeType="1"/>
          </p:cNvSpPr>
          <p:nvPr/>
        </p:nvSpPr>
        <p:spPr bwMode="auto">
          <a:xfrm>
            <a:off x="5561013" y="19399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4" name="Line 1181"/>
          <p:cNvSpPr>
            <a:spLocks noChangeShapeType="1"/>
          </p:cNvSpPr>
          <p:nvPr/>
        </p:nvSpPr>
        <p:spPr bwMode="auto">
          <a:xfrm>
            <a:off x="5561013" y="195897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5" name="Line 1182"/>
          <p:cNvSpPr>
            <a:spLocks noChangeShapeType="1"/>
          </p:cNvSpPr>
          <p:nvPr/>
        </p:nvSpPr>
        <p:spPr bwMode="auto">
          <a:xfrm>
            <a:off x="5570538" y="19780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6" name="Line 1183"/>
          <p:cNvSpPr>
            <a:spLocks noChangeShapeType="1"/>
          </p:cNvSpPr>
          <p:nvPr/>
        </p:nvSpPr>
        <p:spPr bwMode="auto">
          <a:xfrm>
            <a:off x="5570538" y="19875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7" name="Line 1184"/>
          <p:cNvSpPr>
            <a:spLocks noChangeShapeType="1"/>
          </p:cNvSpPr>
          <p:nvPr/>
        </p:nvSpPr>
        <p:spPr bwMode="auto">
          <a:xfrm>
            <a:off x="5570538" y="2006600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8" name="Line 1185"/>
          <p:cNvSpPr>
            <a:spLocks noChangeShapeType="1"/>
          </p:cNvSpPr>
          <p:nvPr/>
        </p:nvSpPr>
        <p:spPr bwMode="auto">
          <a:xfrm>
            <a:off x="5580063" y="2016125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9" name="Line 1186"/>
          <p:cNvSpPr>
            <a:spLocks noChangeShapeType="1"/>
          </p:cNvSpPr>
          <p:nvPr/>
        </p:nvSpPr>
        <p:spPr bwMode="auto">
          <a:xfrm flipV="1">
            <a:off x="5580063" y="19875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680" name="Group 1187"/>
          <p:cNvGrpSpPr>
            <a:grpSpLocks/>
          </p:cNvGrpSpPr>
          <p:nvPr/>
        </p:nvGrpSpPr>
        <p:grpSpPr bwMode="auto">
          <a:xfrm>
            <a:off x="5580063" y="1162050"/>
            <a:ext cx="600075" cy="1157288"/>
            <a:chOff x="3032" y="770"/>
            <a:chExt cx="378" cy="729"/>
          </a:xfrm>
        </p:grpSpPr>
        <p:sp>
          <p:nvSpPr>
            <p:cNvPr id="9236" name="Line 1188"/>
            <p:cNvSpPr>
              <a:spLocks noChangeShapeType="1"/>
            </p:cNvSpPr>
            <p:nvPr/>
          </p:nvSpPr>
          <p:spPr bwMode="auto">
            <a:xfrm>
              <a:off x="3032" y="129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189"/>
            <p:cNvSpPr>
              <a:spLocks noChangeShapeType="1"/>
            </p:cNvSpPr>
            <p:nvPr/>
          </p:nvSpPr>
          <p:spPr bwMode="auto">
            <a:xfrm flipV="1">
              <a:off x="3032" y="128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190"/>
            <p:cNvSpPr>
              <a:spLocks noChangeShapeType="1"/>
            </p:cNvSpPr>
            <p:nvPr/>
          </p:nvSpPr>
          <p:spPr bwMode="auto">
            <a:xfrm flipV="1">
              <a:off x="3038" y="127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191"/>
            <p:cNvSpPr>
              <a:spLocks noChangeShapeType="1"/>
            </p:cNvSpPr>
            <p:nvPr/>
          </p:nvSpPr>
          <p:spPr bwMode="auto">
            <a:xfrm>
              <a:off x="3038" y="127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1192"/>
            <p:cNvSpPr>
              <a:spLocks noChangeShapeType="1"/>
            </p:cNvSpPr>
            <p:nvPr/>
          </p:nvSpPr>
          <p:spPr bwMode="auto">
            <a:xfrm>
              <a:off x="3038" y="1308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1193"/>
            <p:cNvSpPr>
              <a:spLocks noChangeShapeType="1"/>
            </p:cNvSpPr>
            <p:nvPr/>
          </p:nvSpPr>
          <p:spPr bwMode="auto">
            <a:xfrm>
              <a:off x="3044" y="132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1194"/>
            <p:cNvSpPr>
              <a:spLocks noChangeShapeType="1"/>
            </p:cNvSpPr>
            <p:nvPr/>
          </p:nvSpPr>
          <p:spPr bwMode="auto">
            <a:xfrm>
              <a:off x="3044" y="132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1195"/>
            <p:cNvSpPr>
              <a:spLocks noChangeShapeType="1"/>
            </p:cNvSpPr>
            <p:nvPr/>
          </p:nvSpPr>
          <p:spPr bwMode="auto">
            <a:xfrm flipV="1">
              <a:off x="3044" y="133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1196"/>
            <p:cNvSpPr>
              <a:spLocks noChangeShapeType="1"/>
            </p:cNvSpPr>
            <p:nvPr/>
          </p:nvSpPr>
          <p:spPr bwMode="auto">
            <a:xfrm>
              <a:off x="3050" y="133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197"/>
            <p:cNvSpPr>
              <a:spLocks noChangeShapeType="1"/>
            </p:cNvSpPr>
            <p:nvPr/>
          </p:nvSpPr>
          <p:spPr bwMode="auto">
            <a:xfrm>
              <a:off x="3050" y="13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1198"/>
            <p:cNvSpPr>
              <a:spLocks noChangeShapeType="1"/>
            </p:cNvSpPr>
            <p:nvPr/>
          </p:nvSpPr>
          <p:spPr bwMode="auto">
            <a:xfrm>
              <a:off x="3050" y="135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1199"/>
            <p:cNvSpPr>
              <a:spLocks noChangeShapeType="1"/>
            </p:cNvSpPr>
            <p:nvPr/>
          </p:nvSpPr>
          <p:spPr bwMode="auto">
            <a:xfrm>
              <a:off x="3056" y="135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00"/>
            <p:cNvSpPr>
              <a:spLocks noChangeShapeType="1"/>
            </p:cNvSpPr>
            <p:nvPr/>
          </p:nvSpPr>
          <p:spPr bwMode="auto">
            <a:xfrm>
              <a:off x="3056" y="138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201"/>
            <p:cNvSpPr>
              <a:spLocks noChangeShapeType="1"/>
            </p:cNvSpPr>
            <p:nvPr/>
          </p:nvSpPr>
          <p:spPr bwMode="auto">
            <a:xfrm>
              <a:off x="3056" y="139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202"/>
            <p:cNvSpPr>
              <a:spLocks noChangeShapeType="1"/>
            </p:cNvSpPr>
            <p:nvPr/>
          </p:nvSpPr>
          <p:spPr bwMode="auto">
            <a:xfrm>
              <a:off x="3062" y="139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203"/>
            <p:cNvSpPr>
              <a:spLocks noChangeShapeType="1"/>
            </p:cNvSpPr>
            <p:nvPr/>
          </p:nvSpPr>
          <p:spPr bwMode="auto">
            <a:xfrm>
              <a:off x="3062" y="139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204"/>
            <p:cNvSpPr>
              <a:spLocks noChangeShapeType="1"/>
            </p:cNvSpPr>
            <p:nvPr/>
          </p:nvSpPr>
          <p:spPr bwMode="auto">
            <a:xfrm>
              <a:off x="3062" y="14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1205"/>
            <p:cNvSpPr>
              <a:spLocks noChangeShapeType="1"/>
            </p:cNvSpPr>
            <p:nvPr/>
          </p:nvSpPr>
          <p:spPr bwMode="auto">
            <a:xfrm>
              <a:off x="3062" y="141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1206"/>
            <p:cNvSpPr>
              <a:spLocks noChangeShapeType="1"/>
            </p:cNvSpPr>
            <p:nvPr/>
          </p:nvSpPr>
          <p:spPr bwMode="auto">
            <a:xfrm>
              <a:off x="3068" y="14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1207"/>
            <p:cNvSpPr>
              <a:spLocks noChangeShapeType="1"/>
            </p:cNvSpPr>
            <p:nvPr/>
          </p:nvSpPr>
          <p:spPr bwMode="auto">
            <a:xfrm>
              <a:off x="3068" y="142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1208"/>
            <p:cNvSpPr>
              <a:spLocks noChangeShapeType="1"/>
            </p:cNvSpPr>
            <p:nvPr/>
          </p:nvSpPr>
          <p:spPr bwMode="auto">
            <a:xfrm>
              <a:off x="3068" y="143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1209"/>
            <p:cNvSpPr>
              <a:spLocks noChangeShapeType="1"/>
            </p:cNvSpPr>
            <p:nvPr/>
          </p:nvSpPr>
          <p:spPr bwMode="auto">
            <a:xfrm>
              <a:off x="3074" y="14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1210"/>
            <p:cNvSpPr>
              <a:spLocks noChangeShapeType="1"/>
            </p:cNvSpPr>
            <p:nvPr/>
          </p:nvSpPr>
          <p:spPr bwMode="auto">
            <a:xfrm flipV="1">
              <a:off x="3074" y="14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1211"/>
            <p:cNvSpPr>
              <a:spLocks noChangeShapeType="1"/>
            </p:cNvSpPr>
            <p:nvPr/>
          </p:nvSpPr>
          <p:spPr bwMode="auto">
            <a:xfrm flipV="1">
              <a:off x="3074" y="142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1212"/>
            <p:cNvSpPr>
              <a:spLocks noChangeShapeType="1"/>
            </p:cNvSpPr>
            <p:nvPr/>
          </p:nvSpPr>
          <p:spPr bwMode="auto">
            <a:xfrm flipV="1">
              <a:off x="3080" y="14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1213"/>
            <p:cNvSpPr>
              <a:spLocks noChangeShapeType="1"/>
            </p:cNvSpPr>
            <p:nvPr/>
          </p:nvSpPr>
          <p:spPr bwMode="auto">
            <a:xfrm flipV="1">
              <a:off x="3080" y="1392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1214"/>
            <p:cNvSpPr>
              <a:spLocks noChangeShapeType="1"/>
            </p:cNvSpPr>
            <p:nvPr/>
          </p:nvSpPr>
          <p:spPr bwMode="auto">
            <a:xfrm>
              <a:off x="3080" y="13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1215"/>
            <p:cNvSpPr>
              <a:spLocks noChangeShapeType="1"/>
            </p:cNvSpPr>
            <p:nvPr/>
          </p:nvSpPr>
          <p:spPr bwMode="auto">
            <a:xfrm>
              <a:off x="3086" y="139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1216"/>
            <p:cNvSpPr>
              <a:spLocks noChangeShapeType="1"/>
            </p:cNvSpPr>
            <p:nvPr/>
          </p:nvSpPr>
          <p:spPr bwMode="auto">
            <a:xfrm flipV="1">
              <a:off x="3086" y="1362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1217"/>
            <p:cNvSpPr>
              <a:spLocks noChangeShapeType="1"/>
            </p:cNvSpPr>
            <p:nvPr/>
          </p:nvSpPr>
          <p:spPr bwMode="auto">
            <a:xfrm>
              <a:off x="3086" y="136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1218"/>
            <p:cNvSpPr>
              <a:spLocks noChangeShapeType="1"/>
            </p:cNvSpPr>
            <p:nvPr/>
          </p:nvSpPr>
          <p:spPr bwMode="auto">
            <a:xfrm>
              <a:off x="3092" y="1374"/>
              <a:ext cx="1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1219"/>
            <p:cNvSpPr>
              <a:spLocks noChangeShapeType="1"/>
            </p:cNvSpPr>
            <p:nvPr/>
          </p:nvSpPr>
          <p:spPr bwMode="auto">
            <a:xfrm>
              <a:off x="3092" y="14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1220"/>
            <p:cNvSpPr>
              <a:spLocks noChangeShapeType="1"/>
            </p:cNvSpPr>
            <p:nvPr/>
          </p:nvSpPr>
          <p:spPr bwMode="auto">
            <a:xfrm>
              <a:off x="3092" y="1403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1221"/>
            <p:cNvSpPr>
              <a:spLocks noChangeShapeType="1"/>
            </p:cNvSpPr>
            <p:nvPr/>
          </p:nvSpPr>
          <p:spPr bwMode="auto">
            <a:xfrm>
              <a:off x="3098" y="143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Line 1222"/>
            <p:cNvSpPr>
              <a:spLocks noChangeShapeType="1"/>
            </p:cNvSpPr>
            <p:nvPr/>
          </p:nvSpPr>
          <p:spPr bwMode="auto">
            <a:xfrm>
              <a:off x="3098" y="145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1223"/>
            <p:cNvSpPr>
              <a:spLocks noChangeShapeType="1"/>
            </p:cNvSpPr>
            <p:nvPr/>
          </p:nvSpPr>
          <p:spPr bwMode="auto">
            <a:xfrm>
              <a:off x="3098" y="14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1224"/>
            <p:cNvSpPr>
              <a:spLocks noChangeShapeType="1"/>
            </p:cNvSpPr>
            <p:nvPr/>
          </p:nvSpPr>
          <p:spPr bwMode="auto">
            <a:xfrm>
              <a:off x="3098" y="148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1225"/>
            <p:cNvSpPr>
              <a:spLocks noChangeShapeType="1"/>
            </p:cNvSpPr>
            <p:nvPr/>
          </p:nvSpPr>
          <p:spPr bwMode="auto">
            <a:xfrm flipV="1">
              <a:off x="3104" y="1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1226"/>
            <p:cNvSpPr>
              <a:spLocks noChangeShapeType="1"/>
            </p:cNvSpPr>
            <p:nvPr/>
          </p:nvSpPr>
          <p:spPr bwMode="auto">
            <a:xfrm>
              <a:off x="3104" y="1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Line 1227"/>
            <p:cNvSpPr>
              <a:spLocks noChangeShapeType="1"/>
            </p:cNvSpPr>
            <p:nvPr/>
          </p:nvSpPr>
          <p:spPr bwMode="auto">
            <a:xfrm flipV="1">
              <a:off x="3104" y="14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1228"/>
            <p:cNvSpPr>
              <a:spLocks noChangeShapeType="1"/>
            </p:cNvSpPr>
            <p:nvPr/>
          </p:nvSpPr>
          <p:spPr bwMode="auto">
            <a:xfrm flipV="1">
              <a:off x="3110" y="145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1229"/>
            <p:cNvSpPr>
              <a:spLocks noChangeShapeType="1"/>
            </p:cNvSpPr>
            <p:nvPr/>
          </p:nvSpPr>
          <p:spPr bwMode="auto">
            <a:xfrm flipV="1">
              <a:off x="3110" y="14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Line 1230"/>
            <p:cNvSpPr>
              <a:spLocks noChangeShapeType="1"/>
            </p:cNvSpPr>
            <p:nvPr/>
          </p:nvSpPr>
          <p:spPr bwMode="auto">
            <a:xfrm flipV="1">
              <a:off x="3110" y="142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Line 1231"/>
            <p:cNvSpPr>
              <a:spLocks noChangeShapeType="1"/>
            </p:cNvSpPr>
            <p:nvPr/>
          </p:nvSpPr>
          <p:spPr bwMode="auto">
            <a:xfrm flipV="1">
              <a:off x="3116" y="1302"/>
              <a:ext cx="1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1232"/>
            <p:cNvSpPr>
              <a:spLocks noChangeShapeType="1"/>
            </p:cNvSpPr>
            <p:nvPr/>
          </p:nvSpPr>
          <p:spPr bwMode="auto">
            <a:xfrm flipV="1">
              <a:off x="3116" y="1254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Line 1233"/>
            <p:cNvSpPr>
              <a:spLocks noChangeShapeType="1"/>
            </p:cNvSpPr>
            <p:nvPr/>
          </p:nvSpPr>
          <p:spPr bwMode="auto">
            <a:xfrm flipV="1">
              <a:off x="3116" y="1236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Line 1234"/>
            <p:cNvSpPr>
              <a:spLocks noChangeShapeType="1"/>
            </p:cNvSpPr>
            <p:nvPr/>
          </p:nvSpPr>
          <p:spPr bwMode="auto">
            <a:xfrm flipV="1">
              <a:off x="3122" y="1206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1235"/>
            <p:cNvSpPr>
              <a:spLocks noChangeShapeType="1"/>
            </p:cNvSpPr>
            <p:nvPr/>
          </p:nvSpPr>
          <p:spPr bwMode="auto">
            <a:xfrm flipV="1">
              <a:off x="3122" y="1146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1236"/>
            <p:cNvSpPr>
              <a:spLocks noChangeShapeType="1"/>
            </p:cNvSpPr>
            <p:nvPr/>
          </p:nvSpPr>
          <p:spPr bwMode="auto">
            <a:xfrm flipV="1">
              <a:off x="3122" y="1098"/>
              <a:ext cx="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Line 1237"/>
            <p:cNvSpPr>
              <a:spLocks noChangeShapeType="1"/>
            </p:cNvSpPr>
            <p:nvPr/>
          </p:nvSpPr>
          <p:spPr bwMode="auto">
            <a:xfrm flipV="1">
              <a:off x="3128" y="109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1238"/>
            <p:cNvSpPr>
              <a:spLocks noChangeShapeType="1"/>
            </p:cNvSpPr>
            <p:nvPr/>
          </p:nvSpPr>
          <p:spPr bwMode="auto">
            <a:xfrm>
              <a:off x="3128" y="109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Line 1239"/>
            <p:cNvSpPr>
              <a:spLocks noChangeShapeType="1"/>
            </p:cNvSpPr>
            <p:nvPr/>
          </p:nvSpPr>
          <p:spPr bwMode="auto">
            <a:xfrm flipV="1">
              <a:off x="3128" y="1057"/>
              <a:ext cx="1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Line 1240"/>
            <p:cNvSpPr>
              <a:spLocks noChangeShapeType="1"/>
            </p:cNvSpPr>
            <p:nvPr/>
          </p:nvSpPr>
          <p:spPr bwMode="auto">
            <a:xfrm flipV="1">
              <a:off x="3128" y="103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1241"/>
            <p:cNvSpPr>
              <a:spLocks noChangeShapeType="1"/>
            </p:cNvSpPr>
            <p:nvPr/>
          </p:nvSpPr>
          <p:spPr bwMode="auto">
            <a:xfrm>
              <a:off x="3134" y="103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1242"/>
            <p:cNvSpPr>
              <a:spLocks noChangeShapeType="1"/>
            </p:cNvSpPr>
            <p:nvPr/>
          </p:nvSpPr>
          <p:spPr bwMode="auto">
            <a:xfrm flipV="1">
              <a:off x="3134" y="105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1243"/>
            <p:cNvSpPr>
              <a:spLocks noChangeShapeType="1"/>
            </p:cNvSpPr>
            <p:nvPr/>
          </p:nvSpPr>
          <p:spPr bwMode="auto">
            <a:xfrm flipV="1">
              <a:off x="3134" y="985"/>
              <a:ext cx="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1244"/>
            <p:cNvSpPr>
              <a:spLocks noChangeShapeType="1"/>
            </p:cNvSpPr>
            <p:nvPr/>
          </p:nvSpPr>
          <p:spPr bwMode="auto">
            <a:xfrm flipV="1">
              <a:off x="3140" y="96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Line 1245"/>
            <p:cNvSpPr>
              <a:spLocks noChangeShapeType="1"/>
            </p:cNvSpPr>
            <p:nvPr/>
          </p:nvSpPr>
          <p:spPr bwMode="auto">
            <a:xfrm flipV="1">
              <a:off x="3140" y="94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Line 1246"/>
            <p:cNvSpPr>
              <a:spLocks noChangeShapeType="1"/>
            </p:cNvSpPr>
            <p:nvPr/>
          </p:nvSpPr>
          <p:spPr bwMode="auto">
            <a:xfrm flipV="1">
              <a:off x="3140" y="9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Line 1247"/>
            <p:cNvSpPr>
              <a:spLocks noChangeShapeType="1"/>
            </p:cNvSpPr>
            <p:nvPr/>
          </p:nvSpPr>
          <p:spPr bwMode="auto">
            <a:xfrm flipV="1">
              <a:off x="3146" y="93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Line 1248"/>
            <p:cNvSpPr>
              <a:spLocks noChangeShapeType="1"/>
            </p:cNvSpPr>
            <p:nvPr/>
          </p:nvSpPr>
          <p:spPr bwMode="auto">
            <a:xfrm flipV="1">
              <a:off x="3146" y="92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Line 1249"/>
            <p:cNvSpPr>
              <a:spLocks noChangeShapeType="1"/>
            </p:cNvSpPr>
            <p:nvPr/>
          </p:nvSpPr>
          <p:spPr bwMode="auto">
            <a:xfrm flipV="1">
              <a:off x="3146" y="90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250"/>
            <p:cNvSpPr>
              <a:spLocks noChangeShapeType="1"/>
            </p:cNvSpPr>
            <p:nvPr/>
          </p:nvSpPr>
          <p:spPr bwMode="auto">
            <a:xfrm>
              <a:off x="3152" y="9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1251"/>
            <p:cNvSpPr>
              <a:spLocks noChangeShapeType="1"/>
            </p:cNvSpPr>
            <p:nvPr/>
          </p:nvSpPr>
          <p:spPr bwMode="auto">
            <a:xfrm flipV="1">
              <a:off x="3152" y="90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252"/>
            <p:cNvSpPr>
              <a:spLocks noChangeShapeType="1"/>
            </p:cNvSpPr>
            <p:nvPr/>
          </p:nvSpPr>
          <p:spPr bwMode="auto">
            <a:xfrm flipV="1">
              <a:off x="3152" y="89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253"/>
            <p:cNvSpPr>
              <a:spLocks noChangeShapeType="1"/>
            </p:cNvSpPr>
            <p:nvPr/>
          </p:nvSpPr>
          <p:spPr bwMode="auto">
            <a:xfrm flipV="1">
              <a:off x="3158" y="87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254"/>
            <p:cNvSpPr>
              <a:spLocks noChangeShapeType="1"/>
            </p:cNvSpPr>
            <p:nvPr/>
          </p:nvSpPr>
          <p:spPr bwMode="auto">
            <a:xfrm flipV="1">
              <a:off x="3158" y="85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255"/>
            <p:cNvSpPr>
              <a:spLocks noChangeShapeType="1"/>
            </p:cNvSpPr>
            <p:nvPr/>
          </p:nvSpPr>
          <p:spPr bwMode="auto">
            <a:xfrm>
              <a:off x="3158" y="85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Line 1256"/>
            <p:cNvSpPr>
              <a:spLocks noChangeShapeType="1"/>
            </p:cNvSpPr>
            <p:nvPr/>
          </p:nvSpPr>
          <p:spPr bwMode="auto">
            <a:xfrm>
              <a:off x="3158" y="87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Line 1257"/>
            <p:cNvSpPr>
              <a:spLocks noChangeShapeType="1"/>
            </p:cNvSpPr>
            <p:nvPr/>
          </p:nvSpPr>
          <p:spPr bwMode="auto">
            <a:xfrm flipV="1">
              <a:off x="3164" y="84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Line 1258"/>
            <p:cNvSpPr>
              <a:spLocks noChangeShapeType="1"/>
            </p:cNvSpPr>
            <p:nvPr/>
          </p:nvSpPr>
          <p:spPr bwMode="auto">
            <a:xfrm>
              <a:off x="3164" y="8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Line 1259"/>
            <p:cNvSpPr>
              <a:spLocks noChangeShapeType="1"/>
            </p:cNvSpPr>
            <p:nvPr/>
          </p:nvSpPr>
          <p:spPr bwMode="auto">
            <a:xfrm flipV="1">
              <a:off x="3164" y="84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Line 1260"/>
            <p:cNvSpPr>
              <a:spLocks noChangeShapeType="1"/>
            </p:cNvSpPr>
            <p:nvPr/>
          </p:nvSpPr>
          <p:spPr bwMode="auto">
            <a:xfrm flipV="1">
              <a:off x="3170" y="8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1261"/>
            <p:cNvSpPr>
              <a:spLocks noChangeShapeType="1"/>
            </p:cNvSpPr>
            <p:nvPr/>
          </p:nvSpPr>
          <p:spPr bwMode="auto">
            <a:xfrm flipV="1">
              <a:off x="3170" y="82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Line 1262"/>
            <p:cNvSpPr>
              <a:spLocks noChangeShapeType="1"/>
            </p:cNvSpPr>
            <p:nvPr/>
          </p:nvSpPr>
          <p:spPr bwMode="auto">
            <a:xfrm flipV="1">
              <a:off x="3170" y="81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Line 1263"/>
            <p:cNvSpPr>
              <a:spLocks noChangeShapeType="1"/>
            </p:cNvSpPr>
            <p:nvPr/>
          </p:nvSpPr>
          <p:spPr bwMode="auto">
            <a:xfrm>
              <a:off x="3176" y="81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Line 1264"/>
            <p:cNvSpPr>
              <a:spLocks noChangeShapeType="1"/>
            </p:cNvSpPr>
            <p:nvPr/>
          </p:nvSpPr>
          <p:spPr bwMode="auto">
            <a:xfrm flipV="1">
              <a:off x="3176" y="79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Line 1265"/>
            <p:cNvSpPr>
              <a:spLocks noChangeShapeType="1"/>
            </p:cNvSpPr>
            <p:nvPr/>
          </p:nvSpPr>
          <p:spPr bwMode="auto">
            <a:xfrm>
              <a:off x="3176" y="79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Line 1266"/>
            <p:cNvSpPr>
              <a:spLocks noChangeShapeType="1"/>
            </p:cNvSpPr>
            <p:nvPr/>
          </p:nvSpPr>
          <p:spPr bwMode="auto">
            <a:xfrm flipV="1">
              <a:off x="3182" y="7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Line 1267"/>
            <p:cNvSpPr>
              <a:spLocks noChangeShapeType="1"/>
            </p:cNvSpPr>
            <p:nvPr/>
          </p:nvSpPr>
          <p:spPr bwMode="auto">
            <a:xfrm flipV="1">
              <a:off x="3182" y="7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Line 1268"/>
            <p:cNvSpPr>
              <a:spLocks noChangeShapeType="1"/>
            </p:cNvSpPr>
            <p:nvPr/>
          </p:nvSpPr>
          <p:spPr bwMode="auto">
            <a:xfrm>
              <a:off x="3182" y="7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1269"/>
            <p:cNvSpPr>
              <a:spLocks noChangeShapeType="1"/>
            </p:cNvSpPr>
            <p:nvPr/>
          </p:nvSpPr>
          <p:spPr bwMode="auto">
            <a:xfrm>
              <a:off x="3188" y="7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1270"/>
            <p:cNvSpPr>
              <a:spLocks noChangeShapeType="1"/>
            </p:cNvSpPr>
            <p:nvPr/>
          </p:nvSpPr>
          <p:spPr bwMode="auto">
            <a:xfrm>
              <a:off x="3188" y="8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1271"/>
            <p:cNvSpPr>
              <a:spLocks noChangeShapeType="1"/>
            </p:cNvSpPr>
            <p:nvPr/>
          </p:nvSpPr>
          <p:spPr bwMode="auto">
            <a:xfrm flipV="1">
              <a:off x="3188" y="78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1272"/>
            <p:cNvSpPr>
              <a:spLocks noChangeShapeType="1"/>
            </p:cNvSpPr>
            <p:nvPr/>
          </p:nvSpPr>
          <p:spPr bwMode="auto">
            <a:xfrm>
              <a:off x="3188" y="78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1273"/>
            <p:cNvSpPr>
              <a:spLocks noChangeShapeType="1"/>
            </p:cNvSpPr>
            <p:nvPr/>
          </p:nvSpPr>
          <p:spPr bwMode="auto">
            <a:xfrm flipV="1">
              <a:off x="3194" y="7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1274"/>
            <p:cNvSpPr>
              <a:spLocks noChangeShapeType="1"/>
            </p:cNvSpPr>
            <p:nvPr/>
          </p:nvSpPr>
          <p:spPr bwMode="auto">
            <a:xfrm flipV="1">
              <a:off x="3194" y="770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1275"/>
            <p:cNvSpPr>
              <a:spLocks noChangeShapeType="1"/>
            </p:cNvSpPr>
            <p:nvPr/>
          </p:nvSpPr>
          <p:spPr bwMode="auto">
            <a:xfrm>
              <a:off x="3194" y="770"/>
              <a:ext cx="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1276"/>
            <p:cNvSpPr>
              <a:spLocks noChangeShapeType="1"/>
            </p:cNvSpPr>
            <p:nvPr/>
          </p:nvSpPr>
          <p:spPr bwMode="auto">
            <a:xfrm>
              <a:off x="3200" y="7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Line 1277"/>
            <p:cNvSpPr>
              <a:spLocks noChangeShapeType="1"/>
            </p:cNvSpPr>
            <p:nvPr/>
          </p:nvSpPr>
          <p:spPr bwMode="auto">
            <a:xfrm>
              <a:off x="3200" y="799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Line 1278"/>
            <p:cNvSpPr>
              <a:spLocks noChangeShapeType="1"/>
            </p:cNvSpPr>
            <p:nvPr/>
          </p:nvSpPr>
          <p:spPr bwMode="auto">
            <a:xfrm flipV="1">
              <a:off x="3200" y="86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Line 1279"/>
            <p:cNvSpPr>
              <a:spLocks noChangeShapeType="1"/>
            </p:cNvSpPr>
            <p:nvPr/>
          </p:nvSpPr>
          <p:spPr bwMode="auto">
            <a:xfrm>
              <a:off x="3206" y="8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Line 1280"/>
            <p:cNvSpPr>
              <a:spLocks noChangeShapeType="1"/>
            </p:cNvSpPr>
            <p:nvPr/>
          </p:nvSpPr>
          <p:spPr bwMode="auto">
            <a:xfrm>
              <a:off x="3206" y="88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Line 1281"/>
            <p:cNvSpPr>
              <a:spLocks noChangeShapeType="1"/>
            </p:cNvSpPr>
            <p:nvPr/>
          </p:nvSpPr>
          <p:spPr bwMode="auto">
            <a:xfrm>
              <a:off x="3206" y="907"/>
              <a:ext cx="6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Line 1282"/>
            <p:cNvSpPr>
              <a:spLocks noChangeShapeType="1"/>
            </p:cNvSpPr>
            <p:nvPr/>
          </p:nvSpPr>
          <p:spPr bwMode="auto">
            <a:xfrm>
              <a:off x="3212" y="100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Line 1283"/>
            <p:cNvSpPr>
              <a:spLocks noChangeShapeType="1"/>
            </p:cNvSpPr>
            <p:nvPr/>
          </p:nvSpPr>
          <p:spPr bwMode="auto">
            <a:xfrm>
              <a:off x="3212" y="10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Line 1284"/>
            <p:cNvSpPr>
              <a:spLocks noChangeShapeType="1"/>
            </p:cNvSpPr>
            <p:nvPr/>
          </p:nvSpPr>
          <p:spPr bwMode="auto">
            <a:xfrm flipV="1">
              <a:off x="3212" y="105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Line 1285"/>
            <p:cNvSpPr>
              <a:spLocks noChangeShapeType="1"/>
            </p:cNvSpPr>
            <p:nvPr/>
          </p:nvSpPr>
          <p:spPr bwMode="auto">
            <a:xfrm>
              <a:off x="3218" y="1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Line 1286"/>
            <p:cNvSpPr>
              <a:spLocks noChangeShapeType="1"/>
            </p:cNvSpPr>
            <p:nvPr/>
          </p:nvSpPr>
          <p:spPr bwMode="auto">
            <a:xfrm>
              <a:off x="3218" y="1057"/>
              <a:ext cx="1" cy="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Line 1287"/>
            <p:cNvSpPr>
              <a:spLocks noChangeShapeType="1"/>
            </p:cNvSpPr>
            <p:nvPr/>
          </p:nvSpPr>
          <p:spPr bwMode="auto">
            <a:xfrm>
              <a:off x="3218" y="1104"/>
              <a:ext cx="5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Line 1288"/>
            <p:cNvSpPr>
              <a:spLocks noChangeShapeType="1"/>
            </p:cNvSpPr>
            <p:nvPr/>
          </p:nvSpPr>
          <p:spPr bwMode="auto">
            <a:xfrm>
              <a:off x="3223" y="120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Line 1289"/>
            <p:cNvSpPr>
              <a:spLocks noChangeShapeType="1"/>
            </p:cNvSpPr>
            <p:nvPr/>
          </p:nvSpPr>
          <p:spPr bwMode="auto">
            <a:xfrm flipV="1">
              <a:off x="3223" y="119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Line 1290"/>
            <p:cNvSpPr>
              <a:spLocks noChangeShapeType="1"/>
            </p:cNvSpPr>
            <p:nvPr/>
          </p:nvSpPr>
          <p:spPr bwMode="auto">
            <a:xfrm>
              <a:off x="3223" y="119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Line 1291"/>
            <p:cNvSpPr>
              <a:spLocks noChangeShapeType="1"/>
            </p:cNvSpPr>
            <p:nvPr/>
          </p:nvSpPr>
          <p:spPr bwMode="auto">
            <a:xfrm flipV="1">
              <a:off x="3223" y="1188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Line 1292"/>
            <p:cNvSpPr>
              <a:spLocks noChangeShapeType="1"/>
            </p:cNvSpPr>
            <p:nvPr/>
          </p:nvSpPr>
          <p:spPr bwMode="auto">
            <a:xfrm flipV="1">
              <a:off x="3229" y="11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Line 1293"/>
            <p:cNvSpPr>
              <a:spLocks noChangeShapeType="1"/>
            </p:cNvSpPr>
            <p:nvPr/>
          </p:nvSpPr>
          <p:spPr bwMode="auto">
            <a:xfrm>
              <a:off x="3229" y="11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Line 1294"/>
            <p:cNvSpPr>
              <a:spLocks noChangeShapeType="1"/>
            </p:cNvSpPr>
            <p:nvPr/>
          </p:nvSpPr>
          <p:spPr bwMode="auto">
            <a:xfrm>
              <a:off x="3229" y="1188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Line 1295"/>
            <p:cNvSpPr>
              <a:spLocks noChangeShapeType="1"/>
            </p:cNvSpPr>
            <p:nvPr/>
          </p:nvSpPr>
          <p:spPr bwMode="auto">
            <a:xfrm>
              <a:off x="3235" y="120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Line 1296"/>
            <p:cNvSpPr>
              <a:spLocks noChangeShapeType="1"/>
            </p:cNvSpPr>
            <p:nvPr/>
          </p:nvSpPr>
          <p:spPr bwMode="auto">
            <a:xfrm>
              <a:off x="3235" y="12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Line 1297"/>
            <p:cNvSpPr>
              <a:spLocks noChangeShapeType="1"/>
            </p:cNvSpPr>
            <p:nvPr/>
          </p:nvSpPr>
          <p:spPr bwMode="auto">
            <a:xfrm>
              <a:off x="3235" y="12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Line 1298"/>
            <p:cNvSpPr>
              <a:spLocks noChangeShapeType="1"/>
            </p:cNvSpPr>
            <p:nvPr/>
          </p:nvSpPr>
          <p:spPr bwMode="auto">
            <a:xfrm>
              <a:off x="3241" y="1224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Line 1299"/>
            <p:cNvSpPr>
              <a:spLocks noChangeShapeType="1"/>
            </p:cNvSpPr>
            <p:nvPr/>
          </p:nvSpPr>
          <p:spPr bwMode="auto">
            <a:xfrm>
              <a:off x="3241" y="126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Line 1300"/>
            <p:cNvSpPr>
              <a:spLocks noChangeShapeType="1"/>
            </p:cNvSpPr>
            <p:nvPr/>
          </p:nvSpPr>
          <p:spPr bwMode="auto">
            <a:xfrm flipV="1">
              <a:off x="3241" y="127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Line 1301"/>
            <p:cNvSpPr>
              <a:spLocks noChangeShapeType="1"/>
            </p:cNvSpPr>
            <p:nvPr/>
          </p:nvSpPr>
          <p:spPr bwMode="auto">
            <a:xfrm flipV="1">
              <a:off x="3247" y="126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Line 1302"/>
            <p:cNvSpPr>
              <a:spLocks noChangeShapeType="1"/>
            </p:cNvSpPr>
            <p:nvPr/>
          </p:nvSpPr>
          <p:spPr bwMode="auto">
            <a:xfrm flipV="1">
              <a:off x="3247" y="124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Line 1303"/>
            <p:cNvSpPr>
              <a:spLocks noChangeShapeType="1"/>
            </p:cNvSpPr>
            <p:nvPr/>
          </p:nvSpPr>
          <p:spPr bwMode="auto">
            <a:xfrm>
              <a:off x="3247" y="12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Line 1304"/>
            <p:cNvSpPr>
              <a:spLocks noChangeShapeType="1"/>
            </p:cNvSpPr>
            <p:nvPr/>
          </p:nvSpPr>
          <p:spPr bwMode="auto">
            <a:xfrm flipV="1">
              <a:off x="3253" y="124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Line 1305"/>
            <p:cNvSpPr>
              <a:spLocks noChangeShapeType="1"/>
            </p:cNvSpPr>
            <p:nvPr/>
          </p:nvSpPr>
          <p:spPr bwMode="auto">
            <a:xfrm flipV="1">
              <a:off x="3253" y="1200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Line 1306"/>
            <p:cNvSpPr>
              <a:spLocks noChangeShapeType="1"/>
            </p:cNvSpPr>
            <p:nvPr/>
          </p:nvSpPr>
          <p:spPr bwMode="auto">
            <a:xfrm>
              <a:off x="3253" y="120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Line 1307"/>
            <p:cNvSpPr>
              <a:spLocks noChangeShapeType="1"/>
            </p:cNvSpPr>
            <p:nvPr/>
          </p:nvSpPr>
          <p:spPr bwMode="auto">
            <a:xfrm flipV="1">
              <a:off x="3253" y="1182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Line 1308"/>
            <p:cNvSpPr>
              <a:spLocks noChangeShapeType="1"/>
            </p:cNvSpPr>
            <p:nvPr/>
          </p:nvSpPr>
          <p:spPr bwMode="auto">
            <a:xfrm flipV="1">
              <a:off x="3259" y="117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Line 1309"/>
            <p:cNvSpPr>
              <a:spLocks noChangeShapeType="1"/>
            </p:cNvSpPr>
            <p:nvPr/>
          </p:nvSpPr>
          <p:spPr bwMode="auto">
            <a:xfrm>
              <a:off x="3259" y="117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Line 1310"/>
            <p:cNvSpPr>
              <a:spLocks noChangeShapeType="1"/>
            </p:cNvSpPr>
            <p:nvPr/>
          </p:nvSpPr>
          <p:spPr bwMode="auto">
            <a:xfrm>
              <a:off x="3259" y="1200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Line 1311"/>
            <p:cNvSpPr>
              <a:spLocks noChangeShapeType="1"/>
            </p:cNvSpPr>
            <p:nvPr/>
          </p:nvSpPr>
          <p:spPr bwMode="auto">
            <a:xfrm>
              <a:off x="3265" y="1230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Line 1312"/>
            <p:cNvSpPr>
              <a:spLocks noChangeShapeType="1"/>
            </p:cNvSpPr>
            <p:nvPr/>
          </p:nvSpPr>
          <p:spPr bwMode="auto">
            <a:xfrm>
              <a:off x="3265" y="128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Line 1313"/>
            <p:cNvSpPr>
              <a:spLocks noChangeShapeType="1"/>
            </p:cNvSpPr>
            <p:nvPr/>
          </p:nvSpPr>
          <p:spPr bwMode="auto">
            <a:xfrm>
              <a:off x="3265" y="1320"/>
              <a:ext cx="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Line 1314"/>
            <p:cNvSpPr>
              <a:spLocks noChangeShapeType="1"/>
            </p:cNvSpPr>
            <p:nvPr/>
          </p:nvSpPr>
          <p:spPr bwMode="auto">
            <a:xfrm flipV="1">
              <a:off x="3271" y="134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Line 1315"/>
            <p:cNvSpPr>
              <a:spLocks noChangeShapeType="1"/>
            </p:cNvSpPr>
            <p:nvPr/>
          </p:nvSpPr>
          <p:spPr bwMode="auto">
            <a:xfrm>
              <a:off x="3271" y="134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Line 1316"/>
            <p:cNvSpPr>
              <a:spLocks noChangeShapeType="1"/>
            </p:cNvSpPr>
            <p:nvPr/>
          </p:nvSpPr>
          <p:spPr bwMode="auto">
            <a:xfrm>
              <a:off x="3271" y="1362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Line 1317"/>
            <p:cNvSpPr>
              <a:spLocks noChangeShapeType="1"/>
            </p:cNvSpPr>
            <p:nvPr/>
          </p:nvSpPr>
          <p:spPr bwMode="auto">
            <a:xfrm>
              <a:off x="3277" y="138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Line 1318"/>
            <p:cNvSpPr>
              <a:spLocks noChangeShapeType="1"/>
            </p:cNvSpPr>
            <p:nvPr/>
          </p:nvSpPr>
          <p:spPr bwMode="auto">
            <a:xfrm flipV="1">
              <a:off x="3277" y="138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Line 1319"/>
            <p:cNvSpPr>
              <a:spLocks noChangeShapeType="1"/>
            </p:cNvSpPr>
            <p:nvPr/>
          </p:nvSpPr>
          <p:spPr bwMode="auto">
            <a:xfrm flipV="1">
              <a:off x="3277" y="138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Line 1320"/>
            <p:cNvSpPr>
              <a:spLocks noChangeShapeType="1"/>
            </p:cNvSpPr>
            <p:nvPr/>
          </p:nvSpPr>
          <p:spPr bwMode="auto">
            <a:xfrm>
              <a:off x="3283" y="138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Line 1321"/>
            <p:cNvSpPr>
              <a:spLocks noChangeShapeType="1"/>
            </p:cNvSpPr>
            <p:nvPr/>
          </p:nvSpPr>
          <p:spPr bwMode="auto">
            <a:xfrm flipV="1">
              <a:off x="3283" y="137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Line 1322"/>
            <p:cNvSpPr>
              <a:spLocks noChangeShapeType="1"/>
            </p:cNvSpPr>
            <p:nvPr/>
          </p:nvSpPr>
          <p:spPr bwMode="auto">
            <a:xfrm>
              <a:off x="3283" y="13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Line 1323"/>
            <p:cNvSpPr>
              <a:spLocks noChangeShapeType="1"/>
            </p:cNvSpPr>
            <p:nvPr/>
          </p:nvSpPr>
          <p:spPr bwMode="auto">
            <a:xfrm>
              <a:off x="3283" y="139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Line 1324"/>
            <p:cNvSpPr>
              <a:spLocks noChangeShapeType="1"/>
            </p:cNvSpPr>
            <p:nvPr/>
          </p:nvSpPr>
          <p:spPr bwMode="auto">
            <a:xfrm flipV="1">
              <a:off x="3289" y="138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Line 1325"/>
            <p:cNvSpPr>
              <a:spLocks noChangeShapeType="1"/>
            </p:cNvSpPr>
            <p:nvPr/>
          </p:nvSpPr>
          <p:spPr bwMode="auto">
            <a:xfrm flipV="1">
              <a:off x="3289" y="1332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Line 1326"/>
            <p:cNvSpPr>
              <a:spLocks noChangeShapeType="1"/>
            </p:cNvSpPr>
            <p:nvPr/>
          </p:nvSpPr>
          <p:spPr bwMode="auto">
            <a:xfrm flipV="1">
              <a:off x="3289" y="1272"/>
              <a:ext cx="6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Line 1327"/>
            <p:cNvSpPr>
              <a:spLocks noChangeShapeType="1"/>
            </p:cNvSpPr>
            <p:nvPr/>
          </p:nvSpPr>
          <p:spPr bwMode="auto">
            <a:xfrm flipV="1">
              <a:off x="3295" y="1206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Line 1328"/>
            <p:cNvSpPr>
              <a:spLocks noChangeShapeType="1"/>
            </p:cNvSpPr>
            <p:nvPr/>
          </p:nvSpPr>
          <p:spPr bwMode="auto">
            <a:xfrm flipV="1">
              <a:off x="3295" y="1134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Line 1329"/>
            <p:cNvSpPr>
              <a:spLocks noChangeShapeType="1"/>
            </p:cNvSpPr>
            <p:nvPr/>
          </p:nvSpPr>
          <p:spPr bwMode="auto">
            <a:xfrm flipV="1">
              <a:off x="3295" y="1092"/>
              <a:ext cx="6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1330"/>
            <p:cNvSpPr>
              <a:spLocks noChangeShapeType="1"/>
            </p:cNvSpPr>
            <p:nvPr/>
          </p:nvSpPr>
          <p:spPr bwMode="auto">
            <a:xfrm flipV="1">
              <a:off x="3301" y="1057"/>
              <a:ext cx="1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Line 1331"/>
            <p:cNvSpPr>
              <a:spLocks noChangeShapeType="1"/>
            </p:cNvSpPr>
            <p:nvPr/>
          </p:nvSpPr>
          <p:spPr bwMode="auto">
            <a:xfrm flipV="1">
              <a:off x="3301" y="997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Line 1332"/>
            <p:cNvSpPr>
              <a:spLocks noChangeShapeType="1"/>
            </p:cNvSpPr>
            <p:nvPr/>
          </p:nvSpPr>
          <p:spPr bwMode="auto">
            <a:xfrm flipV="1">
              <a:off x="3301" y="9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Line 1333"/>
            <p:cNvSpPr>
              <a:spLocks noChangeShapeType="1"/>
            </p:cNvSpPr>
            <p:nvPr/>
          </p:nvSpPr>
          <p:spPr bwMode="auto">
            <a:xfrm>
              <a:off x="3307" y="9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Line 1334"/>
            <p:cNvSpPr>
              <a:spLocks noChangeShapeType="1"/>
            </p:cNvSpPr>
            <p:nvPr/>
          </p:nvSpPr>
          <p:spPr bwMode="auto">
            <a:xfrm>
              <a:off x="3307" y="99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Line 1335"/>
            <p:cNvSpPr>
              <a:spLocks noChangeShapeType="1"/>
            </p:cNvSpPr>
            <p:nvPr/>
          </p:nvSpPr>
          <p:spPr bwMode="auto">
            <a:xfrm flipV="1">
              <a:off x="3307" y="979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Line 1336"/>
            <p:cNvSpPr>
              <a:spLocks noChangeShapeType="1"/>
            </p:cNvSpPr>
            <p:nvPr/>
          </p:nvSpPr>
          <p:spPr bwMode="auto">
            <a:xfrm flipV="1">
              <a:off x="3313" y="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Line 1337"/>
            <p:cNvSpPr>
              <a:spLocks noChangeShapeType="1"/>
            </p:cNvSpPr>
            <p:nvPr/>
          </p:nvSpPr>
          <p:spPr bwMode="auto">
            <a:xfrm>
              <a:off x="3313" y="97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1338"/>
            <p:cNvSpPr>
              <a:spLocks noChangeShapeType="1"/>
            </p:cNvSpPr>
            <p:nvPr/>
          </p:nvSpPr>
          <p:spPr bwMode="auto">
            <a:xfrm>
              <a:off x="3313" y="97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Line 1339"/>
            <p:cNvSpPr>
              <a:spLocks noChangeShapeType="1"/>
            </p:cNvSpPr>
            <p:nvPr/>
          </p:nvSpPr>
          <p:spPr bwMode="auto">
            <a:xfrm flipV="1">
              <a:off x="3319" y="95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Line 1340"/>
            <p:cNvSpPr>
              <a:spLocks noChangeShapeType="1"/>
            </p:cNvSpPr>
            <p:nvPr/>
          </p:nvSpPr>
          <p:spPr bwMode="auto">
            <a:xfrm flipV="1">
              <a:off x="3319" y="92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Line 1341"/>
            <p:cNvSpPr>
              <a:spLocks noChangeShapeType="1"/>
            </p:cNvSpPr>
            <p:nvPr/>
          </p:nvSpPr>
          <p:spPr bwMode="auto">
            <a:xfrm>
              <a:off x="3319" y="92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Line 1342"/>
            <p:cNvSpPr>
              <a:spLocks noChangeShapeType="1"/>
            </p:cNvSpPr>
            <p:nvPr/>
          </p:nvSpPr>
          <p:spPr bwMode="auto">
            <a:xfrm>
              <a:off x="3319" y="92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Line 1343"/>
            <p:cNvSpPr>
              <a:spLocks noChangeShapeType="1"/>
            </p:cNvSpPr>
            <p:nvPr/>
          </p:nvSpPr>
          <p:spPr bwMode="auto">
            <a:xfrm flipV="1">
              <a:off x="3325" y="89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Line 1344"/>
            <p:cNvSpPr>
              <a:spLocks noChangeShapeType="1"/>
            </p:cNvSpPr>
            <p:nvPr/>
          </p:nvSpPr>
          <p:spPr bwMode="auto">
            <a:xfrm>
              <a:off x="3325" y="89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Line 1345"/>
            <p:cNvSpPr>
              <a:spLocks noChangeShapeType="1"/>
            </p:cNvSpPr>
            <p:nvPr/>
          </p:nvSpPr>
          <p:spPr bwMode="auto">
            <a:xfrm>
              <a:off x="3325" y="91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Line 1346"/>
            <p:cNvSpPr>
              <a:spLocks noChangeShapeType="1"/>
            </p:cNvSpPr>
            <p:nvPr/>
          </p:nvSpPr>
          <p:spPr bwMode="auto">
            <a:xfrm>
              <a:off x="3331" y="92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Line 1347"/>
            <p:cNvSpPr>
              <a:spLocks noChangeShapeType="1"/>
            </p:cNvSpPr>
            <p:nvPr/>
          </p:nvSpPr>
          <p:spPr bwMode="auto">
            <a:xfrm>
              <a:off x="3331" y="925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Line 1348"/>
            <p:cNvSpPr>
              <a:spLocks noChangeShapeType="1"/>
            </p:cNvSpPr>
            <p:nvPr/>
          </p:nvSpPr>
          <p:spPr bwMode="auto">
            <a:xfrm>
              <a:off x="3331" y="961"/>
              <a:ext cx="6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Line 1349"/>
            <p:cNvSpPr>
              <a:spLocks noChangeShapeType="1"/>
            </p:cNvSpPr>
            <p:nvPr/>
          </p:nvSpPr>
          <p:spPr bwMode="auto">
            <a:xfrm>
              <a:off x="3337" y="103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Line 1350"/>
            <p:cNvSpPr>
              <a:spLocks noChangeShapeType="1"/>
            </p:cNvSpPr>
            <p:nvPr/>
          </p:nvSpPr>
          <p:spPr bwMode="auto">
            <a:xfrm flipV="1">
              <a:off x="3337" y="10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Line 1351"/>
            <p:cNvSpPr>
              <a:spLocks noChangeShapeType="1"/>
            </p:cNvSpPr>
            <p:nvPr/>
          </p:nvSpPr>
          <p:spPr bwMode="auto">
            <a:xfrm flipV="1">
              <a:off x="3337" y="103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Line 1352"/>
            <p:cNvSpPr>
              <a:spLocks noChangeShapeType="1"/>
            </p:cNvSpPr>
            <p:nvPr/>
          </p:nvSpPr>
          <p:spPr bwMode="auto">
            <a:xfrm>
              <a:off x="3343" y="103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1" name="Line 1353"/>
            <p:cNvSpPr>
              <a:spLocks noChangeShapeType="1"/>
            </p:cNvSpPr>
            <p:nvPr/>
          </p:nvSpPr>
          <p:spPr bwMode="auto">
            <a:xfrm>
              <a:off x="3343" y="1075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Line 1354"/>
            <p:cNvSpPr>
              <a:spLocks noChangeShapeType="1"/>
            </p:cNvSpPr>
            <p:nvPr/>
          </p:nvSpPr>
          <p:spPr bwMode="auto">
            <a:xfrm>
              <a:off x="3343" y="1092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3" name="Line 1355"/>
            <p:cNvSpPr>
              <a:spLocks noChangeShapeType="1"/>
            </p:cNvSpPr>
            <p:nvPr/>
          </p:nvSpPr>
          <p:spPr bwMode="auto">
            <a:xfrm>
              <a:off x="3349" y="111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4" name="Line 1356"/>
            <p:cNvSpPr>
              <a:spLocks noChangeShapeType="1"/>
            </p:cNvSpPr>
            <p:nvPr/>
          </p:nvSpPr>
          <p:spPr bwMode="auto">
            <a:xfrm>
              <a:off x="3349" y="1128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5" name="Line 1357"/>
            <p:cNvSpPr>
              <a:spLocks noChangeShapeType="1"/>
            </p:cNvSpPr>
            <p:nvPr/>
          </p:nvSpPr>
          <p:spPr bwMode="auto">
            <a:xfrm flipV="1">
              <a:off x="3349" y="115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6" name="Line 1358"/>
            <p:cNvSpPr>
              <a:spLocks noChangeShapeType="1"/>
            </p:cNvSpPr>
            <p:nvPr/>
          </p:nvSpPr>
          <p:spPr bwMode="auto">
            <a:xfrm>
              <a:off x="3349" y="115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7" name="Line 1359"/>
            <p:cNvSpPr>
              <a:spLocks noChangeShapeType="1"/>
            </p:cNvSpPr>
            <p:nvPr/>
          </p:nvSpPr>
          <p:spPr bwMode="auto">
            <a:xfrm>
              <a:off x="3355" y="116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8" name="Line 1360"/>
            <p:cNvSpPr>
              <a:spLocks noChangeShapeType="1"/>
            </p:cNvSpPr>
            <p:nvPr/>
          </p:nvSpPr>
          <p:spPr bwMode="auto">
            <a:xfrm flipV="1">
              <a:off x="3355" y="118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9" name="Line 1361"/>
            <p:cNvSpPr>
              <a:spLocks noChangeShapeType="1"/>
            </p:cNvSpPr>
            <p:nvPr/>
          </p:nvSpPr>
          <p:spPr bwMode="auto">
            <a:xfrm flipV="1">
              <a:off x="3355" y="1164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0" name="Line 1362"/>
            <p:cNvSpPr>
              <a:spLocks noChangeShapeType="1"/>
            </p:cNvSpPr>
            <p:nvPr/>
          </p:nvSpPr>
          <p:spPr bwMode="auto">
            <a:xfrm flipV="1">
              <a:off x="3361" y="114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1" name="Line 1363"/>
            <p:cNvSpPr>
              <a:spLocks noChangeShapeType="1"/>
            </p:cNvSpPr>
            <p:nvPr/>
          </p:nvSpPr>
          <p:spPr bwMode="auto">
            <a:xfrm flipV="1">
              <a:off x="3361" y="1051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2" name="Line 1364"/>
            <p:cNvSpPr>
              <a:spLocks noChangeShapeType="1"/>
            </p:cNvSpPr>
            <p:nvPr/>
          </p:nvSpPr>
          <p:spPr bwMode="auto">
            <a:xfrm flipV="1">
              <a:off x="3361" y="103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3" name="Line 1365"/>
            <p:cNvSpPr>
              <a:spLocks noChangeShapeType="1"/>
            </p:cNvSpPr>
            <p:nvPr/>
          </p:nvSpPr>
          <p:spPr bwMode="auto">
            <a:xfrm>
              <a:off x="3367" y="1033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4" name="Line 1366"/>
            <p:cNvSpPr>
              <a:spLocks noChangeShapeType="1"/>
            </p:cNvSpPr>
            <p:nvPr/>
          </p:nvSpPr>
          <p:spPr bwMode="auto">
            <a:xfrm>
              <a:off x="3367" y="10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5" name="Line 1367"/>
            <p:cNvSpPr>
              <a:spLocks noChangeShapeType="1"/>
            </p:cNvSpPr>
            <p:nvPr/>
          </p:nvSpPr>
          <p:spPr bwMode="auto">
            <a:xfrm flipV="1">
              <a:off x="3367" y="105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6" name="Line 1368"/>
            <p:cNvSpPr>
              <a:spLocks noChangeShapeType="1"/>
            </p:cNvSpPr>
            <p:nvPr/>
          </p:nvSpPr>
          <p:spPr bwMode="auto">
            <a:xfrm>
              <a:off x="3373" y="1057"/>
              <a:ext cx="1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7" name="Line 1369"/>
            <p:cNvSpPr>
              <a:spLocks noChangeShapeType="1"/>
            </p:cNvSpPr>
            <p:nvPr/>
          </p:nvSpPr>
          <p:spPr bwMode="auto">
            <a:xfrm>
              <a:off x="3373" y="109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8" name="Line 1370"/>
            <p:cNvSpPr>
              <a:spLocks noChangeShapeType="1"/>
            </p:cNvSpPr>
            <p:nvPr/>
          </p:nvSpPr>
          <p:spPr bwMode="auto">
            <a:xfrm flipV="1">
              <a:off x="3373" y="1098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9" name="Line 1371"/>
            <p:cNvSpPr>
              <a:spLocks noChangeShapeType="1"/>
            </p:cNvSpPr>
            <p:nvPr/>
          </p:nvSpPr>
          <p:spPr bwMode="auto">
            <a:xfrm>
              <a:off x="3379" y="109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" name="Line 1372"/>
            <p:cNvSpPr>
              <a:spLocks noChangeShapeType="1"/>
            </p:cNvSpPr>
            <p:nvPr/>
          </p:nvSpPr>
          <p:spPr bwMode="auto">
            <a:xfrm>
              <a:off x="3379" y="113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" name="Line 1373"/>
            <p:cNvSpPr>
              <a:spLocks noChangeShapeType="1"/>
            </p:cNvSpPr>
            <p:nvPr/>
          </p:nvSpPr>
          <p:spPr bwMode="auto">
            <a:xfrm>
              <a:off x="3379" y="116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" name="Line 1374"/>
            <p:cNvSpPr>
              <a:spLocks noChangeShapeType="1"/>
            </p:cNvSpPr>
            <p:nvPr/>
          </p:nvSpPr>
          <p:spPr bwMode="auto">
            <a:xfrm>
              <a:off x="3379" y="116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" name="Line 1375"/>
            <p:cNvSpPr>
              <a:spLocks noChangeShapeType="1"/>
            </p:cNvSpPr>
            <p:nvPr/>
          </p:nvSpPr>
          <p:spPr bwMode="auto">
            <a:xfrm>
              <a:off x="3385" y="116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" name="Line 1376"/>
            <p:cNvSpPr>
              <a:spLocks noChangeShapeType="1"/>
            </p:cNvSpPr>
            <p:nvPr/>
          </p:nvSpPr>
          <p:spPr bwMode="auto">
            <a:xfrm>
              <a:off x="3385" y="117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" name="Line 1377"/>
            <p:cNvSpPr>
              <a:spLocks noChangeShapeType="1"/>
            </p:cNvSpPr>
            <p:nvPr/>
          </p:nvSpPr>
          <p:spPr bwMode="auto">
            <a:xfrm>
              <a:off x="3385" y="1188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" name="Line 1378"/>
            <p:cNvSpPr>
              <a:spLocks noChangeShapeType="1"/>
            </p:cNvSpPr>
            <p:nvPr/>
          </p:nvSpPr>
          <p:spPr bwMode="auto">
            <a:xfrm>
              <a:off x="3391" y="121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" name="Line 1379"/>
            <p:cNvSpPr>
              <a:spLocks noChangeShapeType="1"/>
            </p:cNvSpPr>
            <p:nvPr/>
          </p:nvSpPr>
          <p:spPr bwMode="auto">
            <a:xfrm>
              <a:off x="3391" y="123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" name="Line 1380"/>
            <p:cNvSpPr>
              <a:spLocks noChangeShapeType="1"/>
            </p:cNvSpPr>
            <p:nvPr/>
          </p:nvSpPr>
          <p:spPr bwMode="auto">
            <a:xfrm>
              <a:off x="3391" y="1254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" name="Line 1381"/>
            <p:cNvSpPr>
              <a:spLocks noChangeShapeType="1"/>
            </p:cNvSpPr>
            <p:nvPr/>
          </p:nvSpPr>
          <p:spPr bwMode="auto">
            <a:xfrm>
              <a:off x="3397" y="127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" name="Line 1382"/>
            <p:cNvSpPr>
              <a:spLocks noChangeShapeType="1"/>
            </p:cNvSpPr>
            <p:nvPr/>
          </p:nvSpPr>
          <p:spPr bwMode="auto">
            <a:xfrm>
              <a:off x="3397" y="12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1" name="Line 1383"/>
            <p:cNvSpPr>
              <a:spLocks noChangeShapeType="1"/>
            </p:cNvSpPr>
            <p:nvPr/>
          </p:nvSpPr>
          <p:spPr bwMode="auto">
            <a:xfrm flipV="1">
              <a:off x="3397" y="130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2" name="Line 1384"/>
            <p:cNvSpPr>
              <a:spLocks noChangeShapeType="1"/>
            </p:cNvSpPr>
            <p:nvPr/>
          </p:nvSpPr>
          <p:spPr bwMode="auto">
            <a:xfrm>
              <a:off x="3403" y="130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" name="Line 1385"/>
            <p:cNvSpPr>
              <a:spLocks noChangeShapeType="1"/>
            </p:cNvSpPr>
            <p:nvPr/>
          </p:nvSpPr>
          <p:spPr bwMode="auto">
            <a:xfrm>
              <a:off x="3403" y="132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" name="Line 1386"/>
            <p:cNvSpPr>
              <a:spLocks noChangeShapeType="1"/>
            </p:cNvSpPr>
            <p:nvPr/>
          </p:nvSpPr>
          <p:spPr bwMode="auto">
            <a:xfrm>
              <a:off x="3403" y="1332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" name="Line 1387"/>
            <p:cNvSpPr>
              <a:spLocks noChangeShapeType="1"/>
            </p:cNvSpPr>
            <p:nvPr/>
          </p:nvSpPr>
          <p:spPr bwMode="auto">
            <a:xfrm>
              <a:off x="3409" y="13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81" name="Group 1388"/>
          <p:cNvGrpSpPr>
            <a:grpSpLocks/>
          </p:cNvGrpSpPr>
          <p:nvPr/>
        </p:nvGrpSpPr>
        <p:grpSpPr bwMode="auto">
          <a:xfrm>
            <a:off x="6178550" y="1198563"/>
            <a:ext cx="598488" cy="1216025"/>
            <a:chOff x="3409" y="793"/>
            <a:chExt cx="377" cy="766"/>
          </a:xfrm>
        </p:grpSpPr>
        <p:sp>
          <p:nvSpPr>
            <p:cNvPr id="9036" name="Line 1389"/>
            <p:cNvSpPr>
              <a:spLocks noChangeShapeType="1"/>
            </p:cNvSpPr>
            <p:nvPr/>
          </p:nvSpPr>
          <p:spPr bwMode="auto">
            <a:xfrm>
              <a:off x="3409" y="1380"/>
              <a:ext cx="1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" name="Line 1390"/>
            <p:cNvSpPr>
              <a:spLocks noChangeShapeType="1"/>
            </p:cNvSpPr>
            <p:nvPr/>
          </p:nvSpPr>
          <p:spPr bwMode="auto">
            <a:xfrm>
              <a:off x="3409" y="140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" name="Line 1391"/>
            <p:cNvSpPr>
              <a:spLocks noChangeShapeType="1"/>
            </p:cNvSpPr>
            <p:nvPr/>
          </p:nvSpPr>
          <p:spPr bwMode="auto">
            <a:xfrm>
              <a:off x="3415" y="14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" name="Line 1392"/>
            <p:cNvSpPr>
              <a:spLocks noChangeShapeType="1"/>
            </p:cNvSpPr>
            <p:nvPr/>
          </p:nvSpPr>
          <p:spPr bwMode="auto">
            <a:xfrm>
              <a:off x="3415" y="142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" name="Line 1393"/>
            <p:cNvSpPr>
              <a:spLocks noChangeShapeType="1"/>
            </p:cNvSpPr>
            <p:nvPr/>
          </p:nvSpPr>
          <p:spPr bwMode="auto">
            <a:xfrm>
              <a:off x="3415" y="14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" name="Line 1394"/>
            <p:cNvSpPr>
              <a:spLocks noChangeShapeType="1"/>
            </p:cNvSpPr>
            <p:nvPr/>
          </p:nvSpPr>
          <p:spPr bwMode="auto">
            <a:xfrm flipV="1">
              <a:off x="3415" y="1439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" name="Line 1395"/>
            <p:cNvSpPr>
              <a:spLocks noChangeShapeType="1"/>
            </p:cNvSpPr>
            <p:nvPr/>
          </p:nvSpPr>
          <p:spPr bwMode="auto">
            <a:xfrm flipV="1">
              <a:off x="3421" y="14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" name="Line 1396"/>
            <p:cNvSpPr>
              <a:spLocks noChangeShapeType="1"/>
            </p:cNvSpPr>
            <p:nvPr/>
          </p:nvSpPr>
          <p:spPr bwMode="auto">
            <a:xfrm>
              <a:off x="3421" y="142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" name="Line 1397"/>
            <p:cNvSpPr>
              <a:spLocks noChangeShapeType="1"/>
            </p:cNvSpPr>
            <p:nvPr/>
          </p:nvSpPr>
          <p:spPr bwMode="auto">
            <a:xfrm flipV="1">
              <a:off x="3421" y="140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" name="Line 1398"/>
            <p:cNvSpPr>
              <a:spLocks noChangeShapeType="1"/>
            </p:cNvSpPr>
            <p:nvPr/>
          </p:nvSpPr>
          <p:spPr bwMode="auto">
            <a:xfrm>
              <a:off x="3427" y="14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" name="Line 1399"/>
            <p:cNvSpPr>
              <a:spLocks noChangeShapeType="1"/>
            </p:cNvSpPr>
            <p:nvPr/>
          </p:nvSpPr>
          <p:spPr bwMode="auto">
            <a:xfrm>
              <a:off x="3427" y="14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" name="Line 1400"/>
            <p:cNvSpPr>
              <a:spLocks noChangeShapeType="1"/>
            </p:cNvSpPr>
            <p:nvPr/>
          </p:nvSpPr>
          <p:spPr bwMode="auto">
            <a:xfrm flipV="1">
              <a:off x="3427" y="141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" name="Line 1401"/>
            <p:cNvSpPr>
              <a:spLocks noChangeShapeType="1"/>
            </p:cNvSpPr>
            <p:nvPr/>
          </p:nvSpPr>
          <p:spPr bwMode="auto">
            <a:xfrm flipV="1">
              <a:off x="3433" y="1392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" name="Line 1402"/>
            <p:cNvSpPr>
              <a:spLocks noChangeShapeType="1"/>
            </p:cNvSpPr>
            <p:nvPr/>
          </p:nvSpPr>
          <p:spPr bwMode="auto">
            <a:xfrm>
              <a:off x="3433" y="1392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" name="Line 1403"/>
            <p:cNvSpPr>
              <a:spLocks noChangeShapeType="1"/>
            </p:cNvSpPr>
            <p:nvPr/>
          </p:nvSpPr>
          <p:spPr bwMode="auto">
            <a:xfrm>
              <a:off x="3433" y="1409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" name="Line 1404"/>
            <p:cNvSpPr>
              <a:spLocks noChangeShapeType="1"/>
            </p:cNvSpPr>
            <p:nvPr/>
          </p:nvSpPr>
          <p:spPr bwMode="auto">
            <a:xfrm flipV="1">
              <a:off x="3439" y="142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" name="Line 1405"/>
            <p:cNvSpPr>
              <a:spLocks noChangeShapeType="1"/>
            </p:cNvSpPr>
            <p:nvPr/>
          </p:nvSpPr>
          <p:spPr bwMode="auto">
            <a:xfrm flipV="1">
              <a:off x="3439" y="141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" name="Line 1406"/>
            <p:cNvSpPr>
              <a:spLocks noChangeShapeType="1"/>
            </p:cNvSpPr>
            <p:nvPr/>
          </p:nvSpPr>
          <p:spPr bwMode="auto">
            <a:xfrm>
              <a:off x="3439" y="141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" name="Line 1407"/>
            <p:cNvSpPr>
              <a:spLocks noChangeShapeType="1"/>
            </p:cNvSpPr>
            <p:nvPr/>
          </p:nvSpPr>
          <p:spPr bwMode="auto">
            <a:xfrm>
              <a:off x="3445" y="141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" name="Line 1408"/>
            <p:cNvSpPr>
              <a:spLocks noChangeShapeType="1"/>
            </p:cNvSpPr>
            <p:nvPr/>
          </p:nvSpPr>
          <p:spPr bwMode="auto">
            <a:xfrm>
              <a:off x="3445" y="1439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" name="Line 1409"/>
            <p:cNvSpPr>
              <a:spLocks noChangeShapeType="1"/>
            </p:cNvSpPr>
            <p:nvPr/>
          </p:nvSpPr>
          <p:spPr bwMode="auto">
            <a:xfrm>
              <a:off x="3445" y="1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" name="Line 1410"/>
            <p:cNvSpPr>
              <a:spLocks noChangeShapeType="1"/>
            </p:cNvSpPr>
            <p:nvPr/>
          </p:nvSpPr>
          <p:spPr bwMode="auto">
            <a:xfrm flipV="1">
              <a:off x="3445" y="149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" name="Line 1411"/>
            <p:cNvSpPr>
              <a:spLocks noChangeShapeType="1"/>
            </p:cNvSpPr>
            <p:nvPr/>
          </p:nvSpPr>
          <p:spPr bwMode="auto">
            <a:xfrm flipV="1">
              <a:off x="3451" y="14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" name="Line 1412"/>
            <p:cNvSpPr>
              <a:spLocks noChangeShapeType="1"/>
            </p:cNvSpPr>
            <p:nvPr/>
          </p:nvSpPr>
          <p:spPr bwMode="auto">
            <a:xfrm>
              <a:off x="3451" y="149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" name="Line 1413"/>
            <p:cNvSpPr>
              <a:spLocks noChangeShapeType="1"/>
            </p:cNvSpPr>
            <p:nvPr/>
          </p:nvSpPr>
          <p:spPr bwMode="auto">
            <a:xfrm>
              <a:off x="3451" y="152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" name="Line 1414"/>
            <p:cNvSpPr>
              <a:spLocks noChangeShapeType="1"/>
            </p:cNvSpPr>
            <p:nvPr/>
          </p:nvSpPr>
          <p:spPr bwMode="auto">
            <a:xfrm>
              <a:off x="3457" y="154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" name="Line 1415"/>
            <p:cNvSpPr>
              <a:spLocks noChangeShapeType="1"/>
            </p:cNvSpPr>
            <p:nvPr/>
          </p:nvSpPr>
          <p:spPr bwMode="auto">
            <a:xfrm flipV="1">
              <a:off x="3457" y="154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" name="Line 1416"/>
            <p:cNvSpPr>
              <a:spLocks noChangeShapeType="1"/>
            </p:cNvSpPr>
            <p:nvPr/>
          </p:nvSpPr>
          <p:spPr bwMode="auto">
            <a:xfrm>
              <a:off x="3457" y="154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" name="Line 1417"/>
            <p:cNvSpPr>
              <a:spLocks noChangeShapeType="1"/>
            </p:cNvSpPr>
            <p:nvPr/>
          </p:nvSpPr>
          <p:spPr bwMode="auto">
            <a:xfrm flipV="1">
              <a:off x="3463" y="152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" name="Line 1418"/>
            <p:cNvSpPr>
              <a:spLocks noChangeShapeType="1"/>
            </p:cNvSpPr>
            <p:nvPr/>
          </p:nvSpPr>
          <p:spPr bwMode="auto">
            <a:xfrm>
              <a:off x="3463" y="152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6" name="Line 1419"/>
            <p:cNvSpPr>
              <a:spLocks noChangeShapeType="1"/>
            </p:cNvSpPr>
            <p:nvPr/>
          </p:nvSpPr>
          <p:spPr bwMode="auto">
            <a:xfrm>
              <a:off x="3463" y="154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" name="Line 1420"/>
            <p:cNvSpPr>
              <a:spLocks noChangeShapeType="1"/>
            </p:cNvSpPr>
            <p:nvPr/>
          </p:nvSpPr>
          <p:spPr bwMode="auto">
            <a:xfrm flipV="1">
              <a:off x="3469" y="15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" name="Line 1421"/>
            <p:cNvSpPr>
              <a:spLocks noChangeShapeType="1"/>
            </p:cNvSpPr>
            <p:nvPr/>
          </p:nvSpPr>
          <p:spPr bwMode="auto">
            <a:xfrm flipV="1">
              <a:off x="3469" y="1469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" name="Line 1422"/>
            <p:cNvSpPr>
              <a:spLocks noChangeShapeType="1"/>
            </p:cNvSpPr>
            <p:nvPr/>
          </p:nvSpPr>
          <p:spPr bwMode="auto">
            <a:xfrm>
              <a:off x="3469" y="146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" name="Line 1423"/>
            <p:cNvSpPr>
              <a:spLocks noChangeShapeType="1"/>
            </p:cNvSpPr>
            <p:nvPr/>
          </p:nvSpPr>
          <p:spPr bwMode="auto">
            <a:xfrm flipV="1">
              <a:off x="3475" y="1427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" name="Line 1424"/>
            <p:cNvSpPr>
              <a:spLocks noChangeShapeType="1"/>
            </p:cNvSpPr>
            <p:nvPr/>
          </p:nvSpPr>
          <p:spPr bwMode="auto">
            <a:xfrm flipV="1">
              <a:off x="3475" y="1344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" name="Line 1425"/>
            <p:cNvSpPr>
              <a:spLocks noChangeShapeType="1"/>
            </p:cNvSpPr>
            <p:nvPr/>
          </p:nvSpPr>
          <p:spPr bwMode="auto">
            <a:xfrm flipV="1">
              <a:off x="3475" y="1284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" name="Line 1426"/>
            <p:cNvSpPr>
              <a:spLocks noChangeShapeType="1"/>
            </p:cNvSpPr>
            <p:nvPr/>
          </p:nvSpPr>
          <p:spPr bwMode="auto">
            <a:xfrm flipV="1">
              <a:off x="3475" y="1218"/>
              <a:ext cx="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" name="Line 1427"/>
            <p:cNvSpPr>
              <a:spLocks noChangeShapeType="1"/>
            </p:cNvSpPr>
            <p:nvPr/>
          </p:nvSpPr>
          <p:spPr bwMode="auto">
            <a:xfrm flipV="1">
              <a:off x="3481" y="1182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" name="Line 1428"/>
            <p:cNvSpPr>
              <a:spLocks noChangeShapeType="1"/>
            </p:cNvSpPr>
            <p:nvPr/>
          </p:nvSpPr>
          <p:spPr bwMode="auto">
            <a:xfrm>
              <a:off x="3481" y="118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" name="Line 1429"/>
            <p:cNvSpPr>
              <a:spLocks noChangeShapeType="1"/>
            </p:cNvSpPr>
            <p:nvPr/>
          </p:nvSpPr>
          <p:spPr bwMode="auto">
            <a:xfrm>
              <a:off x="3481" y="1200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" name="Line 1430"/>
            <p:cNvSpPr>
              <a:spLocks noChangeShapeType="1"/>
            </p:cNvSpPr>
            <p:nvPr/>
          </p:nvSpPr>
          <p:spPr bwMode="auto">
            <a:xfrm flipV="1">
              <a:off x="3487" y="11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" name="Line 1431"/>
            <p:cNvSpPr>
              <a:spLocks noChangeShapeType="1"/>
            </p:cNvSpPr>
            <p:nvPr/>
          </p:nvSpPr>
          <p:spPr bwMode="auto">
            <a:xfrm flipV="1">
              <a:off x="3487" y="1146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" name="Line 1432"/>
            <p:cNvSpPr>
              <a:spLocks noChangeShapeType="1"/>
            </p:cNvSpPr>
            <p:nvPr/>
          </p:nvSpPr>
          <p:spPr bwMode="auto">
            <a:xfrm flipV="1">
              <a:off x="3487" y="1086"/>
              <a:ext cx="6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" name="Line 1433"/>
            <p:cNvSpPr>
              <a:spLocks noChangeShapeType="1"/>
            </p:cNvSpPr>
            <p:nvPr/>
          </p:nvSpPr>
          <p:spPr bwMode="auto">
            <a:xfrm flipV="1">
              <a:off x="3493" y="1033"/>
              <a:ext cx="1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" name="Line 1434"/>
            <p:cNvSpPr>
              <a:spLocks noChangeShapeType="1"/>
            </p:cNvSpPr>
            <p:nvPr/>
          </p:nvSpPr>
          <p:spPr bwMode="auto">
            <a:xfrm flipV="1">
              <a:off x="3493" y="100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" name="Line 1435"/>
            <p:cNvSpPr>
              <a:spLocks noChangeShapeType="1"/>
            </p:cNvSpPr>
            <p:nvPr/>
          </p:nvSpPr>
          <p:spPr bwMode="auto">
            <a:xfrm flipV="1">
              <a:off x="3493" y="99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" name="Line 1436"/>
            <p:cNvSpPr>
              <a:spLocks noChangeShapeType="1"/>
            </p:cNvSpPr>
            <p:nvPr/>
          </p:nvSpPr>
          <p:spPr bwMode="auto">
            <a:xfrm flipV="1">
              <a:off x="3499" y="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" name="Line 1437"/>
            <p:cNvSpPr>
              <a:spLocks noChangeShapeType="1"/>
            </p:cNvSpPr>
            <p:nvPr/>
          </p:nvSpPr>
          <p:spPr bwMode="auto">
            <a:xfrm>
              <a:off x="3499" y="98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" name="Line 1438"/>
            <p:cNvSpPr>
              <a:spLocks noChangeShapeType="1"/>
            </p:cNvSpPr>
            <p:nvPr/>
          </p:nvSpPr>
          <p:spPr bwMode="auto">
            <a:xfrm flipV="1">
              <a:off x="3499" y="9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6" name="Line 1439"/>
            <p:cNvSpPr>
              <a:spLocks noChangeShapeType="1"/>
            </p:cNvSpPr>
            <p:nvPr/>
          </p:nvSpPr>
          <p:spPr bwMode="auto">
            <a:xfrm flipV="1">
              <a:off x="3505" y="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" name="Line 1440"/>
            <p:cNvSpPr>
              <a:spLocks noChangeShapeType="1"/>
            </p:cNvSpPr>
            <p:nvPr/>
          </p:nvSpPr>
          <p:spPr bwMode="auto">
            <a:xfrm flipV="1">
              <a:off x="3505" y="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" name="Line 1441"/>
            <p:cNvSpPr>
              <a:spLocks noChangeShapeType="1"/>
            </p:cNvSpPr>
            <p:nvPr/>
          </p:nvSpPr>
          <p:spPr bwMode="auto">
            <a:xfrm flipV="1">
              <a:off x="3505" y="94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" name="Line 1442"/>
            <p:cNvSpPr>
              <a:spLocks noChangeShapeType="1"/>
            </p:cNvSpPr>
            <p:nvPr/>
          </p:nvSpPr>
          <p:spPr bwMode="auto">
            <a:xfrm>
              <a:off x="3511" y="9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" name="Line 1443"/>
            <p:cNvSpPr>
              <a:spLocks noChangeShapeType="1"/>
            </p:cNvSpPr>
            <p:nvPr/>
          </p:nvSpPr>
          <p:spPr bwMode="auto">
            <a:xfrm flipV="1">
              <a:off x="3511" y="93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" name="Line 1444"/>
            <p:cNvSpPr>
              <a:spLocks noChangeShapeType="1"/>
            </p:cNvSpPr>
            <p:nvPr/>
          </p:nvSpPr>
          <p:spPr bwMode="auto">
            <a:xfrm flipV="1">
              <a:off x="3511" y="90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" name="Line 1445"/>
            <p:cNvSpPr>
              <a:spLocks noChangeShapeType="1"/>
            </p:cNvSpPr>
            <p:nvPr/>
          </p:nvSpPr>
          <p:spPr bwMode="auto">
            <a:xfrm flipV="1">
              <a:off x="3511" y="89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" name="Line 1446"/>
            <p:cNvSpPr>
              <a:spLocks noChangeShapeType="1"/>
            </p:cNvSpPr>
            <p:nvPr/>
          </p:nvSpPr>
          <p:spPr bwMode="auto">
            <a:xfrm flipV="1">
              <a:off x="3517" y="86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" name="Line 1447"/>
            <p:cNvSpPr>
              <a:spLocks noChangeShapeType="1"/>
            </p:cNvSpPr>
            <p:nvPr/>
          </p:nvSpPr>
          <p:spPr bwMode="auto">
            <a:xfrm>
              <a:off x="3517" y="86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" name="Line 1448"/>
            <p:cNvSpPr>
              <a:spLocks noChangeShapeType="1"/>
            </p:cNvSpPr>
            <p:nvPr/>
          </p:nvSpPr>
          <p:spPr bwMode="auto">
            <a:xfrm>
              <a:off x="3517" y="877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" name="Line 1449"/>
            <p:cNvSpPr>
              <a:spLocks noChangeShapeType="1"/>
            </p:cNvSpPr>
            <p:nvPr/>
          </p:nvSpPr>
          <p:spPr bwMode="auto">
            <a:xfrm>
              <a:off x="3523" y="9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" name="Line 1450"/>
            <p:cNvSpPr>
              <a:spLocks noChangeShapeType="1"/>
            </p:cNvSpPr>
            <p:nvPr/>
          </p:nvSpPr>
          <p:spPr bwMode="auto">
            <a:xfrm flipV="1">
              <a:off x="3523" y="89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" name="Line 1451"/>
            <p:cNvSpPr>
              <a:spLocks noChangeShapeType="1"/>
            </p:cNvSpPr>
            <p:nvPr/>
          </p:nvSpPr>
          <p:spPr bwMode="auto">
            <a:xfrm>
              <a:off x="3523" y="89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" name="Line 1452"/>
            <p:cNvSpPr>
              <a:spLocks noChangeShapeType="1"/>
            </p:cNvSpPr>
            <p:nvPr/>
          </p:nvSpPr>
          <p:spPr bwMode="auto">
            <a:xfrm>
              <a:off x="3529" y="90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" name="Line 1453"/>
            <p:cNvSpPr>
              <a:spLocks noChangeShapeType="1"/>
            </p:cNvSpPr>
            <p:nvPr/>
          </p:nvSpPr>
          <p:spPr bwMode="auto">
            <a:xfrm flipV="1">
              <a:off x="3529" y="90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" name="Line 1454"/>
            <p:cNvSpPr>
              <a:spLocks noChangeShapeType="1"/>
            </p:cNvSpPr>
            <p:nvPr/>
          </p:nvSpPr>
          <p:spPr bwMode="auto">
            <a:xfrm flipV="1">
              <a:off x="3529" y="88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" name="Line 1455"/>
            <p:cNvSpPr>
              <a:spLocks noChangeShapeType="1"/>
            </p:cNvSpPr>
            <p:nvPr/>
          </p:nvSpPr>
          <p:spPr bwMode="auto">
            <a:xfrm>
              <a:off x="3535" y="88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" name="Line 1456"/>
            <p:cNvSpPr>
              <a:spLocks noChangeShapeType="1"/>
            </p:cNvSpPr>
            <p:nvPr/>
          </p:nvSpPr>
          <p:spPr bwMode="auto">
            <a:xfrm>
              <a:off x="3535" y="91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" name="Line 1457"/>
            <p:cNvSpPr>
              <a:spLocks noChangeShapeType="1"/>
            </p:cNvSpPr>
            <p:nvPr/>
          </p:nvSpPr>
          <p:spPr bwMode="auto">
            <a:xfrm flipV="1">
              <a:off x="3535" y="925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" name="Line 1458"/>
            <p:cNvSpPr>
              <a:spLocks noChangeShapeType="1"/>
            </p:cNvSpPr>
            <p:nvPr/>
          </p:nvSpPr>
          <p:spPr bwMode="auto">
            <a:xfrm flipV="1">
              <a:off x="3541" y="88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" name="Line 1459"/>
            <p:cNvSpPr>
              <a:spLocks noChangeShapeType="1"/>
            </p:cNvSpPr>
            <p:nvPr/>
          </p:nvSpPr>
          <p:spPr bwMode="auto">
            <a:xfrm flipV="1">
              <a:off x="3541" y="87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" name="Line 1460"/>
            <p:cNvSpPr>
              <a:spLocks noChangeShapeType="1"/>
            </p:cNvSpPr>
            <p:nvPr/>
          </p:nvSpPr>
          <p:spPr bwMode="auto">
            <a:xfrm flipV="1">
              <a:off x="3541" y="799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" name="Line 1461"/>
            <p:cNvSpPr>
              <a:spLocks noChangeShapeType="1"/>
            </p:cNvSpPr>
            <p:nvPr/>
          </p:nvSpPr>
          <p:spPr bwMode="auto">
            <a:xfrm flipV="1">
              <a:off x="3541" y="7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" name="Line 1462"/>
            <p:cNvSpPr>
              <a:spLocks noChangeShapeType="1"/>
            </p:cNvSpPr>
            <p:nvPr/>
          </p:nvSpPr>
          <p:spPr bwMode="auto">
            <a:xfrm>
              <a:off x="3547" y="79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" name="Line 1463"/>
            <p:cNvSpPr>
              <a:spLocks noChangeShapeType="1"/>
            </p:cNvSpPr>
            <p:nvPr/>
          </p:nvSpPr>
          <p:spPr bwMode="auto">
            <a:xfrm>
              <a:off x="3547" y="829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" name="Line 1464"/>
            <p:cNvSpPr>
              <a:spLocks noChangeShapeType="1"/>
            </p:cNvSpPr>
            <p:nvPr/>
          </p:nvSpPr>
          <p:spPr bwMode="auto">
            <a:xfrm>
              <a:off x="3547" y="88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" name="Line 1465"/>
            <p:cNvSpPr>
              <a:spLocks noChangeShapeType="1"/>
            </p:cNvSpPr>
            <p:nvPr/>
          </p:nvSpPr>
          <p:spPr bwMode="auto">
            <a:xfrm>
              <a:off x="3553" y="88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" name="Line 1466"/>
            <p:cNvSpPr>
              <a:spLocks noChangeShapeType="1"/>
            </p:cNvSpPr>
            <p:nvPr/>
          </p:nvSpPr>
          <p:spPr bwMode="auto">
            <a:xfrm flipV="1">
              <a:off x="3553" y="87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" name="Line 1467"/>
            <p:cNvSpPr>
              <a:spLocks noChangeShapeType="1"/>
            </p:cNvSpPr>
            <p:nvPr/>
          </p:nvSpPr>
          <p:spPr bwMode="auto">
            <a:xfrm>
              <a:off x="3553" y="87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" name="Line 1468"/>
            <p:cNvSpPr>
              <a:spLocks noChangeShapeType="1"/>
            </p:cNvSpPr>
            <p:nvPr/>
          </p:nvSpPr>
          <p:spPr bwMode="auto">
            <a:xfrm flipV="1">
              <a:off x="3559" y="8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" name="Line 1469"/>
            <p:cNvSpPr>
              <a:spLocks noChangeShapeType="1"/>
            </p:cNvSpPr>
            <p:nvPr/>
          </p:nvSpPr>
          <p:spPr bwMode="auto">
            <a:xfrm>
              <a:off x="3559" y="86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" name="Line 1470"/>
            <p:cNvSpPr>
              <a:spLocks noChangeShapeType="1"/>
            </p:cNvSpPr>
            <p:nvPr/>
          </p:nvSpPr>
          <p:spPr bwMode="auto">
            <a:xfrm>
              <a:off x="3559" y="90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" name="Line 1471"/>
            <p:cNvSpPr>
              <a:spLocks noChangeShapeType="1"/>
            </p:cNvSpPr>
            <p:nvPr/>
          </p:nvSpPr>
          <p:spPr bwMode="auto">
            <a:xfrm>
              <a:off x="3565" y="9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" name="Line 1472"/>
            <p:cNvSpPr>
              <a:spLocks noChangeShapeType="1"/>
            </p:cNvSpPr>
            <p:nvPr/>
          </p:nvSpPr>
          <p:spPr bwMode="auto">
            <a:xfrm>
              <a:off x="3565" y="93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" name="Line 1473"/>
            <p:cNvSpPr>
              <a:spLocks noChangeShapeType="1"/>
            </p:cNvSpPr>
            <p:nvPr/>
          </p:nvSpPr>
          <p:spPr bwMode="auto">
            <a:xfrm>
              <a:off x="3565" y="949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" name="Line 1474"/>
            <p:cNvSpPr>
              <a:spLocks noChangeShapeType="1"/>
            </p:cNvSpPr>
            <p:nvPr/>
          </p:nvSpPr>
          <p:spPr bwMode="auto">
            <a:xfrm>
              <a:off x="3571" y="96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" name="Line 1475"/>
            <p:cNvSpPr>
              <a:spLocks noChangeShapeType="1"/>
            </p:cNvSpPr>
            <p:nvPr/>
          </p:nvSpPr>
          <p:spPr bwMode="auto">
            <a:xfrm>
              <a:off x="3571" y="9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" name="Line 1476"/>
            <p:cNvSpPr>
              <a:spLocks noChangeShapeType="1"/>
            </p:cNvSpPr>
            <p:nvPr/>
          </p:nvSpPr>
          <p:spPr bwMode="auto">
            <a:xfrm>
              <a:off x="3571" y="99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" name="Line 1477"/>
            <p:cNvSpPr>
              <a:spLocks noChangeShapeType="1"/>
            </p:cNvSpPr>
            <p:nvPr/>
          </p:nvSpPr>
          <p:spPr bwMode="auto">
            <a:xfrm>
              <a:off x="3571" y="1033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" name="Line 1478"/>
            <p:cNvSpPr>
              <a:spLocks noChangeShapeType="1"/>
            </p:cNvSpPr>
            <p:nvPr/>
          </p:nvSpPr>
          <p:spPr bwMode="auto">
            <a:xfrm>
              <a:off x="3577" y="105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6" name="Line 1479"/>
            <p:cNvSpPr>
              <a:spLocks noChangeShapeType="1"/>
            </p:cNvSpPr>
            <p:nvPr/>
          </p:nvSpPr>
          <p:spPr bwMode="auto">
            <a:xfrm>
              <a:off x="3577" y="1075"/>
              <a:ext cx="1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7" name="Line 1480"/>
            <p:cNvSpPr>
              <a:spLocks noChangeShapeType="1"/>
            </p:cNvSpPr>
            <p:nvPr/>
          </p:nvSpPr>
          <p:spPr bwMode="auto">
            <a:xfrm>
              <a:off x="3577" y="1128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8" name="Line 1481"/>
            <p:cNvSpPr>
              <a:spLocks noChangeShapeType="1"/>
            </p:cNvSpPr>
            <p:nvPr/>
          </p:nvSpPr>
          <p:spPr bwMode="auto">
            <a:xfrm>
              <a:off x="3583" y="116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9" name="Line 1482"/>
            <p:cNvSpPr>
              <a:spLocks noChangeShapeType="1"/>
            </p:cNvSpPr>
            <p:nvPr/>
          </p:nvSpPr>
          <p:spPr bwMode="auto">
            <a:xfrm>
              <a:off x="3583" y="117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0" name="Line 1483"/>
            <p:cNvSpPr>
              <a:spLocks noChangeShapeType="1"/>
            </p:cNvSpPr>
            <p:nvPr/>
          </p:nvSpPr>
          <p:spPr bwMode="auto">
            <a:xfrm>
              <a:off x="3583" y="1188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1" name="Line 1484"/>
            <p:cNvSpPr>
              <a:spLocks noChangeShapeType="1"/>
            </p:cNvSpPr>
            <p:nvPr/>
          </p:nvSpPr>
          <p:spPr bwMode="auto">
            <a:xfrm>
              <a:off x="3589" y="121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2" name="Line 1485"/>
            <p:cNvSpPr>
              <a:spLocks noChangeShapeType="1"/>
            </p:cNvSpPr>
            <p:nvPr/>
          </p:nvSpPr>
          <p:spPr bwMode="auto">
            <a:xfrm>
              <a:off x="3589" y="12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3" name="Line 1486"/>
            <p:cNvSpPr>
              <a:spLocks noChangeShapeType="1"/>
            </p:cNvSpPr>
            <p:nvPr/>
          </p:nvSpPr>
          <p:spPr bwMode="auto">
            <a:xfrm>
              <a:off x="3589" y="124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4" name="Line 1487"/>
            <p:cNvSpPr>
              <a:spLocks noChangeShapeType="1"/>
            </p:cNvSpPr>
            <p:nvPr/>
          </p:nvSpPr>
          <p:spPr bwMode="auto">
            <a:xfrm>
              <a:off x="3595" y="125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5" name="Line 1488"/>
            <p:cNvSpPr>
              <a:spLocks noChangeShapeType="1"/>
            </p:cNvSpPr>
            <p:nvPr/>
          </p:nvSpPr>
          <p:spPr bwMode="auto">
            <a:xfrm>
              <a:off x="3595" y="126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6" name="Line 1489"/>
            <p:cNvSpPr>
              <a:spLocks noChangeShapeType="1"/>
            </p:cNvSpPr>
            <p:nvPr/>
          </p:nvSpPr>
          <p:spPr bwMode="auto">
            <a:xfrm>
              <a:off x="3595" y="127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7" name="Line 1490"/>
            <p:cNvSpPr>
              <a:spLocks noChangeShapeType="1"/>
            </p:cNvSpPr>
            <p:nvPr/>
          </p:nvSpPr>
          <p:spPr bwMode="auto">
            <a:xfrm flipV="1">
              <a:off x="3601" y="127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8" name="Line 1491"/>
            <p:cNvSpPr>
              <a:spLocks noChangeShapeType="1"/>
            </p:cNvSpPr>
            <p:nvPr/>
          </p:nvSpPr>
          <p:spPr bwMode="auto">
            <a:xfrm>
              <a:off x="3601" y="127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9" name="Line 1492"/>
            <p:cNvSpPr>
              <a:spLocks noChangeShapeType="1"/>
            </p:cNvSpPr>
            <p:nvPr/>
          </p:nvSpPr>
          <p:spPr bwMode="auto">
            <a:xfrm>
              <a:off x="3601" y="127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0" name="Line 1493"/>
            <p:cNvSpPr>
              <a:spLocks noChangeShapeType="1"/>
            </p:cNvSpPr>
            <p:nvPr/>
          </p:nvSpPr>
          <p:spPr bwMode="auto">
            <a:xfrm flipV="1">
              <a:off x="3607" y="127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1" name="Line 1494"/>
            <p:cNvSpPr>
              <a:spLocks noChangeShapeType="1"/>
            </p:cNvSpPr>
            <p:nvPr/>
          </p:nvSpPr>
          <p:spPr bwMode="auto">
            <a:xfrm>
              <a:off x="3607" y="127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2" name="Line 1495"/>
            <p:cNvSpPr>
              <a:spLocks noChangeShapeType="1"/>
            </p:cNvSpPr>
            <p:nvPr/>
          </p:nvSpPr>
          <p:spPr bwMode="auto">
            <a:xfrm>
              <a:off x="3607" y="128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3" name="Line 1496"/>
            <p:cNvSpPr>
              <a:spLocks noChangeShapeType="1"/>
            </p:cNvSpPr>
            <p:nvPr/>
          </p:nvSpPr>
          <p:spPr bwMode="auto">
            <a:xfrm>
              <a:off x="3607" y="130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4" name="Line 1497"/>
            <p:cNvSpPr>
              <a:spLocks noChangeShapeType="1"/>
            </p:cNvSpPr>
            <p:nvPr/>
          </p:nvSpPr>
          <p:spPr bwMode="auto">
            <a:xfrm>
              <a:off x="3613" y="131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5" name="Line 1498"/>
            <p:cNvSpPr>
              <a:spLocks noChangeShapeType="1"/>
            </p:cNvSpPr>
            <p:nvPr/>
          </p:nvSpPr>
          <p:spPr bwMode="auto">
            <a:xfrm>
              <a:off x="3613" y="13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6" name="Line 1499"/>
            <p:cNvSpPr>
              <a:spLocks noChangeShapeType="1"/>
            </p:cNvSpPr>
            <p:nvPr/>
          </p:nvSpPr>
          <p:spPr bwMode="auto">
            <a:xfrm>
              <a:off x="3613" y="13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7" name="Line 1500"/>
            <p:cNvSpPr>
              <a:spLocks noChangeShapeType="1"/>
            </p:cNvSpPr>
            <p:nvPr/>
          </p:nvSpPr>
          <p:spPr bwMode="auto">
            <a:xfrm>
              <a:off x="3619" y="134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8" name="Line 1501"/>
            <p:cNvSpPr>
              <a:spLocks noChangeShapeType="1"/>
            </p:cNvSpPr>
            <p:nvPr/>
          </p:nvSpPr>
          <p:spPr bwMode="auto">
            <a:xfrm>
              <a:off x="3619" y="134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9" name="Line 1502"/>
            <p:cNvSpPr>
              <a:spLocks noChangeShapeType="1"/>
            </p:cNvSpPr>
            <p:nvPr/>
          </p:nvSpPr>
          <p:spPr bwMode="auto">
            <a:xfrm>
              <a:off x="3619" y="135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0" name="Line 1503"/>
            <p:cNvSpPr>
              <a:spLocks noChangeShapeType="1"/>
            </p:cNvSpPr>
            <p:nvPr/>
          </p:nvSpPr>
          <p:spPr bwMode="auto">
            <a:xfrm>
              <a:off x="3625" y="135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1" name="Line 1504"/>
            <p:cNvSpPr>
              <a:spLocks noChangeShapeType="1"/>
            </p:cNvSpPr>
            <p:nvPr/>
          </p:nvSpPr>
          <p:spPr bwMode="auto">
            <a:xfrm>
              <a:off x="3625" y="136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2" name="Line 1505"/>
            <p:cNvSpPr>
              <a:spLocks noChangeShapeType="1"/>
            </p:cNvSpPr>
            <p:nvPr/>
          </p:nvSpPr>
          <p:spPr bwMode="auto">
            <a:xfrm flipV="1">
              <a:off x="3625" y="135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3" name="Line 1506"/>
            <p:cNvSpPr>
              <a:spLocks noChangeShapeType="1"/>
            </p:cNvSpPr>
            <p:nvPr/>
          </p:nvSpPr>
          <p:spPr bwMode="auto">
            <a:xfrm>
              <a:off x="3631" y="135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4" name="Line 1507"/>
            <p:cNvSpPr>
              <a:spLocks noChangeShapeType="1"/>
            </p:cNvSpPr>
            <p:nvPr/>
          </p:nvSpPr>
          <p:spPr bwMode="auto">
            <a:xfrm>
              <a:off x="3631" y="136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5" name="Line 1508"/>
            <p:cNvSpPr>
              <a:spLocks noChangeShapeType="1"/>
            </p:cNvSpPr>
            <p:nvPr/>
          </p:nvSpPr>
          <p:spPr bwMode="auto">
            <a:xfrm flipV="1">
              <a:off x="3631" y="1344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6" name="Line 1509"/>
            <p:cNvSpPr>
              <a:spLocks noChangeShapeType="1"/>
            </p:cNvSpPr>
            <p:nvPr/>
          </p:nvSpPr>
          <p:spPr bwMode="auto">
            <a:xfrm flipV="1">
              <a:off x="3637" y="133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7" name="Line 1510"/>
            <p:cNvSpPr>
              <a:spLocks noChangeShapeType="1"/>
            </p:cNvSpPr>
            <p:nvPr/>
          </p:nvSpPr>
          <p:spPr bwMode="auto">
            <a:xfrm>
              <a:off x="3637" y="133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8" name="Line 1511"/>
            <p:cNvSpPr>
              <a:spLocks noChangeShapeType="1"/>
            </p:cNvSpPr>
            <p:nvPr/>
          </p:nvSpPr>
          <p:spPr bwMode="auto">
            <a:xfrm>
              <a:off x="3637" y="135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9" name="Line 1512"/>
            <p:cNvSpPr>
              <a:spLocks noChangeShapeType="1"/>
            </p:cNvSpPr>
            <p:nvPr/>
          </p:nvSpPr>
          <p:spPr bwMode="auto">
            <a:xfrm>
              <a:off x="3637" y="137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0" name="Line 1513"/>
            <p:cNvSpPr>
              <a:spLocks noChangeShapeType="1"/>
            </p:cNvSpPr>
            <p:nvPr/>
          </p:nvSpPr>
          <p:spPr bwMode="auto">
            <a:xfrm>
              <a:off x="3643" y="13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1" name="Line 1514"/>
            <p:cNvSpPr>
              <a:spLocks noChangeShapeType="1"/>
            </p:cNvSpPr>
            <p:nvPr/>
          </p:nvSpPr>
          <p:spPr bwMode="auto">
            <a:xfrm flipV="1">
              <a:off x="3643" y="139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2" name="Line 1515"/>
            <p:cNvSpPr>
              <a:spLocks noChangeShapeType="1"/>
            </p:cNvSpPr>
            <p:nvPr/>
          </p:nvSpPr>
          <p:spPr bwMode="auto">
            <a:xfrm>
              <a:off x="3643" y="1392"/>
              <a:ext cx="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3" name="Line 1516"/>
            <p:cNvSpPr>
              <a:spLocks noChangeShapeType="1"/>
            </p:cNvSpPr>
            <p:nvPr/>
          </p:nvSpPr>
          <p:spPr bwMode="auto">
            <a:xfrm flipV="1">
              <a:off x="3649" y="14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4" name="Line 1517"/>
            <p:cNvSpPr>
              <a:spLocks noChangeShapeType="1"/>
            </p:cNvSpPr>
            <p:nvPr/>
          </p:nvSpPr>
          <p:spPr bwMode="auto">
            <a:xfrm flipV="1">
              <a:off x="3649" y="1392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5" name="Line 1518"/>
            <p:cNvSpPr>
              <a:spLocks noChangeShapeType="1"/>
            </p:cNvSpPr>
            <p:nvPr/>
          </p:nvSpPr>
          <p:spPr bwMode="auto">
            <a:xfrm>
              <a:off x="3649" y="1392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6" name="Line 1519"/>
            <p:cNvSpPr>
              <a:spLocks noChangeShapeType="1"/>
            </p:cNvSpPr>
            <p:nvPr/>
          </p:nvSpPr>
          <p:spPr bwMode="auto">
            <a:xfrm flipV="1">
              <a:off x="3655" y="138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7" name="Line 1520"/>
            <p:cNvSpPr>
              <a:spLocks noChangeShapeType="1"/>
            </p:cNvSpPr>
            <p:nvPr/>
          </p:nvSpPr>
          <p:spPr bwMode="auto">
            <a:xfrm flipV="1">
              <a:off x="3655" y="136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8" name="Line 1521"/>
            <p:cNvSpPr>
              <a:spLocks noChangeShapeType="1"/>
            </p:cNvSpPr>
            <p:nvPr/>
          </p:nvSpPr>
          <p:spPr bwMode="auto">
            <a:xfrm flipV="1">
              <a:off x="3655" y="1350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9" name="Line 1522"/>
            <p:cNvSpPr>
              <a:spLocks noChangeShapeType="1"/>
            </p:cNvSpPr>
            <p:nvPr/>
          </p:nvSpPr>
          <p:spPr bwMode="auto">
            <a:xfrm flipV="1">
              <a:off x="3661" y="13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0" name="Line 1523"/>
            <p:cNvSpPr>
              <a:spLocks noChangeShapeType="1"/>
            </p:cNvSpPr>
            <p:nvPr/>
          </p:nvSpPr>
          <p:spPr bwMode="auto">
            <a:xfrm>
              <a:off x="3661" y="13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1" name="Line 1524"/>
            <p:cNvSpPr>
              <a:spLocks noChangeShapeType="1"/>
            </p:cNvSpPr>
            <p:nvPr/>
          </p:nvSpPr>
          <p:spPr bwMode="auto">
            <a:xfrm flipV="1">
              <a:off x="3661" y="13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2" name="Line 1525"/>
            <p:cNvSpPr>
              <a:spLocks noChangeShapeType="1"/>
            </p:cNvSpPr>
            <p:nvPr/>
          </p:nvSpPr>
          <p:spPr bwMode="auto">
            <a:xfrm flipV="1">
              <a:off x="3667" y="13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3" name="Line 1526"/>
            <p:cNvSpPr>
              <a:spLocks noChangeShapeType="1"/>
            </p:cNvSpPr>
            <p:nvPr/>
          </p:nvSpPr>
          <p:spPr bwMode="auto">
            <a:xfrm flipV="1">
              <a:off x="3667" y="130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4" name="Line 1527"/>
            <p:cNvSpPr>
              <a:spLocks noChangeShapeType="1"/>
            </p:cNvSpPr>
            <p:nvPr/>
          </p:nvSpPr>
          <p:spPr bwMode="auto">
            <a:xfrm flipV="1">
              <a:off x="3667" y="1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5" name="Line 1528"/>
            <p:cNvSpPr>
              <a:spLocks noChangeShapeType="1"/>
            </p:cNvSpPr>
            <p:nvPr/>
          </p:nvSpPr>
          <p:spPr bwMode="auto">
            <a:xfrm flipV="1">
              <a:off x="3667" y="1260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6" name="Line 1529"/>
            <p:cNvSpPr>
              <a:spLocks noChangeShapeType="1"/>
            </p:cNvSpPr>
            <p:nvPr/>
          </p:nvSpPr>
          <p:spPr bwMode="auto">
            <a:xfrm flipV="1">
              <a:off x="3673" y="123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7" name="Line 1530"/>
            <p:cNvSpPr>
              <a:spLocks noChangeShapeType="1"/>
            </p:cNvSpPr>
            <p:nvPr/>
          </p:nvSpPr>
          <p:spPr bwMode="auto">
            <a:xfrm flipV="1">
              <a:off x="3673" y="1194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8" name="Line 1531"/>
            <p:cNvSpPr>
              <a:spLocks noChangeShapeType="1"/>
            </p:cNvSpPr>
            <p:nvPr/>
          </p:nvSpPr>
          <p:spPr bwMode="auto">
            <a:xfrm flipV="1">
              <a:off x="3673" y="1164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9" name="Line 1532"/>
            <p:cNvSpPr>
              <a:spLocks noChangeShapeType="1"/>
            </p:cNvSpPr>
            <p:nvPr/>
          </p:nvSpPr>
          <p:spPr bwMode="auto">
            <a:xfrm flipV="1">
              <a:off x="3679" y="114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0" name="Line 1533"/>
            <p:cNvSpPr>
              <a:spLocks noChangeShapeType="1"/>
            </p:cNvSpPr>
            <p:nvPr/>
          </p:nvSpPr>
          <p:spPr bwMode="auto">
            <a:xfrm flipV="1">
              <a:off x="3679" y="1075"/>
              <a:ext cx="1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1" name="Line 1534"/>
            <p:cNvSpPr>
              <a:spLocks noChangeShapeType="1"/>
            </p:cNvSpPr>
            <p:nvPr/>
          </p:nvSpPr>
          <p:spPr bwMode="auto">
            <a:xfrm flipV="1">
              <a:off x="3679" y="1045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2" name="Line 1535"/>
            <p:cNvSpPr>
              <a:spLocks noChangeShapeType="1"/>
            </p:cNvSpPr>
            <p:nvPr/>
          </p:nvSpPr>
          <p:spPr bwMode="auto">
            <a:xfrm flipV="1">
              <a:off x="3685" y="101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3" name="Line 1536"/>
            <p:cNvSpPr>
              <a:spLocks noChangeShapeType="1"/>
            </p:cNvSpPr>
            <p:nvPr/>
          </p:nvSpPr>
          <p:spPr bwMode="auto">
            <a:xfrm flipV="1">
              <a:off x="3685" y="949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4" name="Line 1537"/>
            <p:cNvSpPr>
              <a:spLocks noChangeShapeType="1"/>
            </p:cNvSpPr>
            <p:nvPr/>
          </p:nvSpPr>
          <p:spPr bwMode="auto">
            <a:xfrm>
              <a:off x="3685" y="949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5" name="Line 1538"/>
            <p:cNvSpPr>
              <a:spLocks noChangeShapeType="1"/>
            </p:cNvSpPr>
            <p:nvPr/>
          </p:nvSpPr>
          <p:spPr bwMode="auto">
            <a:xfrm>
              <a:off x="3690" y="94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6" name="Line 1539"/>
            <p:cNvSpPr>
              <a:spLocks noChangeShapeType="1"/>
            </p:cNvSpPr>
            <p:nvPr/>
          </p:nvSpPr>
          <p:spPr bwMode="auto">
            <a:xfrm flipV="1">
              <a:off x="3690" y="97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7" name="Line 1540"/>
            <p:cNvSpPr>
              <a:spLocks noChangeShapeType="1"/>
            </p:cNvSpPr>
            <p:nvPr/>
          </p:nvSpPr>
          <p:spPr bwMode="auto">
            <a:xfrm>
              <a:off x="3690" y="97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8" name="Line 1541"/>
            <p:cNvSpPr>
              <a:spLocks noChangeShapeType="1"/>
            </p:cNvSpPr>
            <p:nvPr/>
          </p:nvSpPr>
          <p:spPr bwMode="auto">
            <a:xfrm>
              <a:off x="3696" y="9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9" name="Line 1542"/>
            <p:cNvSpPr>
              <a:spLocks noChangeShapeType="1"/>
            </p:cNvSpPr>
            <p:nvPr/>
          </p:nvSpPr>
          <p:spPr bwMode="auto">
            <a:xfrm flipV="1">
              <a:off x="3696" y="94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0" name="Line 1543"/>
            <p:cNvSpPr>
              <a:spLocks noChangeShapeType="1"/>
            </p:cNvSpPr>
            <p:nvPr/>
          </p:nvSpPr>
          <p:spPr bwMode="auto">
            <a:xfrm>
              <a:off x="3696" y="94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1" name="Line 1544"/>
            <p:cNvSpPr>
              <a:spLocks noChangeShapeType="1"/>
            </p:cNvSpPr>
            <p:nvPr/>
          </p:nvSpPr>
          <p:spPr bwMode="auto">
            <a:xfrm>
              <a:off x="3696" y="967"/>
              <a:ext cx="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2" name="Line 1545"/>
            <p:cNvSpPr>
              <a:spLocks noChangeShapeType="1"/>
            </p:cNvSpPr>
            <p:nvPr/>
          </p:nvSpPr>
          <p:spPr bwMode="auto">
            <a:xfrm>
              <a:off x="3702" y="1033"/>
              <a:ext cx="1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3" name="Line 1546"/>
            <p:cNvSpPr>
              <a:spLocks noChangeShapeType="1"/>
            </p:cNvSpPr>
            <p:nvPr/>
          </p:nvSpPr>
          <p:spPr bwMode="auto">
            <a:xfrm>
              <a:off x="3702" y="109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4" name="Line 1547"/>
            <p:cNvSpPr>
              <a:spLocks noChangeShapeType="1"/>
            </p:cNvSpPr>
            <p:nvPr/>
          </p:nvSpPr>
          <p:spPr bwMode="auto">
            <a:xfrm flipV="1">
              <a:off x="3702" y="1063"/>
              <a:ext cx="6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5" name="Line 1548"/>
            <p:cNvSpPr>
              <a:spLocks noChangeShapeType="1"/>
            </p:cNvSpPr>
            <p:nvPr/>
          </p:nvSpPr>
          <p:spPr bwMode="auto">
            <a:xfrm flipV="1">
              <a:off x="3708" y="1009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6" name="Line 1549"/>
            <p:cNvSpPr>
              <a:spLocks noChangeShapeType="1"/>
            </p:cNvSpPr>
            <p:nvPr/>
          </p:nvSpPr>
          <p:spPr bwMode="auto">
            <a:xfrm>
              <a:off x="3708" y="100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7" name="Line 1550"/>
            <p:cNvSpPr>
              <a:spLocks noChangeShapeType="1"/>
            </p:cNvSpPr>
            <p:nvPr/>
          </p:nvSpPr>
          <p:spPr bwMode="auto">
            <a:xfrm flipV="1">
              <a:off x="3708" y="1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8" name="Line 1551"/>
            <p:cNvSpPr>
              <a:spLocks noChangeShapeType="1"/>
            </p:cNvSpPr>
            <p:nvPr/>
          </p:nvSpPr>
          <p:spPr bwMode="auto">
            <a:xfrm flipV="1">
              <a:off x="3714" y="10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9" name="Line 1552"/>
            <p:cNvSpPr>
              <a:spLocks noChangeShapeType="1"/>
            </p:cNvSpPr>
            <p:nvPr/>
          </p:nvSpPr>
          <p:spPr bwMode="auto">
            <a:xfrm>
              <a:off x="3714" y="1033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0" name="Line 1553"/>
            <p:cNvSpPr>
              <a:spLocks noChangeShapeType="1"/>
            </p:cNvSpPr>
            <p:nvPr/>
          </p:nvSpPr>
          <p:spPr bwMode="auto">
            <a:xfrm>
              <a:off x="3714" y="1075"/>
              <a:ext cx="6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1" name="Line 1554"/>
            <p:cNvSpPr>
              <a:spLocks noChangeShapeType="1"/>
            </p:cNvSpPr>
            <p:nvPr/>
          </p:nvSpPr>
          <p:spPr bwMode="auto">
            <a:xfrm>
              <a:off x="3720" y="111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2" name="Line 1555"/>
            <p:cNvSpPr>
              <a:spLocks noChangeShapeType="1"/>
            </p:cNvSpPr>
            <p:nvPr/>
          </p:nvSpPr>
          <p:spPr bwMode="auto">
            <a:xfrm>
              <a:off x="3720" y="11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3" name="Line 1556"/>
            <p:cNvSpPr>
              <a:spLocks noChangeShapeType="1"/>
            </p:cNvSpPr>
            <p:nvPr/>
          </p:nvSpPr>
          <p:spPr bwMode="auto">
            <a:xfrm>
              <a:off x="3720" y="1140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4" name="Line 1557"/>
            <p:cNvSpPr>
              <a:spLocks noChangeShapeType="1"/>
            </p:cNvSpPr>
            <p:nvPr/>
          </p:nvSpPr>
          <p:spPr bwMode="auto">
            <a:xfrm>
              <a:off x="3726" y="11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5" name="Line 1558"/>
            <p:cNvSpPr>
              <a:spLocks noChangeShapeType="1"/>
            </p:cNvSpPr>
            <p:nvPr/>
          </p:nvSpPr>
          <p:spPr bwMode="auto">
            <a:xfrm flipV="1">
              <a:off x="3726" y="117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6" name="Line 1559"/>
            <p:cNvSpPr>
              <a:spLocks noChangeShapeType="1"/>
            </p:cNvSpPr>
            <p:nvPr/>
          </p:nvSpPr>
          <p:spPr bwMode="auto">
            <a:xfrm>
              <a:off x="3726" y="1170"/>
              <a:ext cx="6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7" name="Line 1560"/>
            <p:cNvSpPr>
              <a:spLocks noChangeShapeType="1"/>
            </p:cNvSpPr>
            <p:nvPr/>
          </p:nvSpPr>
          <p:spPr bwMode="auto">
            <a:xfrm>
              <a:off x="3732" y="1248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8" name="Line 1561"/>
            <p:cNvSpPr>
              <a:spLocks noChangeShapeType="1"/>
            </p:cNvSpPr>
            <p:nvPr/>
          </p:nvSpPr>
          <p:spPr bwMode="auto">
            <a:xfrm>
              <a:off x="3732" y="1368"/>
              <a:ext cx="1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9" name="Line 1562"/>
            <p:cNvSpPr>
              <a:spLocks noChangeShapeType="1"/>
            </p:cNvSpPr>
            <p:nvPr/>
          </p:nvSpPr>
          <p:spPr bwMode="auto">
            <a:xfrm>
              <a:off x="3732" y="1403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0" name="Line 1563"/>
            <p:cNvSpPr>
              <a:spLocks noChangeShapeType="1"/>
            </p:cNvSpPr>
            <p:nvPr/>
          </p:nvSpPr>
          <p:spPr bwMode="auto">
            <a:xfrm>
              <a:off x="3732" y="1445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1" name="Line 1564"/>
            <p:cNvSpPr>
              <a:spLocks noChangeShapeType="1"/>
            </p:cNvSpPr>
            <p:nvPr/>
          </p:nvSpPr>
          <p:spPr bwMode="auto">
            <a:xfrm>
              <a:off x="3738" y="14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2" name="Line 1565"/>
            <p:cNvSpPr>
              <a:spLocks noChangeShapeType="1"/>
            </p:cNvSpPr>
            <p:nvPr/>
          </p:nvSpPr>
          <p:spPr bwMode="auto">
            <a:xfrm flipV="1">
              <a:off x="3738" y="1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3" name="Line 1566"/>
            <p:cNvSpPr>
              <a:spLocks noChangeShapeType="1"/>
            </p:cNvSpPr>
            <p:nvPr/>
          </p:nvSpPr>
          <p:spPr bwMode="auto">
            <a:xfrm flipV="1">
              <a:off x="3738" y="145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4" name="Line 1567"/>
            <p:cNvSpPr>
              <a:spLocks noChangeShapeType="1"/>
            </p:cNvSpPr>
            <p:nvPr/>
          </p:nvSpPr>
          <p:spPr bwMode="auto">
            <a:xfrm flipV="1">
              <a:off x="3744" y="143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5" name="Line 1568"/>
            <p:cNvSpPr>
              <a:spLocks noChangeShapeType="1"/>
            </p:cNvSpPr>
            <p:nvPr/>
          </p:nvSpPr>
          <p:spPr bwMode="auto">
            <a:xfrm>
              <a:off x="3744" y="14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" name="Line 1569"/>
            <p:cNvSpPr>
              <a:spLocks noChangeShapeType="1"/>
            </p:cNvSpPr>
            <p:nvPr/>
          </p:nvSpPr>
          <p:spPr bwMode="auto">
            <a:xfrm>
              <a:off x="3744" y="143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" name="Line 1570"/>
            <p:cNvSpPr>
              <a:spLocks noChangeShapeType="1"/>
            </p:cNvSpPr>
            <p:nvPr/>
          </p:nvSpPr>
          <p:spPr bwMode="auto">
            <a:xfrm flipV="1">
              <a:off x="3750" y="141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" name="Line 1571"/>
            <p:cNvSpPr>
              <a:spLocks noChangeShapeType="1"/>
            </p:cNvSpPr>
            <p:nvPr/>
          </p:nvSpPr>
          <p:spPr bwMode="auto">
            <a:xfrm>
              <a:off x="3750" y="141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" name="Line 1572"/>
            <p:cNvSpPr>
              <a:spLocks noChangeShapeType="1"/>
            </p:cNvSpPr>
            <p:nvPr/>
          </p:nvSpPr>
          <p:spPr bwMode="auto">
            <a:xfrm>
              <a:off x="3750" y="1439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Line 1573"/>
            <p:cNvSpPr>
              <a:spLocks noChangeShapeType="1"/>
            </p:cNvSpPr>
            <p:nvPr/>
          </p:nvSpPr>
          <p:spPr bwMode="auto">
            <a:xfrm>
              <a:off x="3756" y="14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Line 1574"/>
            <p:cNvSpPr>
              <a:spLocks noChangeShapeType="1"/>
            </p:cNvSpPr>
            <p:nvPr/>
          </p:nvSpPr>
          <p:spPr bwMode="auto">
            <a:xfrm flipV="1">
              <a:off x="3756" y="1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1575"/>
            <p:cNvSpPr>
              <a:spLocks noChangeShapeType="1"/>
            </p:cNvSpPr>
            <p:nvPr/>
          </p:nvSpPr>
          <p:spPr bwMode="auto">
            <a:xfrm>
              <a:off x="3756" y="146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1576"/>
            <p:cNvSpPr>
              <a:spLocks noChangeShapeType="1"/>
            </p:cNvSpPr>
            <p:nvPr/>
          </p:nvSpPr>
          <p:spPr bwMode="auto">
            <a:xfrm flipV="1">
              <a:off x="3762" y="14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1577"/>
            <p:cNvSpPr>
              <a:spLocks noChangeShapeType="1"/>
            </p:cNvSpPr>
            <p:nvPr/>
          </p:nvSpPr>
          <p:spPr bwMode="auto">
            <a:xfrm flipV="1">
              <a:off x="3762" y="1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578"/>
            <p:cNvSpPr>
              <a:spLocks noChangeShapeType="1"/>
            </p:cNvSpPr>
            <p:nvPr/>
          </p:nvSpPr>
          <p:spPr bwMode="auto">
            <a:xfrm>
              <a:off x="3762" y="145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579"/>
            <p:cNvSpPr>
              <a:spLocks noChangeShapeType="1"/>
            </p:cNvSpPr>
            <p:nvPr/>
          </p:nvSpPr>
          <p:spPr bwMode="auto">
            <a:xfrm>
              <a:off x="3762" y="145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580"/>
            <p:cNvSpPr>
              <a:spLocks noChangeShapeType="1"/>
            </p:cNvSpPr>
            <p:nvPr/>
          </p:nvSpPr>
          <p:spPr bwMode="auto">
            <a:xfrm>
              <a:off x="3768" y="1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581"/>
            <p:cNvSpPr>
              <a:spLocks noChangeShapeType="1"/>
            </p:cNvSpPr>
            <p:nvPr/>
          </p:nvSpPr>
          <p:spPr bwMode="auto">
            <a:xfrm flipV="1">
              <a:off x="3768" y="146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582"/>
            <p:cNvSpPr>
              <a:spLocks noChangeShapeType="1"/>
            </p:cNvSpPr>
            <p:nvPr/>
          </p:nvSpPr>
          <p:spPr bwMode="auto">
            <a:xfrm>
              <a:off x="3768" y="146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583"/>
            <p:cNvSpPr>
              <a:spLocks noChangeShapeType="1"/>
            </p:cNvSpPr>
            <p:nvPr/>
          </p:nvSpPr>
          <p:spPr bwMode="auto">
            <a:xfrm>
              <a:off x="3774" y="14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584"/>
            <p:cNvSpPr>
              <a:spLocks noChangeShapeType="1"/>
            </p:cNvSpPr>
            <p:nvPr/>
          </p:nvSpPr>
          <p:spPr bwMode="auto">
            <a:xfrm>
              <a:off x="3774" y="149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585"/>
            <p:cNvSpPr>
              <a:spLocks noChangeShapeType="1"/>
            </p:cNvSpPr>
            <p:nvPr/>
          </p:nvSpPr>
          <p:spPr bwMode="auto">
            <a:xfrm>
              <a:off x="3774" y="150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586"/>
            <p:cNvSpPr>
              <a:spLocks noChangeShapeType="1"/>
            </p:cNvSpPr>
            <p:nvPr/>
          </p:nvSpPr>
          <p:spPr bwMode="auto">
            <a:xfrm>
              <a:off x="3780" y="15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587"/>
            <p:cNvSpPr>
              <a:spLocks noChangeShapeType="1"/>
            </p:cNvSpPr>
            <p:nvPr/>
          </p:nvSpPr>
          <p:spPr bwMode="auto">
            <a:xfrm>
              <a:off x="3780" y="15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588"/>
            <p:cNvSpPr>
              <a:spLocks noChangeShapeType="1"/>
            </p:cNvSpPr>
            <p:nvPr/>
          </p:nvSpPr>
          <p:spPr bwMode="auto">
            <a:xfrm>
              <a:off x="3780" y="151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82" name="Group 1589"/>
          <p:cNvGrpSpPr>
            <a:grpSpLocks/>
          </p:cNvGrpSpPr>
          <p:nvPr/>
        </p:nvGrpSpPr>
        <p:grpSpPr bwMode="auto">
          <a:xfrm>
            <a:off x="6777038" y="1692275"/>
            <a:ext cx="590550" cy="676275"/>
            <a:chOff x="3786" y="1104"/>
            <a:chExt cx="372" cy="426"/>
          </a:xfrm>
        </p:grpSpPr>
        <p:sp>
          <p:nvSpPr>
            <p:cNvPr id="8836" name="Line 1590"/>
            <p:cNvSpPr>
              <a:spLocks noChangeShapeType="1"/>
            </p:cNvSpPr>
            <p:nvPr/>
          </p:nvSpPr>
          <p:spPr bwMode="auto">
            <a:xfrm flipV="1">
              <a:off x="3786" y="148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7" name="Line 1591"/>
            <p:cNvSpPr>
              <a:spLocks noChangeShapeType="1"/>
            </p:cNvSpPr>
            <p:nvPr/>
          </p:nvSpPr>
          <p:spPr bwMode="auto">
            <a:xfrm>
              <a:off x="3786" y="14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8" name="Line 1592"/>
            <p:cNvSpPr>
              <a:spLocks noChangeShapeType="1"/>
            </p:cNvSpPr>
            <p:nvPr/>
          </p:nvSpPr>
          <p:spPr bwMode="auto">
            <a:xfrm>
              <a:off x="3786" y="148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9" name="Line 1593"/>
            <p:cNvSpPr>
              <a:spLocks noChangeShapeType="1"/>
            </p:cNvSpPr>
            <p:nvPr/>
          </p:nvSpPr>
          <p:spPr bwMode="auto">
            <a:xfrm flipV="1">
              <a:off x="3792" y="14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0" name="Line 1594"/>
            <p:cNvSpPr>
              <a:spLocks noChangeShapeType="1"/>
            </p:cNvSpPr>
            <p:nvPr/>
          </p:nvSpPr>
          <p:spPr bwMode="auto">
            <a:xfrm>
              <a:off x="3792" y="148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1" name="Line 1595"/>
            <p:cNvSpPr>
              <a:spLocks noChangeShapeType="1"/>
            </p:cNvSpPr>
            <p:nvPr/>
          </p:nvSpPr>
          <p:spPr bwMode="auto">
            <a:xfrm>
              <a:off x="3792" y="14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2" name="Line 1596"/>
            <p:cNvSpPr>
              <a:spLocks noChangeShapeType="1"/>
            </p:cNvSpPr>
            <p:nvPr/>
          </p:nvSpPr>
          <p:spPr bwMode="auto">
            <a:xfrm>
              <a:off x="3792" y="149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3" name="Line 1597"/>
            <p:cNvSpPr>
              <a:spLocks noChangeShapeType="1"/>
            </p:cNvSpPr>
            <p:nvPr/>
          </p:nvSpPr>
          <p:spPr bwMode="auto">
            <a:xfrm flipV="1">
              <a:off x="3798" y="14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4" name="Line 1598"/>
            <p:cNvSpPr>
              <a:spLocks noChangeShapeType="1"/>
            </p:cNvSpPr>
            <p:nvPr/>
          </p:nvSpPr>
          <p:spPr bwMode="auto">
            <a:xfrm>
              <a:off x="3798" y="14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5" name="Line 1599"/>
            <p:cNvSpPr>
              <a:spLocks noChangeShapeType="1"/>
            </p:cNvSpPr>
            <p:nvPr/>
          </p:nvSpPr>
          <p:spPr bwMode="auto">
            <a:xfrm>
              <a:off x="3798" y="150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6" name="Line 1600"/>
            <p:cNvSpPr>
              <a:spLocks noChangeShapeType="1"/>
            </p:cNvSpPr>
            <p:nvPr/>
          </p:nvSpPr>
          <p:spPr bwMode="auto">
            <a:xfrm>
              <a:off x="3804" y="15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7" name="Line 1601"/>
            <p:cNvSpPr>
              <a:spLocks noChangeShapeType="1"/>
            </p:cNvSpPr>
            <p:nvPr/>
          </p:nvSpPr>
          <p:spPr bwMode="auto">
            <a:xfrm>
              <a:off x="3804" y="15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8" name="Line 1602"/>
            <p:cNvSpPr>
              <a:spLocks noChangeShapeType="1"/>
            </p:cNvSpPr>
            <p:nvPr/>
          </p:nvSpPr>
          <p:spPr bwMode="auto">
            <a:xfrm>
              <a:off x="3804" y="15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9" name="Line 1603"/>
            <p:cNvSpPr>
              <a:spLocks noChangeShapeType="1"/>
            </p:cNvSpPr>
            <p:nvPr/>
          </p:nvSpPr>
          <p:spPr bwMode="auto">
            <a:xfrm>
              <a:off x="3810" y="15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0" name="Line 1604"/>
            <p:cNvSpPr>
              <a:spLocks noChangeShapeType="1"/>
            </p:cNvSpPr>
            <p:nvPr/>
          </p:nvSpPr>
          <p:spPr bwMode="auto">
            <a:xfrm>
              <a:off x="3810" y="151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1" name="Line 1605"/>
            <p:cNvSpPr>
              <a:spLocks noChangeShapeType="1"/>
            </p:cNvSpPr>
            <p:nvPr/>
          </p:nvSpPr>
          <p:spPr bwMode="auto">
            <a:xfrm>
              <a:off x="3810" y="151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2" name="Line 1606"/>
            <p:cNvSpPr>
              <a:spLocks noChangeShapeType="1"/>
            </p:cNvSpPr>
            <p:nvPr/>
          </p:nvSpPr>
          <p:spPr bwMode="auto">
            <a:xfrm flipV="1">
              <a:off x="3816" y="15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3" name="Line 1607"/>
            <p:cNvSpPr>
              <a:spLocks noChangeShapeType="1"/>
            </p:cNvSpPr>
            <p:nvPr/>
          </p:nvSpPr>
          <p:spPr bwMode="auto">
            <a:xfrm flipV="1">
              <a:off x="3816" y="15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4" name="Line 1608"/>
            <p:cNvSpPr>
              <a:spLocks noChangeShapeType="1"/>
            </p:cNvSpPr>
            <p:nvPr/>
          </p:nvSpPr>
          <p:spPr bwMode="auto">
            <a:xfrm>
              <a:off x="3816" y="150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5" name="Line 1609"/>
            <p:cNvSpPr>
              <a:spLocks noChangeShapeType="1"/>
            </p:cNvSpPr>
            <p:nvPr/>
          </p:nvSpPr>
          <p:spPr bwMode="auto">
            <a:xfrm>
              <a:off x="3822" y="15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6" name="Line 1610"/>
            <p:cNvSpPr>
              <a:spLocks noChangeShapeType="1"/>
            </p:cNvSpPr>
            <p:nvPr/>
          </p:nvSpPr>
          <p:spPr bwMode="auto">
            <a:xfrm>
              <a:off x="3822" y="15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7" name="Line 1611"/>
            <p:cNvSpPr>
              <a:spLocks noChangeShapeType="1"/>
            </p:cNvSpPr>
            <p:nvPr/>
          </p:nvSpPr>
          <p:spPr bwMode="auto">
            <a:xfrm>
              <a:off x="3822" y="150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" name="Line 1612"/>
            <p:cNvSpPr>
              <a:spLocks noChangeShapeType="1"/>
            </p:cNvSpPr>
            <p:nvPr/>
          </p:nvSpPr>
          <p:spPr bwMode="auto">
            <a:xfrm>
              <a:off x="3828" y="15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9" name="Line 1613"/>
            <p:cNvSpPr>
              <a:spLocks noChangeShapeType="1"/>
            </p:cNvSpPr>
            <p:nvPr/>
          </p:nvSpPr>
          <p:spPr bwMode="auto">
            <a:xfrm>
              <a:off x="3828" y="15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0" name="Line 1614"/>
            <p:cNvSpPr>
              <a:spLocks noChangeShapeType="1"/>
            </p:cNvSpPr>
            <p:nvPr/>
          </p:nvSpPr>
          <p:spPr bwMode="auto">
            <a:xfrm flipV="1">
              <a:off x="3828" y="14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1" name="Line 1615"/>
            <p:cNvSpPr>
              <a:spLocks noChangeShapeType="1"/>
            </p:cNvSpPr>
            <p:nvPr/>
          </p:nvSpPr>
          <p:spPr bwMode="auto">
            <a:xfrm>
              <a:off x="3828" y="149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2" name="Line 1616"/>
            <p:cNvSpPr>
              <a:spLocks noChangeShapeType="1"/>
            </p:cNvSpPr>
            <p:nvPr/>
          </p:nvSpPr>
          <p:spPr bwMode="auto">
            <a:xfrm flipV="1">
              <a:off x="3834" y="14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3" name="Line 1617"/>
            <p:cNvSpPr>
              <a:spLocks noChangeShapeType="1"/>
            </p:cNvSpPr>
            <p:nvPr/>
          </p:nvSpPr>
          <p:spPr bwMode="auto">
            <a:xfrm flipV="1">
              <a:off x="3834" y="14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4" name="Line 1618"/>
            <p:cNvSpPr>
              <a:spLocks noChangeShapeType="1"/>
            </p:cNvSpPr>
            <p:nvPr/>
          </p:nvSpPr>
          <p:spPr bwMode="auto">
            <a:xfrm flipV="1">
              <a:off x="3834" y="146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5" name="Line 1619"/>
            <p:cNvSpPr>
              <a:spLocks noChangeShapeType="1"/>
            </p:cNvSpPr>
            <p:nvPr/>
          </p:nvSpPr>
          <p:spPr bwMode="auto">
            <a:xfrm flipV="1">
              <a:off x="3840" y="14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6" name="Line 1620"/>
            <p:cNvSpPr>
              <a:spLocks noChangeShapeType="1"/>
            </p:cNvSpPr>
            <p:nvPr/>
          </p:nvSpPr>
          <p:spPr bwMode="auto">
            <a:xfrm flipV="1">
              <a:off x="3840" y="14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7" name="Line 1621"/>
            <p:cNvSpPr>
              <a:spLocks noChangeShapeType="1"/>
            </p:cNvSpPr>
            <p:nvPr/>
          </p:nvSpPr>
          <p:spPr bwMode="auto">
            <a:xfrm flipV="1">
              <a:off x="3840" y="144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8" name="Line 1622"/>
            <p:cNvSpPr>
              <a:spLocks noChangeShapeType="1"/>
            </p:cNvSpPr>
            <p:nvPr/>
          </p:nvSpPr>
          <p:spPr bwMode="auto">
            <a:xfrm flipV="1">
              <a:off x="3846" y="14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9" name="Line 1623"/>
            <p:cNvSpPr>
              <a:spLocks noChangeShapeType="1"/>
            </p:cNvSpPr>
            <p:nvPr/>
          </p:nvSpPr>
          <p:spPr bwMode="auto">
            <a:xfrm>
              <a:off x="3846" y="143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0" name="Line 1624"/>
            <p:cNvSpPr>
              <a:spLocks noChangeShapeType="1"/>
            </p:cNvSpPr>
            <p:nvPr/>
          </p:nvSpPr>
          <p:spPr bwMode="auto">
            <a:xfrm flipV="1">
              <a:off x="3846" y="143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1" name="Line 1625"/>
            <p:cNvSpPr>
              <a:spLocks noChangeShapeType="1"/>
            </p:cNvSpPr>
            <p:nvPr/>
          </p:nvSpPr>
          <p:spPr bwMode="auto">
            <a:xfrm>
              <a:off x="3852" y="1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2" name="Line 1626"/>
            <p:cNvSpPr>
              <a:spLocks noChangeShapeType="1"/>
            </p:cNvSpPr>
            <p:nvPr/>
          </p:nvSpPr>
          <p:spPr bwMode="auto">
            <a:xfrm>
              <a:off x="3852" y="144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3" name="Line 1627"/>
            <p:cNvSpPr>
              <a:spLocks noChangeShapeType="1"/>
            </p:cNvSpPr>
            <p:nvPr/>
          </p:nvSpPr>
          <p:spPr bwMode="auto">
            <a:xfrm flipV="1">
              <a:off x="3852" y="14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4" name="Line 1628"/>
            <p:cNvSpPr>
              <a:spLocks noChangeShapeType="1"/>
            </p:cNvSpPr>
            <p:nvPr/>
          </p:nvSpPr>
          <p:spPr bwMode="auto">
            <a:xfrm flipV="1">
              <a:off x="3858" y="1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5" name="Line 1629"/>
            <p:cNvSpPr>
              <a:spLocks noChangeShapeType="1"/>
            </p:cNvSpPr>
            <p:nvPr/>
          </p:nvSpPr>
          <p:spPr bwMode="auto">
            <a:xfrm flipV="1">
              <a:off x="3858" y="14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6" name="Line 1630"/>
            <p:cNvSpPr>
              <a:spLocks noChangeShapeType="1"/>
            </p:cNvSpPr>
            <p:nvPr/>
          </p:nvSpPr>
          <p:spPr bwMode="auto">
            <a:xfrm>
              <a:off x="3858" y="142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7" name="Line 1631"/>
            <p:cNvSpPr>
              <a:spLocks noChangeShapeType="1"/>
            </p:cNvSpPr>
            <p:nvPr/>
          </p:nvSpPr>
          <p:spPr bwMode="auto">
            <a:xfrm>
              <a:off x="3858" y="142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8" name="Line 1632"/>
            <p:cNvSpPr>
              <a:spLocks noChangeShapeType="1"/>
            </p:cNvSpPr>
            <p:nvPr/>
          </p:nvSpPr>
          <p:spPr bwMode="auto">
            <a:xfrm>
              <a:off x="3864" y="14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9" name="Line 1633"/>
            <p:cNvSpPr>
              <a:spLocks noChangeShapeType="1"/>
            </p:cNvSpPr>
            <p:nvPr/>
          </p:nvSpPr>
          <p:spPr bwMode="auto">
            <a:xfrm>
              <a:off x="3864" y="1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0" name="Line 1634"/>
            <p:cNvSpPr>
              <a:spLocks noChangeShapeType="1"/>
            </p:cNvSpPr>
            <p:nvPr/>
          </p:nvSpPr>
          <p:spPr bwMode="auto">
            <a:xfrm flipV="1">
              <a:off x="3864" y="1421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1" name="Line 1635"/>
            <p:cNvSpPr>
              <a:spLocks noChangeShapeType="1"/>
            </p:cNvSpPr>
            <p:nvPr/>
          </p:nvSpPr>
          <p:spPr bwMode="auto">
            <a:xfrm flipV="1">
              <a:off x="3870" y="14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2" name="Line 1636"/>
            <p:cNvSpPr>
              <a:spLocks noChangeShapeType="1"/>
            </p:cNvSpPr>
            <p:nvPr/>
          </p:nvSpPr>
          <p:spPr bwMode="auto">
            <a:xfrm>
              <a:off x="3870" y="141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3" name="Line 1637"/>
            <p:cNvSpPr>
              <a:spLocks noChangeShapeType="1"/>
            </p:cNvSpPr>
            <p:nvPr/>
          </p:nvSpPr>
          <p:spPr bwMode="auto">
            <a:xfrm flipV="1">
              <a:off x="3870" y="1386"/>
              <a:ext cx="6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4" name="Line 1638"/>
            <p:cNvSpPr>
              <a:spLocks noChangeShapeType="1"/>
            </p:cNvSpPr>
            <p:nvPr/>
          </p:nvSpPr>
          <p:spPr bwMode="auto">
            <a:xfrm flipV="1">
              <a:off x="3876" y="138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5" name="Line 1639"/>
            <p:cNvSpPr>
              <a:spLocks noChangeShapeType="1"/>
            </p:cNvSpPr>
            <p:nvPr/>
          </p:nvSpPr>
          <p:spPr bwMode="auto">
            <a:xfrm flipV="1">
              <a:off x="3876" y="136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6" name="Line 1640"/>
            <p:cNvSpPr>
              <a:spLocks noChangeShapeType="1"/>
            </p:cNvSpPr>
            <p:nvPr/>
          </p:nvSpPr>
          <p:spPr bwMode="auto">
            <a:xfrm flipV="1">
              <a:off x="3876" y="1332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7" name="Line 1641"/>
            <p:cNvSpPr>
              <a:spLocks noChangeShapeType="1"/>
            </p:cNvSpPr>
            <p:nvPr/>
          </p:nvSpPr>
          <p:spPr bwMode="auto">
            <a:xfrm flipV="1">
              <a:off x="3882" y="132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8" name="Line 1642"/>
            <p:cNvSpPr>
              <a:spLocks noChangeShapeType="1"/>
            </p:cNvSpPr>
            <p:nvPr/>
          </p:nvSpPr>
          <p:spPr bwMode="auto">
            <a:xfrm flipV="1">
              <a:off x="3882" y="1278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9" name="Line 1643"/>
            <p:cNvSpPr>
              <a:spLocks noChangeShapeType="1"/>
            </p:cNvSpPr>
            <p:nvPr/>
          </p:nvSpPr>
          <p:spPr bwMode="auto">
            <a:xfrm flipV="1">
              <a:off x="3882" y="127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0" name="Line 1644"/>
            <p:cNvSpPr>
              <a:spLocks noChangeShapeType="1"/>
            </p:cNvSpPr>
            <p:nvPr/>
          </p:nvSpPr>
          <p:spPr bwMode="auto">
            <a:xfrm>
              <a:off x="3888" y="127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1" name="Line 1645"/>
            <p:cNvSpPr>
              <a:spLocks noChangeShapeType="1"/>
            </p:cNvSpPr>
            <p:nvPr/>
          </p:nvSpPr>
          <p:spPr bwMode="auto">
            <a:xfrm flipV="1">
              <a:off x="3888" y="127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2" name="Line 1646"/>
            <p:cNvSpPr>
              <a:spLocks noChangeShapeType="1"/>
            </p:cNvSpPr>
            <p:nvPr/>
          </p:nvSpPr>
          <p:spPr bwMode="auto">
            <a:xfrm>
              <a:off x="3888" y="127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3" name="Line 1647"/>
            <p:cNvSpPr>
              <a:spLocks noChangeShapeType="1"/>
            </p:cNvSpPr>
            <p:nvPr/>
          </p:nvSpPr>
          <p:spPr bwMode="auto">
            <a:xfrm flipV="1">
              <a:off x="3888" y="127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4" name="Line 1648"/>
            <p:cNvSpPr>
              <a:spLocks noChangeShapeType="1"/>
            </p:cNvSpPr>
            <p:nvPr/>
          </p:nvSpPr>
          <p:spPr bwMode="auto">
            <a:xfrm flipV="1">
              <a:off x="3894" y="124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5" name="Line 1649"/>
            <p:cNvSpPr>
              <a:spLocks noChangeShapeType="1"/>
            </p:cNvSpPr>
            <p:nvPr/>
          </p:nvSpPr>
          <p:spPr bwMode="auto">
            <a:xfrm flipV="1">
              <a:off x="3894" y="122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6" name="Line 1650"/>
            <p:cNvSpPr>
              <a:spLocks noChangeShapeType="1"/>
            </p:cNvSpPr>
            <p:nvPr/>
          </p:nvSpPr>
          <p:spPr bwMode="auto">
            <a:xfrm flipV="1">
              <a:off x="3894" y="1206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7" name="Line 1651"/>
            <p:cNvSpPr>
              <a:spLocks noChangeShapeType="1"/>
            </p:cNvSpPr>
            <p:nvPr/>
          </p:nvSpPr>
          <p:spPr bwMode="auto">
            <a:xfrm flipV="1">
              <a:off x="3900" y="119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" name="Line 1652"/>
            <p:cNvSpPr>
              <a:spLocks noChangeShapeType="1"/>
            </p:cNvSpPr>
            <p:nvPr/>
          </p:nvSpPr>
          <p:spPr bwMode="auto">
            <a:xfrm>
              <a:off x="3900" y="119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" name="Line 1653"/>
            <p:cNvSpPr>
              <a:spLocks noChangeShapeType="1"/>
            </p:cNvSpPr>
            <p:nvPr/>
          </p:nvSpPr>
          <p:spPr bwMode="auto">
            <a:xfrm>
              <a:off x="3900" y="1218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0" name="Line 1654"/>
            <p:cNvSpPr>
              <a:spLocks noChangeShapeType="1"/>
            </p:cNvSpPr>
            <p:nvPr/>
          </p:nvSpPr>
          <p:spPr bwMode="auto">
            <a:xfrm>
              <a:off x="3906" y="123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1" name="Line 1655"/>
            <p:cNvSpPr>
              <a:spLocks noChangeShapeType="1"/>
            </p:cNvSpPr>
            <p:nvPr/>
          </p:nvSpPr>
          <p:spPr bwMode="auto">
            <a:xfrm flipV="1">
              <a:off x="3906" y="12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2" name="Line 1656"/>
            <p:cNvSpPr>
              <a:spLocks noChangeShapeType="1"/>
            </p:cNvSpPr>
            <p:nvPr/>
          </p:nvSpPr>
          <p:spPr bwMode="auto">
            <a:xfrm>
              <a:off x="3906" y="1206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3" name="Line 1657"/>
            <p:cNvSpPr>
              <a:spLocks noChangeShapeType="1"/>
            </p:cNvSpPr>
            <p:nvPr/>
          </p:nvSpPr>
          <p:spPr bwMode="auto">
            <a:xfrm>
              <a:off x="3912" y="124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4" name="Line 1658"/>
            <p:cNvSpPr>
              <a:spLocks noChangeShapeType="1"/>
            </p:cNvSpPr>
            <p:nvPr/>
          </p:nvSpPr>
          <p:spPr bwMode="auto">
            <a:xfrm>
              <a:off x="3912" y="1272"/>
              <a:ext cx="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5" name="Line 1659"/>
            <p:cNvSpPr>
              <a:spLocks noChangeShapeType="1"/>
            </p:cNvSpPr>
            <p:nvPr/>
          </p:nvSpPr>
          <p:spPr bwMode="auto">
            <a:xfrm>
              <a:off x="3912" y="1380"/>
              <a:ext cx="6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6" name="Line 1660"/>
            <p:cNvSpPr>
              <a:spLocks noChangeShapeType="1"/>
            </p:cNvSpPr>
            <p:nvPr/>
          </p:nvSpPr>
          <p:spPr bwMode="auto">
            <a:xfrm>
              <a:off x="3918" y="143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7" name="Line 1661"/>
            <p:cNvSpPr>
              <a:spLocks noChangeShapeType="1"/>
            </p:cNvSpPr>
            <p:nvPr/>
          </p:nvSpPr>
          <p:spPr bwMode="auto">
            <a:xfrm>
              <a:off x="3918" y="144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8" name="Line 1662"/>
            <p:cNvSpPr>
              <a:spLocks noChangeShapeType="1"/>
            </p:cNvSpPr>
            <p:nvPr/>
          </p:nvSpPr>
          <p:spPr bwMode="auto">
            <a:xfrm>
              <a:off x="3918" y="145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" name="Line 1663"/>
            <p:cNvSpPr>
              <a:spLocks noChangeShapeType="1"/>
            </p:cNvSpPr>
            <p:nvPr/>
          </p:nvSpPr>
          <p:spPr bwMode="auto">
            <a:xfrm>
              <a:off x="3924" y="146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" name="Line 1664"/>
            <p:cNvSpPr>
              <a:spLocks noChangeShapeType="1"/>
            </p:cNvSpPr>
            <p:nvPr/>
          </p:nvSpPr>
          <p:spPr bwMode="auto">
            <a:xfrm>
              <a:off x="3924" y="14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" name="Line 1665"/>
            <p:cNvSpPr>
              <a:spLocks noChangeShapeType="1"/>
            </p:cNvSpPr>
            <p:nvPr/>
          </p:nvSpPr>
          <p:spPr bwMode="auto">
            <a:xfrm flipV="1">
              <a:off x="3924" y="14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" name="Line 1666"/>
            <p:cNvSpPr>
              <a:spLocks noChangeShapeType="1"/>
            </p:cNvSpPr>
            <p:nvPr/>
          </p:nvSpPr>
          <p:spPr bwMode="auto">
            <a:xfrm flipV="1">
              <a:off x="3924" y="1463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" name="Line 1667"/>
            <p:cNvSpPr>
              <a:spLocks noChangeShapeType="1"/>
            </p:cNvSpPr>
            <p:nvPr/>
          </p:nvSpPr>
          <p:spPr bwMode="auto">
            <a:xfrm>
              <a:off x="3930" y="14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" name="Line 1668"/>
            <p:cNvSpPr>
              <a:spLocks noChangeShapeType="1"/>
            </p:cNvSpPr>
            <p:nvPr/>
          </p:nvSpPr>
          <p:spPr bwMode="auto">
            <a:xfrm>
              <a:off x="3930" y="14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" name="Line 1669"/>
            <p:cNvSpPr>
              <a:spLocks noChangeShapeType="1"/>
            </p:cNvSpPr>
            <p:nvPr/>
          </p:nvSpPr>
          <p:spPr bwMode="auto">
            <a:xfrm>
              <a:off x="3930" y="146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" name="Line 1670"/>
            <p:cNvSpPr>
              <a:spLocks noChangeShapeType="1"/>
            </p:cNvSpPr>
            <p:nvPr/>
          </p:nvSpPr>
          <p:spPr bwMode="auto">
            <a:xfrm>
              <a:off x="3936" y="14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" name="Line 1671"/>
            <p:cNvSpPr>
              <a:spLocks noChangeShapeType="1"/>
            </p:cNvSpPr>
            <p:nvPr/>
          </p:nvSpPr>
          <p:spPr bwMode="auto">
            <a:xfrm>
              <a:off x="3936" y="14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" name="Line 1672"/>
            <p:cNvSpPr>
              <a:spLocks noChangeShapeType="1"/>
            </p:cNvSpPr>
            <p:nvPr/>
          </p:nvSpPr>
          <p:spPr bwMode="auto">
            <a:xfrm flipV="1">
              <a:off x="3936" y="14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" name="Line 1673"/>
            <p:cNvSpPr>
              <a:spLocks noChangeShapeType="1"/>
            </p:cNvSpPr>
            <p:nvPr/>
          </p:nvSpPr>
          <p:spPr bwMode="auto">
            <a:xfrm>
              <a:off x="3942" y="14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" name="Line 1674"/>
            <p:cNvSpPr>
              <a:spLocks noChangeShapeType="1"/>
            </p:cNvSpPr>
            <p:nvPr/>
          </p:nvSpPr>
          <p:spPr bwMode="auto">
            <a:xfrm flipV="1">
              <a:off x="3942" y="14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" name="Line 1675"/>
            <p:cNvSpPr>
              <a:spLocks noChangeShapeType="1"/>
            </p:cNvSpPr>
            <p:nvPr/>
          </p:nvSpPr>
          <p:spPr bwMode="auto">
            <a:xfrm>
              <a:off x="3942" y="146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" name="Line 1676"/>
            <p:cNvSpPr>
              <a:spLocks noChangeShapeType="1"/>
            </p:cNvSpPr>
            <p:nvPr/>
          </p:nvSpPr>
          <p:spPr bwMode="auto">
            <a:xfrm>
              <a:off x="3948" y="146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" name="Line 1677"/>
            <p:cNvSpPr>
              <a:spLocks noChangeShapeType="1"/>
            </p:cNvSpPr>
            <p:nvPr/>
          </p:nvSpPr>
          <p:spPr bwMode="auto">
            <a:xfrm>
              <a:off x="3948" y="14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" name="Line 1678"/>
            <p:cNvSpPr>
              <a:spLocks noChangeShapeType="1"/>
            </p:cNvSpPr>
            <p:nvPr/>
          </p:nvSpPr>
          <p:spPr bwMode="auto">
            <a:xfrm>
              <a:off x="3948" y="146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" name="Line 1679"/>
            <p:cNvSpPr>
              <a:spLocks noChangeShapeType="1"/>
            </p:cNvSpPr>
            <p:nvPr/>
          </p:nvSpPr>
          <p:spPr bwMode="auto">
            <a:xfrm>
              <a:off x="3954" y="146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" name="Line 1680"/>
            <p:cNvSpPr>
              <a:spLocks noChangeShapeType="1"/>
            </p:cNvSpPr>
            <p:nvPr/>
          </p:nvSpPr>
          <p:spPr bwMode="auto">
            <a:xfrm flipV="1">
              <a:off x="3954" y="14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" name="Line 1681"/>
            <p:cNvSpPr>
              <a:spLocks noChangeShapeType="1"/>
            </p:cNvSpPr>
            <p:nvPr/>
          </p:nvSpPr>
          <p:spPr bwMode="auto">
            <a:xfrm>
              <a:off x="3954" y="14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" name="Line 1682"/>
            <p:cNvSpPr>
              <a:spLocks noChangeShapeType="1"/>
            </p:cNvSpPr>
            <p:nvPr/>
          </p:nvSpPr>
          <p:spPr bwMode="auto">
            <a:xfrm flipV="1">
              <a:off x="3954" y="14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" name="Line 1683"/>
            <p:cNvSpPr>
              <a:spLocks noChangeShapeType="1"/>
            </p:cNvSpPr>
            <p:nvPr/>
          </p:nvSpPr>
          <p:spPr bwMode="auto">
            <a:xfrm>
              <a:off x="3960" y="146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" name="Line 1684"/>
            <p:cNvSpPr>
              <a:spLocks noChangeShapeType="1"/>
            </p:cNvSpPr>
            <p:nvPr/>
          </p:nvSpPr>
          <p:spPr bwMode="auto">
            <a:xfrm>
              <a:off x="3960" y="147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" name="Line 1685"/>
            <p:cNvSpPr>
              <a:spLocks noChangeShapeType="1"/>
            </p:cNvSpPr>
            <p:nvPr/>
          </p:nvSpPr>
          <p:spPr bwMode="auto">
            <a:xfrm>
              <a:off x="3960" y="147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" name="Line 1686"/>
            <p:cNvSpPr>
              <a:spLocks noChangeShapeType="1"/>
            </p:cNvSpPr>
            <p:nvPr/>
          </p:nvSpPr>
          <p:spPr bwMode="auto">
            <a:xfrm>
              <a:off x="3966" y="148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" name="Line 1687"/>
            <p:cNvSpPr>
              <a:spLocks noChangeShapeType="1"/>
            </p:cNvSpPr>
            <p:nvPr/>
          </p:nvSpPr>
          <p:spPr bwMode="auto">
            <a:xfrm>
              <a:off x="3966" y="14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" name="Line 1688"/>
            <p:cNvSpPr>
              <a:spLocks noChangeShapeType="1"/>
            </p:cNvSpPr>
            <p:nvPr/>
          </p:nvSpPr>
          <p:spPr bwMode="auto">
            <a:xfrm>
              <a:off x="3966" y="148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" name="Line 1689"/>
            <p:cNvSpPr>
              <a:spLocks noChangeShapeType="1"/>
            </p:cNvSpPr>
            <p:nvPr/>
          </p:nvSpPr>
          <p:spPr bwMode="auto">
            <a:xfrm>
              <a:off x="3972" y="148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" name="Line 1690"/>
            <p:cNvSpPr>
              <a:spLocks noChangeShapeType="1"/>
            </p:cNvSpPr>
            <p:nvPr/>
          </p:nvSpPr>
          <p:spPr bwMode="auto">
            <a:xfrm>
              <a:off x="3972" y="149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" name="Line 1691"/>
            <p:cNvSpPr>
              <a:spLocks noChangeShapeType="1"/>
            </p:cNvSpPr>
            <p:nvPr/>
          </p:nvSpPr>
          <p:spPr bwMode="auto">
            <a:xfrm>
              <a:off x="3972" y="149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" name="Line 1692"/>
            <p:cNvSpPr>
              <a:spLocks noChangeShapeType="1"/>
            </p:cNvSpPr>
            <p:nvPr/>
          </p:nvSpPr>
          <p:spPr bwMode="auto">
            <a:xfrm>
              <a:off x="3978" y="149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" name="Line 1693"/>
            <p:cNvSpPr>
              <a:spLocks noChangeShapeType="1"/>
            </p:cNvSpPr>
            <p:nvPr/>
          </p:nvSpPr>
          <p:spPr bwMode="auto">
            <a:xfrm>
              <a:off x="3978" y="149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" name="Line 1694"/>
            <p:cNvSpPr>
              <a:spLocks noChangeShapeType="1"/>
            </p:cNvSpPr>
            <p:nvPr/>
          </p:nvSpPr>
          <p:spPr bwMode="auto">
            <a:xfrm flipV="1">
              <a:off x="3978" y="150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1" name="Line 1695"/>
            <p:cNvSpPr>
              <a:spLocks noChangeShapeType="1"/>
            </p:cNvSpPr>
            <p:nvPr/>
          </p:nvSpPr>
          <p:spPr bwMode="auto">
            <a:xfrm>
              <a:off x="3984" y="150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" name="Line 1696"/>
            <p:cNvSpPr>
              <a:spLocks noChangeShapeType="1"/>
            </p:cNvSpPr>
            <p:nvPr/>
          </p:nvSpPr>
          <p:spPr bwMode="auto">
            <a:xfrm>
              <a:off x="3984" y="15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" name="Line 1697"/>
            <p:cNvSpPr>
              <a:spLocks noChangeShapeType="1"/>
            </p:cNvSpPr>
            <p:nvPr/>
          </p:nvSpPr>
          <p:spPr bwMode="auto">
            <a:xfrm>
              <a:off x="3984" y="15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" name="Line 1698"/>
            <p:cNvSpPr>
              <a:spLocks noChangeShapeType="1"/>
            </p:cNvSpPr>
            <p:nvPr/>
          </p:nvSpPr>
          <p:spPr bwMode="auto">
            <a:xfrm>
              <a:off x="3984" y="15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" name="Line 1699"/>
            <p:cNvSpPr>
              <a:spLocks noChangeShapeType="1"/>
            </p:cNvSpPr>
            <p:nvPr/>
          </p:nvSpPr>
          <p:spPr bwMode="auto">
            <a:xfrm flipV="1">
              <a:off x="3990" y="151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" name="Line 1700"/>
            <p:cNvSpPr>
              <a:spLocks noChangeShapeType="1"/>
            </p:cNvSpPr>
            <p:nvPr/>
          </p:nvSpPr>
          <p:spPr bwMode="auto">
            <a:xfrm>
              <a:off x="3990" y="15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" name="Line 1701"/>
            <p:cNvSpPr>
              <a:spLocks noChangeShapeType="1"/>
            </p:cNvSpPr>
            <p:nvPr/>
          </p:nvSpPr>
          <p:spPr bwMode="auto">
            <a:xfrm>
              <a:off x="3990" y="151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" name="Line 1702"/>
            <p:cNvSpPr>
              <a:spLocks noChangeShapeType="1"/>
            </p:cNvSpPr>
            <p:nvPr/>
          </p:nvSpPr>
          <p:spPr bwMode="auto">
            <a:xfrm>
              <a:off x="3996" y="15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" name="Line 1703"/>
            <p:cNvSpPr>
              <a:spLocks noChangeShapeType="1"/>
            </p:cNvSpPr>
            <p:nvPr/>
          </p:nvSpPr>
          <p:spPr bwMode="auto">
            <a:xfrm flipV="1">
              <a:off x="3996" y="15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" name="Line 1704"/>
            <p:cNvSpPr>
              <a:spLocks noChangeShapeType="1"/>
            </p:cNvSpPr>
            <p:nvPr/>
          </p:nvSpPr>
          <p:spPr bwMode="auto">
            <a:xfrm>
              <a:off x="3996" y="152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" name="Line 1705"/>
            <p:cNvSpPr>
              <a:spLocks noChangeShapeType="1"/>
            </p:cNvSpPr>
            <p:nvPr/>
          </p:nvSpPr>
          <p:spPr bwMode="auto">
            <a:xfrm>
              <a:off x="4002" y="15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" name="Line 1706"/>
            <p:cNvSpPr>
              <a:spLocks noChangeShapeType="1"/>
            </p:cNvSpPr>
            <p:nvPr/>
          </p:nvSpPr>
          <p:spPr bwMode="auto">
            <a:xfrm>
              <a:off x="4002" y="15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" name="Line 1707"/>
            <p:cNvSpPr>
              <a:spLocks noChangeShapeType="1"/>
            </p:cNvSpPr>
            <p:nvPr/>
          </p:nvSpPr>
          <p:spPr bwMode="auto">
            <a:xfrm>
              <a:off x="4002" y="152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" name="Line 1708"/>
            <p:cNvSpPr>
              <a:spLocks noChangeShapeType="1"/>
            </p:cNvSpPr>
            <p:nvPr/>
          </p:nvSpPr>
          <p:spPr bwMode="auto">
            <a:xfrm>
              <a:off x="4008" y="15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" name="Line 1709"/>
            <p:cNvSpPr>
              <a:spLocks noChangeShapeType="1"/>
            </p:cNvSpPr>
            <p:nvPr/>
          </p:nvSpPr>
          <p:spPr bwMode="auto">
            <a:xfrm>
              <a:off x="4008" y="152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" name="Line 1710"/>
            <p:cNvSpPr>
              <a:spLocks noChangeShapeType="1"/>
            </p:cNvSpPr>
            <p:nvPr/>
          </p:nvSpPr>
          <p:spPr bwMode="auto">
            <a:xfrm>
              <a:off x="4008" y="152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" name="Line 1711"/>
            <p:cNvSpPr>
              <a:spLocks noChangeShapeType="1"/>
            </p:cNvSpPr>
            <p:nvPr/>
          </p:nvSpPr>
          <p:spPr bwMode="auto">
            <a:xfrm flipV="1">
              <a:off x="4014" y="15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" name="Line 1712"/>
            <p:cNvSpPr>
              <a:spLocks noChangeShapeType="1"/>
            </p:cNvSpPr>
            <p:nvPr/>
          </p:nvSpPr>
          <p:spPr bwMode="auto">
            <a:xfrm flipV="1">
              <a:off x="4014" y="15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" name="Line 1713"/>
            <p:cNvSpPr>
              <a:spLocks noChangeShapeType="1"/>
            </p:cNvSpPr>
            <p:nvPr/>
          </p:nvSpPr>
          <p:spPr bwMode="auto">
            <a:xfrm flipV="1">
              <a:off x="4014" y="15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" name="Line 1714"/>
            <p:cNvSpPr>
              <a:spLocks noChangeShapeType="1"/>
            </p:cNvSpPr>
            <p:nvPr/>
          </p:nvSpPr>
          <p:spPr bwMode="auto">
            <a:xfrm flipV="1">
              <a:off x="4020" y="15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1" name="Line 1715"/>
            <p:cNvSpPr>
              <a:spLocks noChangeShapeType="1"/>
            </p:cNvSpPr>
            <p:nvPr/>
          </p:nvSpPr>
          <p:spPr bwMode="auto">
            <a:xfrm flipV="1">
              <a:off x="4020" y="14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" name="Line 1716"/>
            <p:cNvSpPr>
              <a:spLocks noChangeShapeType="1"/>
            </p:cNvSpPr>
            <p:nvPr/>
          </p:nvSpPr>
          <p:spPr bwMode="auto">
            <a:xfrm>
              <a:off x="4020" y="149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" name="Line 1717"/>
            <p:cNvSpPr>
              <a:spLocks noChangeShapeType="1"/>
            </p:cNvSpPr>
            <p:nvPr/>
          </p:nvSpPr>
          <p:spPr bwMode="auto">
            <a:xfrm flipV="1">
              <a:off x="4020" y="148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" name="Line 1718"/>
            <p:cNvSpPr>
              <a:spLocks noChangeShapeType="1"/>
            </p:cNvSpPr>
            <p:nvPr/>
          </p:nvSpPr>
          <p:spPr bwMode="auto">
            <a:xfrm flipV="1">
              <a:off x="4026" y="14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" name="Line 1719"/>
            <p:cNvSpPr>
              <a:spLocks noChangeShapeType="1"/>
            </p:cNvSpPr>
            <p:nvPr/>
          </p:nvSpPr>
          <p:spPr bwMode="auto">
            <a:xfrm flipV="1">
              <a:off x="4026" y="14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" name="Line 1720"/>
            <p:cNvSpPr>
              <a:spLocks noChangeShapeType="1"/>
            </p:cNvSpPr>
            <p:nvPr/>
          </p:nvSpPr>
          <p:spPr bwMode="auto">
            <a:xfrm flipV="1">
              <a:off x="4026" y="146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" name="Line 1721"/>
            <p:cNvSpPr>
              <a:spLocks noChangeShapeType="1"/>
            </p:cNvSpPr>
            <p:nvPr/>
          </p:nvSpPr>
          <p:spPr bwMode="auto">
            <a:xfrm>
              <a:off x="4032" y="14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" name="Line 1722"/>
            <p:cNvSpPr>
              <a:spLocks noChangeShapeType="1"/>
            </p:cNvSpPr>
            <p:nvPr/>
          </p:nvSpPr>
          <p:spPr bwMode="auto">
            <a:xfrm flipV="1">
              <a:off x="4032" y="145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" name="Line 1723"/>
            <p:cNvSpPr>
              <a:spLocks noChangeShapeType="1"/>
            </p:cNvSpPr>
            <p:nvPr/>
          </p:nvSpPr>
          <p:spPr bwMode="auto">
            <a:xfrm flipV="1">
              <a:off x="4032" y="144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" name="Line 1724"/>
            <p:cNvSpPr>
              <a:spLocks noChangeShapeType="1"/>
            </p:cNvSpPr>
            <p:nvPr/>
          </p:nvSpPr>
          <p:spPr bwMode="auto">
            <a:xfrm flipV="1">
              <a:off x="4038" y="143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" name="Line 1725"/>
            <p:cNvSpPr>
              <a:spLocks noChangeShapeType="1"/>
            </p:cNvSpPr>
            <p:nvPr/>
          </p:nvSpPr>
          <p:spPr bwMode="auto">
            <a:xfrm flipV="1">
              <a:off x="4038" y="143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" name="Line 1726"/>
            <p:cNvSpPr>
              <a:spLocks noChangeShapeType="1"/>
            </p:cNvSpPr>
            <p:nvPr/>
          </p:nvSpPr>
          <p:spPr bwMode="auto">
            <a:xfrm flipV="1">
              <a:off x="4038" y="142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" name="Line 1727"/>
            <p:cNvSpPr>
              <a:spLocks noChangeShapeType="1"/>
            </p:cNvSpPr>
            <p:nvPr/>
          </p:nvSpPr>
          <p:spPr bwMode="auto">
            <a:xfrm flipV="1">
              <a:off x="4044" y="1398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" name="Line 1728"/>
            <p:cNvSpPr>
              <a:spLocks noChangeShapeType="1"/>
            </p:cNvSpPr>
            <p:nvPr/>
          </p:nvSpPr>
          <p:spPr bwMode="auto">
            <a:xfrm flipV="1">
              <a:off x="4044" y="13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" name="Line 1729"/>
            <p:cNvSpPr>
              <a:spLocks noChangeShapeType="1"/>
            </p:cNvSpPr>
            <p:nvPr/>
          </p:nvSpPr>
          <p:spPr bwMode="auto">
            <a:xfrm flipV="1">
              <a:off x="4044" y="1338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" name="Line 1730"/>
            <p:cNvSpPr>
              <a:spLocks noChangeShapeType="1"/>
            </p:cNvSpPr>
            <p:nvPr/>
          </p:nvSpPr>
          <p:spPr bwMode="auto">
            <a:xfrm flipV="1">
              <a:off x="4050" y="133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" name="Line 1731"/>
            <p:cNvSpPr>
              <a:spLocks noChangeShapeType="1"/>
            </p:cNvSpPr>
            <p:nvPr/>
          </p:nvSpPr>
          <p:spPr bwMode="auto">
            <a:xfrm>
              <a:off x="4050" y="133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" name="Line 1732"/>
            <p:cNvSpPr>
              <a:spLocks noChangeShapeType="1"/>
            </p:cNvSpPr>
            <p:nvPr/>
          </p:nvSpPr>
          <p:spPr bwMode="auto">
            <a:xfrm>
              <a:off x="4050" y="133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" name="Line 1733"/>
            <p:cNvSpPr>
              <a:spLocks noChangeShapeType="1"/>
            </p:cNvSpPr>
            <p:nvPr/>
          </p:nvSpPr>
          <p:spPr bwMode="auto">
            <a:xfrm flipV="1">
              <a:off x="4050" y="1326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" name="Line 1734"/>
            <p:cNvSpPr>
              <a:spLocks noChangeShapeType="1"/>
            </p:cNvSpPr>
            <p:nvPr/>
          </p:nvSpPr>
          <p:spPr bwMode="auto">
            <a:xfrm flipV="1">
              <a:off x="4056" y="1296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" name="Line 1735"/>
            <p:cNvSpPr>
              <a:spLocks noChangeShapeType="1"/>
            </p:cNvSpPr>
            <p:nvPr/>
          </p:nvSpPr>
          <p:spPr bwMode="auto">
            <a:xfrm flipV="1">
              <a:off x="4056" y="129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2" name="Line 1736"/>
            <p:cNvSpPr>
              <a:spLocks noChangeShapeType="1"/>
            </p:cNvSpPr>
            <p:nvPr/>
          </p:nvSpPr>
          <p:spPr bwMode="auto">
            <a:xfrm flipV="1">
              <a:off x="4056" y="128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3" name="Line 1737"/>
            <p:cNvSpPr>
              <a:spLocks noChangeShapeType="1"/>
            </p:cNvSpPr>
            <p:nvPr/>
          </p:nvSpPr>
          <p:spPr bwMode="auto">
            <a:xfrm flipV="1">
              <a:off x="4062" y="127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4" name="Line 1738"/>
            <p:cNvSpPr>
              <a:spLocks noChangeShapeType="1"/>
            </p:cNvSpPr>
            <p:nvPr/>
          </p:nvSpPr>
          <p:spPr bwMode="auto">
            <a:xfrm>
              <a:off x="4062" y="127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5" name="Line 1739"/>
            <p:cNvSpPr>
              <a:spLocks noChangeShapeType="1"/>
            </p:cNvSpPr>
            <p:nvPr/>
          </p:nvSpPr>
          <p:spPr bwMode="auto">
            <a:xfrm>
              <a:off x="4062" y="1272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6" name="Line 1740"/>
            <p:cNvSpPr>
              <a:spLocks noChangeShapeType="1"/>
            </p:cNvSpPr>
            <p:nvPr/>
          </p:nvSpPr>
          <p:spPr bwMode="auto">
            <a:xfrm flipV="1">
              <a:off x="4068" y="128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7" name="Line 1741"/>
            <p:cNvSpPr>
              <a:spLocks noChangeShapeType="1"/>
            </p:cNvSpPr>
            <p:nvPr/>
          </p:nvSpPr>
          <p:spPr bwMode="auto">
            <a:xfrm flipV="1">
              <a:off x="4068" y="124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8" name="Line 1742"/>
            <p:cNvSpPr>
              <a:spLocks noChangeShapeType="1"/>
            </p:cNvSpPr>
            <p:nvPr/>
          </p:nvSpPr>
          <p:spPr bwMode="auto">
            <a:xfrm flipV="1">
              <a:off x="4068" y="1170"/>
              <a:ext cx="6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9" name="Line 1743"/>
            <p:cNvSpPr>
              <a:spLocks noChangeShapeType="1"/>
            </p:cNvSpPr>
            <p:nvPr/>
          </p:nvSpPr>
          <p:spPr bwMode="auto">
            <a:xfrm flipV="1">
              <a:off x="4074" y="1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0" name="Line 1744"/>
            <p:cNvSpPr>
              <a:spLocks noChangeShapeType="1"/>
            </p:cNvSpPr>
            <p:nvPr/>
          </p:nvSpPr>
          <p:spPr bwMode="auto">
            <a:xfrm>
              <a:off x="4074" y="11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1" name="Line 1745"/>
            <p:cNvSpPr>
              <a:spLocks noChangeShapeType="1"/>
            </p:cNvSpPr>
            <p:nvPr/>
          </p:nvSpPr>
          <p:spPr bwMode="auto">
            <a:xfrm>
              <a:off x="4074" y="1170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2" name="Line 1746"/>
            <p:cNvSpPr>
              <a:spLocks noChangeShapeType="1"/>
            </p:cNvSpPr>
            <p:nvPr/>
          </p:nvSpPr>
          <p:spPr bwMode="auto">
            <a:xfrm>
              <a:off x="4080" y="12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3" name="Line 1747"/>
            <p:cNvSpPr>
              <a:spLocks noChangeShapeType="1"/>
            </p:cNvSpPr>
            <p:nvPr/>
          </p:nvSpPr>
          <p:spPr bwMode="auto">
            <a:xfrm>
              <a:off x="4080" y="123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4" name="Line 1748"/>
            <p:cNvSpPr>
              <a:spLocks noChangeShapeType="1"/>
            </p:cNvSpPr>
            <p:nvPr/>
          </p:nvSpPr>
          <p:spPr bwMode="auto">
            <a:xfrm>
              <a:off x="4080" y="124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5" name="Line 1749"/>
            <p:cNvSpPr>
              <a:spLocks noChangeShapeType="1"/>
            </p:cNvSpPr>
            <p:nvPr/>
          </p:nvSpPr>
          <p:spPr bwMode="auto">
            <a:xfrm flipV="1">
              <a:off x="4080" y="1200"/>
              <a:ext cx="6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6" name="Line 1750"/>
            <p:cNvSpPr>
              <a:spLocks noChangeShapeType="1"/>
            </p:cNvSpPr>
            <p:nvPr/>
          </p:nvSpPr>
          <p:spPr bwMode="auto">
            <a:xfrm flipV="1">
              <a:off x="4086" y="1116"/>
              <a:ext cx="1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7" name="Line 1751"/>
            <p:cNvSpPr>
              <a:spLocks noChangeShapeType="1"/>
            </p:cNvSpPr>
            <p:nvPr/>
          </p:nvSpPr>
          <p:spPr bwMode="auto">
            <a:xfrm flipV="1">
              <a:off x="4086" y="11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8" name="Line 1752"/>
            <p:cNvSpPr>
              <a:spLocks noChangeShapeType="1"/>
            </p:cNvSpPr>
            <p:nvPr/>
          </p:nvSpPr>
          <p:spPr bwMode="auto">
            <a:xfrm>
              <a:off x="4086" y="1104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9" name="Line 1753"/>
            <p:cNvSpPr>
              <a:spLocks noChangeShapeType="1"/>
            </p:cNvSpPr>
            <p:nvPr/>
          </p:nvSpPr>
          <p:spPr bwMode="auto">
            <a:xfrm>
              <a:off x="4092" y="113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0" name="Line 1754"/>
            <p:cNvSpPr>
              <a:spLocks noChangeShapeType="1"/>
            </p:cNvSpPr>
            <p:nvPr/>
          </p:nvSpPr>
          <p:spPr bwMode="auto">
            <a:xfrm>
              <a:off x="4092" y="11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1" name="Line 1755"/>
            <p:cNvSpPr>
              <a:spLocks noChangeShapeType="1"/>
            </p:cNvSpPr>
            <p:nvPr/>
          </p:nvSpPr>
          <p:spPr bwMode="auto">
            <a:xfrm>
              <a:off x="4092" y="115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2" name="Line 1756"/>
            <p:cNvSpPr>
              <a:spLocks noChangeShapeType="1"/>
            </p:cNvSpPr>
            <p:nvPr/>
          </p:nvSpPr>
          <p:spPr bwMode="auto">
            <a:xfrm>
              <a:off x="4098" y="115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3" name="Line 1757"/>
            <p:cNvSpPr>
              <a:spLocks noChangeShapeType="1"/>
            </p:cNvSpPr>
            <p:nvPr/>
          </p:nvSpPr>
          <p:spPr bwMode="auto">
            <a:xfrm>
              <a:off x="4098" y="116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4" name="Line 1758"/>
            <p:cNvSpPr>
              <a:spLocks noChangeShapeType="1"/>
            </p:cNvSpPr>
            <p:nvPr/>
          </p:nvSpPr>
          <p:spPr bwMode="auto">
            <a:xfrm flipV="1">
              <a:off x="4098" y="11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5" name="Line 1759"/>
            <p:cNvSpPr>
              <a:spLocks noChangeShapeType="1"/>
            </p:cNvSpPr>
            <p:nvPr/>
          </p:nvSpPr>
          <p:spPr bwMode="auto">
            <a:xfrm>
              <a:off x="4104" y="116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" name="Line 1760"/>
            <p:cNvSpPr>
              <a:spLocks noChangeShapeType="1"/>
            </p:cNvSpPr>
            <p:nvPr/>
          </p:nvSpPr>
          <p:spPr bwMode="auto">
            <a:xfrm>
              <a:off x="4104" y="117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" name="Line 1761"/>
            <p:cNvSpPr>
              <a:spLocks noChangeShapeType="1"/>
            </p:cNvSpPr>
            <p:nvPr/>
          </p:nvSpPr>
          <p:spPr bwMode="auto">
            <a:xfrm>
              <a:off x="4104" y="119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" name="Line 1762"/>
            <p:cNvSpPr>
              <a:spLocks noChangeShapeType="1"/>
            </p:cNvSpPr>
            <p:nvPr/>
          </p:nvSpPr>
          <p:spPr bwMode="auto">
            <a:xfrm>
              <a:off x="4110" y="120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" name="Line 1763"/>
            <p:cNvSpPr>
              <a:spLocks noChangeShapeType="1"/>
            </p:cNvSpPr>
            <p:nvPr/>
          </p:nvSpPr>
          <p:spPr bwMode="auto">
            <a:xfrm>
              <a:off x="4110" y="12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" name="Line 1764"/>
            <p:cNvSpPr>
              <a:spLocks noChangeShapeType="1"/>
            </p:cNvSpPr>
            <p:nvPr/>
          </p:nvSpPr>
          <p:spPr bwMode="auto">
            <a:xfrm>
              <a:off x="4110" y="12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" name="Line 1765"/>
            <p:cNvSpPr>
              <a:spLocks noChangeShapeType="1"/>
            </p:cNvSpPr>
            <p:nvPr/>
          </p:nvSpPr>
          <p:spPr bwMode="auto">
            <a:xfrm>
              <a:off x="4116" y="122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" name="Line 1766"/>
            <p:cNvSpPr>
              <a:spLocks noChangeShapeType="1"/>
            </p:cNvSpPr>
            <p:nvPr/>
          </p:nvSpPr>
          <p:spPr bwMode="auto">
            <a:xfrm>
              <a:off x="4116" y="123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" name="Line 1767"/>
            <p:cNvSpPr>
              <a:spLocks noChangeShapeType="1"/>
            </p:cNvSpPr>
            <p:nvPr/>
          </p:nvSpPr>
          <p:spPr bwMode="auto">
            <a:xfrm>
              <a:off x="4116" y="124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" name="Line 1768"/>
            <p:cNvSpPr>
              <a:spLocks noChangeShapeType="1"/>
            </p:cNvSpPr>
            <p:nvPr/>
          </p:nvSpPr>
          <p:spPr bwMode="auto">
            <a:xfrm>
              <a:off x="4116" y="1254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" name="Line 1769"/>
            <p:cNvSpPr>
              <a:spLocks noChangeShapeType="1"/>
            </p:cNvSpPr>
            <p:nvPr/>
          </p:nvSpPr>
          <p:spPr bwMode="auto">
            <a:xfrm>
              <a:off x="4122" y="126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" name="Line 1770"/>
            <p:cNvSpPr>
              <a:spLocks noChangeShapeType="1"/>
            </p:cNvSpPr>
            <p:nvPr/>
          </p:nvSpPr>
          <p:spPr bwMode="auto">
            <a:xfrm>
              <a:off x="4122" y="127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" name="Line 1771"/>
            <p:cNvSpPr>
              <a:spLocks noChangeShapeType="1"/>
            </p:cNvSpPr>
            <p:nvPr/>
          </p:nvSpPr>
          <p:spPr bwMode="auto">
            <a:xfrm>
              <a:off x="4122" y="127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" name="Line 1772"/>
            <p:cNvSpPr>
              <a:spLocks noChangeShapeType="1"/>
            </p:cNvSpPr>
            <p:nvPr/>
          </p:nvSpPr>
          <p:spPr bwMode="auto">
            <a:xfrm>
              <a:off x="4128" y="127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" name="Line 1773"/>
            <p:cNvSpPr>
              <a:spLocks noChangeShapeType="1"/>
            </p:cNvSpPr>
            <p:nvPr/>
          </p:nvSpPr>
          <p:spPr bwMode="auto">
            <a:xfrm>
              <a:off x="4128" y="1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" name="Line 1774"/>
            <p:cNvSpPr>
              <a:spLocks noChangeShapeType="1"/>
            </p:cNvSpPr>
            <p:nvPr/>
          </p:nvSpPr>
          <p:spPr bwMode="auto">
            <a:xfrm>
              <a:off x="4128" y="1308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" name="Line 1775"/>
            <p:cNvSpPr>
              <a:spLocks noChangeShapeType="1"/>
            </p:cNvSpPr>
            <p:nvPr/>
          </p:nvSpPr>
          <p:spPr bwMode="auto">
            <a:xfrm>
              <a:off x="4134" y="134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" name="Line 1776"/>
            <p:cNvSpPr>
              <a:spLocks noChangeShapeType="1"/>
            </p:cNvSpPr>
            <p:nvPr/>
          </p:nvSpPr>
          <p:spPr bwMode="auto">
            <a:xfrm>
              <a:off x="4134" y="135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" name="Line 1777"/>
            <p:cNvSpPr>
              <a:spLocks noChangeShapeType="1"/>
            </p:cNvSpPr>
            <p:nvPr/>
          </p:nvSpPr>
          <p:spPr bwMode="auto">
            <a:xfrm flipV="1">
              <a:off x="4134" y="135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" name="Line 1778"/>
            <p:cNvSpPr>
              <a:spLocks noChangeShapeType="1"/>
            </p:cNvSpPr>
            <p:nvPr/>
          </p:nvSpPr>
          <p:spPr bwMode="auto">
            <a:xfrm>
              <a:off x="4140" y="135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" name="Line 1779"/>
            <p:cNvSpPr>
              <a:spLocks noChangeShapeType="1"/>
            </p:cNvSpPr>
            <p:nvPr/>
          </p:nvSpPr>
          <p:spPr bwMode="auto">
            <a:xfrm>
              <a:off x="4140" y="1380"/>
              <a:ext cx="1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" name="Line 1780"/>
            <p:cNvSpPr>
              <a:spLocks noChangeShapeType="1"/>
            </p:cNvSpPr>
            <p:nvPr/>
          </p:nvSpPr>
          <p:spPr bwMode="auto">
            <a:xfrm flipV="1">
              <a:off x="4140" y="140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" name="Line 1781"/>
            <p:cNvSpPr>
              <a:spLocks noChangeShapeType="1"/>
            </p:cNvSpPr>
            <p:nvPr/>
          </p:nvSpPr>
          <p:spPr bwMode="auto">
            <a:xfrm flipV="1">
              <a:off x="4146" y="1398"/>
              <a:ext cx="1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" name="Line 1782"/>
            <p:cNvSpPr>
              <a:spLocks noChangeShapeType="1"/>
            </p:cNvSpPr>
            <p:nvPr/>
          </p:nvSpPr>
          <p:spPr bwMode="auto">
            <a:xfrm flipV="1">
              <a:off x="4146" y="139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" name="Line 1783"/>
            <p:cNvSpPr>
              <a:spLocks noChangeShapeType="1"/>
            </p:cNvSpPr>
            <p:nvPr/>
          </p:nvSpPr>
          <p:spPr bwMode="auto">
            <a:xfrm>
              <a:off x="4146" y="139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" name="Line 1784"/>
            <p:cNvSpPr>
              <a:spLocks noChangeShapeType="1"/>
            </p:cNvSpPr>
            <p:nvPr/>
          </p:nvSpPr>
          <p:spPr bwMode="auto">
            <a:xfrm>
              <a:off x="4146" y="13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" name="Line 1785"/>
            <p:cNvSpPr>
              <a:spLocks noChangeShapeType="1"/>
            </p:cNvSpPr>
            <p:nvPr/>
          </p:nvSpPr>
          <p:spPr bwMode="auto">
            <a:xfrm>
              <a:off x="4152" y="1398"/>
              <a:ext cx="1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" name="Line 1786"/>
            <p:cNvSpPr>
              <a:spLocks noChangeShapeType="1"/>
            </p:cNvSpPr>
            <p:nvPr/>
          </p:nvSpPr>
          <p:spPr bwMode="auto">
            <a:xfrm>
              <a:off x="4152" y="14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" name="Line 1787"/>
            <p:cNvSpPr>
              <a:spLocks noChangeShapeType="1"/>
            </p:cNvSpPr>
            <p:nvPr/>
          </p:nvSpPr>
          <p:spPr bwMode="auto">
            <a:xfrm>
              <a:off x="4152" y="1415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" name="Line 1788"/>
            <p:cNvSpPr>
              <a:spLocks noChangeShapeType="1"/>
            </p:cNvSpPr>
            <p:nvPr/>
          </p:nvSpPr>
          <p:spPr bwMode="auto">
            <a:xfrm>
              <a:off x="4157" y="142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" name="Line 1789"/>
            <p:cNvSpPr>
              <a:spLocks noChangeShapeType="1"/>
            </p:cNvSpPr>
            <p:nvPr/>
          </p:nvSpPr>
          <p:spPr bwMode="auto">
            <a:xfrm>
              <a:off x="4157" y="143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83" name="Line 1790"/>
          <p:cNvSpPr>
            <a:spLocks noChangeShapeType="1"/>
          </p:cNvSpPr>
          <p:nvPr/>
        </p:nvSpPr>
        <p:spPr bwMode="auto">
          <a:xfrm>
            <a:off x="7366000" y="2300288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4" name="Line 1791"/>
          <p:cNvSpPr>
            <a:spLocks noChangeShapeType="1"/>
          </p:cNvSpPr>
          <p:nvPr/>
        </p:nvSpPr>
        <p:spPr bwMode="auto">
          <a:xfrm>
            <a:off x="7375525" y="23383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5" name="Line 1792"/>
          <p:cNvSpPr>
            <a:spLocks noChangeShapeType="1"/>
          </p:cNvSpPr>
          <p:nvPr/>
        </p:nvSpPr>
        <p:spPr bwMode="auto">
          <a:xfrm>
            <a:off x="7375525" y="23669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6" name="Line 1793"/>
          <p:cNvSpPr>
            <a:spLocks noChangeShapeType="1"/>
          </p:cNvSpPr>
          <p:nvPr/>
        </p:nvSpPr>
        <p:spPr bwMode="auto">
          <a:xfrm flipV="1">
            <a:off x="7375525" y="235743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7" name="Line 1794"/>
          <p:cNvSpPr>
            <a:spLocks noChangeShapeType="1"/>
          </p:cNvSpPr>
          <p:nvPr/>
        </p:nvSpPr>
        <p:spPr bwMode="auto">
          <a:xfrm flipV="1">
            <a:off x="7385050" y="23288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8" name="Line 1795"/>
          <p:cNvSpPr>
            <a:spLocks noChangeShapeType="1"/>
          </p:cNvSpPr>
          <p:nvPr/>
        </p:nvSpPr>
        <p:spPr bwMode="auto">
          <a:xfrm flipV="1">
            <a:off x="7385050" y="23098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9" name="Line 1796"/>
          <p:cNvSpPr>
            <a:spLocks noChangeShapeType="1"/>
          </p:cNvSpPr>
          <p:nvPr/>
        </p:nvSpPr>
        <p:spPr bwMode="auto">
          <a:xfrm flipV="1">
            <a:off x="7385050" y="23002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0" name="Line 1797"/>
          <p:cNvSpPr>
            <a:spLocks noChangeShapeType="1"/>
          </p:cNvSpPr>
          <p:nvPr/>
        </p:nvSpPr>
        <p:spPr bwMode="auto">
          <a:xfrm>
            <a:off x="7394575" y="23002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1" name="Line 1798"/>
          <p:cNvSpPr>
            <a:spLocks noChangeShapeType="1"/>
          </p:cNvSpPr>
          <p:nvPr/>
        </p:nvSpPr>
        <p:spPr bwMode="auto">
          <a:xfrm>
            <a:off x="7394575" y="23098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2" name="Line 1799"/>
          <p:cNvSpPr>
            <a:spLocks noChangeShapeType="1"/>
          </p:cNvSpPr>
          <p:nvPr/>
        </p:nvSpPr>
        <p:spPr bwMode="auto">
          <a:xfrm>
            <a:off x="7394575" y="232886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3" name="Line 1800"/>
          <p:cNvSpPr>
            <a:spLocks noChangeShapeType="1"/>
          </p:cNvSpPr>
          <p:nvPr/>
        </p:nvSpPr>
        <p:spPr bwMode="auto">
          <a:xfrm>
            <a:off x="7394575" y="232886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4" name="Line 1801"/>
          <p:cNvSpPr>
            <a:spLocks noChangeShapeType="1"/>
          </p:cNvSpPr>
          <p:nvPr/>
        </p:nvSpPr>
        <p:spPr bwMode="auto">
          <a:xfrm>
            <a:off x="7404100" y="232886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5" name="Line 1802"/>
          <p:cNvSpPr>
            <a:spLocks noChangeShapeType="1"/>
          </p:cNvSpPr>
          <p:nvPr/>
        </p:nvSpPr>
        <p:spPr bwMode="auto">
          <a:xfrm>
            <a:off x="7404100" y="232886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6" name="Line 1803"/>
          <p:cNvSpPr>
            <a:spLocks noChangeShapeType="1"/>
          </p:cNvSpPr>
          <p:nvPr/>
        </p:nvSpPr>
        <p:spPr bwMode="auto">
          <a:xfrm>
            <a:off x="7404100" y="232886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7" name="Line 1804"/>
          <p:cNvSpPr>
            <a:spLocks noChangeShapeType="1"/>
          </p:cNvSpPr>
          <p:nvPr/>
        </p:nvSpPr>
        <p:spPr bwMode="auto">
          <a:xfrm>
            <a:off x="7413625" y="23288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8" name="Line 1805"/>
          <p:cNvSpPr>
            <a:spLocks noChangeShapeType="1"/>
          </p:cNvSpPr>
          <p:nvPr/>
        </p:nvSpPr>
        <p:spPr bwMode="auto">
          <a:xfrm>
            <a:off x="7413625" y="23574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9" name="Line 1806"/>
          <p:cNvSpPr>
            <a:spLocks noChangeShapeType="1"/>
          </p:cNvSpPr>
          <p:nvPr/>
        </p:nvSpPr>
        <p:spPr bwMode="auto">
          <a:xfrm>
            <a:off x="7413625" y="235743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0" name="Line 1807"/>
          <p:cNvSpPr>
            <a:spLocks noChangeShapeType="1"/>
          </p:cNvSpPr>
          <p:nvPr/>
        </p:nvSpPr>
        <p:spPr bwMode="auto">
          <a:xfrm>
            <a:off x="7423150" y="236696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1" name="Line 1808"/>
          <p:cNvSpPr>
            <a:spLocks noChangeShapeType="1"/>
          </p:cNvSpPr>
          <p:nvPr/>
        </p:nvSpPr>
        <p:spPr bwMode="auto">
          <a:xfrm flipV="1">
            <a:off x="7423150" y="23479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2" name="Line 1809"/>
          <p:cNvSpPr>
            <a:spLocks noChangeShapeType="1"/>
          </p:cNvSpPr>
          <p:nvPr/>
        </p:nvSpPr>
        <p:spPr bwMode="auto">
          <a:xfrm flipV="1">
            <a:off x="7423150" y="2262188"/>
            <a:ext cx="9525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3" name="Line 1810"/>
          <p:cNvSpPr>
            <a:spLocks noChangeShapeType="1"/>
          </p:cNvSpPr>
          <p:nvPr/>
        </p:nvSpPr>
        <p:spPr bwMode="auto">
          <a:xfrm flipV="1">
            <a:off x="7432675" y="219551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4" name="Line 1811"/>
          <p:cNvSpPr>
            <a:spLocks noChangeShapeType="1"/>
          </p:cNvSpPr>
          <p:nvPr/>
        </p:nvSpPr>
        <p:spPr bwMode="auto">
          <a:xfrm flipV="1">
            <a:off x="7432675" y="2168525"/>
            <a:ext cx="1588" cy="26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5" name="Line 1812"/>
          <p:cNvSpPr>
            <a:spLocks noChangeShapeType="1"/>
          </p:cNvSpPr>
          <p:nvPr/>
        </p:nvSpPr>
        <p:spPr bwMode="auto">
          <a:xfrm flipV="1">
            <a:off x="7432675" y="214947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6" name="Line 1813"/>
          <p:cNvSpPr>
            <a:spLocks noChangeShapeType="1"/>
          </p:cNvSpPr>
          <p:nvPr/>
        </p:nvSpPr>
        <p:spPr bwMode="auto">
          <a:xfrm>
            <a:off x="7442200" y="2149475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7" name="Line 1814"/>
          <p:cNvSpPr>
            <a:spLocks noChangeShapeType="1"/>
          </p:cNvSpPr>
          <p:nvPr/>
        </p:nvSpPr>
        <p:spPr bwMode="auto">
          <a:xfrm flipV="1">
            <a:off x="7442200" y="2149475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8" name="Line 1815"/>
          <p:cNvSpPr>
            <a:spLocks noChangeShapeType="1"/>
          </p:cNvSpPr>
          <p:nvPr/>
        </p:nvSpPr>
        <p:spPr bwMode="auto">
          <a:xfrm flipV="1">
            <a:off x="7442200" y="213042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9" name="Line 1816"/>
          <p:cNvSpPr>
            <a:spLocks noChangeShapeType="1"/>
          </p:cNvSpPr>
          <p:nvPr/>
        </p:nvSpPr>
        <p:spPr bwMode="auto">
          <a:xfrm flipV="1">
            <a:off x="7451725" y="211137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0" name="Line 1817"/>
          <p:cNvSpPr>
            <a:spLocks noChangeShapeType="1"/>
          </p:cNvSpPr>
          <p:nvPr/>
        </p:nvSpPr>
        <p:spPr bwMode="auto">
          <a:xfrm flipV="1">
            <a:off x="7451725" y="210185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1" name="Line 1818"/>
          <p:cNvSpPr>
            <a:spLocks noChangeShapeType="1"/>
          </p:cNvSpPr>
          <p:nvPr/>
        </p:nvSpPr>
        <p:spPr bwMode="auto">
          <a:xfrm flipV="1">
            <a:off x="7451725" y="204470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2" name="Line 1819"/>
          <p:cNvSpPr>
            <a:spLocks noChangeShapeType="1"/>
          </p:cNvSpPr>
          <p:nvPr/>
        </p:nvSpPr>
        <p:spPr bwMode="auto">
          <a:xfrm flipV="1">
            <a:off x="7451725" y="1939925"/>
            <a:ext cx="952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3" name="Line 1820"/>
          <p:cNvSpPr>
            <a:spLocks noChangeShapeType="1"/>
          </p:cNvSpPr>
          <p:nvPr/>
        </p:nvSpPr>
        <p:spPr bwMode="auto">
          <a:xfrm>
            <a:off x="7461250" y="1939925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4" name="Line 1821"/>
          <p:cNvSpPr>
            <a:spLocks noChangeShapeType="1"/>
          </p:cNvSpPr>
          <p:nvPr/>
        </p:nvSpPr>
        <p:spPr bwMode="auto">
          <a:xfrm flipV="1">
            <a:off x="7461250" y="198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5" name="Line 1822"/>
          <p:cNvSpPr>
            <a:spLocks noChangeShapeType="1"/>
          </p:cNvSpPr>
          <p:nvPr/>
        </p:nvSpPr>
        <p:spPr bwMode="auto">
          <a:xfrm flipV="1">
            <a:off x="7461250" y="1920875"/>
            <a:ext cx="952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6" name="Line 1823"/>
          <p:cNvSpPr>
            <a:spLocks noChangeShapeType="1"/>
          </p:cNvSpPr>
          <p:nvPr/>
        </p:nvSpPr>
        <p:spPr bwMode="auto">
          <a:xfrm flipV="1">
            <a:off x="7470775" y="190182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7" name="Line 1824"/>
          <p:cNvSpPr>
            <a:spLocks noChangeShapeType="1"/>
          </p:cNvSpPr>
          <p:nvPr/>
        </p:nvSpPr>
        <p:spPr bwMode="auto">
          <a:xfrm flipV="1">
            <a:off x="7470775" y="189230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" name="Line 1825"/>
          <p:cNvSpPr>
            <a:spLocks noChangeShapeType="1"/>
          </p:cNvSpPr>
          <p:nvPr/>
        </p:nvSpPr>
        <p:spPr bwMode="auto">
          <a:xfrm flipV="1">
            <a:off x="7470775" y="1863725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9" name="Line 1826"/>
          <p:cNvSpPr>
            <a:spLocks noChangeShapeType="1"/>
          </p:cNvSpPr>
          <p:nvPr/>
        </p:nvSpPr>
        <p:spPr bwMode="auto">
          <a:xfrm>
            <a:off x="7480300" y="1863725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0" name="Line 1827"/>
          <p:cNvSpPr>
            <a:spLocks noChangeShapeType="1"/>
          </p:cNvSpPr>
          <p:nvPr/>
        </p:nvSpPr>
        <p:spPr bwMode="auto">
          <a:xfrm flipV="1">
            <a:off x="7480300" y="1797050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1" name="Line 1828"/>
          <p:cNvSpPr>
            <a:spLocks noChangeShapeType="1"/>
          </p:cNvSpPr>
          <p:nvPr/>
        </p:nvSpPr>
        <p:spPr bwMode="auto">
          <a:xfrm>
            <a:off x="7480300" y="1797050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2" name="Line 1829"/>
          <p:cNvSpPr>
            <a:spLocks noChangeShapeType="1"/>
          </p:cNvSpPr>
          <p:nvPr/>
        </p:nvSpPr>
        <p:spPr bwMode="auto">
          <a:xfrm flipV="1">
            <a:off x="7489825" y="177800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3" name="Line 1830"/>
          <p:cNvSpPr>
            <a:spLocks noChangeShapeType="1"/>
          </p:cNvSpPr>
          <p:nvPr/>
        </p:nvSpPr>
        <p:spPr bwMode="auto">
          <a:xfrm flipV="1">
            <a:off x="7489825" y="175895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4" name="Line 1831"/>
          <p:cNvSpPr>
            <a:spLocks noChangeShapeType="1"/>
          </p:cNvSpPr>
          <p:nvPr/>
        </p:nvSpPr>
        <p:spPr bwMode="auto">
          <a:xfrm flipV="1">
            <a:off x="7489825" y="1720850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5" name="Line 1832"/>
          <p:cNvSpPr>
            <a:spLocks noChangeShapeType="1"/>
          </p:cNvSpPr>
          <p:nvPr/>
        </p:nvSpPr>
        <p:spPr bwMode="auto">
          <a:xfrm>
            <a:off x="7499350" y="172085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6" name="Line 1833"/>
          <p:cNvSpPr>
            <a:spLocks noChangeShapeType="1"/>
          </p:cNvSpPr>
          <p:nvPr/>
        </p:nvSpPr>
        <p:spPr bwMode="auto">
          <a:xfrm flipV="1">
            <a:off x="7499350" y="16922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7" name="Line 1834"/>
          <p:cNvSpPr>
            <a:spLocks noChangeShapeType="1"/>
          </p:cNvSpPr>
          <p:nvPr/>
        </p:nvSpPr>
        <p:spPr bwMode="auto">
          <a:xfrm flipV="1">
            <a:off x="7499350" y="168275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8" name="Line 1835"/>
          <p:cNvSpPr>
            <a:spLocks noChangeShapeType="1"/>
          </p:cNvSpPr>
          <p:nvPr/>
        </p:nvSpPr>
        <p:spPr bwMode="auto">
          <a:xfrm flipV="1">
            <a:off x="7499350" y="1655763"/>
            <a:ext cx="9525" cy="2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9" name="Line 1836"/>
          <p:cNvSpPr>
            <a:spLocks noChangeShapeType="1"/>
          </p:cNvSpPr>
          <p:nvPr/>
        </p:nvSpPr>
        <p:spPr bwMode="auto">
          <a:xfrm flipV="1">
            <a:off x="7508875" y="16271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0" name="Line 1837"/>
          <p:cNvSpPr>
            <a:spLocks noChangeShapeType="1"/>
          </p:cNvSpPr>
          <p:nvPr/>
        </p:nvSpPr>
        <p:spPr bwMode="auto">
          <a:xfrm flipV="1">
            <a:off x="7508875" y="16176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1" name="Line 1838"/>
          <p:cNvSpPr>
            <a:spLocks noChangeShapeType="1"/>
          </p:cNvSpPr>
          <p:nvPr/>
        </p:nvSpPr>
        <p:spPr bwMode="auto">
          <a:xfrm flipV="1">
            <a:off x="7508875" y="1570038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2" name="Line 1839"/>
          <p:cNvSpPr>
            <a:spLocks noChangeShapeType="1"/>
          </p:cNvSpPr>
          <p:nvPr/>
        </p:nvSpPr>
        <p:spPr bwMode="auto">
          <a:xfrm flipV="1">
            <a:off x="7518400" y="15509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3" name="Line 1840"/>
          <p:cNvSpPr>
            <a:spLocks noChangeShapeType="1"/>
          </p:cNvSpPr>
          <p:nvPr/>
        </p:nvSpPr>
        <p:spPr bwMode="auto">
          <a:xfrm flipV="1">
            <a:off x="7518400" y="15414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4" name="Line 1841"/>
          <p:cNvSpPr>
            <a:spLocks noChangeShapeType="1"/>
          </p:cNvSpPr>
          <p:nvPr/>
        </p:nvSpPr>
        <p:spPr bwMode="auto">
          <a:xfrm>
            <a:off x="7518400" y="1541463"/>
            <a:ext cx="9525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5" name="Line 1842"/>
          <p:cNvSpPr>
            <a:spLocks noChangeShapeType="1"/>
          </p:cNvSpPr>
          <p:nvPr/>
        </p:nvSpPr>
        <p:spPr bwMode="auto">
          <a:xfrm flipV="1">
            <a:off x="7527925" y="16176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6" name="Line 1843"/>
          <p:cNvSpPr>
            <a:spLocks noChangeShapeType="1"/>
          </p:cNvSpPr>
          <p:nvPr/>
        </p:nvSpPr>
        <p:spPr bwMode="auto">
          <a:xfrm>
            <a:off x="7527925" y="1617663"/>
            <a:ext cx="1588" cy="255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7" name="Line 1844"/>
          <p:cNvSpPr>
            <a:spLocks noChangeShapeType="1"/>
          </p:cNvSpPr>
          <p:nvPr/>
        </p:nvSpPr>
        <p:spPr bwMode="auto">
          <a:xfrm>
            <a:off x="7527925" y="1873250"/>
            <a:ext cx="9525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8" name="Line 1845"/>
          <p:cNvSpPr>
            <a:spLocks noChangeShapeType="1"/>
          </p:cNvSpPr>
          <p:nvPr/>
        </p:nvSpPr>
        <p:spPr bwMode="auto">
          <a:xfrm>
            <a:off x="7537450" y="2139950"/>
            <a:ext cx="1588" cy="207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9" name="Line 1846"/>
          <p:cNvSpPr>
            <a:spLocks noChangeShapeType="1"/>
          </p:cNvSpPr>
          <p:nvPr/>
        </p:nvSpPr>
        <p:spPr bwMode="auto">
          <a:xfrm flipV="1">
            <a:off x="7537450" y="23098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0" name="Line 1847"/>
          <p:cNvSpPr>
            <a:spLocks noChangeShapeType="1"/>
          </p:cNvSpPr>
          <p:nvPr/>
        </p:nvSpPr>
        <p:spPr bwMode="auto">
          <a:xfrm>
            <a:off x="7537450" y="23098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1" name="Line 1848"/>
          <p:cNvSpPr>
            <a:spLocks noChangeShapeType="1"/>
          </p:cNvSpPr>
          <p:nvPr/>
        </p:nvSpPr>
        <p:spPr bwMode="auto">
          <a:xfrm>
            <a:off x="7546975" y="23098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2" name="Line 1849"/>
          <p:cNvSpPr>
            <a:spLocks noChangeShapeType="1"/>
          </p:cNvSpPr>
          <p:nvPr/>
        </p:nvSpPr>
        <p:spPr bwMode="auto">
          <a:xfrm flipV="1">
            <a:off x="7546975" y="22907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3" name="Line 1850"/>
          <p:cNvSpPr>
            <a:spLocks noChangeShapeType="1"/>
          </p:cNvSpPr>
          <p:nvPr/>
        </p:nvSpPr>
        <p:spPr bwMode="auto">
          <a:xfrm flipV="1">
            <a:off x="7546975" y="22812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4" name="Line 1851"/>
          <p:cNvSpPr>
            <a:spLocks noChangeShapeType="1"/>
          </p:cNvSpPr>
          <p:nvPr/>
        </p:nvSpPr>
        <p:spPr bwMode="auto">
          <a:xfrm flipV="1">
            <a:off x="7546975" y="2252663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5" name="Line 1852"/>
          <p:cNvSpPr>
            <a:spLocks noChangeShapeType="1"/>
          </p:cNvSpPr>
          <p:nvPr/>
        </p:nvSpPr>
        <p:spPr bwMode="auto">
          <a:xfrm flipV="1">
            <a:off x="7556500" y="22145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6" name="Line 1853"/>
          <p:cNvSpPr>
            <a:spLocks noChangeShapeType="1"/>
          </p:cNvSpPr>
          <p:nvPr/>
        </p:nvSpPr>
        <p:spPr bwMode="auto">
          <a:xfrm>
            <a:off x="7556500" y="221456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7" name="Line 1854"/>
          <p:cNvSpPr>
            <a:spLocks noChangeShapeType="1"/>
          </p:cNvSpPr>
          <p:nvPr/>
        </p:nvSpPr>
        <p:spPr bwMode="auto">
          <a:xfrm>
            <a:off x="7556500" y="221456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8" name="Line 1855"/>
          <p:cNvSpPr>
            <a:spLocks noChangeShapeType="1"/>
          </p:cNvSpPr>
          <p:nvPr/>
        </p:nvSpPr>
        <p:spPr bwMode="auto">
          <a:xfrm>
            <a:off x="7566025" y="22145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9" name="Line 1856"/>
          <p:cNvSpPr>
            <a:spLocks noChangeShapeType="1"/>
          </p:cNvSpPr>
          <p:nvPr/>
        </p:nvSpPr>
        <p:spPr bwMode="auto">
          <a:xfrm>
            <a:off x="7566025" y="22240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0" name="Line 1857"/>
          <p:cNvSpPr>
            <a:spLocks noChangeShapeType="1"/>
          </p:cNvSpPr>
          <p:nvPr/>
        </p:nvSpPr>
        <p:spPr bwMode="auto">
          <a:xfrm flipV="1">
            <a:off x="7566025" y="220503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1" name="Line 1858"/>
          <p:cNvSpPr>
            <a:spLocks noChangeShapeType="1"/>
          </p:cNvSpPr>
          <p:nvPr/>
        </p:nvSpPr>
        <p:spPr bwMode="auto">
          <a:xfrm flipV="1">
            <a:off x="7575550" y="21859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2" name="Line 1859"/>
          <p:cNvSpPr>
            <a:spLocks noChangeShapeType="1"/>
          </p:cNvSpPr>
          <p:nvPr/>
        </p:nvSpPr>
        <p:spPr bwMode="auto">
          <a:xfrm>
            <a:off x="7575550" y="21859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3" name="Line 1860"/>
          <p:cNvSpPr>
            <a:spLocks noChangeShapeType="1"/>
          </p:cNvSpPr>
          <p:nvPr/>
        </p:nvSpPr>
        <p:spPr bwMode="auto">
          <a:xfrm>
            <a:off x="7575550" y="21955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4" name="Line 1861"/>
          <p:cNvSpPr>
            <a:spLocks noChangeShapeType="1"/>
          </p:cNvSpPr>
          <p:nvPr/>
        </p:nvSpPr>
        <p:spPr bwMode="auto">
          <a:xfrm flipV="1">
            <a:off x="7585075" y="21955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5" name="Line 1862"/>
          <p:cNvSpPr>
            <a:spLocks noChangeShapeType="1"/>
          </p:cNvSpPr>
          <p:nvPr/>
        </p:nvSpPr>
        <p:spPr bwMode="auto">
          <a:xfrm>
            <a:off x="7585075" y="21955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6" name="Line 1863"/>
          <p:cNvSpPr>
            <a:spLocks noChangeShapeType="1"/>
          </p:cNvSpPr>
          <p:nvPr/>
        </p:nvSpPr>
        <p:spPr bwMode="auto">
          <a:xfrm>
            <a:off x="7585075" y="220503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7" name="Line 1864"/>
          <p:cNvSpPr>
            <a:spLocks noChangeShapeType="1"/>
          </p:cNvSpPr>
          <p:nvPr/>
        </p:nvSpPr>
        <p:spPr bwMode="auto">
          <a:xfrm flipV="1">
            <a:off x="7594600" y="22050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8" name="Line 1865"/>
          <p:cNvSpPr>
            <a:spLocks noChangeShapeType="1"/>
          </p:cNvSpPr>
          <p:nvPr/>
        </p:nvSpPr>
        <p:spPr bwMode="auto">
          <a:xfrm flipV="1">
            <a:off x="7594600" y="21955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" name="Line 1866"/>
          <p:cNvSpPr>
            <a:spLocks noChangeShapeType="1"/>
          </p:cNvSpPr>
          <p:nvPr/>
        </p:nvSpPr>
        <p:spPr bwMode="auto">
          <a:xfrm>
            <a:off x="7594600" y="21955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" name="Line 1867"/>
          <p:cNvSpPr>
            <a:spLocks noChangeShapeType="1"/>
          </p:cNvSpPr>
          <p:nvPr/>
        </p:nvSpPr>
        <p:spPr bwMode="auto">
          <a:xfrm flipV="1">
            <a:off x="7594600" y="21955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" name="Line 1868"/>
          <p:cNvSpPr>
            <a:spLocks noChangeShapeType="1"/>
          </p:cNvSpPr>
          <p:nvPr/>
        </p:nvSpPr>
        <p:spPr bwMode="auto">
          <a:xfrm>
            <a:off x="7604125" y="21955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2" name="Line 1869"/>
          <p:cNvSpPr>
            <a:spLocks noChangeShapeType="1"/>
          </p:cNvSpPr>
          <p:nvPr/>
        </p:nvSpPr>
        <p:spPr bwMode="auto">
          <a:xfrm flipV="1">
            <a:off x="7604125" y="22050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3" name="Line 1870"/>
          <p:cNvSpPr>
            <a:spLocks noChangeShapeType="1"/>
          </p:cNvSpPr>
          <p:nvPr/>
        </p:nvSpPr>
        <p:spPr bwMode="auto">
          <a:xfrm flipV="1">
            <a:off x="7604125" y="21955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4" name="Line 1871"/>
          <p:cNvSpPr>
            <a:spLocks noChangeShapeType="1"/>
          </p:cNvSpPr>
          <p:nvPr/>
        </p:nvSpPr>
        <p:spPr bwMode="auto">
          <a:xfrm>
            <a:off x="7613650" y="21955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5" name="Line 1872"/>
          <p:cNvSpPr>
            <a:spLocks noChangeShapeType="1"/>
          </p:cNvSpPr>
          <p:nvPr/>
        </p:nvSpPr>
        <p:spPr bwMode="auto">
          <a:xfrm>
            <a:off x="7613650" y="22145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6" name="Line 1873"/>
          <p:cNvSpPr>
            <a:spLocks noChangeShapeType="1"/>
          </p:cNvSpPr>
          <p:nvPr/>
        </p:nvSpPr>
        <p:spPr bwMode="auto">
          <a:xfrm>
            <a:off x="7613650" y="224313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7" name="Line 1874"/>
          <p:cNvSpPr>
            <a:spLocks noChangeShapeType="1"/>
          </p:cNvSpPr>
          <p:nvPr/>
        </p:nvSpPr>
        <p:spPr bwMode="auto">
          <a:xfrm>
            <a:off x="7623175" y="22621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8" name="Line 1875"/>
          <p:cNvSpPr>
            <a:spLocks noChangeShapeType="1"/>
          </p:cNvSpPr>
          <p:nvPr/>
        </p:nvSpPr>
        <p:spPr bwMode="auto">
          <a:xfrm flipV="1">
            <a:off x="7623175" y="22717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9" name="Line 1876"/>
          <p:cNvSpPr>
            <a:spLocks noChangeShapeType="1"/>
          </p:cNvSpPr>
          <p:nvPr/>
        </p:nvSpPr>
        <p:spPr bwMode="auto">
          <a:xfrm flipV="1">
            <a:off x="7623175" y="22621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0" name="Line 1877"/>
          <p:cNvSpPr>
            <a:spLocks noChangeShapeType="1"/>
          </p:cNvSpPr>
          <p:nvPr/>
        </p:nvSpPr>
        <p:spPr bwMode="auto">
          <a:xfrm>
            <a:off x="7632700" y="22621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1" name="Line 1878"/>
          <p:cNvSpPr>
            <a:spLocks noChangeShapeType="1"/>
          </p:cNvSpPr>
          <p:nvPr/>
        </p:nvSpPr>
        <p:spPr bwMode="auto">
          <a:xfrm flipV="1">
            <a:off x="7632700" y="22526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2" name="Line 1879"/>
          <p:cNvSpPr>
            <a:spLocks noChangeShapeType="1"/>
          </p:cNvSpPr>
          <p:nvPr/>
        </p:nvSpPr>
        <p:spPr bwMode="auto">
          <a:xfrm>
            <a:off x="7632700" y="2252663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3" name="Line 1880"/>
          <p:cNvSpPr>
            <a:spLocks noChangeShapeType="1"/>
          </p:cNvSpPr>
          <p:nvPr/>
        </p:nvSpPr>
        <p:spPr bwMode="auto">
          <a:xfrm>
            <a:off x="7642225" y="22717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4" name="Line 1881"/>
          <p:cNvSpPr>
            <a:spLocks noChangeShapeType="1"/>
          </p:cNvSpPr>
          <p:nvPr/>
        </p:nvSpPr>
        <p:spPr bwMode="auto">
          <a:xfrm>
            <a:off x="7642225" y="22907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5" name="Line 1882"/>
          <p:cNvSpPr>
            <a:spLocks noChangeShapeType="1"/>
          </p:cNvSpPr>
          <p:nvPr/>
        </p:nvSpPr>
        <p:spPr bwMode="auto">
          <a:xfrm flipV="1">
            <a:off x="7642225" y="230028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6" name="Line 1883"/>
          <p:cNvSpPr>
            <a:spLocks noChangeShapeType="1"/>
          </p:cNvSpPr>
          <p:nvPr/>
        </p:nvSpPr>
        <p:spPr bwMode="auto">
          <a:xfrm flipV="1">
            <a:off x="7651750" y="22717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7" name="Line 1884"/>
          <p:cNvSpPr>
            <a:spLocks noChangeShapeType="1"/>
          </p:cNvSpPr>
          <p:nvPr/>
        </p:nvSpPr>
        <p:spPr bwMode="auto">
          <a:xfrm flipV="1">
            <a:off x="7651750" y="22526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8" name="Line 1885"/>
          <p:cNvSpPr>
            <a:spLocks noChangeShapeType="1"/>
          </p:cNvSpPr>
          <p:nvPr/>
        </p:nvSpPr>
        <p:spPr bwMode="auto">
          <a:xfrm>
            <a:off x="7651750" y="22526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9" name="Line 1886"/>
          <p:cNvSpPr>
            <a:spLocks noChangeShapeType="1"/>
          </p:cNvSpPr>
          <p:nvPr/>
        </p:nvSpPr>
        <p:spPr bwMode="auto">
          <a:xfrm>
            <a:off x="7651750" y="228123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0" name="Line 1887"/>
          <p:cNvSpPr>
            <a:spLocks noChangeShapeType="1"/>
          </p:cNvSpPr>
          <p:nvPr/>
        </p:nvSpPr>
        <p:spPr bwMode="auto">
          <a:xfrm>
            <a:off x="7661275" y="22907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1" name="Line 1888"/>
          <p:cNvSpPr>
            <a:spLocks noChangeShapeType="1"/>
          </p:cNvSpPr>
          <p:nvPr/>
        </p:nvSpPr>
        <p:spPr bwMode="auto">
          <a:xfrm>
            <a:off x="7661275" y="23098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2" name="Line 1889"/>
          <p:cNvSpPr>
            <a:spLocks noChangeShapeType="1"/>
          </p:cNvSpPr>
          <p:nvPr/>
        </p:nvSpPr>
        <p:spPr bwMode="auto">
          <a:xfrm>
            <a:off x="7661275" y="2338388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3" name="Line 1890"/>
          <p:cNvSpPr>
            <a:spLocks noChangeShapeType="1"/>
          </p:cNvSpPr>
          <p:nvPr/>
        </p:nvSpPr>
        <p:spPr bwMode="auto">
          <a:xfrm>
            <a:off x="7670800" y="23860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4" name="Line 1891"/>
          <p:cNvSpPr>
            <a:spLocks noChangeShapeType="1"/>
          </p:cNvSpPr>
          <p:nvPr/>
        </p:nvSpPr>
        <p:spPr bwMode="auto">
          <a:xfrm flipV="1">
            <a:off x="7670800" y="23764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5" name="Line 1892"/>
          <p:cNvSpPr>
            <a:spLocks noChangeShapeType="1"/>
          </p:cNvSpPr>
          <p:nvPr/>
        </p:nvSpPr>
        <p:spPr bwMode="auto">
          <a:xfrm>
            <a:off x="7670800" y="237648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6" name="Line 1893"/>
          <p:cNvSpPr>
            <a:spLocks noChangeShapeType="1"/>
          </p:cNvSpPr>
          <p:nvPr/>
        </p:nvSpPr>
        <p:spPr bwMode="auto">
          <a:xfrm>
            <a:off x="7680325" y="23764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7" name="Line 1894"/>
          <p:cNvSpPr>
            <a:spLocks noChangeShapeType="1"/>
          </p:cNvSpPr>
          <p:nvPr/>
        </p:nvSpPr>
        <p:spPr bwMode="auto">
          <a:xfrm>
            <a:off x="7680325" y="23764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8" name="Line 1895"/>
          <p:cNvSpPr>
            <a:spLocks noChangeShapeType="1"/>
          </p:cNvSpPr>
          <p:nvPr/>
        </p:nvSpPr>
        <p:spPr bwMode="auto">
          <a:xfrm>
            <a:off x="7680325" y="23860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9" name="Line 1896"/>
          <p:cNvSpPr>
            <a:spLocks noChangeShapeType="1"/>
          </p:cNvSpPr>
          <p:nvPr/>
        </p:nvSpPr>
        <p:spPr bwMode="auto">
          <a:xfrm>
            <a:off x="7689850" y="23860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0" name="Line 1897"/>
          <p:cNvSpPr>
            <a:spLocks noChangeShapeType="1"/>
          </p:cNvSpPr>
          <p:nvPr/>
        </p:nvSpPr>
        <p:spPr bwMode="auto">
          <a:xfrm>
            <a:off x="7689850" y="23955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1" name="Line 1898"/>
          <p:cNvSpPr>
            <a:spLocks noChangeShapeType="1"/>
          </p:cNvSpPr>
          <p:nvPr/>
        </p:nvSpPr>
        <p:spPr bwMode="auto">
          <a:xfrm>
            <a:off x="7689850" y="239553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2" name="Line 1899"/>
          <p:cNvSpPr>
            <a:spLocks noChangeShapeType="1"/>
          </p:cNvSpPr>
          <p:nvPr/>
        </p:nvSpPr>
        <p:spPr bwMode="auto">
          <a:xfrm>
            <a:off x="7699375" y="24145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3" name="Line 1900"/>
          <p:cNvSpPr>
            <a:spLocks noChangeShapeType="1"/>
          </p:cNvSpPr>
          <p:nvPr/>
        </p:nvSpPr>
        <p:spPr bwMode="auto">
          <a:xfrm>
            <a:off x="7699375" y="24241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4" name="Line 1901"/>
          <p:cNvSpPr>
            <a:spLocks noChangeShapeType="1"/>
          </p:cNvSpPr>
          <p:nvPr/>
        </p:nvSpPr>
        <p:spPr bwMode="auto">
          <a:xfrm flipV="1">
            <a:off x="7699375" y="2376488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5" name="Line 1902"/>
          <p:cNvSpPr>
            <a:spLocks noChangeShapeType="1"/>
          </p:cNvSpPr>
          <p:nvPr/>
        </p:nvSpPr>
        <p:spPr bwMode="auto">
          <a:xfrm flipV="1">
            <a:off x="7699375" y="2300288"/>
            <a:ext cx="9525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6" name="Line 1903"/>
          <p:cNvSpPr>
            <a:spLocks noChangeShapeType="1"/>
          </p:cNvSpPr>
          <p:nvPr/>
        </p:nvSpPr>
        <p:spPr bwMode="auto">
          <a:xfrm flipV="1">
            <a:off x="7708900" y="22431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7" name="Line 1904"/>
          <p:cNvSpPr>
            <a:spLocks noChangeShapeType="1"/>
          </p:cNvSpPr>
          <p:nvPr/>
        </p:nvSpPr>
        <p:spPr bwMode="auto">
          <a:xfrm flipV="1">
            <a:off x="7708900" y="22336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8" name="Line 1905"/>
          <p:cNvSpPr>
            <a:spLocks noChangeShapeType="1"/>
          </p:cNvSpPr>
          <p:nvPr/>
        </p:nvSpPr>
        <p:spPr bwMode="auto">
          <a:xfrm flipV="1">
            <a:off x="7708900" y="2168525"/>
            <a:ext cx="9525" cy="65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9" name="Line 1906"/>
          <p:cNvSpPr>
            <a:spLocks noChangeShapeType="1"/>
          </p:cNvSpPr>
          <p:nvPr/>
        </p:nvSpPr>
        <p:spPr bwMode="auto">
          <a:xfrm>
            <a:off x="7718425" y="2168525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0" name="Line 1907"/>
          <p:cNvSpPr>
            <a:spLocks noChangeShapeType="1"/>
          </p:cNvSpPr>
          <p:nvPr/>
        </p:nvSpPr>
        <p:spPr bwMode="auto">
          <a:xfrm flipV="1">
            <a:off x="7718425" y="21209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1" name="Line 1908"/>
          <p:cNvSpPr>
            <a:spLocks noChangeShapeType="1"/>
          </p:cNvSpPr>
          <p:nvPr/>
        </p:nvSpPr>
        <p:spPr bwMode="auto">
          <a:xfrm flipV="1">
            <a:off x="7718425" y="2044700"/>
            <a:ext cx="9525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2" name="Line 1909"/>
          <p:cNvSpPr>
            <a:spLocks noChangeShapeType="1"/>
          </p:cNvSpPr>
          <p:nvPr/>
        </p:nvSpPr>
        <p:spPr bwMode="auto">
          <a:xfrm flipV="1">
            <a:off x="7727950" y="1882775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3" name="Line 1910"/>
          <p:cNvSpPr>
            <a:spLocks noChangeShapeType="1"/>
          </p:cNvSpPr>
          <p:nvPr/>
        </p:nvSpPr>
        <p:spPr bwMode="auto">
          <a:xfrm>
            <a:off x="7727950" y="18827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4" name="Line 1911"/>
          <p:cNvSpPr>
            <a:spLocks noChangeShapeType="1"/>
          </p:cNvSpPr>
          <p:nvPr/>
        </p:nvSpPr>
        <p:spPr bwMode="auto">
          <a:xfrm>
            <a:off x="7727950" y="1930400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5" name="Line 1912"/>
          <p:cNvSpPr>
            <a:spLocks noChangeShapeType="1"/>
          </p:cNvSpPr>
          <p:nvPr/>
        </p:nvSpPr>
        <p:spPr bwMode="auto">
          <a:xfrm>
            <a:off x="7737475" y="196850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6" name="Line 1913"/>
          <p:cNvSpPr>
            <a:spLocks noChangeShapeType="1"/>
          </p:cNvSpPr>
          <p:nvPr/>
        </p:nvSpPr>
        <p:spPr bwMode="auto">
          <a:xfrm flipV="1">
            <a:off x="7737475" y="195897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7" name="Line 1914"/>
          <p:cNvSpPr>
            <a:spLocks noChangeShapeType="1"/>
          </p:cNvSpPr>
          <p:nvPr/>
        </p:nvSpPr>
        <p:spPr bwMode="auto">
          <a:xfrm flipV="1">
            <a:off x="7737475" y="1930400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8" name="Line 1915"/>
          <p:cNvSpPr>
            <a:spLocks noChangeShapeType="1"/>
          </p:cNvSpPr>
          <p:nvPr/>
        </p:nvSpPr>
        <p:spPr bwMode="auto">
          <a:xfrm flipV="1">
            <a:off x="7747000" y="18923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9" name="Line 1916"/>
          <p:cNvSpPr>
            <a:spLocks noChangeShapeType="1"/>
          </p:cNvSpPr>
          <p:nvPr/>
        </p:nvSpPr>
        <p:spPr bwMode="auto">
          <a:xfrm>
            <a:off x="7747000" y="189230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0" name="Line 1917"/>
          <p:cNvSpPr>
            <a:spLocks noChangeShapeType="1"/>
          </p:cNvSpPr>
          <p:nvPr/>
        </p:nvSpPr>
        <p:spPr bwMode="auto">
          <a:xfrm flipV="1">
            <a:off x="7747000" y="188277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1" name="Line 1918"/>
          <p:cNvSpPr>
            <a:spLocks noChangeShapeType="1"/>
          </p:cNvSpPr>
          <p:nvPr/>
        </p:nvSpPr>
        <p:spPr bwMode="auto">
          <a:xfrm flipV="1">
            <a:off x="7747000" y="186372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2" name="Line 1919"/>
          <p:cNvSpPr>
            <a:spLocks noChangeShapeType="1"/>
          </p:cNvSpPr>
          <p:nvPr/>
        </p:nvSpPr>
        <p:spPr bwMode="auto">
          <a:xfrm flipV="1">
            <a:off x="7756525" y="18161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3" name="Line 1920"/>
          <p:cNvSpPr>
            <a:spLocks noChangeShapeType="1"/>
          </p:cNvSpPr>
          <p:nvPr/>
        </p:nvSpPr>
        <p:spPr bwMode="auto">
          <a:xfrm flipV="1">
            <a:off x="7756525" y="176847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4" name="Line 1921"/>
          <p:cNvSpPr>
            <a:spLocks noChangeShapeType="1"/>
          </p:cNvSpPr>
          <p:nvPr/>
        </p:nvSpPr>
        <p:spPr bwMode="auto">
          <a:xfrm>
            <a:off x="7756525" y="176847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5" name="Line 1922"/>
          <p:cNvSpPr>
            <a:spLocks noChangeShapeType="1"/>
          </p:cNvSpPr>
          <p:nvPr/>
        </p:nvSpPr>
        <p:spPr bwMode="auto">
          <a:xfrm flipV="1">
            <a:off x="7766050" y="176847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6" name="Line 1923"/>
          <p:cNvSpPr>
            <a:spLocks noChangeShapeType="1"/>
          </p:cNvSpPr>
          <p:nvPr/>
        </p:nvSpPr>
        <p:spPr bwMode="auto">
          <a:xfrm flipV="1">
            <a:off x="7766050" y="174942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7" name="Line 1924"/>
          <p:cNvSpPr>
            <a:spLocks noChangeShapeType="1"/>
          </p:cNvSpPr>
          <p:nvPr/>
        </p:nvSpPr>
        <p:spPr bwMode="auto">
          <a:xfrm flipV="1">
            <a:off x="7766050" y="1739900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8" name="Line 1925"/>
          <p:cNvSpPr>
            <a:spLocks noChangeShapeType="1"/>
          </p:cNvSpPr>
          <p:nvPr/>
        </p:nvSpPr>
        <p:spPr bwMode="auto">
          <a:xfrm flipV="1">
            <a:off x="7775575" y="1627188"/>
            <a:ext cx="1588" cy="112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" name="Line 1926"/>
          <p:cNvSpPr>
            <a:spLocks noChangeShapeType="1"/>
          </p:cNvSpPr>
          <p:nvPr/>
        </p:nvSpPr>
        <p:spPr bwMode="auto">
          <a:xfrm flipV="1">
            <a:off x="7775575" y="16081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0" name="Line 1927"/>
          <p:cNvSpPr>
            <a:spLocks noChangeShapeType="1"/>
          </p:cNvSpPr>
          <p:nvPr/>
        </p:nvSpPr>
        <p:spPr bwMode="auto">
          <a:xfrm>
            <a:off x="7775575" y="1608138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1" name="Line 1928"/>
          <p:cNvSpPr>
            <a:spLocks noChangeShapeType="1"/>
          </p:cNvSpPr>
          <p:nvPr/>
        </p:nvSpPr>
        <p:spPr bwMode="auto">
          <a:xfrm flipV="1">
            <a:off x="7785100" y="16271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2" name="Line 1929"/>
          <p:cNvSpPr>
            <a:spLocks noChangeShapeType="1"/>
          </p:cNvSpPr>
          <p:nvPr/>
        </p:nvSpPr>
        <p:spPr bwMode="auto">
          <a:xfrm flipV="1">
            <a:off x="7785100" y="1589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3" name="Line 1930"/>
          <p:cNvSpPr>
            <a:spLocks noChangeShapeType="1"/>
          </p:cNvSpPr>
          <p:nvPr/>
        </p:nvSpPr>
        <p:spPr bwMode="auto">
          <a:xfrm flipV="1">
            <a:off x="7785100" y="157956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4" name="Line 1931"/>
          <p:cNvSpPr>
            <a:spLocks noChangeShapeType="1"/>
          </p:cNvSpPr>
          <p:nvPr/>
        </p:nvSpPr>
        <p:spPr bwMode="auto">
          <a:xfrm>
            <a:off x="7794625" y="15795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5" name="Line 1932"/>
          <p:cNvSpPr>
            <a:spLocks noChangeShapeType="1"/>
          </p:cNvSpPr>
          <p:nvPr/>
        </p:nvSpPr>
        <p:spPr bwMode="auto">
          <a:xfrm>
            <a:off x="7794625" y="16176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6" name="Line 1933"/>
          <p:cNvSpPr>
            <a:spLocks noChangeShapeType="1"/>
          </p:cNvSpPr>
          <p:nvPr/>
        </p:nvSpPr>
        <p:spPr bwMode="auto">
          <a:xfrm>
            <a:off x="7794625" y="165576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7" name="Line 1934"/>
          <p:cNvSpPr>
            <a:spLocks noChangeShapeType="1"/>
          </p:cNvSpPr>
          <p:nvPr/>
        </p:nvSpPr>
        <p:spPr bwMode="auto">
          <a:xfrm>
            <a:off x="7804150" y="1665288"/>
            <a:ext cx="1588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8" name="Line 1935"/>
          <p:cNvSpPr>
            <a:spLocks noChangeShapeType="1"/>
          </p:cNvSpPr>
          <p:nvPr/>
        </p:nvSpPr>
        <p:spPr bwMode="auto">
          <a:xfrm>
            <a:off x="7804150" y="17875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9" name="Line 1936"/>
          <p:cNvSpPr>
            <a:spLocks noChangeShapeType="1"/>
          </p:cNvSpPr>
          <p:nvPr/>
        </p:nvSpPr>
        <p:spPr bwMode="auto">
          <a:xfrm flipV="1">
            <a:off x="7804150" y="1749425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0" name="Line 1937"/>
          <p:cNvSpPr>
            <a:spLocks noChangeShapeType="1"/>
          </p:cNvSpPr>
          <p:nvPr/>
        </p:nvSpPr>
        <p:spPr bwMode="auto">
          <a:xfrm>
            <a:off x="7804150" y="1749425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1" name="Line 1938"/>
          <p:cNvSpPr>
            <a:spLocks noChangeShapeType="1"/>
          </p:cNvSpPr>
          <p:nvPr/>
        </p:nvSpPr>
        <p:spPr bwMode="auto">
          <a:xfrm>
            <a:off x="7813675" y="1749425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2" name="Line 1939"/>
          <p:cNvSpPr>
            <a:spLocks noChangeShapeType="1"/>
          </p:cNvSpPr>
          <p:nvPr/>
        </p:nvSpPr>
        <p:spPr bwMode="auto">
          <a:xfrm>
            <a:off x="7813675" y="17970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3" name="Line 1940"/>
          <p:cNvSpPr>
            <a:spLocks noChangeShapeType="1"/>
          </p:cNvSpPr>
          <p:nvPr/>
        </p:nvSpPr>
        <p:spPr bwMode="auto">
          <a:xfrm>
            <a:off x="7813675" y="1825625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4" name="Line 1941"/>
          <p:cNvSpPr>
            <a:spLocks noChangeShapeType="1"/>
          </p:cNvSpPr>
          <p:nvPr/>
        </p:nvSpPr>
        <p:spPr bwMode="auto">
          <a:xfrm>
            <a:off x="7823200" y="185420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5" name="Line 1942"/>
          <p:cNvSpPr>
            <a:spLocks noChangeShapeType="1"/>
          </p:cNvSpPr>
          <p:nvPr/>
        </p:nvSpPr>
        <p:spPr bwMode="auto">
          <a:xfrm>
            <a:off x="7823200" y="18732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6" name="Line 1943"/>
          <p:cNvSpPr>
            <a:spLocks noChangeShapeType="1"/>
          </p:cNvSpPr>
          <p:nvPr/>
        </p:nvSpPr>
        <p:spPr bwMode="auto">
          <a:xfrm>
            <a:off x="7823200" y="1911350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7" name="Line 1944"/>
          <p:cNvSpPr>
            <a:spLocks noChangeShapeType="1"/>
          </p:cNvSpPr>
          <p:nvPr/>
        </p:nvSpPr>
        <p:spPr bwMode="auto">
          <a:xfrm flipV="1">
            <a:off x="7832725" y="18923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8" name="Line 1945"/>
          <p:cNvSpPr>
            <a:spLocks noChangeShapeType="1"/>
          </p:cNvSpPr>
          <p:nvPr/>
        </p:nvSpPr>
        <p:spPr bwMode="auto">
          <a:xfrm flipV="1">
            <a:off x="7832725" y="186372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9" name="Line 1946"/>
          <p:cNvSpPr>
            <a:spLocks noChangeShapeType="1"/>
          </p:cNvSpPr>
          <p:nvPr/>
        </p:nvSpPr>
        <p:spPr bwMode="auto">
          <a:xfrm>
            <a:off x="7832725" y="1863725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0" name="Line 1947"/>
          <p:cNvSpPr>
            <a:spLocks noChangeShapeType="1"/>
          </p:cNvSpPr>
          <p:nvPr/>
        </p:nvSpPr>
        <p:spPr bwMode="auto">
          <a:xfrm>
            <a:off x="7842250" y="189230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1" name="Line 1948"/>
          <p:cNvSpPr>
            <a:spLocks noChangeShapeType="1"/>
          </p:cNvSpPr>
          <p:nvPr/>
        </p:nvSpPr>
        <p:spPr bwMode="auto">
          <a:xfrm>
            <a:off x="7842250" y="191135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2" name="Line 1949"/>
          <p:cNvSpPr>
            <a:spLocks noChangeShapeType="1"/>
          </p:cNvSpPr>
          <p:nvPr/>
        </p:nvSpPr>
        <p:spPr bwMode="auto">
          <a:xfrm>
            <a:off x="7842250" y="1920875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3" name="Line 1950"/>
          <p:cNvSpPr>
            <a:spLocks noChangeShapeType="1"/>
          </p:cNvSpPr>
          <p:nvPr/>
        </p:nvSpPr>
        <p:spPr bwMode="auto">
          <a:xfrm>
            <a:off x="7851775" y="1920875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4" name="Line 1951"/>
          <p:cNvSpPr>
            <a:spLocks noChangeShapeType="1"/>
          </p:cNvSpPr>
          <p:nvPr/>
        </p:nvSpPr>
        <p:spPr bwMode="auto">
          <a:xfrm>
            <a:off x="7851775" y="198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5" name="Line 1952"/>
          <p:cNvSpPr>
            <a:spLocks noChangeShapeType="1"/>
          </p:cNvSpPr>
          <p:nvPr/>
        </p:nvSpPr>
        <p:spPr bwMode="auto">
          <a:xfrm flipV="1">
            <a:off x="7851775" y="198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6" name="Line 1953"/>
          <p:cNvSpPr>
            <a:spLocks noChangeShapeType="1"/>
          </p:cNvSpPr>
          <p:nvPr/>
        </p:nvSpPr>
        <p:spPr bwMode="auto">
          <a:xfrm flipV="1">
            <a:off x="7851775" y="1978025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7" name="Line 1954"/>
          <p:cNvSpPr>
            <a:spLocks noChangeShapeType="1"/>
          </p:cNvSpPr>
          <p:nvPr/>
        </p:nvSpPr>
        <p:spPr bwMode="auto">
          <a:xfrm>
            <a:off x="7861300" y="1978025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8" name="Line 1955"/>
          <p:cNvSpPr>
            <a:spLocks noChangeShapeType="1"/>
          </p:cNvSpPr>
          <p:nvPr/>
        </p:nvSpPr>
        <p:spPr bwMode="auto">
          <a:xfrm>
            <a:off x="7861300" y="197802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9" name="Line 1956"/>
          <p:cNvSpPr>
            <a:spLocks noChangeShapeType="1"/>
          </p:cNvSpPr>
          <p:nvPr/>
        </p:nvSpPr>
        <p:spPr bwMode="auto">
          <a:xfrm>
            <a:off x="7861300" y="2006600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0" name="Line 1957"/>
          <p:cNvSpPr>
            <a:spLocks noChangeShapeType="1"/>
          </p:cNvSpPr>
          <p:nvPr/>
        </p:nvSpPr>
        <p:spPr bwMode="auto">
          <a:xfrm>
            <a:off x="7870825" y="20447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1" name="Line 1958"/>
          <p:cNvSpPr>
            <a:spLocks noChangeShapeType="1"/>
          </p:cNvSpPr>
          <p:nvPr/>
        </p:nvSpPr>
        <p:spPr bwMode="auto">
          <a:xfrm>
            <a:off x="7870825" y="2073275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2" name="Line 1959"/>
          <p:cNvSpPr>
            <a:spLocks noChangeShapeType="1"/>
          </p:cNvSpPr>
          <p:nvPr/>
        </p:nvSpPr>
        <p:spPr bwMode="auto">
          <a:xfrm>
            <a:off x="7870825" y="2082800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3" name="Line 1960"/>
          <p:cNvSpPr>
            <a:spLocks noChangeShapeType="1"/>
          </p:cNvSpPr>
          <p:nvPr/>
        </p:nvSpPr>
        <p:spPr bwMode="auto">
          <a:xfrm>
            <a:off x="7880350" y="212090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4" name="Line 1961"/>
          <p:cNvSpPr>
            <a:spLocks noChangeShapeType="1"/>
          </p:cNvSpPr>
          <p:nvPr/>
        </p:nvSpPr>
        <p:spPr bwMode="auto">
          <a:xfrm>
            <a:off x="7880350" y="213995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5" name="Line 1962"/>
          <p:cNvSpPr>
            <a:spLocks noChangeShapeType="1"/>
          </p:cNvSpPr>
          <p:nvPr/>
        </p:nvSpPr>
        <p:spPr bwMode="auto">
          <a:xfrm>
            <a:off x="7880350" y="2139950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6" name="Line 1963"/>
          <p:cNvSpPr>
            <a:spLocks noChangeShapeType="1"/>
          </p:cNvSpPr>
          <p:nvPr/>
        </p:nvSpPr>
        <p:spPr bwMode="auto">
          <a:xfrm>
            <a:off x="7889875" y="213995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7" name="Line 1964"/>
          <p:cNvSpPr>
            <a:spLocks noChangeShapeType="1"/>
          </p:cNvSpPr>
          <p:nvPr/>
        </p:nvSpPr>
        <p:spPr bwMode="auto">
          <a:xfrm>
            <a:off x="7889875" y="213995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8" name="Line 1965"/>
          <p:cNvSpPr>
            <a:spLocks noChangeShapeType="1"/>
          </p:cNvSpPr>
          <p:nvPr/>
        </p:nvSpPr>
        <p:spPr bwMode="auto">
          <a:xfrm>
            <a:off x="7889875" y="2159000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9" name="Line 1966"/>
          <p:cNvSpPr>
            <a:spLocks noChangeShapeType="1"/>
          </p:cNvSpPr>
          <p:nvPr/>
        </p:nvSpPr>
        <p:spPr bwMode="auto">
          <a:xfrm>
            <a:off x="7899400" y="2168525"/>
            <a:ext cx="1588" cy="17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0" name="Line 1967"/>
          <p:cNvSpPr>
            <a:spLocks noChangeShapeType="1"/>
          </p:cNvSpPr>
          <p:nvPr/>
        </p:nvSpPr>
        <p:spPr bwMode="auto">
          <a:xfrm>
            <a:off x="7899400" y="21859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" name="Line 1968"/>
          <p:cNvSpPr>
            <a:spLocks noChangeShapeType="1"/>
          </p:cNvSpPr>
          <p:nvPr/>
        </p:nvSpPr>
        <p:spPr bwMode="auto">
          <a:xfrm flipV="1">
            <a:off x="7899400" y="21859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" name="Line 1969"/>
          <p:cNvSpPr>
            <a:spLocks noChangeShapeType="1"/>
          </p:cNvSpPr>
          <p:nvPr/>
        </p:nvSpPr>
        <p:spPr bwMode="auto">
          <a:xfrm>
            <a:off x="7899400" y="21859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" name="Line 1970"/>
          <p:cNvSpPr>
            <a:spLocks noChangeShapeType="1"/>
          </p:cNvSpPr>
          <p:nvPr/>
        </p:nvSpPr>
        <p:spPr bwMode="auto">
          <a:xfrm>
            <a:off x="7908925" y="21955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4" name="Line 1971"/>
          <p:cNvSpPr>
            <a:spLocks noChangeShapeType="1"/>
          </p:cNvSpPr>
          <p:nvPr/>
        </p:nvSpPr>
        <p:spPr bwMode="auto">
          <a:xfrm>
            <a:off x="7908925" y="219551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5" name="Line 1972"/>
          <p:cNvSpPr>
            <a:spLocks noChangeShapeType="1"/>
          </p:cNvSpPr>
          <p:nvPr/>
        </p:nvSpPr>
        <p:spPr bwMode="auto">
          <a:xfrm flipV="1">
            <a:off x="7908925" y="21859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6" name="Line 1973"/>
          <p:cNvSpPr>
            <a:spLocks noChangeShapeType="1"/>
          </p:cNvSpPr>
          <p:nvPr/>
        </p:nvSpPr>
        <p:spPr bwMode="auto">
          <a:xfrm flipV="1">
            <a:off x="7918450" y="21764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7" name="Line 1974"/>
          <p:cNvSpPr>
            <a:spLocks noChangeShapeType="1"/>
          </p:cNvSpPr>
          <p:nvPr/>
        </p:nvSpPr>
        <p:spPr bwMode="auto">
          <a:xfrm>
            <a:off x="7918450" y="21764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8" name="Line 1975"/>
          <p:cNvSpPr>
            <a:spLocks noChangeShapeType="1"/>
          </p:cNvSpPr>
          <p:nvPr/>
        </p:nvSpPr>
        <p:spPr bwMode="auto">
          <a:xfrm>
            <a:off x="7918450" y="21859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9" name="Line 1976"/>
          <p:cNvSpPr>
            <a:spLocks noChangeShapeType="1"/>
          </p:cNvSpPr>
          <p:nvPr/>
        </p:nvSpPr>
        <p:spPr bwMode="auto">
          <a:xfrm>
            <a:off x="7927975" y="21955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0" name="Rectangle 1977"/>
          <p:cNvSpPr>
            <a:spLocks noChangeArrowheads="1"/>
          </p:cNvSpPr>
          <p:nvPr/>
        </p:nvSpPr>
        <p:spPr bwMode="auto">
          <a:xfrm>
            <a:off x="5124450" y="2433638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14</a:t>
            </a:r>
            <a:endParaRPr lang="en-US" sz="1000"/>
          </a:p>
        </p:txBody>
      </p:sp>
      <p:sp>
        <p:nvSpPr>
          <p:cNvPr id="6871" name="Rectangle 1978"/>
          <p:cNvSpPr>
            <a:spLocks noChangeArrowheads="1"/>
          </p:cNvSpPr>
          <p:nvPr/>
        </p:nvSpPr>
        <p:spPr bwMode="auto">
          <a:xfrm>
            <a:off x="5124450" y="2281238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16</a:t>
            </a:r>
            <a:endParaRPr lang="en-US" sz="1000"/>
          </a:p>
        </p:txBody>
      </p:sp>
      <p:sp>
        <p:nvSpPr>
          <p:cNvPr id="6872" name="Rectangle 1979"/>
          <p:cNvSpPr>
            <a:spLocks noChangeArrowheads="1"/>
          </p:cNvSpPr>
          <p:nvPr/>
        </p:nvSpPr>
        <p:spPr bwMode="auto">
          <a:xfrm>
            <a:off x="5124450" y="213042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18</a:t>
            </a:r>
            <a:endParaRPr lang="en-US" sz="1000"/>
          </a:p>
        </p:txBody>
      </p:sp>
      <p:sp>
        <p:nvSpPr>
          <p:cNvPr id="6873" name="Rectangle 1980"/>
          <p:cNvSpPr>
            <a:spLocks noChangeArrowheads="1"/>
          </p:cNvSpPr>
          <p:nvPr/>
        </p:nvSpPr>
        <p:spPr bwMode="auto">
          <a:xfrm>
            <a:off x="5124450" y="19875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20</a:t>
            </a:r>
            <a:endParaRPr lang="en-US" sz="1000"/>
          </a:p>
        </p:txBody>
      </p:sp>
      <p:sp>
        <p:nvSpPr>
          <p:cNvPr id="6874" name="Rectangle 1981"/>
          <p:cNvSpPr>
            <a:spLocks noChangeArrowheads="1"/>
          </p:cNvSpPr>
          <p:nvPr/>
        </p:nvSpPr>
        <p:spPr bwMode="auto">
          <a:xfrm>
            <a:off x="5124450" y="18351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22</a:t>
            </a:r>
            <a:endParaRPr lang="en-US" sz="1000"/>
          </a:p>
        </p:txBody>
      </p:sp>
      <p:sp>
        <p:nvSpPr>
          <p:cNvPr id="6875" name="Rectangle 1982"/>
          <p:cNvSpPr>
            <a:spLocks noChangeArrowheads="1"/>
          </p:cNvSpPr>
          <p:nvPr/>
        </p:nvSpPr>
        <p:spPr bwMode="auto">
          <a:xfrm>
            <a:off x="5124450" y="16827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24</a:t>
            </a:r>
            <a:endParaRPr lang="en-US" sz="1000"/>
          </a:p>
        </p:txBody>
      </p:sp>
      <p:sp>
        <p:nvSpPr>
          <p:cNvPr id="6876" name="Rectangle 1983"/>
          <p:cNvSpPr>
            <a:spLocks noChangeArrowheads="1"/>
          </p:cNvSpPr>
          <p:nvPr/>
        </p:nvSpPr>
        <p:spPr bwMode="auto">
          <a:xfrm>
            <a:off x="5124450" y="1531938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26</a:t>
            </a:r>
            <a:endParaRPr lang="en-US" sz="1000"/>
          </a:p>
        </p:txBody>
      </p:sp>
      <p:sp>
        <p:nvSpPr>
          <p:cNvPr id="6877" name="Rectangle 1984"/>
          <p:cNvSpPr>
            <a:spLocks noChangeArrowheads="1"/>
          </p:cNvSpPr>
          <p:nvPr/>
        </p:nvSpPr>
        <p:spPr bwMode="auto">
          <a:xfrm>
            <a:off x="5124450" y="1379538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28</a:t>
            </a:r>
            <a:endParaRPr lang="en-US" sz="1000"/>
          </a:p>
        </p:txBody>
      </p:sp>
      <p:sp>
        <p:nvSpPr>
          <p:cNvPr id="6878" name="Rectangle 1985"/>
          <p:cNvSpPr>
            <a:spLocks noChangeArrowheads="1"/>
          </p:cNvSpPr>
          <p:nvPr/>
        </p:nvSpPr>
        <p:spPr bwMode="auto">
          <a:xfrm>
            <a:off x="5124450" y="1236663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</a:t>
            </a:r>
            <a:endParaRPr lang="en-US" sz="1000"/>
          </a:p>
        </p:txBody>
      </p:sp>
      <p:sp>
        <p:nvSpPr>
          <p:cNvPr id="6879" name="Rectangle 1986"/>
          <p:cNvSpPr>
            <a:spLocks noChangeArrowheads="1"/>
          </p:cNvSpPr>
          <p:nvPr/>
        </p:nvSpPr>
        <p:spPr bwMode="auto">
          <a:xfrm>
            <a:off x="5124450" y="10858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32</a:t>
            </a:r>
            <a:endParaRPr lang="en-US" sz="1000"/>
          </a:p>
        </p:txBody>
      </p:sp>
      <p:sp>
        <p:nvSpPr>
          <p:cNvPr id="6880" name="Rectangle 1987"/>
          <p:cNvSpPr>
            <a:spLocks noChangeArrowheads="1"/>
          </p:cNvSpPr>
          <p:nvPr/>
        </p:nvSpPr>
        <p:spPr bwMode="auto">
          <a:xfrm>
            <a:off x="5124450" y="9334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34</a:t>
            </a:r>
            <a:endParaRPr lang="en-US" sz="1000"/>
          </a:p>
        </p:txBody>
      </p:sp>
      <p:sp>
        <p:nvSpPr>
          <p:cNvPr id="6881" name="Rectangle 1988"/>
          <p:cNvSpPr>
            <a:spLocks noChangeArrowheads="1"/>
          </p:cNvSpPr>
          <p:nvPr/>
        </p:nvSpPr>
        <p:spPr bwMode="auto">
          <a:xfrm rot="-5400000">
            <a:off x="5103813" y="2786062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23-Jul-97</a:t>
            </a:r>
            <a:endParaRPr lang="en-US" sz="1000"/>
          </a:p>
        </p:txBody>
      </p:sp>
      <p:sp>
        <p:nvSpPr>
          <p:cNvPr id="6882" name="Rectangle 1989"/>
          <p:cNvSpPr>
            <a:spLocks noChangeArrowheads="1"/>
          </p:cNvSpPr>
          <p:nvPr/>
        </p:nvSpPr>
        <p:spPr bwMode="auto">
          <a:xfrm rot="-5400000">
            <a:off x="5387976" y="2787650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24-Jul-97</a:t>
            </a:r>
            <a:endParaRPr lang="en-US" sz="1000"/>
          </a:p>
        </p:txBody>
      </p:sp>
      <p:sp>
        <p:nvSpPr>
          <p:cNvPr id="6883" name="Rectangle 1990"/>
          <p:cNvSpPr>
            <a:spLocks noChangeArrowheads="1"/>
          </p:cNvSpPr>
          <p:nvPr/>
        </p:nvSpPr>
        <p:spPr bwMode="auto">
          <a:xfrm rot="-5400000">
            <a:off x="5675313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25-Jul-97</a:t>
            </a:r>
            <a:endParaRPr lang="en-US" sz="1000"/>
          </a:p>
        </p:txBody>
      </p:sp>
      <p:sp>
        <p:nvSpPr>
          <p:cNvPr id="6884" name="Rectangle 1991"/>
          <p:cNvSpPr>
            <a:spLocks noChangeArrowheads="1"/>
          </p:cNvSpPr>
          <p:nvPr/>
        </p:nvSpPr>
        <p:spPr bwMode="auto">
          <a:xfrm rot="-5400000">
            <a:off x="5959476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26-Jul-97</a:t>
            </a:r>
            <a:endParaRPr lang="en-US" sz="1000"/>
          </a:p>
        </p:txBody>
      </p:sp>
      <p:sp>
        <p:nvSpPr>
          <p:cNvPr id="6885" name="Rectangle 1992"/>
          <p:cNvSpPr>
            <a:spLocks noChangeArrowheads="1"/>
          </p:cNvSpPr>
          <p:nvPr/>
        </p:nvSpPr>
        <p:spPr bwMode="auto">
          <a:xfrm rot="-5400000">
            <a:off x="6245226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27-Jul-97</a:t>
            </a:r>
            <a:endParaRPr lang="en-US" sz="1000"/>
          </a:p>
        </p:txBody>
      </p:sp>
      <p:sp>
        <p:nvSpPr>
          <p:cNvPr id="6886" name="Rectangle 1993"/>
          <p:cNvSpPr>
            <a:spLocks noChangeArrowheads="1"/>
          </p:cNvSpPr>
          <p:nvPr/>
        </p:nvSpPr>
        <p:spPr bwMode="auto">
          <a:xfrm rot="-5400000">
            <a:off x="6538913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28-Jul-97</a:t>
            </a:r>
            <a:endParaRPr lang="en-US" sz="1000"/>
          </a:p>
        </p:txBody>
      </p:sp>
      <p:sp>
        <p:nvSpPr>
          <p:cNvPr id="6887" name="Rectangle 1994"/>
          <p:cNvSpPr>
            <a:spLocks noChangeArrowheads="1"/>
          </p:cNvSpPr>
          <p:nvPr/>
        </p:nvSpPr>
        <p:spPr bwMode="auto">
          <a:xfrm rot="-5400000">
            <a:off x="6824663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29-Jul-97</a:t>
            </a:r>
            <a:endParaRPr lang="en-US" sz="1000"/>
          </a:p>
        </p:txBody>
      </p:sp>
      <p:sp>
        <p:nvSpPr>
          <p:cNvPr id="6888" name="Rectangle 1995"/>
          <p:cNvSpPr>
            <a:spLocks noChangeArrowheads="1"/>
          </p:cNvSpPr>
          <p:nvPr/>
        </p:nvSpPr>
        <p:spPr bwMode="auto">
          <a:xfrm rot="-5400000">
            <a:off x="7110413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30-Jul-97</a:t>
            </a:r>
            <a:endParaRPr lang="en-US" sz="1000"/>
          </a:p>
        </p:txBody>
      </p:sp>
      <p:sp>
        <p:nvSpPr>
          <p:cNvPr id="6889" name="Rectangle 1996"/>
          <p:cNvSpPr>
            <a:spLocks noChangeArrowheads="1"/>
          </p:cNvSpPr>
          <p:nvPr/>
        </p:nvSpPr>
        <p:spPr bwMode="auto">
          <a:xfrm rot="-5400000">
            <a:off x="7394576" y="27781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31-Jul-97</a:t>
            </a:r>
            <a:endParaRPr lang="en-US" sz="1000"/>
          </a:p>
        </p:txBody>
      </p:sp>
      <p:sp>
        <p:nvSpPr>
          <p:cNvPr id="6890" name="Rectangle 1997"/>
          <p:cNvSpPr>
            <a:spLocks noChangeArrowheads="1"/>
          </p:cNvSpPr>
          <p:nvPr/>
        </p:nvSpPr>
        <p:spPr bwMode="auto">
          <a:xfrm rot="-5400000">
            <a:off x="7683501" y="2762250"/>
            <a:ext cx="469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1-Aug-97</a:t>
            </a:r>
            <a:endParaRPr lang="en-US" sz="1000"/>
          </a:p>
        </p:txBody>
      </p:sp>
      <p:sp>
        <p:nvSpPr>
          <p:cNvPr id="6891" name="Rectangle 1998"/>
          <p:cNvSpPr>
            <a:spLocks noChangeArrowheads="1"/>
          </p:cNvSpPr>
          <p:nvPr/>
        </p:nvSpPr>
        <p:spPr bwMode="auto">
          <a:xfrm rot="-5400000">
            <a:off x="4494212" y="1639888"/>
            <a:ext cx="987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Temperature (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C)</a:t>
            </a:r>
            <a:endParaRPr lang="en-US" sz="1000"/>
          </a:p>
        </p:txBody>
      </p:sp>
      <p:sp>
        <p:nvSpPr>
          <p:cNvPr id="6892" name="Rectangle 2000"/>
          <p:cNvSpPr>
            <a:spLocks noChangeArrowheads="1"/>
          </p:cNvSpPr>
          <p:nvPr/>
        </p:nvSpPr>
        <p:spPr bwMode="auto">
          <a:xfrm>
            <a:off x="1858963" y="3444875"/>
            <a:ext cx="24447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93" name="Line 2001"/>
          <p:cNvSpPr>
            <a:spLocks noChangeShapeType="1"/>
          </p:cNvSpPr>
          <p:nvPr/>
        </p:nvSpPr>
        <p:spPr bwMode="auto">
          <a:xfrm>
            <a:off x="1858963" y="4811713"/>
            <a:ext cx="2444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94" name="Line 2002"/>
          <p:cNvSpPr>
            <a:spLocks noChangeShapeType="1"/>
          </p:cNvSpPr>
          <p:nvPr/>
        </p:nvSpPr>
        <p:spPr bwMode="auto">
          <a:xfrm>
            <a:off x="1858963" y="4659313"/>
            <a:ext cx="2444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95" name="Line 2003"/>
          <p:cNvSpPr>
            <a:spLocks noChangeShapeType="1"/>
          </p:cNvSpPr>
          <p:nvPr/>
        </p:nvSpPr>
        <p:spPr bwMode="auto">
          <a:xfrm>
            <a:off x="1858963" y="4508500"/>
            <a:ext cx="2444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96" name="Line 2004"/>
          <p:cNvSpPr>
            <a:spLocks noChangeShapeType="1"/>
          </p:cNvSpPr>
          <p:nvPr/>
        </p:nvSpPr>
        <p:spPr bwMode="auto">
          <a:xfrm>
            <a:off x="1858963" y="4356100"/>
            <a:ext cx="2444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97" name="Line 2005"/>
          <p:cNvSpPr>
            <a:spLocks noChangeShapeType="1"/>
          </p:cNvSpPr>
          <p:nvPr/>
        </p:nvSpPr>
        <p:spPr bwMode="auto">
          <a:xfrm>
            <a:off x="1858963" y="4203700"/>
            <a:ext cx="2444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98" name="Line 2006"/>
          <p:cNvSpPr>
            <a:spLocks noChangeShapeType="1"/>
          </p:cNvSpPr>
          <p:nvPr/>
        </p:nvSpPr>
        <p:spPr bwMode="auto">
          <a:xfrm>
            <a:off x="1858963" y="4052888"/>
            <a:ext cx="2444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99" name="Line 2007"/>
          <p:cNvSpPr>
            <a:spLocks noChangeShapeType="1"/>
          </p:cNvSpPr>
          <p:nvPr/>
        </p:nvSpPr>
        <p:spPr bwMode="auto">
          <a:xfrm>
            <a:off x="1858963" y="3900488"/>
            <a:ext cx="2444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0" name="Line 2008"/>
          <p:cNvSpPr>
            <a:spLocks noChangeShapeType="1"/>
          </p:cNvSpPr>
          <p:nvPr/>
        </p:nvSpPr>
        <p:spPr bwMode="auto">
          <a:xfrm>
            <a:off x="1858963" y="3748088"/>
            <a:ext cx="2444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1" name="Line 2009"/>
          <p:cNvSpPr>
            <a:spLocks noChangeShapeType="1"/>
          </p:cNvSpPr>
          <p:nvPr/>
        </p:nvSpPr>
        <p:spPr bwMode="auto">
          <a:xfrm>
            <a:off x="1858963" y="3597275"/>
            <a:ext cx="2444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2" name="Line 2010"/>
          <p:cNvSpPr>
            <a:spLocks noChangeShapeType="1"/>
          </p:cNvSpPr>
          <p:nvPr/>
        </p:nvSpPr>
        <p:spPr bwMode="auto">
          <a:xfrm>
            <a:off x="1858963" y="3444875"/>
            <a:ext cx="2444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3" name="Line 2011"/>
          <p:cNvSpPr>
            <a:spLocks noChangeShapeType="1"/>
          </p:cNvSpPr>
          <p:nvPr/>
        </p:nvSpPr>
        <p:spPr bwMode="auto">
          <a:xfrm>
            <a:off x="2125663" y="3444875"/>
            <a:ext cx="1587" cy="1519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4" name="Line 2012"/>
          <p:cNvSpPr>
            <a:spLocks noChangeShapeType="1"/>
          </p:cNvSpPr>
          <p:nvPr/>
        </p:nvSpPr>
        <p:spPr bwMode="auto">
          <a:xfrm>
            <a:off x="2403475" y="3444875"/>
            <a:ext cx="1588" cy="1519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5" name="Line 2013"/>
          <p:cNvSpPr>
            <a:spLocks noChangeShapeType="1"/>
          </p:cNvSpPr>
          <p:nvPr/>
        </p:nvSpPr>
        <p:spPr bwMode="auto">
          <a:xfrm>
            <a:off x="2670175" y="3444875"/>
            <a:ext cx="1588" cy="1519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6" name="Line 2014"/>
          <p:cNvSpPr>
            <a:spLocks noChangeShapeType="1"/>
          </p:cNvSpPr>
          <p:nvPr/>
        </p:nvSpPr>
        <p:spPr bwMode="auto">
          <a:xfrm>
            <a:off x="2947988" y="3444875"/>
            <a:ext cx="1587" cy="1519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7" name="Line 2015"/>
          <p:cNvSpPr>
            <a:spLocks noChangeShapeType="1"/>
          </p:cNvSpPr>
          <p:nvPr/>
        </p:nvSpPr>
        <p:spPr bwMode="auto">
          <a:xfrm>
            <a:off x="3214688" y="3444875"/>
            <a:ext cx="1587" cy="1519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8" name="Line 2016"/>
          <p:cNvSpPr>
            <a:spLocks noChangeShapeType="1"/>
          </p:cNvSpPr>
          <p:nvPr/>
        </p:nvSpPr>
        <p:spPr bwMode="auto">
          <a:xfrm>
            <a:off x="3490913" y="3444875"/>
            <a:ext cx="1587" cy="1519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9" name="Line 2017"/>
          <p:cNvSpPr>
            <a:spLocks noChangeShapeType="1"/>
          </p:cNvSpPr>
          <p:nvPr/>
        </p:nvSpPr>
        <p:spPr bwMode="auto">
          <a:xfrm>
            <a:off x="3759200" y="3444875"/>
            <a:ext cx="1588" cy="1519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0" name="Line 2018"/>
          <p:cNvSpPr>
            <a:spLocks noChangeShapeType="1"/>
          </p:cNvSpPr>
          <p:nvPr/>
        </p:nvSpPr>
        <p:spPr bwMode="auto">
          <a:xfrm>
            <a:off x="4035425" y="3444875"/>
            <a:ext cx="1588" cy="1519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1" name="Line 2019"/>
          <p:cNvSpPr>
            <a:spLocks noChangeShapeType="1"/>
          </p:cNvSpPr>
          <p:nvPr/>
        </p:nvSpPr>
        <p:spPr bwMode="auto">
          <a:xfrm>
            <a:off x="4303713" y="3444875"/>
            <a:ext cx="1587" cy="1519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2" name="Rectangle 2020"/>
          <p:cNvSpPr>
            <a:spLocks noChangeArrowheads="1"/>
          </p:cNvSpPr>
          <p:nvPr/>
        </p:nvSpPr>
        <p:spPr bwMode="auto">
          <a:xfrm>
            <a:off x="1858963" y="3444875"/>
            <a:ext cx="2444750" cy="151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3" name="Line 2021"/>
          <p:cNvSpPr>
            <a:spLocks noChangeShapeType="1"/>
          </p:cNvSpPr>
          <p:nvPr/>
        </p:nvSpPr>
        <p:spPr bwMode="auto">
          <a:xfrm>
            <a:off x="1858963" y="3444875"/>
            <a:ext cx="1587" cy="1519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4" name="Line 2022"/>
          <p:cNvSpPr>
            <a:spLocks noChangeShapeType="1"/>
          </p:cNvSpPr>
          <p:nvPr/>
        </p:nvSpPr>
        <p:spPr bwMode="auto">
          <a:xfrm>
            <a:off x="1831975" y="4964113"/>
            <a:ext cx="26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5" name="Line 2024"/>
          <p:cNvSpPr>
            <a:spLocks noChangeShapeType="1"/>
          </p:cNvSpPr>
          <p:nvPr/>
        </p:nvSpPr>
        <p:spPr bwMode="auto">
          <a:xfrm>
            <a:off x="1831975" y="4811713"/>
            <a:ext cx="26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6" name="Line 2026"/>
          <p:cNvSpPr>
            <a:spLocks noChangeShapeType="1"/>
          </p:cNvSpPr>
          <p:nvPr/>
        </p:nvSpPr>
        <p:spPr bwMode="auto">
          <a:xfrm>
            <a:off x="1831975" y="4659313"/>
            <a:ext cx="26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7" name="Line 2028"/>
          <p:cNvSpPr>
            <a:spLocks noChangeShapeType="1"/>
          </p:cNvSpPr>
          <p:nvPr/>
        </p:nvSpPr>
        <p:spPr bwMode="auto">
          <a:xfrm>
            <a:off x="1831975" y="4508500"/>
            <a:ext cx="26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8" name="Line 2030"/>
          <p:cNvSpPr>
            <a:spLocks noChangeShapeType="1"/>
          </p:cNvSpPr>
          <p:nvPr/>
        </p:nvSpPr>
        <p:spPr bwMode="auto">
          <a:xfrm>
            <a:off x="1831975" y="4356100"/>
            <a:ext cx="26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9" name="Line 2032"/>
          <p:cNvSpPr>
            <a:spLocks noChangeShapeType="1"/>
          </p:cNvSpPr>
          <p:nvPr/>
        </p:nvSpPr>
        <p:spPr bwMode="auto">
          <a:xfrm>
            <a:off x="1831975" y="4203700"/>
            <a:ext cx="26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0" name="Line 2034"/>
          <p:cNvSpPr>
            <a:spLocks noChangeShapeType="1"/>
          </p:cNvSpPr>
          <p:nvPr/>
        </p:nvSpPr>
        <p:spPr bwMode="auto">
          <a:xfrm>
            <a:off x="1831975" y="4052888"/>
            <a:ext cx="26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1" name="Line 2036"/>
          <p:cNvSpPr>
            <a:spLocks noChangeShapeType="1"/>
          </p:cNvSpPr>
          <p:nvPr/>
        </p:nvSpPr>
        <p:spPr bwMode="auto">
          <a:xfrm>
            <a:off x="1831975" y="3900488"/>
            <a:ext cx="26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2" name="Line 2038"/>
          <p:cNvSpPr>
            <a:spLocks noChangeShapeType="1"/>
          </p:cNvSpPr>
          <p:nvPr/>
        </p:nvSpPr>
        <p:spPr bwMode="auto">
          <a:xfrm>
            <a:off x="1831975" y="3748088"/>
            <a:ext cx="26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3" name="Line 2040"/>
          <p:cNvSpPr>
            <a:spLocks noChangeShapeType="1"/>
          </p:cNvSpPr>
          <p:nvPr/>
        </p:nvSpPr>
        <p:spPr bwMode="auto">
          <a:xfrm>
            <a:off x="1831975" y="3597275"/>
            <a:ext cx="26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4" name="Line 2042"/>
          <p:cNvSpPr>
            <a:spLocks noChangeShapeType="1"/>
          </p:cNvSpPr>
          <p:nvPr/>
        </p:nvSpPr>
        <p:spPr bwMode="auto">
          <a:xfrm>
            <a:off x="1831975" y="3444875"/>
            <a:ext cx="26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5" name="Line 2043"/>
          <p:cNvSpPr>
            <a:spLocks noChangeShapeType="1"/>
          </p:cNvSpPr>
          <p:nvPr/>
        </p:nvSpPr>
        <p:spPr bwMode="auto">
          <a:xfrm>
            <a:off x="1822450" y="496411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6" name="Line 2044"/>
          <p:cNvSpPr>
            <a:spLocks noChangeShapeType="1"/>
          </p:cNvSpPr>
          <p:nvPr/>
        </p:nvSpPr>
        <p:spPr bwMode="auto">
          <a:xfrm>
            <a:off x="1822450" y="481171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7" name="Line 2045"/>
          <p:cNvSpPr>
            <a:spLocks noChangeShapeType="1"/>
          </p:cNvSpPr>
          <p:nvPr/>
        </p:nvSpPr>
        <p:spPr bwMode="auto">
          <a:xfrm>
            <a:off x="1822450" y="465931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8" name="Line 2046"/>
          <p:cNvSpPr>
            <a:spLocks noChangeShapeType="1"/>
          </p:cNvSpPr>
          <p:nvPr/>
        </p:nvSpPr>
        <p:spPr bwMode="auto">
          <a:xfrm>
            <a:off x="1822450" y="4508500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9" name="Line 2047"/>
          <p:cNvSpPr>
            <a:spLocks noChangeShapeType="1"/>
          </p:cNvSpPr>
          <p:nvPr/>
        </p:nvSpPr>
        <p:spPr bwMode="auto">
          <a:xfrm>
            <a:off x="1822450" y="4356100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0" name="Line 2048"/>
          <p:cNvSpPr>
            <a:spLocks noChangeShapeType="1"/>
          </p:cNvSpPr>
          <p:nvPr/>
        </p:nvSpPr>
        <p:spPr bwMode="auto">
          <a:xfrm>
            <a:off x="1822450" y="4203700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1" name="Line 2049"/>
          <p:cNvSpPr>
            <a:spLocks noChangeShapeType="1"/>
          </p:cNvSpPr>
          <p:nvPr/>
        </p:nvSpPr>
        <p:spPr bwMode="auto">
          <a:xfrm>
            <a:off x="1822450" y="4052888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2" name="Line 2050"/>
          <p:cNvSpPr>
            <a:spLocks noChangeShapeType="1"/>
          </p:cNvSpPr>
          <p:nvPr/>
        </p:nvSpPr>
        <p:spPr bwMode="auto">
          <a:xfrm>
            <a:off x="1822450" y="3900488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3" name="Line 2051"/>
          <p:cNvSpPr>
            <a:spLocks noChangeShapeType="1"/>
          </p:cNvSpPr>
          <p:nvPr/>
        </p:nvSpPr>
        <p:spPr bwMode="auto">
          <a:xfrm>
            <a:off x="1822450" y="3748088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4" name="Line 2052"/>
          <p:cNvSpPr>
            <a:spLocks noChangeShapeType="1"/>
          </p:cNvSpPr>
          <p:nvPr/>
        </p:nvSpPr>
        <p:spPr bwMode="auto">
          <a:xfrm>
            <a:off x="1822450" y="3597275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5" name="Line 2053"/>
          <p:cNvSpPr>
            <a:spLocks noChangeShapeType="1"/>
          </p:cNvSpPr>
          <p:nvPr/>
        </p:nvSpPr>
        <p:spPr bwMode="auto">
          <a:xfrm>
            <a:off x="1822450" y="3444875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6" name="Line 2054"/>
          <p:cNvSpPr>
            <a:spLocks noChangeShapeType="1"/>
          </p:cNvSpPr>
          <p:nvPr/>
        </p:nvSpPr>
        <p:spPr bwMode="auto">
          <a:xfrm>
            <a:off x="1858963" y="4964113"/>
            <a:ext cx="2444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7" name="Line 2055"/>
          <p:cNvSpPr>
            <a:spLocks noChangeShapeType="1"/>
          </p:cNvSpPr>
          <p:nvPr/>
        </p:nvSpPr>
        <p:spPr bwMode="auto">
          <a:xfrm flipV="1">
            <a:off x="1858963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8" name="Line 2056"/>
          <p:cNvSpPr>
            <a:spLocks noChangeShapeType="1"/>
          </p:cNvSpPr>
          <p:nvPr/>
        </p:nvSpPr>
        <p:spPr bwMode="auto">
          <a:xfrm flipV="1">
            <a:off x="1924050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9" name="Line 2057"/>
          <p:cNvSpPr>
            <a:spLocks noChangeShapeType="1"/>
          </p:cNvSpPr>
          <p:nvPr/>
        </p:nvSpPr>
        <p:spPr bwMode="auto">
          <a:xfrm flipV="1">
            <a:off x="1997075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0" name="Line 2058"/>
          <p:cNvSpPr>
            <a:spLocks noChangeShapeType="1"/>
          </p:cNvSpPr>
          <p:nvPr/>
        </p:nvSpPr>
        <p:spPr bwMode="auto">
          <a:xfrm flipV="1">
            <a:off x="2062163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1" name="Line 2059"/>
          <p:cNvSpPr>
            <a:spLocks noChangeShapeType="1"/>
          </p:cNvSpPr>
          <p:nvPr/>
        </p:nvSpPr>
        <p:spPr bwMode="auto">
          <a:xfrm flipV="1">
            <a:off x="2125663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2" name="Line 2060"/>
          <p:cNvSpPr>
            <a:spLocks noChangeShapeType="1"/>
          </p:cNvSpPr>
          <p:nvPr/>
        </p:nvSpPr>
        <p:spPr bwMode="auto">
          <a:xfrm flipV="1">
            <a:off x="2200275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3" name="Line 2061"/>
          <p:cNvSpPr>
            <a:spLocks noChangeShapeType="1"/>
          </p:cNvSpPr>
          <p:nvPr/>
        </p:nvSpPr>
        <p:spPr bwMode="auto">
          <a:xfrm flipV="1">
            <a:off x="2265363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4" name="Line 2062"/>
          <p:cNvSpPr>
            <a:spLocks noChangeShapeType="1"/>
          </p:cNvSpPr>
          <p:nvPr/>
        </p:nvSpPr>
        <p:spPr bwMode="auto">
          <a:xfrm flipV="1">
            <a:off x="2338388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5" name="Line 2063"/>
          <p:cNvSpPr>
            <a:spLocks noChangeShapeType="1"/>
          </p:cNvSpPr>
          <p:nvPr/>
        </p:nvSpPr>
        <p:spPr bwMode="auto">
          <a:xfrm flipV="1">
            <a:off x="2403475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6" name="Line 2064"/>
          <p:cNvSpPr>
            <a:spLocks noChangeShapeType="1"/>
          </p:cNvSpPr>
          <p:nvPr/>
        </p:nvSpPr>
        <p:spPr bwMode="auto">
          <a:xfrm flipV="1">
            <a:off x="2466975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7" name="Line 2065"/>
          <p:cNvSpPr>
            <a:spLocks noChangeShapeType="1"/>
          </p:cNvSpPr>
          <p:nvPr/>
        </p:nvSpPr>
        <p:spPr bwMode="auto">
          <a:xfrm flipV="1">
            <a:off x="2541588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8" name="Line 2066"/>
          <p:cNvSpPr>
            <a:spLocks noChangeShapeType="1"/>
          </p:cNvSpPr>
          <p:nvPr/>
        </p:nvSpPr>
        <p:spPr bwMode="auto">
          <a:xfrm flipV="1">
            <a:off x="2606675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9" name="Line 2067"/>
          <p:cNvSpPr>
            <a:spLocks noChangeShapeType="1"/>
          </p:cNvSpPr>
          <p:nvPr/>
        </p:nvSpPr>
        <p:spPr bwMode="auto">
          <a:xfrm flipV="1">
            <a:off x="2670175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0" name="Line 2068"/>
          <p:cNvSpPr>
            <a:spLocks noChangeShapeType="1"/>
          </p:cNvSpPr>
          <p:nvPr/>
        </p:nvSpPr>
        <p:spPr bwMode="auto">
          <a:xfrm flipV="1">
            <a:off x="2744788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1" name="Line 2069"/>
          <p:cNvSpPr>
            <a:spLocks noChangeShapeType="1"/>
          </p:cNvSpPr>
          <p:nvPr/>
        </p:nvSpPr>
        <p:spPr bwMode="auto">
          <a:xfrm flipV="1">
            <a:off x="2808288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2" name="Line 2070"/>
          <p:cNvSpPr>
            <a:spLocks noChangeShapeType="1"/>
          </p:cNvSpPr>
          <p:nvPr/>
        </p:nvSpPr>
        <p:spPr bwMode="auto">
          <a:xfrm flipV="1">
            <a:off x="2873375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3" name="Line 2071"/>
          <p:cNvSpPr>
            <a:spLocks noChangeShapeType="1"/>
          </p:cNvSpPr>
          <p:nvPr/>
        </p:nvSpPr>
        <p:spPr bwMode="auto">
          <a:xfrm flipV="1">
            <a:off x="2947988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4" name="Line 2072"/>
          <p:cNvSpPr>
            <a:spLocks noChangeShapeType="1"/>
          </p:cNvSpPr>
          <p:nvPr/>
        </p:nvSpPr>
        <p:spPr bwMode="auto">
          <a:xfrm flipV="1">
            <a:off x="3011488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5" name="Line 2073"/>
          <p:cNvSpPr>
            <a:spLocks noChangeShapeType="1"/>
          </p:cNvSpPr>
          <p:nvPr/>
        </p:nvSpPr>
        <p:spPr bwMode="auto">
          <a:xfrm flipV="1">
            <a:off x="3086100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6" name="Line 2074"/>
          <p:cNvSpPr>
            <a:spLocks noChangeShapeType="1"/>
          </p:cNvSpPr>
          <p:nvPr/>
        </p:nvSpPr>
        <p:spPr bwMode="auto">
          <a:xfrm flipV="1">
            <a:off x="3149600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7" name="Line 2075"/>
          <p:cNvSpPr>
            <a:spLocks noChangeShapeType="1"/>
          </p:cNvSpPr>
          <p:nvPr/>
        </p:nvSpPr>
        <p:spPr bwMode="auto">
          <a:xfrm flipV="1">
            <a:off x="3214688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8" name="Line 2076"/>
          <p:cNvSpPr>
            <a:spLocks noChangeShapeType="1"/>
          </p:cNvSpPr>
          <p:nvPr/>
        </p:nvSpPr>
        <p:spPr bwMode="auto">
          <a:xfrm flipV="1">
            <a:off x="3289300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9" name="Line 2077"/>
          <p:cNvSpPr>
            <a:spLocks noChangeShapeType="1"/>
          </p:cNvSpPr>
          <p:nvPr/>
        </p:nvSpPr>
        <p:spPr bwMode="auto">
          <a:xfrm flipV="1">
            <a:off x="3352800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0" name="Line 2078"/>
          <p:cNvSpPr>
            <a:spLocks noChangeShapeType="1"/>
          </p:cNvSpPr>
          <p:nvPr/>
        </p:nvSpPr>
        <p:spPr bwMode="auto">
          <a:xfrm flipV="1">
            <a:off x="3417888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1" name="Line 2079"/>
          <p:cNvSpPr>
            <a:spLocks noChangeShapeType="1"/>
          </p:cNvSpPr>
          <p:nvPr/>
        </p:nvSpPr>
        <p:spPr bwMode="auto">
          <a:xfrm flipV="1">
            <a:off x="3490913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2" name="Line 2080"/>
          <p:cNvSpPr>
            <a:spLocks noChangeShapeType="1"/>
          </p:cNvSpPr>
          <p:nvPr/>
        </p:nvSpPr>
        <p:spPr bwMode="auto">
          <a:xfrm flipV="1">
            <a:off x="3556000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" name="Line 2081"/>
          <p:cNvSpPr>
            <a:spLocks noChangeShapeType="1"/>
          </p:cNvSpPr>
          <p:nvPr/>
        </p:nvSpPr>
        <p:spPr bwMode="auto">
          <a:xfrm flipV="1">
            <a:off x="3621088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" name="Line 2082"/>
          <p:cNvSpPr>
            <a:spLocks noChangeShapeType="1"/>
          </p:cNvSpPr>
          <p:nvPr/>
        </p:nvSpPr>
        <p:spPr bwMode="auto">
          <a:xfrm flipV="1">
            <a:off x="3694113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" name="Line 2083"/>
          <p:cNvSpPr>
            <a:spLocks noChangeShapeType="1"/>
          </p:cNvSpPr>
          <p:nvPr/>
        </p:nvSpPr>
        <p:spPr bwMode="auto">
          <a:xfrm flipV="1">
            <a:off x="3759200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" name="Line 2084"/>
          <p:cNvSpPr>
            <a:spLocks noChangeShapeType="1"/>
          </p:cNvSpPr>
          <p:nvPr/>
        </p:nvSpPr>
        <p:spPr bwMode="auto">
          <a:xfrm flipV="1">
            <a:off x="3824288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" name="Line 2085"/>
          <p:cNvSpPr>
            <a:spLocks noChangeShapeType="1"/>
          </p:cNvSpPr>
          <p:nvPr/>
        </p:nvSpPr>
        <p:spPr bwMode="auto">
          <a:xfrm flipV="1">
            <a:off x="3897313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" name="Line 2086"/>
          <p:cNvSpPr>
            <a:spLocks noChangeShapeType="1"/>
          </p:cNvSpPr>
          <p:nvPr/>
        </p:nvSpPr>
        <p:spPr bwMode="auto">
          <a:xfrm flipV="1">
            <a:off x="3962400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" name="Line 2087"/>
          <p:cNvSpPr>
            <a:spLocks noChangeShapeType="1"/>
          </p:cNvSpPr>
          <p:nvPr/>
        </p:nvSpPr>
        <p:spPr bwMode="auto">
          <a:xfrm flipV="1">
            <a:off x="4035425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" name="Line 2088"/>
          <p:cNvSpPr>
            <a:spLocks noChangeShapeType="1"/>
          </p:cNvSpPr>
          <p:nvPr/>
        </p:nvSpPr>
        <p:spPr bwMode="auto">
          <a:xfrm flipV="1">
            <a:off x="4100513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1" name="Line 2089"/>
          <p:cNvSpPr>
            <a:spLocks noChangeShapeType="1"/>
          </p:cNvSpPr>
          <p:nvPr/>
        </p:nvSpPr>
        <p:spPr bwMode="auto">
          <a:xfrm flipV="1">
            <a:off x="4165600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2" name="Line 2090"/>
          <p:cNvSpPr>
            <a:spLocks noChangeShapeType="1"/>
          </p:cNvSpPr>
          <p:nvPr/>
        </p:nvSpPr>
        <p:spPr bwMode="auto">
          <a:xfrm flipV="1">
            <a:off x="4238625" y="4964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" name="Line 2091"/>
          <p:cNvSpPr>
            <a:spLocks noChangeShapeType="1"/>
          </p:cNvSpPr>
          <p:nvPr/>
        </p:nvSpPr>
        <p:spPr bwMode="auto">
          <a:xfrm flipV="1">
            <a:off x="4303713" y="49641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" name="Line 2092"/>
          <p:cNvSpPr>
            <a:spLocks noChangeShapeType="1"/>
          </p:cNvSpPr>
          <p:nvPr/>
        </p:nvSpPr>
        <p:spPr bwMode="auto">
          <a:xfrm flipV="1">
            <a:off x="1858963" y="49641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5" name="Line 2093"/>
          <p:cNvSpPr>
            <a:spLocks noChangeShapeType="1"/>
          </p:cNvSpPr>
          <p:nvPr/>
        </p:nvSpPr>
        <p:spPr bwMode="auto">
          <a:xfrm flipV="1">
            <a:off x="2125663" y="49641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6" name="Line 2094"/>
          <p:cNvSpPr>
            <a:spLocks noChangeShapeType="1"/>
          </p:cNvSpPr>
          <p:nvPr/>
        </p:nvSpPr>
        <p:spPr bwMode="auto">
          <a:xfrm flipV="1">
            <a:off x="2403475" y="49641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7" name="Line 2095"/>
          <p:cNvSpPr>
            <a:spLocks noChangeShapeType="1"/>
          </p:cNvSpPr>
          <p:nvPr/>
        </p:nvSpPr>
        <p:spPr bwMode="auto">
          <a:xfrm flipV="1">
            <a:off x="2670175" y="49641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8" name="Line 2096"/>
          <p:cNvSpPr>
            <a:spLocks noChangeShapeType="1"/>
          </p:cNvSpPr>
          <p:nvPr/>
        </p:nvSpPr>
        <p:spPr bwMode="auto">
          <a:xfrm flipV="1">
            <a:off x="2947988" y="49641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9" name="Line 2097"/>
          <p:cNvSpPr>
            <a:spLocks noChangeShapeType="1"/>
          </p:cNvSpPr>
          <p:nvPr/>
        </p:nvSpPr>
        <p:spPr bwMode="auto">
          <a:xfrm flipV="1">
            <a:off x="3214688" y="49641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0" name="Line 2098"/>
          <p:cNvSpPr>
            <a:spLocks noChangeShapeType="1"/>
          </p:cNvSpPr>
          <p:nvPr/>
        </p:nvSpPr>
        <p:spPr bwMode="auto">
          <a:xfrm flipV="1">
            <a:off x="3490913" y="49641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1" name="Line 2099"/>
          <p:cNvSpPr>
            <a:spLocks noChangeShapeType="1"/>
          </p:cNvSpPr>
          <p:nvPr/>
        </p:nvSpPr>
        <p:spPr bwMode="auto">
          <a:xfrm flipV="1">
            <a:off x="3759200" y="49641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2" name="Line 2100"/>
          <p:cNvSpPr>
            <a:spLocks noChangeShapeType="1"/>
          </p:cNvSpPr>
          <p:nvPr/>
        </p:nvSpPr>
        <p:spPr bwMode="auto">
          <a:xfrm flipV="1">
            <a:off x="4035425" y="49641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3" name="Line 2101"/>
          <p:cNvSpPr>
            <a:spLocks noChangeShapeType="1"/>
          </p:cNvSpPr>
          <p:nvPr/>
        </p:nvSpPr>
        <p:spPr bwMode="auto">
          <a:xfrm flipV="1">
            <a:off x="4303713" y="49641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4" name="Line 2102"/>
          <p:cNvSpPr>
            <a:spLocks noChangeShapeType="1"/>
          </p:cNvSpPr>
          <p:nvPr/>
        </p:nvSpPr>
        <p:spPr bwMode="auto">
          <a:xfrm>
            <a:off x="1858963" y="4337050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5" name="Line 2103"/>
          <p:cNvSpPr>
            <a:spLocks noChangeShapeType="1"/>
          </p:cNvSpPr>
          <p:nvPr/>
        </p:nvSpPr>
        <p:spPr bwMode="auto">
          <a:xfrm>
            <a:off x="1858963" y="4337050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6" name="Line 2104"/>
          <p:cNvSpPr>
            <a:spLocks noChangeShapeType="1"/>
          </p:cNvSpPr>
          <p:nvPr/>
        </p:nvSpPr>
        <p:spPr bwMode="auto">
          <a:xfrm flipV="1">
            <a:off x="1868488" y="434657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7" name="Line 2105"/>
          <p:cNvSpPr>
            <a:spLocks noChangeShapeType="1"/>
          </p:cNvSpPr>
          <p:nvPr/>
        </p:nvSpPr>
        <p:spPr bwMode="auto">
          <a:xfrm>
            <a:off x="1868488" y="434657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8" name="Line 2106"/>
          <p:cNvSpPr>
            <a:spLocks noChangeShapeType="1"/>
          </p:cNvSpPr>
          <p:nvPr/>
        </p:nvSpPr>
        <p:spPr bwMode="auto">
          <a:xfrm>
            <a:off x="1868488" y="4356100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9" name="Line 2107"/>
          <p:cNvSpPr>
            <a:spLocks noChangeShapeType="1"/>
          </p:cNvSpPr>
          <p:nvPr/>
        </p:nvSpPr>
        <p:spPr bwMode="auto">
          <a:xfrm flipV="1">
            <a:off x="1878013" y="4318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0" name="Line 2108"/>
          <p:cNvSpPr>
            <a:spLocks noChangeShapeType="1"/>
          </p:cNvSpPr>
          <p:nvPr/>
        </p:nvSpPr>
        <p:spPr bwMode="auto">
          <a:xfrm flipV="1">
            <a:off x="1878013" y="4232275"/>
            <a:ext cx="1587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1" name="Line 2109"/>
          <p:cNvSpPr>
            <a:spLocks noChangeShapeType="1"/>
          </p:cNvSpPr>
          <p:nvPr/>
        </p:nvSpPr>
        <p:spPr bwMode="auto">
          <a:xfrm>
            <a:off x="1878013" y="4232275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2" name="Line 2110"/>
          <p:cNvSpPr>
            <a:spLocks noChangeShapeType="1"/>
          </p:cNvSpPr>
          <p:nvPr/>
        </p:nvSpPr>
        <p:spPr bwMode="auto">
          <a:xfrm>
            <a:off x="1878013" y="4289425"/>
            <a:ext cx="793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3" name="Line 2111"/>
          <p:cNvSpPr>
            <a:spLocks noChangeShapeType="1"/>
          </p:cNvSpPr>
          <p:nvPr/>
        </p:nvSpPr>
        <p:spPr bwMode="auto">
          <a:xfrm flipV="1">
            <a:off x="1885950" y="4251325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4" name="Line 2112"/>
          <p:cNvSpPr>
            <a:spLocks noChangeShapeType="1"/>
          </p:cNvSpPr>
          <p:nvPr/>
        </p:nvSpPr>
        <p:spPr bwMode="auto">
          <a:xfrm flipV="1">
            <a:off x="1885950" y="423227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5" name="Line 2113"/>
          <p:cNvSpPr>
            <a:spLocks noChangeShapeType="1"/>
          </p:cNvSpPr>
          <p:nvPr/>
        </p:nvSpPr>
        <p:spPr bwMode="auto">
          <a:xfrm>
            <a:off x="1885950" y="423227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6" name="Line 2114"/>
          <p:cNvSpPr>
            <a:spLocks noChangeShapeType="1"/>
          </p:cNvSpPr>
          <p:nvPr/>
        </p:nvSpPr>
        <p:spPr bwMode="auto">
          <a:xfrm>
            <a:off x="1895475" y="42513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7" name="Line 2115"/>
          <p:cNvSpPr>
            <a:spLocks noChangeShapeType="1"/>
          </p:cNvSpPr>
          <p:nvPr/>
        </p:nvSpPr>
        <p:spPr bwMode="auto">
          <a:xfrm flipV="1">
            <a:off x="1895475" y="42608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8" name="Line 2116"/>
          <p:cNvSpPr>
            <a:spLocks noChangeShapeType="1"/>
          </p:cNvSpPr>
          <p:nvPr/>
        </p:nvSpPr>
        <p:spPr bwMode="auto">
          <a:xfrm flipV="1">
            <a:off x="1895475" y="4213225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9" name="Line 2117"/>
          <p:cNvSpPr>
            <a:spLocks noChangeShapeType="1"/>
          </p:cNvSpPr>
          <p:nvPr/>
        </p:nvSpPr>
        <p:spPr bwMode="auto">
          <a:xfrm flipV="1">
            <a:off x="1905000" y="415607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0" name="Line 2118"/>
          <p:cNvSpPr>
            <a:spLocks noChangeShapeType="1"/>
          </p:cNvSpPr>
          <p:nvPr/>
        </p:nvSpPr>
        <p:spPr bwMode="auto">
          <a:xfrm>
            <a:off x="1905000" y="4156075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1" name="Line 2119"/>
          <p:cNvSpPr>
            <a:spLocks noChangeShapeType="1"/>
          </p:cNvSpPr>
          <p:nvPr/>
        </p:nvSpPr>
        <p:spPr bwMode="auto">
          <a:xfrm>
            <a:off x="1905000" y="4156075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2" name="Line 2120"/>
          <p:cNvSpPr>
            <a:spLocks noChangeShapeType="1"/>
          </p:cNvSpPr>
          <p:nvPr/>
        </p:nvSpPr>
        <p:spPr bwMode="auto">
          <a:xfrm flipV="1">
            <a:off x="1914525" y="413702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3" name="Line 2121"/>
          <p:cNvSpPr>
            <a:spLocks noChangeShapeType="1"/>
          </p:cNvSpPr>
          <p:nvPr/>
        </p:nvSpPr>
        <p:spPr bwMode="auto">
          <a:xfrm flipV="1">
            <a:off x="1914525" y="4110038"/>
            <a:ext cx="1588" cy="2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4" name="Line 2122"/>
          <p:cNvSpPr>
            <a:spLocks noChangeShapeType="1"/>
          </p:cNvSpPr>
          <p:nvPr/>
        </p:nvSpPr>
        <p:spPr bwMode="auto">
          <a:xfrm>
            <a:off x="1914525" y="4110038"/>
            <a:ext cx="1588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5" name="Line 2123"/>
          <p:cNvSpPr>
            <a:spLocks noChangeShapeType="1"/>
          </p:cNvSpPr>
          <p:nvPr/>
        </p:nvSpPr>
        <p:spPr bwMode="auto">
          <a:xfrm>
            <a:off x="1914525" y="4127500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6" name="Line 2124"/>
          <p:cNvSpPr>
            <a:spLocks noChangeShapeType="1"/>
          </p:cNvSpPr>
          <p:nvPr/>
        </p:nvSpPr>
        <p:spPr bwMode="auto">
          <a:xfrm>
            <a:off x="1924050" y="4165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7" name="Line 2125"/>
          <p:cNvSpPr>
            <a:spLocks noChangeShapeType="1"/>
          </p:cNvSpPr>
          <p:nvPr/>
        </p:nvSpPr>
        <p:spPr bwMode="auto">
          <a:xfrm>
            <a:off x="1924050" y="420370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8" name="Line 2126"/>
          <p:cNvSpPr>
            <a:spLocks noChangeShapeType="1"/>
          </p:cNvSpPr>
          <p:nvPr/>
        </p:nvSpPr>
        <p:spPr bwMode="auto">
          <a:xfrm>
            <a:off x="1924050" y="4260850"/>
            <a:ext cx="793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9" name="Line 2127"/>
          <p:cNvSpPr>
            <a:spLocks noChangeShapeType="1"/>
          </p:cNvSpPr>
          <p:nvPr/>
        </p:nvSpPr>
        <p:spPr bwMode="auto">
          <a:xfrm>
            <a:off x="1931988" y="427990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0" name="Line 2128"/>
          <p:cNvSpPr>
            <a:spLocks noChangeShapeType="1"/>
          </p:cNvSpPr>
          <p:nvPr/>
        </p:nvSpPr>
        <p:spPr bwMode="auto">
          <a:xfrm>
            <a:off x="1931988" y="42989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1" name="Line 2129"/>
          <p:cNvSpPr>
            <a:spLocks noChangeShapeType="1"/>
          </p:cNvSpPr>
          <p:nvPr/>
        </p:nvSpPr>
        <p:spPr bwMode="auto">
          <a:xfrm>
            <a:off x="1931988" y="4375150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2" name="Line 2130"/>
          <p:cNvSpPr>
            <a:spLocks noChangeShapeType="1"/>
          </p:cNvSpPr>
          <p:nvPr/>
        </p:nvSpPr>
        <p:spPr bwMode="auto">
          <a:xfrm flipV="1">
            <a:off x="1941513" y="437515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3" name="Line 2131"/>
          <p:cNvSpPr>
            <a:spLocks noChangeShapeType="1"/>
          </p:cNvSpPr>
          <p:nvPr/>
        </p:nvSpPr>
        <p:spPr bwMode="auto">
          <a:xfrm>
            <a:off x="1941513" y="4375150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4" name="Line 2132"/>
          <p:cNvSpPr>
            <a:spLocks noChangeShapeType="1"/>
          </p:cNvSpPr>
          <p:nvPr/>
        </p:nvSpPr>
        <p:spPr bwMode="auto">
          <a:xfrm>
            <a:off x="1941513" y="4375150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5" name="Line 2133"/>
          <p:cNvSpPr>
            <a:spLocks noChangeShapeType="1"/>
          </p:cNvSpPr>
          <p:nvPr/>
        </p:nvSpPr>
        <p:spPr bwMode="auto">
          <a:xfrm>
            <a:off x="1951038" y="43942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6" name="Line 2134"/>
          <p:cNvSpPr>
            <a:spLocks noChangeShapeType="1"/>
          </p:cNvSpPr>
          <p:nvPr/>
        </p:nvSpPr>
        <p:spPr bwMode="auto">
          <a:xfrm>
            <a:off x="1951038" y="44418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7" name="Line 2135"/>
          <p:cNvSpPr>
            <a:spLocks noChangeShapeType="1"/>
          </p:cNvSpPr>
          <p:nvPr/>
        </p:nvSpPr>
        <p:spPr bwMode="auto">
          <a:xfrm flipV="1">
            <a:off x="1951038" y="44418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8" name="Line 2136"/>
          <p:cNvSpPr>
            <a:spLocks noChangeShapeType="1"/>
          </p:cNvSpPr>
          <p:nvPr/>
        </p:nvSpPr>
        <p:spPr bwMode="auto">
          <a:xfrm>
            <a:off x="1951038" y="4441825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9" name="Line 2137"/>
          <p:cNvSpPr>
            <a:spLocks noChangeShapeType="1"/>
          </p:cNvSpPr>
          <p:nvPr/>
        </p:nvSpPr>
        <p:spPr bwMode="auto">
          <a:xfrm>
            <a:off x="1960563" y="448945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0" name="Line 2138"/>
          <p:cNvSpPr>
            <a:spLocks noChangeShapeType="1"/>
          </p:cNvSpPr>
          <p:nvPr/>
        </p:nvSpPr>
        <p:spPr bwMode="auto">
          <a:xfrm>
            <a:off x="1960563" y="453707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1" name="Line 2139"/>
          <p:cNvSpPr>
            <a:spLocks noChangeShapeType="1"/>
          </p:cNvSpPr>
          <p:nvPr/>
        </p:nvSpPr>
        <p:spPr bwMode="auto">
          <a:xfrm flipV="1">
            <a:off x="1960563" y="4518025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2" name="Line 2140"/>
          <p:cNvSpPr>
            <a:spLocks noChangeShapeType="1"/>
          </p:cNvSpPr>
          <p:nvPr/>
        </p:nvSpPr>
        <p:spPr bwMode="auto">
          <a:xfrm>
            <a:off x="1970088" y="4518025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3" name="Line 2141"/>
          <p:cNvSpPr>
            <a:spLocks noChangeShapeType="1"/>
          </p:cNvSpPr>
          <p:nvPr/>
        </p:nvSpPr>
        <p:spPr bwMode="auto">
          <a:xfrm>
            <a:off x="1970088" y="4546600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4" name="Line 2142"/>
          <p:cNvSpPr>
            <a:spLocks noChangeShapeType="1"/>
          </p:cNvSpPr>
          <p:nvPr/>
        </p:nvSpPr>
        <p:spPr bwMode="auto">
          <a:xfrm flipV="1">
            <a:off x="1970088" y="4546600"/>
            <a:ext cx="793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5" name="Line 2143"/>
          <p:cNvSpPr>
            <a:spLocks noChangeShapeType="1"/>
          </p:cNvSpPr>
          <p:nvPr/>
        </p:nvSpPr>
        <p:spPr bwMode="auto">
          <a:xfrm flipV="1">
            <a:off x="1978025" y="4537075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6" name="Line 2144"/>
          <p:cNvSpPr>
            <a:spLocks noChangeShapeType="1"/>
          </p:cNvSpPr>
          <p:nvPr/>
        </p:nvSpPr>
        <p:spPr bwMode="auto">
          <a:xfrm>
            <a:off x="1978025" y="453707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7" name="Line 2145"/>
          <p:cNvSpPr>
            <a:spLocks noChangeShapeType="1"/>
          </p:cNvSpPr>
          <p:nvPr/>
        </p:nvSpPr>
        <p:spPr bwMode="auto">
          <a:xfrm>
            <a:off x="1978025" y="4556125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8" name="Line 2146"/>
          <p:cNvSpPr>
            <a:spLocks noChangeShapeType="1"/>
          </p:cNvSpPr>
          <p:nvPr/>
        </p:nvSpPr>
        <p:spPr bwMode="auto">
          <a:xfrm flipV="1">
            <a:off x="1978025" y="4546600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9" name="Line 2147"/>
          <p:cNvSpPr>
            <a:spLocks noChangeShapeType="1"/>
          </p:cNvSpPr>
          <p:nvPr/>
        </p:nvSpPr>
        <p:spPr bwMode="auto">
          <a:xfrm>
            <a:off x="1987550" y="45466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0" name="Line 2148"/>
          <p:cNvSpPr>
            <a:spLocks noChangeShapeType="1"/>
          </p:cNvSpPr>
          <p:nvPr/>
        </p:nvSpPr>
        <p:spPr bwMode="auto">
          <a:xfrm>
            <a:off x="1987550" y="458470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1" name="Line 2149"/>
          <p:cNvSpPr>
            <a:spLocks noChangeShapeType="1"/>
          </p:cNvSpPr>
          <p:nvPr/>
        </p:nvSpPr>
        <p:spPr bwMode="auto">
          <a:xfrm flipV="1">
            <a:off x="1987550" y="4565650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2" name="Line 2150"/>
          <p:cNvSpPr>
            <a:spLocks noChangeShapeType="1"/>
          </p:cNvSpPr>
          <p:nvPr/>
        </p:nvSpPr>
        <p:spPr bwMode="auto">
          <a:xfrm>
            <a:off x="1997075" y="456565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3" name="Line 2151"/>
          <p:cNvSpPr>
            <a:spLocks noChangeShapeType="1"/>
          </p:cNvSpPr>
          <p:nvPr/>
        </p:nvSpPr>
        <p:spPr bwMode="auto">
          <a:xfrm>
            <a:off x="1997075" y="45751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4" name="Line 2152"/>
          <p:cNvSpPr>
            <a:spLocks noChangeShapeType="1"/>
          </p:cNvSpPr>
          <p:nvPr/>
        </p:nvSpPr>
        <p:spPr bwMode="auto">
          <a:xfrm flipV="1">
            <a:off x="1997075" y="4603750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5" name="Line 2153"/>
          <p:cNvSpPr>
            <a:spLocks noChangeShapeType="1"/>
          </p:cNvSpPr>
          <p:nvPr/>
        </p:nvSpPr>
        <p:spPr bwMode="auto">
          <a:xfrm>
            <a:off x="2006600" y="460375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6" name="Line 2154"/>
          <p:cNvSpPr>
            <a:spLocks noChangeShapeType="1"/>
          </p:cNvSpPr>
          <p:nvPr/>
        </p:nvSpPr>
        <p:spPr bwMode="auto">
          <a:xfrm>
            <a:off x="2006600" y="4613275"/>
            <a:ext cx="1588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7" name="Line 2155"/>
          <p:cNvSpPr>
            <a:spLocks noChangeShapeType="1"/>
          </p:cNvSpPr>
          <p:nvPr/>
        </p:nvSpPr>
        <p:spPr bwMode="auto">
          <a:xfrm>
            <a:off x="2006600" y="4659313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8" name="Line 2156"/>
          <p:cNvSpPr>
            <a:spLocks noChangeShapeType="1"/>
          </p:cNvSpPr>
          <p:nvPr/>
        </p:nvSpPr>
        <p:spPr bwMode="auto">
          <a:xfrm flipV="1">
            <a:off x="2016125" y="464978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9" name="Line 2157"/>
          <p:cNvSpPr>
            <a:spLocks noChangeShapeType="1"/>
          </p:cNvSpPr>
          <p:nvPr/>
        </p:nvSpPr>
        <p:spPr bwMode="auto">
          <a:xfrm flipV="1">
            <a:off x="2016125" y="46307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0" name="Line 2158"/>
          <p:cNvSpPr>
            <a:spLocks noChangeShapeType="1"/>
          </p:cNvSpPr>
          <p:nvPr/>
        </p:nvSpPr>
        <p:spPr bwMode="auto">
          <a:xfrm>
            <a:off x="2016125" y="46307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1" name="Line 2159"/>
          <p:cNvSpPr>
            <a:spLocks noChangeShapeType="1"/>
          </p:cNvSpPr>
          <p:nvPr/>
        </p:nvSpPr>
        <p:spPr bwMode="auto">
          <a:xfrm>
            <a:off x="2016125" y="466883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2" name="Line 2160"/>
          <p:cNvSpPr>
            <a:spLocks noChangeShapeType="1"/>
          </p:cNvSpPr>
          <p:nvPr/>
        </p:nvSpPr>
        <p:spPr bwMode="auto">
          <a:xfrm flipV="1">
            <a:off x="2025650" y="46593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3" name="Line 2161"/>
          <p:cNvSpPr>
            <a:spLocks noChangeShapeType="1"/>
          </p:cNvSpPr>
          <p:nvPr/>
        </p:nvSpPr>
        <p:spPr bwMode="auto">
          <a:xfrm>
            <a:off x="2025650" y="46593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4" name="Line 2162"/>
          <p:cNvSpPr>
            <a:spLocks noChangeShapeType="1"/>
          </p:cNvSpPr>
          <p:nvPr/>
        </p:nvSpPr>
        <p:spPr bwMode="auto">
          <a:xfrm flipV="1">
            <a:off x="2025650" y="4659313"/>
            <a:ext cx="793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5" name="Line 2163"/>
          <p:cNvSpPr>
            <a:spLocks noChangeShapeType="1"/>
          </p:cNvSpPr>
          <p:nvPr/>
        </p:nvSpPr>
        <p:spPr bwMode="auto">
          <a:xfrm flipV="1">
            <a:off x="2033588" y="4613275"/>
            <a:ext cx="1587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6" name="Line 2164"/>
          <p:cNvSpPr>
            <a:spLocks noChangeShapeType="1"/>
          </p:cNvSpPr>
          <p:nvPr/>
        </p:nvSpPr>
        <p:spPr bwMode="auto">
          <a:xfrm flipV="1">
            <a:off x="2033588" y="458470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7" name="Line 2165"/>
          <p:cNvSpPr>
            <a:spLocks noChangeShapeType="1"/>
          </p:cNvSpPr>
          <p:nvPr/>
        </p:nvSpPr>
        <p:spPr bwMode="auto">
          <a:xfrm flipV="1">
            <a:off x="2033588" y="4556125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8" name="Line 2166"/>
          <p:cNvSpPr>
            <a:spLocks noChangeShapeType="1"/>
          </p:cNvSpPr>
          <p:nvPr/>
        </p:nvSpPr>
        <p:spPr bwMode="auto">
          <a:xfrm flipV="1">
            <a:off x="2043113" y="4498975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9" name="Line 2167"/>
          <p:cNvSpPr>
            <a:spLocks noChangeShapeType="1"/>
          </p:cNvSpPr>
          <p:nvPr/>
        </p:nvSpPr>
        <p:spPr bwMode="auto">
          <a:xfrm flipV="1">
            <a:off x="2043113" y="4062413"/>
            <a:ext cx="1587" cy="436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0" name="Line 2168"/>
          <p:cNvSpPr>
            <a:spLocks noChangeShapeType="1"/>
          </p:cNvSpPr>
          <p:nvPr/>
        </p:nvSpPr>
        <p:spPr bwMode="auto">
          <a:xfrm flipV="1">
            <a:off x="2043113" y="3948113"/>
            <a:ext cx="9525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1" name="Line 2169"/>
          <p:cNvSpPr>
            <a:spLocks noChangeShapeType="1"/>
          </p:cNvSpPr>
          <p:nvPr/>
        </p:nvSpPr>
        <p:spPr bwMode="auto">
          <a:xfrm flipV="1">
            <a:off x="2052638" y="3910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2" name="Line 2170"/>
          <p:cNvSpPr>
            <a:spLocks noChangeShapeType="1"/>
          </p:cNvSpPr>
          <p:nvPr/>
        </p:nvSpPr>
        <p:spPr bwMode="auto">
          <a:xfrm flipV="1">
            <a:off x="2052638" y="38719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3" name="Line 2171"/>
          <p:cNvSpPr>
            <a:spLocks noChangeShapeType="1"/>
          </p:cNvSpPr>
          <p:nvPr/>
        </p:nvSpPr>
        <p:spPr bwMode="auto">
          <a:xfrm>
            <a:off x="2052638" y="3871913"/>
            <a:ext cx="1587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4" name="Line 2172"/>
          <p:cNvSpPr>
            <a:spLocks noChangeShapeType="1"/>
          </p:cNvSpPr>
          <p:nvPr/>
        </p:nvSpPr>
        <p:spPr bwMode="auto">
          <a:xfrm flipV="1">
            <a:off x="2052638" y="3938588"/>
            <a:ext cx="952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5" name="Line 2173"/>
          <p:cNvSpPr>
            <a:spLocks noChangeShapeType="1"/>
          </p:cNvSpPr>
          <p:nvPr/>
        </p:nvSpPr>
        <p:spPr bwMode="auto">
          <a:xfrm>
            <a:off x="2062163" y="39385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6" name="Line 2174"/>
          <p:cNvSpPr>
            <a:spLocks noChangeShapeType="1"/>
          </p:cNvSpPr>
          <p:nvPr/>
        </p:nvSpPr>
        <p:spPr bwMode="auto">
          <a:xfrm flipV="1">
            <a:off x="2062163" y="393858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7" name="Line 2175"/>
          <p:cNvSpPr>
            <a:spLocks noChangeShapeType="1"/>
          </p:cNvSpPr>
          <p:nvPr/>
        </p:nvSpPr>
        <p:spPr bwMode="auto">
          <a:xfrm flipV="1">
            <a:off x="2062163" y="391953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8" name="Line 2176"/>
          <p:cNvSpPr>
            <a:spLocks noChangeShapeType="1"/>
          </p:cNvSpPr>
          <p:nvPr/>
        </p:nvSpPr>
        <p:spPr bwMode="auto">
          <a:xfrm flipV="1">
            <a:off x="2071688" y="3814763"/>
            <a:ext cx="1587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9" name="Line 2177"/>
          <p:cNvSpPr>
            <a:spLocks noChangeShapeType="1"/>
          </p:cNvSpPr>
          <p:nvPr/>
        </p:nvSpPr>
        <p:spPr bwMode="auto">
          <a:xfrm flipV="1">
            <a:off x="2071688" y="378618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0" name="Line 2178"/>
          <p:cNvSpPr>
            <a:spLocks noChangeShapeType="1"/>
          </p:cNvSpPr>
          <p:nvPr/>
        </p:nvSpPr>
        <p:spPr bwMode="auto">
          <a:xfrm>
            <a:off x="2071688" y="3786188"/>
            <a:ext cx="7937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1" name="Line 2179"/>
          <p:cNvSpPr>
            <a:spLocks noChangeShapeType="1"/>
          </p:cNvSpPr>
          <p:nvPr/>
        </p:nvSpPr>
        <p:spPr bwMode="auto">
          <a:xfrm>
            <a:off x="2079625" y="39481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2" name="Line 2180"/>
          <p:cNvSpPr>
            <a:spLocks noChangeShapeType="1"/>
          </p:cNvSpPr>
          <p:nvPr/>
        </p:nvSpPr>
        <p:spPr bwMode="auto">
          <a:xfrm>
            <a:off x="2079625" y="39576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3" name="Line 2181"/>
          <p:cNvSpPr>
            <a:spLocks noChangeShapeType="1"/>
          </p:cNvSpPr>
          <p:nvPr/>
        </p:nvSpPr>
        <p:spPr bwMode="auto">
          <a:xfrm flipV="1">
            <a:off x="2079625" y="3957638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4" name="Line 2182"/>
          <p:cNvSpPr>
            <a:spLocks noChangeShapeType="1"/>
          </p:cNvSpPr>
          <p:nvPr/>
        </p:nvSpPr>
        <p:spPr bwMode="auto">
          <a:xfrm flipV="1">
            <a:off x="2089150" y="39385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" name="Line 2183"/>
          <p:cNvSpPr>
            <a:spLocks noChangeShapeType="1"/>
          </p:cNvSpPr>
          <p:nvPr/>
        </p:nvSpPr>
        <p:spPr bwMode="auto">
          <a:xfrm flipV="1">
            <a:off x="2089150" y="39195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" name="Line 2184"/>
          <p:cNvSpPr>
            <a:spLocks noChangeShapeType="1"/>
          </p:cNvSpPr>
          <p:nvPr/>
        </p:nvSpPr>
        <p:spPr bwMode="auto">
          <a:xfrm>
            <a:off x="2089150" y="39195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" name="Line 2185"/>
          <p:cNvSpPr>
            <a:spLocks noChangeShapeType="1"/>
          </p:cNvSpPr>
          <p:nvPr/>
        </p:nvSpPr>
        <p:spPr bwMode="auto">
          <a:xfrm flipV="1">
            <a:off x="2089150" y="393858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" name="Line 2186"/>
          <p:cNvSpPr>
            <a:spLocks noChangeShapeType="1"/>
          </p:cNvSpPr>
          <p:nvPr/>
        </p:nvSpPr>
        <p:spPr bwMode="auto">
          <a:xfrm>
            <a:off x="2098675" y="39385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" name="Line 2187"/>
          <p:cNvSpPr>
            <a:spLocks noChangeShapeType="1"/>
          </p:cNvSpPr>
          <p:nvPr/>
        </p:nvSpPr>
        <p:spPr bwMode="auto">
          <a:xfrm>
            <a:off x="2098675" y="3948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" name="Line 2188"/>
          <p:cNvSpPr>
            <a:spLocks noChangeShapeType="1"/>
          </p:cNvSpPr>
          <p:nvPr/>
        </p:nvSpPr>
        <p:spPr bwMode="auto">
          <a:xfrm>
            <a:off x="2098675" y="397668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" name="Line 2189"/>
          <p:cNvSpPr>
            <a:spLocks noChangeShapeType="1"/>
          </p:cNvSpPr>
          <p:nvPr/>
        </p:nvSpPr>
        <p:spPr bwMode="auto">
          <a:xfrm>
            <a:off x="2108200" y="397668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2" name="Line 2190"/>
          <p:cNvSpPr>
            <a:spLocks noChangeShapeType="1"/>
          </p:cNvSpPr>
          <p:nvPr/>
        </p:nvSpPr>
        <p:spPr bwMode="auto">
          <a:xfrm flipV="1">
            <a:off x="2108200" y="3881438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3" name="Line 2191"/>
          <p:cNvSpPr>
            <a:spLocks noChangeShapeType="1"/>
          </p:cNvSpPr>
          <p:nvPr/>
        </p:nvSpPr>
        <p:spPr bwMode="auto">
          <a:xfrm>
            <a:off x="2108200" y="388143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4" name="Line 2192"/>
          <p:cNvSpPr>
            <a:spLocks noChangeShapeType="1"/>
          </p:cNvSpPr>
          <p:nvPr/>
        </p:nvSpPr>
        <p:spPr bwMode="auto">
          <a:xfrm>
            <a:off x="2117725" y="38814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5" name="Line 2193"/>
          <p:cNvSpPr>
            <a:spLocks noChangeShapeType="1"/>
          </p:cNvSpPr>
          <p:nvPr/>
        </p:nvSpPr>
        <p:spPr bwMode="auto">
          <a:xfrm flipV="1">
            <a:off x="2117725" y="38814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6" name="Line 2194"/>
          <p:cNvSpPr>
            <a:spLocks noChangeShapeType="1"/>
          </p:cNvSpPr>
          <p:nvPr/>
        </p:nvSpPr>
        <p:spPr bwMode="auto">
          <a:xfrm flipV="1">
            <a:off x="2117725" y="3862388"/>
            <a:ext cx="793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7" name="Line 2195"/>
          <p:cNvSpPr>
            <a:spLocks noChangeShapeType="1"/>
          </p:cNvSpPr>
          <p:nvPr/>
        </p:nvSpPr>
        <p:spPr bwMode="auto">
          <a:xfrm flipV="1">
            <a:off x="2125663" y="38528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8" name="Line 2196"/>
          <p:cNvSpPr>
            <a:spLocks noChangeShapeType="1"/>
          </p:cNvSpPr>
          <p:nvPr/>
        </p:nvSpPr>
        <p:spPr bwMode="auto">
          <a:xfrm>
            <a:off x="2125663" y="38528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9" name="Line 2197"/>
          <p:cNvSpPr>
            <a:spLocks noChangeShapeType="1"/>
          </p:cNvSpPr>
          <p:nvPr/>
        </p:nvSpPr>
        <p:spPr bwMode="auto">
          <a:xfrm>
            <a:off x="2125663" y="38528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0" name="Line 2198"/>
          <p:cNvSpPr>
            <a:spLocks noChangeShapeType="1"/>
          </p:cNvSpPr>
          <p:nvPr/>
        </p:nvSpPr>
        <p:spPr bwMode="auto">
          <a:xfrm flipV="1">
            <a:off x="2125663" y="385286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81" name="Group 2199"/>
          <p:cNvGrpSpPr>
            <a:grpSpLocks/>
          </p:cNvGrpSpPr>
          <p:nvPr/>
        </p:nvGrpSpPr>
        <p:grpSpPr bwMode="auto">
          <a:xfrm>
            <a:off x="2135188" y="3843338"/>
            <a:ext cx="565150" cy="771525"/>
            <a:chOff x="862" y="2459"/>
            <a:chExt cx="356" cy="486"/>
          </a:xfrm>
        </p:grpSpPr>
        <p:sp>
          <p:nvSpPr>
            <p:cNvPr id="8636" name="Line 2200"/>
            <p:cNvSpPr>
              <a:spLocks noChangeShapeType="1"/>
            </p:cNvSpPr>
            <p:nvPr/>
          </p:nvSpPr>
          <p:spPr bwMode="auto">
            <a:xfrm>
              <a:off x="862" y="246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7" name="Line 2201"/>
            <p:cNvSpPr>
              <a:spLocks noChangeShapeType="1"/>
            </p:cNvSpPr>
            <p:nvPr/>
          </p:nvSpPr>
          <p:spPr bwMode="auto">
            <a:xfrm>
              <a:off x="862" y="24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8" name="Line 2202"/>
            <p:cNvSpPr>
              <a:spLocks noChangeShapeType="1"/>
            </p:cNvSpPr>
            <p:nvPr/>
          </p:nvSpPr>
          <p:spPr bwMode="auto">
            <a:xfrm>
              <a:off x="862" y="247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9" name="Line 2203"/>
            <p:cNvSpPr>
              <a:spLocks noChangeShapeType="1"/>
            </p:cNvSpPr>
            <p:nvPr/>
          </p:nvSpPr>
          <p:spPr bwMode="auto">
            <a:xfrm>
              <a:off x="868" y="248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0" name="Line 2204"/>
            <p:cNvSpPr>
              <a:spLocks noChangeShapeType="1"/>
            </p:cNvSpPr>
            <p:nvPr/>
          </p:nvSpPr>
          <p:spPr bwMode="auto">
            <a:xfrm>
              <a:off x="868" y="248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1" name="Line 2205"/>
            <p:cNvSpPr>
              <a:spLocks noChangeShapeType="1"/>
            </p:cNvSpPr>
            <p:nvPr/>
          </p:nvSpPr>
          <p:spPr bwMode="auto">
            <a:xfrm>
              <a:off x="868" y="250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2" name="Line 2206"/>
            <p:cNvSpPr>
              <a:spLocks noChangeShapeType="1"/>
            </p:cNvSpPr>
            <p:nvPr/>
          </p:nvSpPr>
          <p:spPr bwMode="auto">
            <a:xfrm>
              <a:off x="874" y="251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3" name="Line 2207"/>
            <p:cNvSpPr>
              <a:spLocks noChangeShapeType="1"/>
            </p:cNvSpPr>
            <p:nvPr/>
          </p:nvSpPr>
          <p:spPr bwMode="auto">
            <a:xfrm>
              <a:off x="874" y="25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4" name="Line 2208"/>
            <p:cNvSpPr>
              <a:spLocks noChangeShapeType="1"/>
            </p:cNvSpPr>
            <p:nvPr/>
          </p:nvSpPr>
          <p:spPr bwMode="auto">
            <a:xfrm>
              <a:off x="874" y="2549"/>
              <a:ext cx="6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5" name="Line 2209"/>
            <p:cNvSpPr>
              <a:spLocks noChangeShapeType="1"/>
            </p:cNvSpPr>
            <p:nvPr/>
          </p:nvSpPr>
          <p:spPr bwMode="auto">
            <a:xfrm flipV="1">
              <a:off x="880" y="256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6" name="Line 2210"/>
            <p:cNvSpPr>
              <a:spLocks noChangeShapeType="1"/>
            </p:cNvSpPr>
            <p:nvPr/>
          </p:nvSpPr>
          <p:spPr bwMode="auto">
            <a:xfrm flipV="1">
              <a:off x="880" y="254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7" name="Line 2211"/>
            <p:cNvSpPr>
              <a:spLocks noChangeShapeType="1"/>
            </p:cNvSpPr>
            <p:nvPr/>
          </p:nvSpPr>
          <p:spPr bwMode="auto">
            <a:xfrm>
              <a:off x="880" y="254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8" name="Line 2212"/>
            <p:cNvSpPr>
              <a:spLocks noChangeShapeType="1"/>
            </p:cNvSpPr>
            <p:nvPr/>
          </p:nvSpPr>
          <p:spPr bwMode="auto">
            <a:xfrm flipV="1">
              <a:off x="880" y="2501"/>
              <a:ext cx="5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9" name="Line 2213"/>
            <p:cNvSpPr>
              <a:spLocks noChangeShapeType="1"/>
            </p:cNvSpPr>
            <p:nvPr/>
          </p:nvSpPr>
          <p:spPr bwMode="auto">
            <a:xfrm flipV="1">
              <a:off x="885" y="24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0" name="Line 2214"/>
            <p:cNvSpPr>
              <a:spLocks noChangeShapeType="1"/>
            </p:cNvSpPr>
            <p:nvPr/>
          </p:nvSpPr>
          <p:spPr bwMode="auto">
            <a:xfrm flipV="1">
              <a:off x="885" y="247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1" name="Line 2215"/>
            <p:cNvSpPr>
              <a:spLocks noChangeShapeType="1"/>
            </p:cNvSpPr>
            <p:nvPr/>
          </p:nvSpPr>
          <p:spPr bwMode="auto">
            <a:xfrm>
              <a:off x="885" y="247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2" name="Line 2216"/>
            <p:cNvSpPr>
              <a:spLocks noChangeShapeType="1"/>
            </p:cNvSpPr>
            <p:nvPr/>
          </p:nvSpPr>
          <p:spPr bwMode="auto">
            <a:xfrm flipV="1">
              <a:off x="891" y="245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3" name="Line 2217"/>
            <p:cNvSpPr>
              <a:spLocks noChangeShapeType="1"/>
            </p:cNvSpPr>
            <p:nvPr/>
          </p:nvSpPr>
          <p:spPr bwMode="auto">
            <a:xfrm>
              <a:off x="891" y="245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4" name="Line 2218"/>
            <p:cNvSpPr>
              <a:spLocks noChangeShapeType="1"/>
            </p:cNvSpPr>
            <p:nvPr/>
          </p:nvSpPr>
          <p:spPr bwMode="auto">
            <a:xfrm flipV="1">
              <a:off x="891" y="246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5" name="Line 2219"/>
            <p:cNvSpPr>
              <a:spLocks noChangeShapeType="1"/>
            </p:cNvSpPr>
            <p:nvPr/>
          </p:nvSpPr>
          <p:spPr bwMode="auto">
            <a:xfrm>
              <a:off x="897" y="246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6" name="Line 2220"/>
            <p:cNvSpPr>
              <a:spLocks noChangeShapeType="1"/>
            </p:cNvSpPr>
            <p:nvPr/>
          </p:nvSpPr>
          <p:spPr bwMode="auto">
            <a:xfrm>
              <a:off x="897" y="2483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7" name="Line 2221"/>
            <p:cNvSpPr>
              <a:spLocks noChangeShapeType="1"/>
            </p:cNvSpPr>
            <p:nvPr/>
          </p:nvSpPr>
          <p:spPr bwMode="auto">
            <a:xfrm flipV="1">
              <a:off x="897" y="249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" name="Line 2222"/>
            <p:cNvSpPr>
              <a:spLocks noChangeShapeType="1"/>
            </p:cNvSpPr>
            <p:nvPr/>
          </p:nvSpPr>
          <p:spPr bwMode="auto">
            <a:xfrm>
              <a:off x="897" y="249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" name="Line 2223"/>
            <p:cNvSpPr>
              <a:spLocks noChangeShapeType="1"/>
            </p:cNvSpPr>
            <p:nvPr/>
          </p:nvSpPr>
          <p:spPr bwMode="auto">
            <a:xfrm>
              <a:off x="903" y="2495"/>
              <a:ext cx="1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" name="Line 2224"/>
            <p:cNvSpPr>
              <a:spLocks noChangeShapeType="1"/>
            </p:cNvSpPr>
            <p:nvPr/>
          </p:nvSpPr>
          <p:spPr bwMode="auto">
            <a:xfrm>
              <a:off x="903" y="256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" name="Line 2225"/>
            <p:cNvSpPr>
              <a:spLocks noChangeShapeType="1"/>
            </p:cNvSpPr>
            <p:nvPr/>
          </p:nvSpPr>
          <p:spPr bwMode="auto">
            <a:xfrm>
              <a:off x="903" y="2591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" name="Line 2226"/>
            <p:cNvSpPr>
              <a:spLocks noChangeShapeType="1"/>
            </p:cNvSpPr>
            <p:nvPr/>
          </p:nvSpPr>
          <p:spPr bwMode="auto">
            <a:xfrm>
              <a:off x="909" y="2615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" name="Line 2227"/>
            <p:cNvSpPr>
              <a:spLocks noChangeShapeType="1"/>
            </p:cNvSpPr>
            <p:nvPr/>
          </p:nvSpPr>
          <p:spPr bwMode="auto">
            <a:xfrm>
              <a:off x="909" y="263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" name="Line 2228"/>
            <p:cNvSpPr>
              <a:spLocks noChangeShapeType="1"/>
            </p:cNvSpPr>
            <p:nvPr/>
          </p:nvSpPr>
          <p:spPr bwMode="auto">
            <a:xfrm>
              <a:off x="909" y="2650"/>
              <a:ext cx="6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" name="Line 2229"/>
            <p:cNvSpPr>
              <a:spLocks noChangeShapeType="1"/>
            </p:cNvSpPr>
            <p:nvPr/>
          </p:nvSpPr>
          <p:spPr bwMode="auto">
            <a:xfrm flipV="1">
              <a:off x="915" y="268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" name="Line 2230"/>
            <p:cNvSpPr>
              <a:spLocks noChangeShapeType="1"/>
            </p:cNvSpPr>
            <p:nvPr/>
          </p:nvSpPr>
          <p:spPr bwMode="auto">
            <a:xfrm flipV="1">
              <a:off x="915" y="266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7" name="Line 2231"/>
            <p:cNvSpPr>
              <a:spLocks noChangeShapeType="1"/>
            </p:cNvSpPr>
            <p:nvPr/>
          </p:nvSpPr>
          <p:spPr bwMode="auto">
            <a:xfrm>
              <a:off x="915" y="2662"/>
              <a:ext cx="5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8" name="Line 2232"/>
            <p:cNvSpPr>
              <a:spLocks noChangeShapeType="1"/>
            </p:cNvSpPr>
            <p:nvPr/>
          </p:nvSpPr>
          <p:spPr bwMode="auto">
            <a:xfrm>
              <a:off x="920" y="273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9" name="Line 2233"/>
            <p:cNvSpPr>
              <a:spLocks noChangeShapeType="1"/>
            </p:cNvSpPr>
            <p:nvPr/>
          </p:nvSpPr>
          <p:spPr bwMode="auto">
            <a:xfrm flipV="1">
              <a:off x="920" y="273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0" name="Line 2234"/>
            <p:cNvSpPr>
              <a:spLocks noChangeShapeType="1"/>
            </p:cNvSpPr>
            <p:nvPr/>
          </p:nvSpPr>
          <p:spPr bwMode="auto">
            <a:xfrm>
              <a:off x="920" y="273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1" name="Line 2235"/>
            <p:cNvSpPr>
              <a:spLocks noChangeShapeType="1"/>
            </p:cNvSpPr>
            <p:nvPr/>
          </p:nvSpPr>
          <p:spPr bwMode="auto">
            <a:xfrm>
              <a:off x="920" y="2752"/>
              <a:ext cx="6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2" name="Line 2236"/>
            <p:cNvSpPr>
              <a:spLocks noChangeShapeType="1"/>
            </p:cNvSpPr>
            <p:nvPr/>
          </p:nvSpPr>
          <p:spPr bwMode="auto">
            <a:xfrm>
              <a:off x="926" y="280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3" name="Line 2237"/>
            <p:cNvSpPr>
              <a:spLocks noChangeShapeType="1"/>
            </p:cNvSpPr>
            <p:nvPr/>
          </p:nvSpPr>
          <p:spPr bwMode="auto">
            <a:xfrm>
              <a:off x="926" y="28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4" name="Line 2238"/>
            <p:cNvSpPr>
              <a:spLocks noChangeShapeType="1"/>
            </p:cNvSpPr>
            <p:nvPr/>
          </p:nvSpPr>
          <p:spPr bwMode="auto">
            <a:xfrm flipV="1">
              <a:off x="926" y="282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5" name="Line 2239"/>
            <p:cNvSpPr>
              <a:spLocks noChangeShapeType="1"/>
            </p:cNvSpPr>
            <p:nvPr/>
          </p:nvSpPr>
          <p:spPr bwMode="auto">
            <a:xfrm>
              <a:off x="932" y="282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6" name="Line 2240"/>
            <p:cNvSpPr>
              <a:spLocks noChangeShapeType="1"/>
            </p:cNvSpPr>
            <p:nvPr/>
          </p:nvSpPr>
          <p:spPr bwMode="auto">
            <a:xfrm>
              <a:off x="932" y="284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7" name="Line 2241"/>
            <p:cNvSpPr>
              <a:spLocks noChangeShapeType="1"/>
            </p:cNvSpPr>
            <p:nvPr/>
          </p:nvSpPr>
          <p:spPr bwMode="auto">
            <a:xfrm flipV="1">
              <a:off x="932" y="2824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8" name="Line 2242"/>
            <p:cNvSpPr>
              <a:spLocks noChangeShapeType="1"/>
            </p:cNvSpPr>
            <p:nvPr/>
          </p:nvSpPr>
          <p:spPr bwMode="auto">
            <a:xfrm>
              <a:off x="938" y="282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9" name="Line 2243"/>
            <p:cNvSpPr>
              <a:spLocks noChangeShapeType="1"/>
            </p:cNvSpPr>
            <p:nvPr/>
          </p:nvSpPr>
          <p:spPr bwMode="auto">
            <a:xfrm flipV="1">
              <a:off x="938" y="284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0" name="Line 2244"/>
            <p:cNvSpPr>
              <a:spLocks noChangeShapeType="1"/>
            </p:cNvSpPr>
            <p:nvPr/>
          </p:nvSpPr>
          <p:spPr bwMode="auto">
            <a:xfrm>
              <a:off x="938" y="284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1" name="Line 2245"/>
            <p:cNvSpPr>
              <a:spLocks noChangeShapeType="1"/>
            </p:cNvSpPr>
            <p:nvPr/>
          </p:nvSpPr>
          <p:spPr bwMode="auto">
            <a:xfrm>
              <a:off x="944" y="284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2" name="Line 2246"/>
            <p:cNvSpPr>
              <a:spLocks noChangeShapeType="1"/>
            </p:cNvSpPr>
            <p:nvPr/>
          </p:nvSpPr>
          <p:spPr bwMode="auto">
            <a:xfrm>
              <a:off x="944" y="286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3" name="Line 2247"/>
            <p:cNvSpPr>
              <a:spLocks noChangeShapeType="1"/>
            </p:cNvSpPr>
            <p:nvPr/>
          </p:nvSpPr>
          <p:spPr bwMode="auto">
            <a:xfrm>
              <a:off x="944" y="286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4" name="Line 2248"/>
            <p:cNvSpPr>
              <a:spLocks noChangeShapeType="1"/>
            </p:cNvSpPr>
            <p:nvPr/>
          </p:nvSpPr>
          <p:spPr bwMode="auto">
            <a:xfrm flipV="1">
              <a:off x="944" y="2860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5" name="Line 2249"/>
            <p:cNvSpPr>
              <a:spLocks noChangeShapeType="1"/>
            </p:cNvSpPr>
            <p:nvPr/>
          </p:nvSpPr>
          <p:spPr bwMode="auto">
            <a:xfrm>
              <a:off x="949" y="286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6" name="Line 2250"/>
            <p:cNvSpPr>
              <a:spLocks noChangeShapeType="1"/>
            </p:cNvSpPr>
            <p:nvPr/>
          </p:nvSpPr>
          <p:spPr bwMode="auto">
            <a:xfrm>
              <a:off x="949" y="286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7" name="Line 2251"/>
            <p:cNvSpPr>
              <a:spLocks noChangeShapeType="1"/>
            </p:cNvSpPr>
            <p:nvPr/>
          </p:nvSpPr>
          <p:spPr bwMode="auto">
            <a:xfrm>
              <a:off x="949" y="2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8" name="Line 2252"/>
            <p:cNvSpPr>
              <a:spLocks noChangeShapeType="1"/>
            </p:cNvSpPr>
            <p:nvPr/>
          </p:nvSpPr>
          <p:spPr bwMode="auto">
            <a:xfrm>
              <a:off x="955" y="287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9" name="Line 2253"/>
            <p:cNvSpPr>
              <a:spLocks noChangeShapeType="1"/>
            </p:cNvSpPr>
            <p:nvPr/>
          </p:nvSpPr>
          <p:spPr bwMode="auto">
            <a:xfrm>
              <a:off x="955" y="289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0" name="Line 2254"/>
            <p:cNvSpPr>
              <a:spLocks noChangeShapeType="1"/>
            </p:cNvSpPr>
            <p:nvPr/>
          </p:nvSpPr>
          <p:spPr bwMode="auto">
            <a:xfrm flipV="1">
              <a:off x="955" y="290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1" name="Line 2255"/>
            <p:cNvSpPr>
              <a:spLocks noChangeShapeType="1"/>
            </p:cNvSpPr>
            <p:nvPr/>
          </p:nvSpPr>
          <p:spPr bwMode="auto">
            <a:xfrm>
              <a:off x="961" y="290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2" name="Line 2256"/>
            <p:cNvSpPr>
              <a:spLocks noChangeShapeType="1"/>
            </p:cNvSpPr>
            <p:nvPr/>
          </p:nvSpPr>
          <p:spPr bwMode="auto">
            <a:xfrm>
              <a:off x="961" y="290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3" name="Line 2257"/>
            <p:cNvSpPr>
              <a:spLocks noChangeShapeType="1"/>
            </p:cNvSpPr>
            <p:nvPr/>
          </p:nvSpPr>
          <p:spPr bwMode="auto">
            <a:xfrm>
              <a:off x="961" y="29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4" name="Line 2258"/>
            <p:cNvSpPr>
              <a:spLocks noChangeShapeType="1"/>
            </p:cNvSpPr>
            <p:nvPr/>
          </p:nvSpPr>
          <p:spPr bwMode="auto">
            <a:xfrm>
              <a:off x="967" y="292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5" name="Line 2259"/>
            <p:cNvSpPr>
              <a:spLocks noChangeShapeType="1"/>
            </p:cNvSpPr>
            <p:nvPr/>
          </p:nvSpPr>
          <p:spPr bwMode="auto">
            <a:xfrm>
              <a:off x="967" y="292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6" name="Line 2260"/>
            <p:cNvSpPr>
              <a:spLocks noChangeShapeType="1"/>
            </p:cNvSpPr>
            <p:nvPr/>
          </p:nvSpPr>
          <p:spPr bwMode="auto">
            <a:xfrm>
              <a:off x="967" y="292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7" name="Line 2261"/>
            <p:cNvSpPr>
              <a:spLocks noChangeShapeType="1"/>
            </p:cNvSpPr>
            <p:nvPr/>
          </p:nvSpPr>
          <p:spPr bwMode="auto">
            <a:xfrm>
              <a:off x="967" y="292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8" name="Line 2262"/>
            <p:cNvSpPr>
              <a:spLocks noChangeShapeType="1"/>
            </p:cNvSpPr>
            <p:nvPr/>
          </p:nvSpPr>
          <p:spPr bwMode="auto">
            <a:xfrm>
              <a:off x="973" y="292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9" name="Line 2263"/>
            <p:cNvSpPr>
              <a:spLocks noChangeShapeType="1"/>
            </p:cNvSpPr>
            <p:nvPr/>
          </p:nvSpPr>
          <p:spPr bwMode="auto">
            <a:xfrm flipV="1">
              <a:off x="973" y="292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0" name="Line 2264"/>
            <p:cNvSpPr>
              <a:spLocks noChangeShapeType="1"/>
            </p:cNvSpPr>
            <p:nvPr/>
          </p:nvSpPr>
          <p:spPr bwMode="auto">
            <a:xfrm>
              <a:off x="973" y="2920"/>
              <a:ext cx="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1" name="Line 2265"/>
            <p:cNvSpPr>
              <a:spLocks noChangeShapeType="1"/>
            </p:cNvSpPr>
            <p:nvPr/>
          </p:nvSpPr>
          <p:spPr bwMode="auto">
            <a:xfrm>
              <a:off x="978" y="29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2" name="Line 2266"/>
            <p:cNvSpPr>
              <a:spLocks noChangeShapeType="1"/>
            </p:cNvSpPr>
            <p:nvPr/>
          </p:nvSpPr>
          <p:spPr bwMode="auto">
            <a:xfrm flipV="1">
              <a:off x="978" y="29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3" name="Line 2267"/>
            <p:cNvSpPr>
              <a:spLocks noChangeShapeType="1"/>
            </p:cNvSpPr>
            <p:nvPr/>
          </p:nvSpPr>
          <p:spPr bwMode="auto">
            <a:xfrm>
              <a:off x="978" y="29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4" name="Line 2268"/>
            <p:cNvSpPr>
              <a:spLocks noChangeShapeType="1"/>
            </p:cNvSpPr>
            <p:nvPr/>
          </p:nvSpPr>
          <p:spPr bwMode="auto">
            <a:xfrm>
              <a:off x="984" y="294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" name="Line 2269"/>
            <p:cNvSpPr>
              <a:spLocks noChangeShapeType="1"/>
            </p:cNvSpPr>
            <p:nvPr/>
          </p:nvSpPr>
          <p:spPr bwMode="auto">
            <a:xfrm flipV="1">
              <a:off x="984" y="292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" name="Line 2270"/>
            <p:cNvSpPr>
              <a:spLocks noChangeShapeType="1"/>
            </p:cNvSpPr>
            <p:nvPr/>
          </p:nvSpPr>
          <p:spPr bwMode="auto">
            <a:xfrm flipV="1">
              <a:off x="984" y="29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" name="Line 2271"/>
            <p:cNvSpPr>
              <a:spLocks noChangeShapeType="1"/>
            </p:cNvSpPr>
            <p:nvPr/>
          </p:nvSpPr>
          <p:spPr bwMode="auto">
            <a:xfrm flipV="1">
              <a:off x="990" y="28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" name="Line 2272"/>
            <p:cNvSpPr>
              <a:spLocks noChangeShapeType="1"/>
            </p:cNvSpPr>
            <p:nvPr/>
          </p:nvSpPr>
          <p:spPr bwMode="auto">
            <a:xfrm flipV="1">
              <a:off x="990" y="288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" name="Line 2273"/>
            <p:cNvSpPr>
              <a:spLocks noChangeShapeType="1"/>
            </p:cNvSpPr>
            <p:nvPr/>
          </p:nvSpPr>
          <p:spPr bwMode="auto">
            <a:xfrm flipV="1">
              <a:off x="990" y="2806"/>
              <a:ext cx="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0" name="Line 2274"/>
            <p:cNvSpPr>
              <a:spLocks noChangeShapeType="1"/>
            </p:cNvSpPr>
            <p:nvPr/>
          </p:nvSpPr>
          <p:spPr bwMode="auto">
            <a:xfrm flipV="1">
              <a:off x="990" y="280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" name="Line 2275"/>
            <p:cNvSpPr>
              <a:spLocks noChangeShapeType="1"/>
            </p:cNvSpPr>
            <p:nvPr/>
          </p:nvSpPr>
          <p:spPr bwMode="auto">
            <a:xfrm flipV="1">
              <a:off x="996" y="2770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2" name="Line 2276"/>
            <p:cNvSpPr>
              <a:spLocks noChangeShapeType="1"/>
            </p:cNvSpPr>
            <p:nvPr/>
          </p:nvSpPr>
          <p:spPr bwMode="auto">
            <a:xfrm>
              <a:off x="996" y="2770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" name="Line 2277"/>
            <p:cNvSpPr>
              <a:spLocks noChangeShapeType="1"/>
            </p:cNvSpPr>
            <p:nvPr/>
          </p:nvSpPr>
          <p:spPr bwMode="auto">
            <a:xfrm flipV="1">
              <a:off x="996" y="2800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4" name="Line 2278"/>
            <p:cNvSpPr>
              <a:spLocks noChangeShapeType="1"/>
            </p:cNvSpPr>
            <p:nvPr/>
          </p:nvSpPr>
          <p:spPr bwMode="auto">
            <a:xfrm flipV="1">
              <a:off x="1002" y="2740"/>
              <a:ext cx="1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5" name="Line 2279"/>
            <p:cNvSpPr>
              <a:spLocks noChangeShapeType="1"/>
            </p:cNvSpPr>
            <p:nvPr/>
          </p:nvSpPr>
          <p:spPr bwMode="auto">
            <a:xfrm flipV="1">
              <a:off x="1002" y="2627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6" name="Line 2280"/>
            <p:cNvSpPr>
              <a:spLocks noChangeShapeType="1"/>
            </p:cNvSpPr>
            <p:nvPr/>
          </p:nvSpPr>
          <p:spPr bwMode="auto">
            <a:xfrm>
              <a:off x="1002" y="2627"/>
              <a:ext cx="6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7" name="Line 2281"/>
            <p:cNvSpPr>
              <a:spLocks noChangeShapeType="1"/>
            </p:cNvSpPr>
            <p:nvPr/>
          </p:nvSpPr>
          <p:spPr bwMode="auto">
            <a:xfrm>
              <a:off x="1008" y="26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8" name="Line 2282"/>
            <p:cNvSpPr>
              <a:spLocks noChangeShapeType="1"/>
            </p:cNvSpPr>
            <p:nvPr/>
          </p:nvSpPr>
          <p:spPr bwMode="auto">
            <a:xfrm>
              <a:off x="1008" y="264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9" name="Line 2283"/>
            <p:cNvSpPr>
              <a:spLocks noChangeShapeType="1"/>
            </p:cNvSpPr>
            <p:nvPr/>
          </p:nvSpPr>
          <p:spPr bwMode="auto">
            <a:xfrm>
              <a:off x="1008" y="2644"/>
              <a:ext cx="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0" name="Line 2284"/>
            <p:cNvSpPr>
              <a:spLocks noChangeShapeType="1"/>
            </p:cNvSpPr>
            <p:nvPr/>
          </p:nvSpPr>
          <p:spPr bwMode="auto">
            <a:xfrm>
              <a:off x="1013" y="2662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1" name="Line 2285"/>
            <p:cNvSpPr>
              <a:spLocks noChangeShapeType="1"/>
            </p:cNvSpPr>
            <p:nvPr/>
          </p:nvSpPr>
          <p:spPr bwMode="auto">
            <a:xfrm flipV="1">
              <a:off x="1013" y="2680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2" name="Line 2286"/>
            <p:cNvSpPr>
              <a:spLocks noChangeShapeType="1"/>
            </p:cNvSpPr>
            <p:nvPr/>
          </p:nvSpPr>
          <p:spPr bwMode="auto">
            <a:xfrm flipV="1">
              <a:off x="1013" y="267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3" name="Line 2287"/>
            <p:cNvSpPr>
              <a:spLocks noChangeShapeType="1"/>
            </p:cNvSpPr>
            <p:nvPr/>
          </p:nvSpPr>
          <p:spPr bwMode="auto">
            <a:xfrm>
              <a:off x="1013" y="267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4" name="Line 2288"/>
            <p:cNvSpPr>
              <a:spLocks noChangeShapeType="1"/>
            </p:cNvSpPr>
            <p:nvPr/>
          </p:nvSpPr>
          <p:spPr bwMode="auto">
            <a:xfrm flipV="1">
              <a:off x="1019" y="267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" name="Line 2289"/>
            <p:cNvSpPr>
              <a:spLocks noChangeShapeType="1"/>
            </p:cNvSpPr>
            <p:nvPr/>
          </p:nvSpPr>
          <p:spPr bwMode="auto">
            <a:xfrm flipV="1">
              <a:off x="1019" y="265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" name="Line 2290"/>
            <p:cNvSpPr>
              <a:spLocks noChangeShapeType="1"/>
            </p:cNvSpPr>
            <p:nvPr/>
          </p:nvSpPr>
          <p:spPr bwMode="auto">
            <a:xfrm flipV="1">
              <a:off x="1019" y="2615"/>
              <a:ext cx="6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" name="Line 2291"/>
            <p:cNvSpPr>
              <a:spLocks noChangeShapeType="1"/>
            </p:cNvSpPr>
            <p:nvPr/>
          </p:nvSpPr>
          <p:spPr bwMode="auto">
            <a:xfrm flipV="1">
              <a:off x="1025" y="26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" name="Line 2292"/>
            <p:cNvSpPr>
              <a:spLocks noChangeShapeType="1"/>
            </p:cNvSpPr>
            <p:nvPr/>
          </p:nvSpPr>
          <p:spPr bwMode="auto">
            <a:xfrm>
              <a:off x="1025" y="260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" name="Line 2293"/>
            <p:cNvSpPr>
              <a:spLocks noChangeShapeType="1"/>
            </p:cNvSpPr>
            <p:nvPr/>
          </p:nvSpPr>
          <p:spPr bwMode="auto">
            <a:xfrm>
              <a:off x="1025" y="2621"/>
              <a:ext cx="6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0" name="Line 2294"/>
            <p:cNvSpPr>
              <a:spLocks noChangeShapeType="1"/>
            </p:cNvSpPr>
            <p:nvPr/>
          </p:nvSpPr>
          <p:spPr bwMode="auto">
            <a:xfrm>
              <a:off x="1031" y="264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1" name="Line 2295"/>
            <p:cNvSpPr>
              <a:spLocks noChangeShapeType="1"/>
            </p:cNvSpPr>
            <p:nvPr/>
          </p:nvSpPr>
          <p:spPr bwMode="auto">
            <a:xfrm>
              <a:off x="1031" y="266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2" name="Line 2296"/>
            <p:cNvSpPr>
              <a:spLocks noChangeShapeType="1"/>
            </p:cNvSpPr>
            <p:nvPr/>
          </p:nvSpPr>
          <p:spPr bwMode="auto">
            <a:xfrm>
              <a:off x="1031" y="2668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3" name="Line 2297"/>
            <p:cNvSpPr>
              <a:spLocks noChangeShapeType="1"/>
            </p:cNvSpPr>
            <p:nvPr/>
          </p:nvSpPr>
          <p:spPr bwMode="auto">
            <a:xfrm>
              <a:off x="1037" y="2704"/>
              <a:ext cx="1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4" name="Line 2298"/>
            <p:cNvSpPr>
              <a:spLocks noChangeShapeType="1"/>
            </p:cNvSpPr>
            <p:nvPr/>
          </p:nvSpPr>
          <p:spPr bwMode="auto">
            <a:xfrm>
              <a:off x="1037" y="278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5" name="Line 2299"/>
            <p:cNvSpPr>
              <a:spLocks noChangeShapeType="1"/>
            </p:cNvSpPr>
            <p:nvPr/>
          </p:nvSpPr>
          <p:spPr bwMode="auto">
            <a:xfrm>
              <a:off x="1037" y="278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6" name="Line 2300"/>
            <p:cNvSpPr>
              <a:spLocks noChangeShapeType="1"/>
            </p:cNvSpPr>
            <p:nvPr/>
          </p:nvSpPr>
          <p:spPr bwMode="auto">
            <a:xfrm>
              <a:off x="1037" y="2818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7" name="Line 2301"/>
            <p:cNvSpPr>
              <a:spLocks noChangeShapeType="1"/>
            </p:cNvSpPr>
            <p:nvPr/>
          </p:nvSpPr>
          <p:spPr bwMode="auto">
            <a:xfrm flipV="1">
              <a:off x="1042" y="281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8" name="Line 2302"/>
            <p:cNvSpPr>
              <a:spLocks noChangeShapeType="1"/>
            </p:cNvSpPr>
            <p:nvPr/>
          </p:nvSpPr>
          <p:spPr bwMode="auto">
            <a:xfrm flipV="1">
              <a:off x="1042" y="279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9" name="Line 2303"/>
            <p:cNvSpPr>
              <a:spLocks noChangeShapeType="1"/>
            </p:cNvSpPr>
            <p:nvPr/>
          </p:nvSpPr>
          <p:spPr bwMode="auto">
            <a:xfrm flipV="1">
              <a:off x="1042" y="2722"/>
              <a:ext cx="6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0" name="Line 2304"/>
            <p:cNvSpPr>
              <a:spLocks noChangeShapeType="1"/>
            </p:cNvSpPr>
            <p:nvPr/>
          </p:nvSpPr>
          <p:spPr bwMode="auto">
            <a:xfrm flipV="1">
              <a:off x="1048" y="2674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1" name="Line 2305"/>
            <p:cNvSpPr>
              <a:spLocks noChangeShapeType="1"/>
            </p:cNvSpPr>
            <p:nvPr/>
          </p:nvSpPr>
          <p:spPr bwMode="auto">
            <a:xfrm flipV="1">
              <a:off x="1048" y="263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2" name="Line 2306"/>
            <p:cNvSpPr>
              <a:spLocks noChangeShapeType="1"/>
            </p:cNvSpPr>
            <p:nvPr/>
          </p:nvSpPr>
          <p:spPr bwMode="auto">
            <a:xfrm>
              <a:off x="1048" y="26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3" name="Line 2307"/>
            <p:cNvSpPr>
              <a:spLocks noChangeShapeType="1"/>
            </p:cNvSpPr>
            <p:nvPr/>
          </p:nvSpPr>
          <p:spPr bwMode="auto">
            <a:xfrm flipV="1">
              <a:off x="1054" y="2609"/>
              <a:ext cx="1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4" name="Line 2308"/>
            <p:cNvSpPr>
              <a:spLocks noChangeShapeType="1"/>
            </p:cNvSpPr>
            <p:nvPr/>
          </p:nvSpPr>
          <p:spPr bwMode="auto">
            <a:xfrm flipV="1">
              <a:off x="1054" y="259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5" name="Line 2309"/>
            <p:cNvSpPr>
              <a:spLocks noChangeShapeType="1"/>
            </p:cNvSpPr>
            <p:nvPr/>
          </p:nvSpPr>
          <p:spPr bwMode="auto">
            <a:xfrm>
              <a:off x="1054" y="25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6" name="Line 2310"/>
            <p:cNvSpPr>
              <a:spLocks noChangeShapeType="1"/>
            </p:cNvSpPr>
            <p:nvPr/>
          </p:nvSpPr>
          <p:spPr bwMode="auto">
            <a:xfrm>
              <a:off x="1054" y="2597"/>
              <a:ext cx="6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7" name="Line 2311"/>
            <p:cNvSpPr>
              <a:spLocks noChangeShapeType="1"/>
            </p:cNvSpPr>
            <p:nvPr/>
          </p:nvSpPr>
          <p:spPr bwMode="auto">
            <a:xfrm>
              <a:off x="1060" y="263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8" name="Line 2312"/>
            <p:cNvSpPr>
              <a:spLocks noChangeShapeType="1"/>
            </p:cNvSpPr>
            <p:nvPr/>
          </p:nvSpPr>
          <p:spPr bwMode="auto">
            <a:xfrm>
              <a:off x="1060" y="263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9" name="Line 2313"/>
            <p:cNvSpPr>
              <a:spLocks noChangeShapeType="1"/>
            </p:cNvSpPr>
            <p:nvPr/>
          </p:nvSpPr>
          <p:spPr bwMode="auto">
            <a:xfrm>
              <a:off x="1060" y="2662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0" name="Line 2314"/>
            <p:cNvSpPr>
              <a:spLocks noChangeShapeType="1"/>
            </p:cNvSpPr>
            <p:nvPr/>
          </p:nvSpPr>
          <p:spPr bwMode="auto">
            <a:xfrm flipV="1">
              <a:off x="1066" y="268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1" name="Line 2315"/>
            <p:cNvSpPr>
              <a:spLocks noChangeShapeType="1"/>
            </p:cNvSpPr>
            <p:nvPr/>
          </p:nvSpPr>
          <p:spPr bwMode="auto">
            <a:xfrm>
              <a:off x="1066" y="268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2" name="Line 2316"/>
            <p:cNvSpPr>
              <a:spLocks noChangeShapeType="1"/>
            </p:cNvSpPr>
            <p:nvPr/>
          </p:nvSpPr>
          <p:spPr bwMode="auto">
            <a:xfrm>
              <a:off x="1066" y="2692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3" name="Line 2317"/>
            <p:cNvSpPr>
              <a:spLocks noChangeShapeType="1"/>
            </p:cNvSpPr>
            <p:nvPr/>
          </p:nvSpPr>
          <p:spPr bwMode="auto">
            <a:xfrm>
              <a:off x="1071" y="269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4" name="Line 2318"/>
            <p:cNvSpPr>
              <a:spLocks noChangeShapeType="1"/>
            </p:cNvSpPr>
            <p:nvPr/>
          </p:nvSpPr>
          <p:spPr bwMode="auto">
            <a:xfrm>
              <a:off x="1071" y="2722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5" name="Line 2319"/>
            <p:cNvSpPr>
              <a:spLocks noChangeShapeType="1"/>
            </p:cNvSpPr>
            <p:nvPr/>
          </p:nvSpPr>
          <p:spPr bwMode="auto">
            <a:xfrm>
              <a:off x="1071" y="2752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6" name="Line 2320"/>
            <p:cNvSpPr>
              <a:spLocks noChangeShapeType="1"/>
            </p:cNvSpPr>
            <p:nvPr/>
          </p:nvSpPr>
          <p:spPr bwMode="auto">
            <a:xfrm>
              <a:off x="1077" y="2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7" name="Line 2321"/>
            <p:cNvSpPr>
              <a:spLocks noChangeShapeType="1"/>
            </p:cNvSpPr>
            <p:nvPr/>
          </p:nvSpPr>
          <p:spPr bwMode="auto">
            <a:xfrm>
              <a:off x="1077" y="280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8" name="Line 2322"/>
            <p:cNvSpPr>
              <a:spLocks noChangeShapeType="1"/>
            </p:cNvSpPr>
            <p:nvPr/>
          </p:nvSpPr>
          <p:spPr bwMode="auto">
            <a:xfrm>
              <a:off x="1077" y="282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9" name="Line 2323"/>
            <p:cNvSpPr>
              <a:spLocks noChangeShapeType="1"/>
            </p:cNvSpPr>
            <p:nvPr/>
          </p:nvSpPr>
          <p:spPr bwMode="auto">
            <a:xfrm>
              <a:off x="1077" y="2836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0" name="Line 2324"/>
            <p:cNvSpPr>
              <a:spLocks noChangeShapeType="1"/>
            </p:cNvSpPr>
            <p:nvPr/>
          </p:nvSpPr>
          <p:spPr bwMode="auto">
            <a:xfrm>
              <a:off x="1083" y="286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1" name="Line 2325"/>
            <p:cNvSpPr>
              <a:spLocks noChangeShapeType="1"/>
            </p:cNvSpPr>
            <p:nvPr/>
          </p:nvSpPr>
          <p:spPr bwMode="auto">
            <a:xfrm flipV="1">
              <a:off x="1083" y="287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2" name="Line 2326"/>
            <p:cNvSpPr>
              <a:spLocks noChangeShapeType="1"/>
            </p:cNvSpPr>
            <p:nvPr/>
          </p:nvSpPr>
          <p:spPr bwMode="auto">
            <a:xfrm flipV="1">
              <a:off x="1083" y="2854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3" name="Line 2327"/>
            <p:cNvSpPr>
              <a:spLocks noChangeShapeType="1"/>
            </p:cNvSpPr>
            <p:nvPr/>
          </p:nvSpPr>
          <p:spPr bwMode="auto">
            <a:xfrm>
              <a:off x="1089" y="285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4" name="Line 2328"/>
            <p:cNvSpPr>
              <a:spLocks noChangeShapeType="1"/>
            </p:cNvSpPr>
            <p:nvPr/>
          </p:nvSpPr>
          <p:spPr bwMode="auto">
            <a:xfrm flipV="1">
              <a:off x="1089" y="284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5" name="Line 2329"/>
            <p:cNvSpPr>
              <a:spLocks noChangeShapeType="1"/>
            </p:cNvSpPr>
            <p:nvPr/>
          </p:nvSpPr>
          <p:spPr bwMode="auto">
            <a:xfrm flipV="1">
              <a:off x="1089" y="2836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6" name="Line 2330"/>
            <p:cNvSpPr>
              <a:spLocks noChangeShapeType="1"/>
            </p:cNvSpPr>
            <p:nvPr/>
          </p:nvSpPr>
          <p:spPr bwMode="auto">
            <a:xfrm>
              <a:off x="1095" y="283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7" name="Line 2331"/>
            <p:cNvSpPr>
              <a:spLocks noChangeShapeType="1"/>
            </p:cNvSpPr>
            <p:nvPr/>
          </p:nvSpPr>
          <p:spPr bwMode="auto">
            <a:xfrm flipV="1">
              <a:off x="1095" y="283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8" name="Line 2332"/>
            <p:cNvSpPr>
              <a:spLocks noChangeShapeType="1"/>
            </p:cNvSpPr>
            <p:nvPr/>
          </p:nvSpPr>
          <p:spPr bwMode="auto">
            <a:xfrm>
              <a:off x="1095" y="2830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9" name="Line 2333"/>
            <p:cNvSpPr>
              <a:spLocks noChangeShapeType="1"/>
            </p:cNvSpPr>
            <p:nvPr/>
          </p:nvSpPr>
          <p:spPr bwMode="auto">
            <a:xfrm>
              <a:off x="1100" y="284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0" name="Line 2334"/>
            <p:cNvSpPr>
              <a:spLocks noChangeShapeType="1"/>
            </p:cNvSpPr>
            <p:nvPr/>
          </p:nvSpPr>
          <p:spPr bwMode="auto">
            <a:xfrm flipV="1">
              <a:off x="1100" y="284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1" name="Line 2335"/>
            <p:cNvSpPr>
              <a:spLocks noChangeShapeType="1"/>
            </p:cNvSpPr>
            <p:nvPr/>
          </p:nvSpPr>
          <p:spPr bwMode="auto">
            <a:xfrm>
              <a:off x="1100" y="284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2" name="Line 2336"/>
            <p:cNvSpPr>
              <a:spLocks noChangeShapeType="1"/>
            </p:cNvSpPr>
            <p:nvPr/>
          </p:nvSpPr>
          <p:spPr bwMode="auto">
            <a:xfrm flipV="1">
              <a:off x="1100" y="2848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3" name="Line 2337"/>
            <p:cNvSpPr>
              <a:spLocks noChangeShapeType="1"/>
            </p:cNvSpPr>
            <p:nvPr/>
          </p:nvSpPr>
          <p:spPr bwMode="auto">
            <a:xfrm>
              <a:off x="1106" y="284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4" name="Line 2338"/>
            <p:cNvSpPr>
              <a:spLocks noChangeShapeType="1"/>
            </p:cNvSpPr>
            <p:nvPr/>
          </p:nvSpPr>
          <p:spPr bwMode="auto">
            <a:xfrm flipV="1">
              <a:off x="1106" y="283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5" name="Line 2339"/>
            <p:cNvSpPr>
              <a:spLocks noChangeShapeType="1"/>
            </p:cNvSpPr>
            <p:nvPr/>
          </p:nvSpPr>
          <p:spPr bwMode="auto">
            <a:xfrm flipV="1">
              <a:off x="1106" y="2806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6" name="Line 2340"/>
            <p:cNvSpPr>
              <a:spLocks noChangeShapeType="1"/>
            </p:cNvSpPr>
            <p:nvPr/>
          </p:nvSpPr>
          <p:spPr bwMode="auto">
            <a:xfrm flipV="1">
              <a:off x="1112" y="278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7" name="Line 2341"/>
            <p:cNvSpPr>
              <a:spLocks noChangeShapeType="1"/>
            </p:cNvSpPr>
            <p:nvPr/>
          </p:nvSpPr>
          <p:spPr bwMode="auto">
            <a:xfrm>
              <a:off x="1112" y="278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8" name="Line 2342"/>
            <p:cNvSpPr>
              <a:spLocks noChangeShapeType="1"/>
            </p:cNvSpPr>
            <p:nvPr/>
          </p:nvSpPr>
          <p:spPr bwMode="auto">
            <a:xfrm flipV="1">
              <a:off x="1112" y="2770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9" name="Line 2343"/>
            <p:cNvSpPr>
              <a:spLocks noChangeShapeType="1"/>
            </p:cNvSpPr>
            <p:nvPr/>
          </p:nvSpPr>
          <p:spPr bwMode="auto">
            <a:xfrm flipV="1">
              <a:off x="1118" y="275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0" name="Line 2344"/>
            <p:cNvSpPr>
              <a:spLocks noChangeShapeType="1"/>
            </p:cNvSpPr>
            <p:nvPr/>
          </p:nvSpPr>
          <p:spPr bwMode="auto">
            <a:xfrm flipV="1">
              <a:off x="1118" y="274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1" name="Line 2345"/>
            <p:cNvSpPr>
              <a:spLocks noChangeShapeType="1"/>
            </p:cNvSpPr>
            <p:nvPr/>
          </p:nvSpPr>
          <p:spPr bwMode="auto">
            <a:xfrm>
              <a:off x="1118" y="2746"/>
              <a:ext cx="6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2" name="Line 2346"/>
            <p:cNvSpPr>
              <a:spLocks noChangeShapeType="1"/>
            </p:cNvSpPr>
            <p:nvPr/>
          </p:nvSpPr>
          <p:spPr bwMode="auto">
            <a:xfrm>
              <a:off x="1124" y="283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3" name="Line 2347"/>
            <p:cNvSpPr>
              <a:spLocks noChangeShapeType="1"/>
            </p:cNvSpPr>
            <p:nvPr/>
          </p:nvSpPr>
          <p:spPr bwMode="auto">
            <a:xfrm flipV="1">
              <a:off x="1124" y="28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4" name="Line 2348"/>
            <p:cNvSpPr>
              <a:spLocks noChangeShapeType="1"/>
            </p:cNvSpPr>
            <p:nvPr/>
          </p:nvSpPr>
          <p:spPr bwMode="auto">
            <a:xfrm flipV="1">
              <a:off x="1124" y="2734"/>
              <a:ext cx="1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5" name="Line 2349"/>
            <p:cNvSpPr>
              <a:spLocks noChangeShapeType="1"/>
            </p:cNvSpPr>
            <p:nvPr/>
          </p:nvSpPr>
          <p:spPr bwMode="auto">
            <a:xfrm>
              <a:off x="1124" y="2734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" name="Line 2350"/>
            <p:cNvSpPr>
              <a:spLocks noChangeShapeType="1"/>
            </p:cNvSpPr>
            <p:nvPr/>
          </p:nvSpPr>
          <p:spPr bwMode="auto">
            <a:xfrm flipV="1">
              <a:off x="1130" y="2698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7" name="Line 2351"/>
            <p:cNvSpPr>
              <a:spLocks noChangeShapeType="1"/>
            </p:cNvSpPr>
            <p:nvPr/>
          </p:nvSpPr>
          <p:spPr bwMode="auto">
            <a:xfrm flipV="1">
              <a:off x="1130" y="268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8" name="Line 2352"/>
            <p:cNvSpPr>
              <a:spLocks noChangeShapeType="1"/>
            </p:cNvSpPr>
            <p:nvPr/>
          </p:nvSpPr>
          <p:spPr bwMode="auto">
            <a:xfrm flipV="1">
              <a:off x="1130" y="2674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9" name="Line 2353"/>
            <p:cNvSpPr>
              <a:spLocks noChangeShapeType="1"/>
            </p:cNvSpPr>
            <p:nvPr/>
          </p:nvSpPr>
          <p:spPr bwMode="auto">
            <a:xfrm>
              <a:off x="1135" y="26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0" name="Line 2354"/>
            <p:cNvSpPr>
              <a:spLocks noChangeShapeType="1"/>
            </p:cNvSpPr>
            <p:nvPr/>
          </p:nvSpPr>
          <p:spPr bwMode="auto">
            <a:xfrm>
              <a:off x="1135" y="2698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1" name="Line 2355"/>
            <p:cNvSpPr>
              <a:spLocks noChangeShapeType="1"/>
            </p:cNvSpPr>
            <p:nvPr/>
          </p:nvSpPr>
          <p:spPr bwMode="auto">
            <a:xfrm>
              <a:off x="1135" y="2734"/>
              <a:ext cx="6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2" name="Line 2356"/>
            <p:cNvSpPr>
              <a:spLocks noChangeShapeType="1"/>
            </p:cNvSpPr>
            <p:nvPr/>
          </p:nvSpPr>
          <p:spPr bwMode="auto">
            <a:xfrm>
              <a:off x="1141" y="2776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3" name="Line 2357"/>
            <p:cNvSpPr>
              <a:spLocks noChangeShapeType="1"/>
            </p:cNvSpPr>
            <p:nvPr/>
          </p:nvSpPr>
          <p:spPr bwMode="auto">
            <a:xfrm flipV="1">
              <a:off x="1141" y="278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4" name="Line 2358"/>
            <p:cNvSpPr>
              <a:spLocks noChangeShapeType="1"/>
            </p:cNvSpPr>
            <p:nvPr/>
          </p:nvSpPr>
          <p:spPr bwMode="auto">
            <a:xfrm flipV="1">
              <a:off x="1141" y="278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5" name="Line 2359"/>
            <p:cNvSpPr>
              <a:spLocks noChangeShapeType="1"/>
            </p:cNvSpPr>
            <p:nvPr/>
          </p:nvSpPr>
          <p:spPr bwMode="auto">
            <a:xfrm flipV="1">
              <a:off x="1147" y="277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6" name="Line 2360"/>
            <p:cNvSpPr>
              <a:spLocks noChangeShapeType="1"/>
            </p:cNvSpPr>
            <p:nvPr/>
          </p:nvSpPr>
          <p:spPr bwMode="auto">
            <a:xfrm flipV="1">
              <a:off x="1147" y="274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7" name="Line 2361"/>
            <p:cNvSpPr>
              <a:spLocks noChangeShapeType="1"/>
            </p:cNvSpPr>
            <p:nvPr/>
          </p:nvSpPr>
          <p:spPr bwMode="auto">
            <a:xfrm flipV="1">
              <a:off x="1147" y="273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8" name="Line 2362"/>
            <p:cNvSpPr>
              <a:spLocks noChangeShapeType="1"/>
            </p:cNvSpPr>
            <p:nvPr/>
          </p:nvSpPr>
          <p:spPr bwMode="auto">
            <a:xfrm>
              <a:off x="1147" y="2734"/>
              <a:ext cx="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9" name="Line 2363"/>
            <p:cNvSpPr>
              <a:spLocks noChangeShapeType="1"/>
            </p:cNvSpPr>
            <p:nvPr/>
          </p:nvSpPr>
          <p:spPr bwMode="auto">
            <a:xfrm flipV="1">
              <a:off x="1153" y="2746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0" name="Line 2364"/>
            <p:cNvSpPr>
              <a:spLocks noChangeShapeType="1"/>
            </p:cNvSpPr>
            <p:nvPr/>
          </p:nvSpPr>
          <p:spPr bwMode="auto">
            <a:xfrm flipV="1">
              <a:off x="1153" y="274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1" name="Line 2365"/>
            <p:cNvSpPr>
              <a:spLocks noChangeShapeType="1"/>
            </p:cNvSpPr>
            <p:nvPr/>
          </p:nvSpPr>
          <p:spPr bwMode="auto">
            <a:xfrm flipV="1">
              <a:off x="1153" y="2722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2" name="Line 2366"/>
            <p:cNvSpPr>
              <a:spLocks noChangeShapeType="1"/>
            </p:cNvSpPr>
            <p:nvPr/>
          </p:nvSpPr>
          <p:spPr bwMode="auto">
            <a:xfrm flipV="1">
              <a:off x="1159" y="271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3" name="Line 2367"/>
            <p:cNvSpPr>
              <a:spLocks noChangeShapeType="1"/>
            </p:cNvSpPr>
            <p:nvPr/>
          </p:nvSpPr>
          <p:spPr bwMode="auto">
            <a:xfrm flipV="1">
              <a:off x="1159" y="269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4" name="Line 2368"/>
            <p:cNvSpPr>
              <a:spLocks noChangeShapeType="1"/>
            </p:cNvSpPr>
            <p:nvPr/>
          </p:nvSpPr>
          <p:spPr bwMode="auto">
            <a:xfrm>
              <a:off x="1159" y="2698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5" name="Line 2369"/>
            <p:cNvSpPr>
              <a:spLocks noChangeShapeType="1"/>
            </p:cNvSpPr>
            <p:nvPr/>
          </p:nvSpPr>
          <p:spPr bwMode="auto">
            <a:xfrm flipV="1">
              <a:off x="1164" y="26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6" name="Line 2370"/>
            <p:cNvSpPr>
              <a:spLocks noChangeShapeType="1"/>
            </p:cNvSpPr>
            <p:nvPr/>
          </p:nvSpPr>
          <p:spPr bwMode="auto">
            <a:xfrm flipV="1">
              <a:off x="1164" y="265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" name="Line 2371"/>
            <p:cNvSpPr>
              <a:spLocks noChangeShapeType="1"/>
            </p:cNvSpPr>
            <p:nvPr/>
          </p:nvSpPr>
          <p:spPr bwMode="auto">
            <a:xfrm flipV="1">
              <a:off x="1164" y="2632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" name="Line 2372"/>
            <p:cNvSpPr>
              <a:spLocks noChangeShapeType="1"/>
            </p:cNvSpPr>
            <p:nvPr/>
          </p:nvSpPr>
          <p:spPr bwMode="auto">
            <a:xfrm flipV="1">
              <a:off x="1170" y="2627"/>
              <a:ext cx="1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" name="Line 2373"/>
            <p:cNvSpPr>
              <a:spLocks noChangeShapeType="1"/>
            </p:cNvSpPr>
            <p:nvPr/>
          </p:nvSpPr>
          <p:spPr bwMode="auto">
            <a:xfrm flipV="1">
              <a:off x="1170" y="259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" name="Line 2374"/>
            <p:cNvSpPr>
              <a:spLocks noChangeShapeType="1"/>
            </p:cNvSpPr>
            <p:nvPr/>
          </p:nvSpPr>
          <p:spPr bwMode="auto">
            <a:xfrm>
              <a:off x="1170" y="259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" name="Line 2375"/>
            <p:cNvSpPr>
              <a:spLocks noChangeShapeType="1"/>
            </p:cNvSpPr>
            <p:nvPr/>
          </p:nvSpPr>
          <p:spPr bwMode="auto">
            <a:xfrm>
              <a:off x="1170" y="259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2" name="Line 2376"/>
            <p:cNvSpPr>
              <a:spLocks noChangeShapeType="1"/>
            </p:cNvSpPr>
            <p:nvPr/>
          </p:nvSpPr>
          <p:spPr bwMode="auto">
            <a:xfrm flipV="1">
              <a:off x="1176" y="259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" name="Line 2377"/>
            <p:cNvSpPr>
              <a:spLocks noChangeShapeType="1"/>
            </p:cNvSpPr>
            <p:nvPr/>
          </p:nvSpPr>
          <p:spPr bwMode="auto">
            <a:xfrm>
              <a:off x="1176" y="259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" name="Line 2378"/>
            <p:cNvSpPr>
              <a:spLocks noChangeShapeType="1"/>
            </p:cNvSpPr>
            <p:nvPr/>
          </p:nvSpPr>
          <p:spPr bwMode="auto">
            <a:xfrm flipV="1">
              <a:off x="1176" y="257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" name="Line 2379"/>
            <p:cNvSpPr>
              <a:spLocks noChangeShapeType="1"/>
            </p:cNvSpPr>
            <p:nvPr/>
          </p:nvSpPr>
          <p:spPr bwMode="auto">
            <a:xfrm flipV="1">
              <a:off x="1182" y="256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" name="Line 2380"/>
            <p:cNvSpPr>
              <a:spLocks noChangeShapeType="1"/>
            </p:cNvSpPr>
            <p:nvPr/>
          </p:nvSpPr>
          <p:spPr bwMode="auto">
            <a:xfrm flipV="1">
              <a:off x="1182" y="255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7" name="Line 2381"/>
            <p:cNvSpPr>
              <a:spLocks noChangeShapeType="1"/>
            </p:cNvSpPr>
            <p:nvPr/>
          </p:nvSpPr>
          <p:spPr bwMode="auto">
            <a:xfrm>
              <a:off x="1182" y="255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" name="Line 2382"/>
            <p:cNvSpPr>
              <a:spLocks noChangeShapeType="1"/>
            </p:cNvSpPr>
            <p:nvPr/>
          </p:nvSpPr>
          <p:spPr bwMode="auto">
            <a:xfrm>
              <a:off x="1188" y="25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9" name="Line 2383"/>
            <p:cNvSpPr>
              <a:spLocks noChangeShapeType="1"/>
            </p:cNvSpPr>
            <p:nvPr/>
          </p:nvSpPr>
          <p:spPr bwMode="auto">
            <a:xfrm flipV="1">
              <a:off x="1188" y="251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0" name="Line 2384"/>
            <p:cNvSpPr>
              <a:spLocks noChangeShapeType="1"/>
            </p:cNvSpPr>
            <p:nvPr/>
          </p:nvSpPr>
          <p:spPr bwMode="auto">
            <a:xfrm>
              <a:off x="1188" y="251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1" name="Line 2385"/>
            <p:cNvSpPr>
              <a:spLocks noChangeShapeType="1"/>
            </p:cNvSpPr>
            <p:nvPr/>
          </p:nvSpPr>
          <p:spPr bwMode="auto">
            <a:xfrm>
              <a:off x="1188" y="2519"/>
              <a:ext cx="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2" name="Line 2386"/>
            <p:cNvSpPr>
              <a:spLocks noChangeShapeType="1"/>
            </p:cNvSpPr>
            <p:nvPr/>
          </p:nvSpPr>
          <p:spPr bwMode="auto">
            <a:xfrm>
              <a:off x="1193" y="253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3" name="Line 2387"/>
            <p:cNvSpPr>
              <a:spLocks noChangeShapeType="1"/>
            </p:cNvSpPr>
            <p:nvPr/>
          </p:nvSpPr>
          <p:spPr bwMode="auto">
            <a:xfrm>
              <a:off x="1193" y="255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4" name="Line 2388"/>
            <p:cNvSpPr>
              <a:spLocks noChangeShapeType="1"/>
            </p:cNvSpPr>
            <p:nvPr/>
          </p:nvSpPr>
          <p:spPr bwMode="auto">
            <a:xfrm>
              <a:off x="1193" y="255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5" name="Line 2389"/>
            <p:cNvSpPr>
              <a:spLocks noChangeShapeType="1"/>
            </p:cNvSpPr>
            <p:nvPr/>
          </p:nvSpPr>
          <p:spPr bwMode="auto">
            <a:xfrm flipV="1">
              <a:off x="1199" y="25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6" name="Line 2390"/>
            <p:cNvSpPr>
              <a:spLocks noChangeShapeType="1"/>
            </p:cNvSpPr>
            <p:nvPr/>
          </p:nvSpPr>
          <p:spPr bwMode="auto">
            <a:xfrm flipV="1">
              <a:off x="1199" y="25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7" name="Line 2391"/>
            <p:cNvSpPr>
              <a:spLocks noChangeShapeType="1"/>
            </p:cNvSpPr>
            <p:nvPr/>
          </p:nvSpPr>
          <p:spPr bwMode="auto">
            <a:xfrm>
              <a:off x="1199" y="256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8" name="Line 2392"/>
            <p:cNvSpPr>
              <a:spLocks noChangeShapeType="1"/>
            </p:cNvSpPr>
            <p:nvPr/>
          </p:nvSpPr>
          <p:spPr bwMode="auto">
            <a:xfrm>
              <a:off x="1205" y="25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9" name="Line 2393"/>
            <p:cNvSpPr>
              <a:spLocks noChangeShapeType="1"/>
            </p:cNvSpPr>
            <p:nvPr/>
          </p:nvSpPr>
          <p:spPr bwMode="auto">
            <a:xfrm flipV="1">
              <a:off x="1205" y="254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0" name="Line 2394"/>
            <p:cNvSpPr>
              <a:spLocks noChangeShapeType="1"/>
            </p:cNvSpPr>
            <p:nvPr/>
          </p:nvSpPr>
          <p:spPr bwMode="auto">
            <a:xfrm flipV="1">
              <a:off x="1205" y="253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1" name="Line 2395"/>
            <p:cNvSpPr>
              <a:spLocks noChangeShapeType="1"/>
            </p:cNvSpPr>
            <p:nvPr/>
          </p:nvSpPr>
          <p:spPr bwMode="auto">
            <a:xfrm>
              <a:off x="1211" y="253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2" name="Line 2396"/>
            <p:cNvSpPr>
              <a:spLocks noChangeShapeType="1"/>
            </p:cNvSpPr>
            <p:nvPr/>
          </p:nvSpPr>
          <p:spPr bwMode="auto">
            <a:xfrm>
              <a:off x="1211" y="254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3" name="Line 2397"/>
            <p:cNvSpPr>
              <a:spLocks noChangeShapeType="1"/>
            </p:cNvSpPr>
            <p:nvPr/>
          </p:nvSpPr>
          <p:spPr bwMode="auto">
            <a:xfrm>
              <a:off x="1211" y="258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4" name="Line 2398"/>
            <p:cNvSpPr>
              <a:spLocks noChangeShapeType="1"/>
            </p:cNvSpPr>
            <p:nvPr/>
          </p:nvSpPr>
          <p:spPr bwMode="auto">
            <a:xfrm flipV="1">
              <a:off x="1211" y="258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5" name="Line 2399"/>
            <p:cNvSpPr>
              <a:spLocks noChangeShapeType="1"/>
            </p:cNvSpPr>
            <p:nvPr/>
          </p:nvSpPr>
          <p:spPr bwMode="auto">
            <a:xfrm flipV="1">
              <a:off x="1217" y="2531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82" name="Group 2400"/>
          <p:cNvGrpSpPr>
            <a:grpSpLocks/>
          </p:cNvGrpSpPr>
          <p:nvPr/>
        </p:nvGrpSpPr>
        <p:grpSpPr bwMode="auto">
          <a:xfrm>
            <a:off x="2698750" y="3540125"/>
            <a:ext cx="563563" cy="1109663"/>
            <a:chOff x="1217" y="2268"/>
            <a:chExt cx="355" cy="699"/>
          </a:xfrm>
        </p:grpSpPr>
        <p:sp>
          <p:nvSpPr>
            <p:cNvPr id="8436" name="Line 2401"/>
            <p:cNvSpPr>
              <a:spLocks noChangeShapeType="1"/>
            </p:cNvSpPr>
            <p:nvPr/>
          </p:nvSpPr>
          <p:spPr bwMode="auto">
            <a:xfrm flipV="1">
              <a:off x="1217" y="25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7" name="Line 2402"/>
            <p:cNvSpPr>
              <a:spLocks noChangeShapeType="1"/>
            </p:cNvSpPr>
            <p:nvPr/>
          </p:nvSpPr>
          <p:spPr bwMode="auto">
            <a:xfrm>
              <a:off x="1217" y="2519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8" name="Line 2403"/>
            <p:cNvSpPr>
              <a:spLocks noChangeShapeType="1"/>
            </p:cNvSpPr>
            <p:nvPr/>
          </p:nvSpPr>
          <p:spPr bwMode="auto">
            <a:xfrm>
              <a:off x="1223" y="254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9" name="Line 2404"/>
            <p:cNvSpPr>
              <a:spLocks noChangeShapeType="1"/>
            </p:cNvSpPr>
            <p:nvPr/>
          </p:nvSpPr>
          <p:spPr bwMode="auto">
            <a:xfrm flipV="1">
              <a:off x="1223" y="254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0" name="Line 2405"/>
            <p:cNvSpPr>
              <a:spLocks noChangeShapeType="1"/>
            </p:cNvSpPr>
            <p:nvPr/>
          </p:nvSpPr>
          <p:spPr bwMode="auto">
            <a:xfrm>
              <a:off x="1223" y="2549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1" name="Line 2406"/>
            <p:cNvSpPr>
              <a:spLocks noChangeShapeType="1"/>
            </p:cNvSpPr>
            <p:nvPr/>
          </p:nvSpPr>
          <p:spPr bwMode="auto">
            <a:xfrm flipV="1">
              <a:off x="1228" y="25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2" name="Line 2407"/>
            <p:cNvSpPr>
              <a:spLocks noChangeShapeType="1"/>
            </p:cNvSpPr>
            <p:nvPr/>
          </p:nvSpPr>
          <p:spPr bwMode="auto">
            <a:xfrm>
              <a:off x="1228" y="254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3" name="Line 2408"/>
            <p:cNvSpPr>
              <a:spLocks noChangeShapeType="1"/>
            </p:cNvSpPr>
            <p:nvPr/>
          </p:nvSpPr>
          <p:spPr bwMode="auto">
            <a:xfrm flipV="1">
              <a:off x="1228" y="254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4" name="Line 2409"/>
            <p:cNvSpPr>
              <a:spLocks noChangeShapeType="1"/>
            </p:cNvSpPr>
            <p:nvPr/>
          </p:nvSpPr>
          <p:spPr bwMode="auto">
            <a:xfrm>
              <a:off x="1234" y="25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5" name="Line 2410"/>
            <p:cNvSpPr>
              <a:spLocks noChangeShapeType="1"/>
            </p:cNvSpPr>
            <p:nvPr/>
          </p:nvSpPr>
          <p:spPr bwMode="auto">
            <a:xfrm flipV="1">
              <a:off x="1234" y="25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6" name="Line 2411"/>
            <p:cNvSpPr>
              <a:spLocks noChangeShapeType="1"/>
            </p:cNvSpPr>
            <p:nvPr/>
          </p:nvSpPr>
          <p:spPr bwMode="auto">
            <a:xfrm>
              <a:off x="1234" y="252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7" name="Line 2412"/>
            <p:cNvSpPr>
              <a:spLocks noChangeShapeType="1"/>
            </p:cNvSpPr>
            <p:nvPr/>
          </p:nvSpPr>
          <p:spPr bwMode="auto">
            <a:xfrm>
              <a:off x="1234" y="2531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8" name="Line 2413"/>
            <p:cNvSpPr>
              <a:spLocks noChangeShapeType="1"/>
            </p:cNvSpPr>
            <p:nvPr/>
          </p:nvSpPr>
          <p:spPr bwMode="auto">
            <a:xfrm>
              <a:off x="1240" y="2549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9" name="Line 2414"/>
            <p:cNvSpPr>
              <a:spLocks noChangeShapeType="1"/>
            </p:cNvSpPr>
            <p:nvPr/>
          </p:nvSpPr>
          <p:spPr bwMode="auto">
            <a:xfrm flipV="1">
              <a:off x="1240" y="2561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0" name="Line 2415"/>
            <p:cNvSpPr>
              <a:spLocks noChangeShapeType="1"/>
            </p:cNvSpPr>
            <p:nvPr/>
          </p:nvSpPr>
          <p:spPr bwMode="auto">
            <a:xfrm>
              <a:off x="1240" y="2561"/>
              <a:ext cx="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1" name="Line 2416"/>
            <p:cNvSpPr>
              <a:spLocks noChangeShapeType="1"/>
            </p:cNvSpPr>
            <p:nvPr/>
          </p:nvSpPr>
          <p:spPr bwMode="auto">
            <a:xfrm>
              <a:off x="1246" y="2591"/>
              <a:ext cx="1" cy="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2" name="Line 2417"/>
            <p:cNvSpPr>
              <a:spLocks noChangeShapeType="1"/>
            </p:cNvSpPr>
            <p:nvPr/>
          </p:nvSpPr>
          <p:spPr bwMode="auto">
            <a:xfrm>
              <a:off x="1246" y="265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3" name="Line 2418"/>
            <p:cNvSpPr>
              <a:spLocks noChangeShapeType="1"/>
            </p:cNvSpPr>
            <p:nvPr/>
          </p:nvSpPr>
          <p:spPr bwMode="auto">
            <a:xfrm>
              <a:off x="1246" y="2656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4" name="Line 2419"/>
            <p:cNvSpPr>
              <a:spLocks noChangeShapeType="1"/>
            </p:cNvSpPr>
            <p:nvPr/>
          </p:nvSpPr>
          <p:spPr bwMode="auto">
            <a:xfrm>
              <a:off x="1252" y="267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5" name="Line 2420"/>
            <p:cNvSpPr>
              <a:spLocks noChangeShapeType="1"/>
            </p:cNvSpPr>
            <p:nvPr/>
          </p:nvSpPr>
          <p:spPr bwMode="auto">
            <a:xfrm flipV="1">
              <a:off x="1252" y="268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6" name="Line 2421"/>
            <p:cNvSpPr>
              <a:spLocks noChangeShapeType="1"/>
            </p:cNvSpPr>
            <p:nvPr/>
          </p:nvSpPr>
          <p:spPr bwMode="auto">
            <a:xfrm flipV="1">
              <a:off x="1252" y="2680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7" name="Line 2422"/>
            <p:cNvSpPr>
              <a:spLocks noChangeShapeType="1"/>
            </p:cNvSpPr>
            <p:nvPr/>
          </p:nvSpPr>
          <p:spPr bwMode="auto">
            <a:xfrm>
              <a:off x="1257" y="268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8" name="Line 2423"/>
            <p:cNvSpPr>
              <a:spLocks noChangeShapeType="1"/>
            </p:cNvSpPr>
            <p:nvPr/>
          </p:nvSpPr>
          <p:spPr bwMode="auto">
            <a:xfrm>
              <a:off x="1257" y="2680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9" name="Line 2424"/>
            <p:cNvSpPr>
              <a:spLocks noChangeShapeType="1"/>
            </p:cNvSpPr>
            <p:nvPr/>
          </p:nvSpPr>
          <p:spPr bwMode="auto">
            <a:xfrm>
              <a:off x="1257" y="272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0" name="Line 2425"/>
            <p:cNvSpPr>
              <a:spLocks noChangeShapeType="1"/>
            </p:cNvSpPr>
            <p:nvPr/>
          </p:nvSpPr>
          <p:spPr bwMode="auto">
            <a:xfrm>
              <a:off x="1257" y="2746"/>
              <a:ext cx="6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1" name="Line 2426"/>
            <p:cNvSpPr>
              <a:spLocks noChangeShapeType="1"/>
            </p:cNvSpPr>
            <p:nvPr/>
          </p:nvSpPr>
          <p:spPr bwMode="auto">
            <a:xfrm>
              <a:off x="1263" y="2824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2" name="Line 2427"/>
            <p:cNvSpPr>
              <a:spLocks noChangeShapeType="1"/>
            </p:cNvSpPr>
            <p:nvPr/>
          </p:nvSpPr>
          <p:spPr bwMode="auto">
            <a:xfrm>
              <a:off x="1263" y="286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3" name="Line 2428"/>
            <p:cNvSpPr>
              <a:spLocks noChangeShapeType="1"/>
            </p:cNvSpPr>
            <p:nvPr/>
          </p:nvSpPr>
          <p:spPr bwMode="auto">
            <a:xfrm flipV="1">
              <a:off x="1263" y="2848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4" name="Line 2429"/>
            <p:cNvSpPr>
              <a:spLocks noChangeShapeType="1"/>
            </p:cNvSpPr>
            <p:nvPr/>
          </p:nvSpPr>
          <p:spPr bwMode="auto">
            <a:xfrm flipV="1">
              <a:off x="1269" y="284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5" name="Line 2430"/>
            <p:cNvSpPr>
              <a:spLocks noChangeShapeType="1"/>
            </p:cNvSpPr>
            <p:nvPr/>
          </p:nvSpPr>
          <p:spPr bwMode="auto">
            <a:xfrm>
              <a:off x="1269" y="284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6" name="Line 2431"/>
            <p:cNvSpPr>
              <a:spLocks noChangeShapeType="1"/>
            </p:cNvSpPr>
            <p:nvPr/>
          </p:nvSpPr>
          <p:spPr bwMode="auto">
            <a:xfrm flipV="1">
              <a:off x="1269" y="2836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7" name="Line 2432"/>
            <p:cNvSpPr>
              <a:spLocks noChangeShapeType="1"/>
            </p:cNvSpPr>
            <p:nvPr/>
          </p:nvSpPr>
          <p:spPr bwMode="auto">
            <a:xfrm>
              <a:off x="1275" y="283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8" name="Line 2433"/>
            <p:cNvSpPr>
              <a:spLocks noChangeShapeType="1"/>
            </p:cNvSpPr>
            <p:nvPr/>
          </p:nvSpPr>
          <p:spPr bwMode="auto">
            <a:xfrm>
              <a:off x="1275" y="285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9" name="Line 2434"/>
            <p:cNvSpPr>
              <a:spLocks noChangeShapeType="1"/>
            </p:cNvSpPr>
            <p:nvPr/>
          </p:nvSpPr>
          <p:spPr bwMode="auto">
            <a:xfrm>
              <a:off x="1275" y="287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0" name="Line 2435"/>
            <p:cNvSpPr>
              <a:spLocks noChangeShapeType="1"/>
            </p:cNvSpPr>
            <p:nvPr/>
          </p:nvSpPr>
          <p:spPr bwMode="auto">
            <a:xfrm flipV="1">
              <a:off x="1281" y="287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1" name="Line 2436"/>
            <p:cNvSpPr>
              <a:spLocks noChangeShapeType="1"/>
            </p:cNvSpPr>
            <p:nvPr/>
          </p:nvSpPr>
          <p:spPr bwMode="auto">
            <a:xfrm>
              <a:off x="1281" y="287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2" name="Line 2437"/>
            <p:cNvSpPr>
              <a:spLocks noChangeShapeType="1"/>
            </p:cNvSpPr>
            <p:nvPr/>
          </p:nvSpPr>
          <p:spPr bwMode="auto">
            <a:xfrm flipV="1">
              <a:off x="1281" y="288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3" name="Line 2438"/>
            <p:cNvSpPr>
              <a:spLocks noChangeShapeType="1"/>
            </p:cNvSpPr>
            <p:nvPr/>
          </p:nvSpPr>
          <p:spPr bwMode="auto">
            <a:xfrm>
              <a:off x="1281" y="2884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4" name="Line 2439"/>
            <p:cNvSpPr>
              <a:spLocks noChangeShapeType="1"/>
            </p:cNvSpPr>
            <p:nvPr/>
          </p:nvSpPr>
          <p:spPr bwMode="auto">
            <a:xfrm>
              <a:off x="1286" y="289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5" name="Line 2440"/>
            <p:cNvSpPr>
              <a:spLocks noChangeShapeType="1"/>
            </p:cNvSpPr>
            <p:nvPr/>
          </p:nvSpPr>
          <p:spPr bwMode="auto">
            <a:xfrm flipV="1">
              <a:off x="1286" y="287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6" name="Line 2441"/>
            <p:cNvSpPr>
              <a:spLocks noChangeShapeType="1"/>
            </p:cNvSpPr>
            <p:nvPr/>
          </p:nvSpPr>
          <p:spPr bwMode="auto">
            <a:xfrm>
              <a:off x="1286" y="287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7" name="Line 2442"/>
            <p:cNvSpPr>
              <a:spLocks noChangeShapeType="1"/>
            </p:cNvSpPr>
            <p:nvPr/>
          </p:nvSpPr>
          <p:spPr bwMode="auto">
            <a:xfrm>
              <a:off x="1292" y="288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8" name="Line 2443"/>
            <p:cNvSpPr>
              <a:spLocks noChangeShapeType="1"/>
            </p:cNvSpPr>
            <p:nvPr/>
          </p:nvSpPr>
          <p:spPr bwMode="auto">
            <a:xfrm>
              <a:off x="1292" y="288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9" name="Line 2444"/>
            <p:cNvSpPr>
              <a:spLocks noChangeShapeType="1"/>
            </p:cNvSpPr>
            <p:nvPr/>
          </p:nvSpPr>
          <p:spPr bwMode="auto">
            <a:xfrm flipV="1">
              <a:off x="1292" y="2878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0" name="Line 2445"/>
            <p:cNvSpPr>
              <a:spLocks noChangeShapeType="1"/>
            </p:cNvSpPr>
            <p:nvPr/>
          </p:nvSpPr>
          <p:spPr bwMode="auto">
            <a:xfrm>
              <a:off x="1298" y="287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1" name="Line 2446"/>
            <p:cNvSpPr>
              <a:spLocks noChangeShapeType="1"/>
            </p:cNvSpPr>
            <p:nvPr/>
          </p:nvSpPr>
          <p:spPr bwMode="auto">
            <a:xfrm>
              <a:off x="1298" y="28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2" name="Line 2447"/>
            <p:cNvSpPr>
              <a:spLocks noChangeShapeType="1"/>
            </p:cNvSpPr>
            <p:nvPr/>
          </p:nvSpPr>
          <p:spPr bwMode="auto">
            <a:xfrm flipV="1">
              <a:off x="1298" y="2878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3" name="Line 2448"/>
            <p:cNvSpPr>
              <a:spLocks noChangeShapeType="1"/>
            </p:cNvSpPr>
            <p:nvPr/>
          </p:nvSpPr>
          <p:spPr bwMode="auto">
            <a:xfrm flipV="1">
              <a:off x="1304" y="2842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4" name="Line 2449"/>
            <p:cNvSpPr>
              <a:spLocks noChangeShapeType="1"/>
            </p:cNvSpPr>
            <p:nvPr/>
          </p:nvSpPr>
          <p:spPr bwMode="auto">
            <a:xfrm>
              <a:off x="1304" y="284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5" name="Line 2450"/>
            <p:cNvSpPr>
              <a:spLocks noChangeShapeType="1"/>
            </p:cNvSpPr>
            <p:nvPr/>
          </p:nvSpPr>
          <p:spPr bwMode="auto">
            <a:xfrm>
              <a:off x="1304" y="285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6" name="Line 2451"/>
            <p:cNvSpPr>
              <a:spLocks noChangeShapeType="1"/>
            </p:cNvSpPr>
            <p:nvPr/>
          </p:nvSpPr>
          <p:spPr bwMode="auto">
            <a:xfrm>
              <a:off x="1304" y="2866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7" name="Line 2452"/>
            <p:cNvSpPr>
              <a:spLocks noChangeShapeType="1"/>
            </p:cNvSpPr>
            <p:nvPr/>
          </p:nvSpPr>
          <p:spPr bwMode="auto">
            <a:xfrm>
              <a:off x="1310" y="2902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8" name="Line 2453"/>
            <p:cNvSpPr>
              <a:spLocks noChangeShapeType="1"/>
            </p:cNvSpPr>
            <p:nvPr/>
          </p:nvSpPr>
          <p:spPr bwMode="auto">
            <a:xfrm flipV="1">
              <a:off x="1310" y="292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9" name="Line 2454"/>
            <p:cNvSpPr>
              <a:spLocks noChangeShapeType="1"/>
            </p:cNvSpPr>
            <p:nvPr/>
          </p:nvSpPr>
          <p:spPr bwMode="auto">
            <a:xfrm flipV="1">
              <a:off x="1310" y="2914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0" name="Line 2455"/>
            <p:cNvSpPr>
              <a:spLocks noChangeShapeType="1"/>
            </p:cNvSpPr>
            <p:nvPr/>
          </p:nvSpPr>
          <p:spPr bwMode="auto">
            <a:xfrm>
              <a:off x="1315" y="291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1" name="Line 2456"/>
            <p:cNvSpPr>
              <a:spLocks noChangeShapeType="1"/>
            </p:cNvSpPr>
            <p:nvPr/>
          </p:nvSpPr>
          <p:spPr bwMode="auto">
            <a:xfrm>
              <a:off x="1315" y="292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2" name="Line 2457"/>
            <p:cNvSpPr>
              <a:spLocks noChangeShapeType="1"/>
            </p:cNvSpPr>
            <p:nvPr/>
          </p:nvSpPr>
          <p:spPr bwMode="auto">
            <a:xfrm>
              <a:off x="1315" y="2920"/>
              <a:ext cx="6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3" name="Line 2458"/>
            <p:cNvSpPr>
              <a:spLocks noChangeShapeType="1"/>
            </p:cNvSpPr>
            <p:nvPr/>
          </p:nvSpPr>
          <p:spPr bwMode="auto">
            <a:xfrm>
              <a:off x="1321" y="294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4" name="Line 2459"/>
            <p:cNvSpPr>
              <a:spLocks noChangeShapeType="1"/>
            </p:cNvSpPr>
            <p:nvPr/>
          </p:nvSpPr>
          <p:spPr bwMode="auto">
            <a:xfrm flipV="1">
              <a:off x="1321" y="295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5" name="Line 2460"/>
            <p:cNvSpPr>
              <a:spLocks noChangeShapeType="1"/>
            </p:cNvSpPr>
            <p:nvPr/>
          </p:nvSpPr>
          <p:spPr bwMode="auto">
            <a:xfrm flipV="1">
              <a:off x="1321" y="294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6" name="Line 2461"/>
            <p:cNvSpPr>
              <a:spLocks noChangeShapeType="1"/>
            </p:cNvSpPr>
            <p:nvPr/>
          </p:nvSpPr>
          <p:spPr bwMode="auto">
            <a:xfrm flipV="1">
              <a:off x="1321" y="2932"/>
              <a:ext cx="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7" name="Line 2462"/>
            <p:cNvSpPr>
              <a:spLocks noChangeShapeType="1"/>
            </p:cNvSpPr>
            <p:nvPr/>
          </p:nvSpPr>
          <p:spPr bwMode="auto">
            <a:xfrm>
              <a:off x="1327" y="293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8" name="Line 2463"/>
            <p:cNvSpPr>
              <a:spLocks noChangeShapeType="1"/>
            </p:cNvSpPr>
            <p:nvPr/>
          </p:nvSpPr>
          <p:spPr bwMode="auto">
            <a:xfrm>
              <a:off x="1327" y="293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9" name="Line 2464"/>
            <p:cNvSpPr>
              <a:spLocks noChangeShapeType="1"/>
            </p:cNvSpPr>
            <p:nvPr/>
          </p:nvSpPr>
          <p:spPr bwMode="auto">
            <a:xfrm flipV="1">
              <a:off x="1327" y="2926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" name="Line 2465"/>
            <p:cNvSpPr>
              <a:spLocks noChangeShapeType="1"/>
            </p:cNvSpPr>
            <p:nvPr/>
          </p:nvSpPr>
          <p:spPr bwMode="auto">
            <a:xfrm flipV="1">
              <a:off x="1333" y="292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" name="Line 2466"/>
            <p:cNvSpPr>
              <a:spLocks noChangeShapeType="1"/>
            </p:cNvSpPr>
            <p:nvPr/>
          </p:nvSpPr>
          <p:spPr bwMode="auto">
            <a:xfrm flipV="1">
              <a:off x="1333" y="290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" name="Line 2467"/>
            <p:cNvSpPr>
              <a:spLocks noChangeShapeType="1"/>
            </p:cNvSpPr>
            <p:nvPr/>
          </p:nvSpPr>
          <p:spPr bwMode="auto">
            <a:xfrm flipV="1">
              <a:off x="1333" y="2890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" name="Line 2468"/>
            <p:cNvSpPr>
              <a:spLocks noChangeShapeType="1"/>
            </p:cNvSpPr>
            <p:nvPr/>
          </p:nvSpPr>
          <p:spPr bwMode="auto">
            <a:xfrm flipV="1">
              <a:off x="1339" y="2854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4" name="Line 2469"/>
            <p:cNvSpPr>
              <a:spLocks noChangeShapeType="1"/>
            </p:cNvSpPr>
            <p:nvPr/>
          </p:nvSpPr>
          <p:spPr bwMode="auto">
            <a:xfrm flipV="1">
              <a:off x="1339" y="283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5" name="Line 2470"/>
            <p:cNvSpPr>
              <a:spLocks noChangeShapeType="1"/>
            </p:cNvSpPr>
            <p:nvPr/>
          </p:nvSpPr>
          <p:spPr bwMode="auto">
            <a:xfrm>
              <a:off x="1339" y="283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6" name="Line 2471"/>
            <p:cNvSpPr>
              <a:spLocks noChangeShapeType="1"/>
            </p:cNvSpPr>
            <p:nvPr/>
          </p:nvSpPr>
          <p:spPr bwMode="auto">
            <a:xfrm flipV="1">
              <a:off x="1345" y="2752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7" name="Line 2472"/>
            <p:cNvSpPr>
              <a:spLocks noChangeShapeType="1"/>
            </p:cNvSpPr>
            <p:nvPr/>
          </p:nvSpPr>
          <p:spPr bwMode="auto">
            <a:xfrm flipV="1">
              <a:off x="1345" y="272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8" name="Line 2473"/>
            <p:cNvSpPr>
              <a:spLocks noChangeShapeType="1"/>
            </p:cNvSpPr>
            <p:nvPr/>
          </p:nvSpPr>
          <p:spPr bwMode="auto">
            <a:xfrm>
              <a:off x="1345" y="2728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9" name="Line 2474"/>
            <p:cNvSpPr>
              <a:spLocks noChangeShapeType="1"/>
            </p:cNvSpPr>
            <p:nvPr/>
          </p:nvSpPr>
          <p:spPr bwMode="auto">
            <a:xfrm>
              <a:off x="1345" y="2758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0" name="Line 2475"/>
            <p:cNvSpPr>
              <a:spLocks noChangeShapeType="1"/>
            </p:cNvSpPr>
            <p:nvPr/>
          </p:nvSpPr>
          <p:spPr bwMode="auto">
            <a:xfrm flipV="1">
              <a:off x="1350" y="275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" name="Line 2476"/>
            <p:cNvSpPr>
              <a:spLocks noChangeShapeType="1"/>
            </p:cNvSpPr>
            <p:nvPr/>
          </p:nvSpPr>
          <p:spPr bwMode="auto">
            <a:xfrm flipV="1">
              <a:off x="1350" y="275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2" name="Line 2477"/>
            <p:cNvSpPr>
              <a:spLocks noChangeShapeType="1"/>
            </p:cNvSpPr>
            <p:nvPr/>
          </p:nvSpPr>
          <p:spPr bwMode="auto">
            <a:xfrm flipV="1">
              <a:off x="1350" y="274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3" name="Line 2478"/>
            <p:cNvSpPr>
              <a:spLocks noChangeShapeType="1"/>
            </p:cNvSpPr>
            <p:nvPr/>
          </p:nvSpPr>
          <p:spPr bwMode="auto">
            <a:xfrm flipV="1">
              <a:off x="1356" y="274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4" name="Line 2479"/>
            <p:cNvSpPr>
              <a:spLocks noChangeShapeType="1"/>
            </p:cNvSpPr>
            <p:nvPr/>
          </p:nvSpPr>
          <p:spPr bwMode="auto">
            <a:xfrm flipV="1">
              <a:off x="1356" y="273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5" name="Line 2480"/>
            <p:cNvSpPr>
              <a:spLocks noChangeShapeType="1"/>
            </p:cNvSpPr>
            <p:nvPr/>
          </p:nvSpPr>
          <p:spPr bwMode="auto">
            <a:xfrm flipV="1">
              <a:off x="1356" y="2716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6" name="Line 2481"/>
            <p:cNvSpPr>
              <a:spLocks noChangeShapeType="1"/>
            </p:cNvSpPr>
            <p:nvPr/>
          </p:nvSpPr>
          <p:spPr bwMode="auto">
            <a:xfrm flipV="1">
              <a:off x="1362" y="27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7" name="Line 2482"/>
            <p:cNvSpPr>
              <a:spLocks noChangeShapeType="1"/>
            </p:cNvSpPr>
            <p:nvPr/>
          </p:nvSpPr>
          <p:spPr bwMode="auto">
            <a:xfrm>
              <a:off x="1362" y="27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8" name="Line 2483"/>
            <p:cNvSpPr>
              <a:spLocks noChangeShapeType="1"/>
            </p:cNvSpPr>
            <p:nvPr/>
          </p:nvSpPr>
          <p:spPr bwMode="auto">
            <a:xfrm>
              <a:off x="1362" y="271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" name="Line 2484"/>
            <p:cNvSpPr>
              <a:spLocks noChangeShapeType="1"/>
            </p:cNvSpPr>
            <p:nvPr/>
          </p:nvSpPr>
          <p:spPr bwMode="auto">
            <a:xfrm>
              <a:off x="1368" y="271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" name="Line 2485"/>
            <p:cNvSpPr>
              <a:spLocks noChangeShapeType="1"/>
            </p:cNvSpPr>
            <p:nvPr/>
          </p:nvSpPr>
          <p:spPr bwMode="auto">
            <a:xfrm>
              <a:off x="1368" y="271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1" name="Line 2486"/>
            <p:cNvSpPr>
              <a:spLocks noChangeShapeType="1"/>
            </p:cNvSpPr>
            <p:nvPr/>
          </p:nvSpPr>
          <p:spPr bwMode="auto">
            <a:xfrm flipV="1">
              <a:off x="1368" y="27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2" name="Line 2487"/>
            <p:cNvSpPr>
              <a:spLocks noChangeShapeType="1"/>
            </p:cNvSpPr>
            <p:nvPr/>
          </p:nvSpPr>
          <p:spPr bwMode="auto">
            <a:xfrm flipV="1">
              <a:off x="1368" y="269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3" name="Line 2488"/>
            <p:cNvSpPr>
              <a:spLocks noChangeShapeType="1"/>
            </p:cNvSpPr>
            <p:nvPr/>
          </p:nvSpPr>
          <p:spPr bwMode="auto">
            <a:xfrm flipV="1">
              <a:off x="1374" y="266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4" name="Line 2489"/>
            <p:cNvSpPr>
              <a:spLocks noChangeShapeType="1"/>
            </p:cNvSpPr>
            <p:nvPr/>
          </p:nvSpPr>
          <p:spPr bwMode="auto">
            <a:xfrm flipV="1">
              <a:off x="1374" y="265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5" name="Line 2490"/>
            <p:cNvSpPr>
              <a:spLocks noChangeShapeType="1"/>
            </p:cNvSpPr>
            <p:nvPr/>
          </p:nvSpPr>
          <p:spPr bwMode="auto">
            <a:xfrm>
              <a:off x="1374" y="2650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6" name="Line 2491"/>
            <p:cNvSpPr>
              <a:spLocks noChangeShapeType="1"/>
            </p:cNvSpPr>
            <p:nvPr/>
          </p:nvSpPr>
          <p:spPr bwMode="auto">
            <a:xfrm>
              <a:off x="1379" y="265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7" name="Line 2492"/>
            <p:cNvSpPr>
              <a:spLocks noChangeShapeType="1"/>
            </p:cNvSpPr>
            <p:nvPr/>
          </p:nvSpPr>
          <p:spPr bwMode="auto">
            <a:xfrm flipV="1">
              <a:off x="1379" y="264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8" name="Line 2493"/>
            <p:cNvSpPr>
              <a:spLocks noChangeShapeType="1"/>
            </p:cNvSpPr>
            <p:nvPr/>
          </p:nvSpPr>
          <p:spPr bwMode="auto">
            <a:xfrm>
              <a:off x="1379" y="26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9" name="Line 2494"/>
            <p:cNvSpPr>
              <a:spLocks noChangeShapeType="1"/>
            </p:cNvSpPr>
            <p:nvPr/>
          </p:nvSpPr>
          <p:spPr bwMode="auto">
            <a:xfrm>
              <a:off x="1385" y="264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0" name="Line 2495"/>
            <p:cNvSpPr>
              <a:spLocks noChangeShapeType="1"/>
            </p:cNvSpPr>
            <p:nvPr/>
          </p:nvSpPr>
          <p:spPr bwMode="auto">
            <a:xfrm flipV="1">
              <a:off x="1385" y="26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1" name="Line 2496"/>
            <p:cNvSpPr>
              <a:spLocks noChangeShapeType="1"/>
            </p:cNvSpPr>
            <p:nvPr/>
          </p:nvSpPr>
          <p:spPr bwMode="auto">
            <a:xfrm flipV="1">
              <a:off x="1385" y="263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2" name="Line 2497"/>
            <p:cNvSpPr>
              <a:spLocks noChangeShapeType="1"/>
            </p:cNvSpPr>
            <p:nvPr/>
          </p:nvSpPr>
          <p:spPr bwMode="auto">
            <a:xfrm>
              <a:off x="1391" y="263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3" name="Line 2498"/>
            <p:cNvSpPr>
              <a:spLocks noChangeShapeType="1"/>
            </p:cNvSpPr>
            <p:nvPr/>
          </p:nvSpPr>
          <p:spPr bwMode="auto">
            <a:xfrm>
              <a:off x="1391" y="263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4" name="Line 2499"/>
            <p:cNvSpPr>
              <a:spLocks noChangeShapeType="1"/>
            </p:cNvSpPr>
            <p:nvPr/>
          </p:nvSpPr>
          <p:spPr bwMode="auto">
            <a:xfrm>
              <a:off x="1391" y="263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5" name="Line 2500"/>
            <p:cNvSpPr>
              <a:spLocks noChangeShapeType="1"/>
            </p:cNvSpPr>
            <p:nvPr/>
          </p:nvSpPr>
          <p:spPr bwMode="auto">
            <a:xfrm>
              <a:off x="1391" y="2656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6" name="Line 2501"/>
            <p:cNvSpPr>
              <a:spLocks noChangeShapeType="1"/>
            </p:cNvSpPr>
            <p:nvPr/>
          </p:nvSpPr>
          <p:spPr bwMode="auto">
            <a:xfrm>
              <a:off x="1397" y="267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7" name="Line 2502"/>
            <p:cNvSpPr>
              <a:spLocks noChangeShapeType="1"/>
            </p:cNvSpPr>
            <p:nvPr/>
          </p:nvSpPr>
          <p:spPr bwMode="auto">
            <a:xfrm flipV="1">
              <a:off x="1397" y="2632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8" name="Line 2503"/>
            <p:cNvSpPr>
              <a:spLocks noChangeShapeType="1"/>
            </p:cNvSpPr>
            <p:nvPr/>
          </p:nvSpPr>
          <p:spPr bwMode="auto">
            <a:xfrm flipV="1">
              <a:off x="1397" y="2609"/>
              <a:ext cx="6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9" name="Line 2504"/>
            <p:cNvSpPr>
              <a:spLocks noChangeShapeType="1"/>
            </p:cNvSpPr>
            <p:nvPr/>
          </p:nvSpPr>
          <p:spPr bwMode="auto">
            <a:xfrm flipV="1">
              <a:off x="1403" y="259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0" name="Line 2505"/>
            <p:cNvSpPr>
              <a:spLocks noChangeShapeType="1"/>
            </p:cNvSpPr>
            <p:nvPr/>
          </p:nvSpPr>
          <p:spPr bwMode="auto">
            <a:xfrm flipV="1">
              <a:off x="1403" y="25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1" name="Line 2506"/>
            <p:cNvSpPr>
              <a:spLocks noChangeShapeType="1"/>
            </p:cNvSpPr>
            <p:nvPr/>
          </p:nvSpPr>
          <p:spPr bwMode="auto">
            <a:xfrm flipV="1">
              <a:off x="1403" y="2567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2" name="Line 2507"/>
            <p:cNvSpPr>
              <a:spLocks noChangeShapeType="1"/>
            </p:cNvSpPr>
            <p:nvPr/>
          </p:nvSpPr>
          <p:spPr bwMode="auto">
            <a:xfrm flipV="1">
              <a:off x="1408" y="2543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3" name="Line 2508"/>
            <p:cNvSpPr>
              <a:spLocks noChangeShapeType="1"/>
            </p:cNvSpPr>
            <p:nvPr/>
          </p:nvSpPr>
          <p:spPr bwMode="auto">
            <a:xfrm>
              <a:off x="1408" y="25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4" name="Line 2509"/>
            <p:cNvSpPr>
              <a:spLocks noChangeShapeType="1"/>
            </p:cNvSpPr>
            <p:nvPr/>
          </p:nvSpPr>
          <p:spPr bwMode="auto">
            <a:xfrm>
              <a:off x="1408" y="2555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5" name="Line 2510"/>
            <p:cNvSpPr>
              <a:spLocks noChangeShapeType="1"/>
            </p:cNvSpPr>
            <p:nvPr/>
          </p:nvSpPr>
          <p:spPr bwMode="auto">
            <a:xfrm>
              <a:off x="1414" y="257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6" name="Line 2511"/>
            <p:cNvSpPr>
              <a:spLocks noChangeShapeType="1"/>
            </p:cNvSpPr>
            <p:nvPr/>
          </p:nvSpPr>
          <p:spPr bwMode="auto">
            <a:xfrm>
              <a:off x="1414" y="257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7" name="Line 2512"/>
            <p:cNvSpPr>
              <a:spLocks noChangeShapeType="1"/>
            </p:cNvSpPr>
            <p:nvPr/>
          </p:nvSpPr>
          <p:spPr bwMode="auto">
            <a:xfrm>
              <a:off x="1414" y="258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8" name="Line 2513"/>
            <p:cNvSpPr>
              <a:spLocks noChangeShapeType="1"/>
            </p:cNvSpPr>
            <p:nvPr/>
          </p:nvSpPr>
          <p:spPr bwMode="auto">
            <a:xfrm>
              <a:off x="1414" y="260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9" name="Line 2514"/>
            <p:cNvSpPr>
              <a:spLocks noChangeShapeType="1"/>
            </p:cNvSpPr>
            <p:nvPr/>
          </p:nvSpPr>
          <p:spPr bwMode="auto">
            <a:xfrm flipV="1">
              <a:off x="1420" y="261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0" name="Line 2515"/>
            <p:cNvSpPr>
              <a:spLocks noChangeShapeType="1"/>
            </p:cNvSpPr>
            <p:nvPr/>
          </p:nvSpPr>
          <p:spPr bwMode="auto">
            <a:xfrm flipV="1">
              <a:off x="1420" y="2573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1" name="Line 2516"/>
            <p:cNvSpPr>
              <a:spLocks noChangeShapeType="1"/>
            </p:cNvSpPr>
            <p:nvPr/>
          </p:nvSpPr>
          <p:spPr bwMode="auto">
            <a:xfrm flipV="1">
              <a:off x="1420" y="2561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2" name="Line 2517"/>
            <p:cNvSpPr>
              <a:spLocks noChangeShapeType="1"/>
            </p:cNvSpPr>
            <p:nvPr/>
          </p:nvSpPr>
          <p:spPr bwMode="auto">
            <a:xfrm flipV="1">
              <a:off x="1426" y="253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3" name="Line 2518"/>
            <p:cNvSpPr>
              <a:spLocks noChangeShapeType="1"/>
            </p:cNvSpPr>
            <p:nvPr/>
          </p:nvSpPr>
          <p:spPr bwMode="auto">
            <a:xfrm>
              <a:off x="1426" y="253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4" name="Line 2519"/>
            <p:cNvSpPr>
              <a:spLocks noChangeShapeType="1"/>
            </p:cNvSpPr>
            <p:nvPr/>
          </p:nvSpPr>
          <p:spPr bwMode="auto">
            <a:xfrm>
              <a:off x="1426" y="2561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5" name="Line 2520"/>
            <p:cNvSpPr>
              <a:spLocks noChangeShapeType="1"/>
            </p:cNvSpPr>
            <p:nvPr/>
          </p:nvSpPr>
          <p:spPr bwMode="auto">
            <a:xfrm>
              <a:off x="1432" y="259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6" name="Line 2521"/>
            <p:cNvSpPr>
              <a:spLocks noChangeShapeType="1"/>
            </p:cNvSpPr>
            <p:nvPr/>
          </p:nvSpPr>
          <p:spPr bwMode="auto">
            <a:xfrm>
              <a:off x="1432" y="2627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7" name="Line 2522"/>
            <p:cNvSpPr>
              <a:spLocks noChangeShapeType="1"/>
            </p:cNvSpPr>
            <p:nvPr/>
          </p:nvSpPr>
          <p:spPr bwMode="auto">
            <a:xfrm>
              <a:off x="1432" y="2644"/>
              <a:ext cx="6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8" name="Line 2523"/>
            <p:cNvSpPr>
              <a:spLocks noChangeShapeType="1"/>
            </p:cNvSpPr>
            <p:nvPr/>
          </p:nvSpPr>
          <p:spPr bwMode="auto">
            <a:xfrm>
              <a:off x="1438" y="269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9" name="Line 2524"/>
            <p:cNvSpPr>
              <a:spLocks noChangeShapeType="1"/>
            </p:cNvSpPr>
            <p:nvPr/>
          </p:nvSpPr>
          <p:spPr bwMode="auto">
            <a:xfrm>
              <a:off x="1438" y="272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0" name="Line 2525"/>
            <p:cNvSpPr>
              <a:spLocks noChangeShapeType="1"/>
            </p:cNvSpPr>
            <p:nvPr/>
          </p:nvSpPr>
          <p:spPr bwMode="auto">
            <a:xfrm>
              <a:off x="1438" y="273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1" name="Line 2526"/>
            <p:cNvSpPr>
              <a:spLocks noChangeShapeType="1"/>
            </p:cNvSpPr>
            <p:nvPr/>
          </p:nvSpPr>
          <p:spPr bwMode="auto">
            <a:xfrm>
              <a:off x="1438" y="2764"/>
              <a:ext cx="5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2" name="Line 2527"/>
            <p:cNvSpPr>
              <a:spLocks noChangeShapeType="1"/>
            </p:cNvSpPr>
            <p:nvPr/>
          </p:nvSpPr>
          <p:spPr bwMode="auto">
            <a:xfrm>
              <a:off x="1443" y="280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3" name="Line 2528"/>
            <p:cNvSpPr>
              <a:spLocks noChangeShapeType="1"/>
            </p:cNvSpPr>
            <p:nvPr/>
          </p:nvSpPr>
          <p:spPr bwMode="auto">
            <a:xfrm>
              <a:off x="1443" y="282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4" name="Line 2529"/>
            <p:cNvSpPr>
              <a:spLocks noChangeShapeType="1"/>
            </p:cNvSpPr>
            <p:nvPr/>
          </p:nvSpPr>
          <p:spPr bwMode="auto">
            <a:xfrm>
              <a:off x="1443" y="284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5" name="Line 2530"/>
            <p:cNvSpPr>
              <a:spLocks noChangeShapeType="1"/>
            </p:cNvSpPr>
            <p:nvPr/>
          </p:nvSpPr>
          <p:spPr bwMode="auto">
            <a:xfrm flipV="1">
              <a:off x="1449" y="283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6" name="Line 2531"/>
            <p:cNvSpPr>
              <a:spLocks noChangeShapeType="1"/>
            </p:cNvSpPr>
            <p:nvPr/>
          </p:nvSpPr>
          <p:spPr bwMode="auto">
            <a:xfrm flipV="1">
              <a:off x="1449" y="28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7" name="Line 2532"/>
            <p:cNvSpPr>
              <a:spLocks noChangeShapeType="1"/>
            </p:cNvSpPr>
            <p:nvPr/>
          </p:nvSpPr>
          <p:spPr bwMode="auto">
            <a:xfrm>
              <a:off x="1449" y="2818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8" name="Line 2533"/>
            <p:cNvSpPr>
              <a:spLocks noChangeShapeType="1"/>
            </p:cNvSpPr>
            <p:nvPr/>
          </p:nvSpPr>
          <p:spPr bwMode="auto">
            <a:xfrm flipV="1">
              <a:off x="1455" y="280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9" name="Line 2534"/>
            <p:cNvSpPr>
              <a:spLocks noChangeShapeType="1"/>
            </p:cNvSpPr>
            <p:nvPr/>
          </p:nvSpPr>
          <p:spPr bwMode="auto">
            <a:xfrm>
              <a:off x="1455" y="280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0" name="Line 2535"/>
            <p:cNvSpPr>
              <a:spLocks noChangeShapeType="1"/>
            </p:cNvSpPr>
            <p:nvPr/>
          </p:nvSpPr>
          <p:spPr bwMode="auto">
            <a:xfrm>
              <a:off x="1455" y="280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1" name="Line 2536"/>
            <p:cNvSpPr>
              <a:spLocks noChangeShapeType="1"/>
            </p:cNvSpPr>
            <p:nvPr/>
          </p:nvSpPr>
          <p:spPr bwMode="auto">
            <a:xfrm flipV="1">
              <a:off x="1455" y="2746"/>
              <a:ext cx="6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2" name="Line 2537"/>
            <p:cNvSpPr>
              <a:spLocks noChangeShapeType="1"/>
            </p:cNvSpPr>
            <p:nvPr/>
          </p:nvSpPr>
          <p:spPr bwMode="auto">
            <a:xfrm flipV="1">
              <a:off x="1461" y="272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3" name="Line 2538"/>
            <p:cNvSpPr>
              <a:spLocks noChangeShapeType="1"/>
            </p:cNvSpPr>
            <p:nvPr/>
          </p:nvSpPr>
          <p:spPr bwMode="auto">
            <a:xfrm>
              <a:off x="1461" y="272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4" name="Line 2539"/>
            <p:cNvSpPr>
              <a:spLocks noChangeShapeType="1"/>
            </p:cNvSpPr>
            <p:nvPr/>
          </p:nvSpPr>
          <p:spPr bwMode="auto">
            <a:xfrm>
              <a:off x="1461" y="2728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5" name="Line 2540"/>
            <p:cNvSpPr>
              <a:spLocks noChangeShapeType="1"/>
            </p:cNvSpPr>
            <p:nvPr/>
          </p:nvSpPr>
          <p:spPr bwMode="auto">
            <a:xfrm>
              <a:off x="1467" y="27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6" name="Line 2541"/>
            <p:cNvSpPr>
              <a:spLocks noChangeShapeType="1"/>
            </p:cNvSpPr>
            <p:nvPr/>
          </p:nvSpPr>
          <p:spPr bwMode="auto">
            <a:xfrm flipV="1">
              <a:off x="1467" y="277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7" name="Line 2542"/>
            <p:cNvSpPr>
              <a:spLocks noChangeShapeType="1"/>
            </p:cNvSpPr>
            <p:nvPr/>
          </p:nvSpPr>
          <p:spPr bwMode="auto">
            <a:xfrm flipV="1">
              <a:off x="1467" y="2728"/>
              <a:ext cx="5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8" name="Line 2543"/>
            <p:cNvSpPr>
              <a:spLocks noChangeShapeType="1"/>
            </p:cNvSpPr>
            <p:nvPr/>
          </p:nvSpPr>
          <p:spPr bwMode="auto">
            <a:xfrm flipV="1">
              <a:off x="1472" y="271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9" name="Line 2544"/>
            <p:cNvSpPr>
              <a:spLocks noChangeShapeType="1"/>
            </p:cNvSpPr>
            <p:nvPr/>
          </p:nvSpPr>
          <p:spPr bwMode="auto">
            <a:xfrm>
              <a:off x="1472" y="271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0" name="Line 2545"/>
            <p:cNvSpPr>
              <a:spLocks noChangeShapeType="1"/>
            </p:cNvSpPr>
            <p:nvPr/>
          </p:nvSpPr>
          <p:spPr bwMode="auto">
            <a:xfrm>
              <a:off x="1472" y="272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1" name="Line 2546"/>
            <p:cNvSpPr>
              <a:spLocks noChangeShapeType="1"/>
            </p:cNvSpPr>
            <p:nvPr/>
          </p:nvSpPr>
          <p:spPr bwMode="auto">
            <a:xfrm flipV="1">
              <a:off x="1478" y="272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2" name="Line 2547"/>
            <p:cNvSpPr>
              <a:spLocks noChangeShapeType="1"/>
            </p:cNvSpPr>
            <p:nvPr/>
          </p:nvSpPr>
          <p:spPr bwMode="auto">
            <a:xfrm flipV="1">
              <a:off x="1478" y="271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3" name="Line 2548"/>
            <p:cNvSpPr>
              <a:spLocks noChangeShapeType="1"/>
            </p:cNvSpPr>
            <p:nvPr/>
          </p:nvSpPr>
          <p:spPr bwMode="auto">
            <a:xfrm flipV="1">
              <a:off x="1478" y="269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4" name="Line 2549"/>
            <p:cNvSpPr>
              <a:spLocks noChangeShapeType="1"/>
            </p:cNvSpPr>
            <p:nvPr/>
          </p:nvSpPr>
          <p:spPr bwMode="auto">
            <a:xfrm flipV="1">
              <a:off x="1478" y="2680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5" name="Line 2550"/>
            <p:cNvSpPr>
              <a:spLocks noChangeShapeType="1"/>
            </p:cNvSpPr>
            <p:nvPr/>
          </p:nvSpPr>
          <p:spPr bwMode="auto">
            <a:xfrm>
              <a:off x="1484" y="268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6" name="Line 2551"/>
            <p:cNvSpPr>
              <a:spLocks noChangeShapeType="1"/>
            </p:cNvSpPr>
            <p:nvPr/>
          </p:nvSpPr>
          <p:spPr bwMode="auto">
            <a:xfrm flipV="1">
              <a:off x="1484" y="2567"/>
              <a:ext cx="1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7" name="Line 2552"/>
            <p:cNvSpPr>
              <a:spLocks noChangeShapeType="1"/>
            </p:cNvSpPr>
            <p:nvPr/>
          </p:nvSpPr>
          <p:spPr bwMode="auto">
            <a:xfrm flipV="1">
              <a:off x="1484" y="2423"/>
              <a:ext cx="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8" name="Line 2553"/>
            <p:cNvSpPr>
              <a:spLocks noChangeShapeType="1"/>
            </p:cNvSpPr>
            <p:nvPr/>
          </p:nvSpPr>
          <p:spPr bwMode="auto">
            <a:xfrm flipV="1">
              <a:off x="1490" y="2375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9" name="Line 2554"/>
            <p:cNvSpPr>
              <a:spLocks noChangeShapeType="1"/>
            </p:cNvSpPr>
            <p:nvPr/>
          </p:nvSpPr>
          <p:spPr bwMode="auto">
            <a:xfrm flipV="1">
              <a:off x="1490" y="233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0" name="Line 2555"/>
            <p:cNvSpPr>
              <a:spLocks noChangeShapeType="1"/>
            </p:cNvSpPr>
            <p:nvPr/>
          </p:nvSpPr>
          <p:spPr bwMode="auto">
            <a:xfrm flipV="1">
              <a:off x="1490" y="233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1" name="Line 2556"/>
            <p:cNvSpPr>
              <a:spLocks noChangeShapeType="1"/>
            </p:cNvSpPr>
            <p:nvPr/>
          </p:nvSpPr>
          <p:spPr bwMode="auto">
            <a:xfrm flipV="1">
              <a:off x="1496" y="2316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2" name="Line 2557"/>
            <p:cNvSpPr>
              <a:spLocks noChangeShapeType="1"/>
            </p:cNvSpPr>
            <p:nvPr/>
          </p:nvSpPr>
          <p:spPr bwMode="auto">
            <a:xfrm>
              <a:off x="1496" y="2316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3" name="Line 2558"/>
            <p:cNvSpPr>
              <a:spLocks noChangeShapeType="1"/>
            </p:cNvSpPr>
            <p:nvPr/>
          </p:nvSpPr>
          <p:spPr bwMode="auto">
            <a:xfrm flipV="1">
              <a:off x="1496" y="2321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4" name="Line 2559"/>
            <p:cNvSpPr>
              <a:spLocks noChangeShapeType="1"/>
            </p:cNvSpPr>
            <p:nvPr/>
          </p:nvSpPr>
          <p:spPr bwMode="auto">
            <a:xfrm flipV="1">
              <a:off x="1501" y="2316"/>
              <a:ext cx="1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5" name="Line 2560"/>
            <p:cNvSpPr>
              <a:spLocks noChangeShapeType="1"/>
            </p:cNvSpPr>
            <p:nvPr/>
          </p:nvSpPr>
          <p:spPr bwMode="auto">
            <a:xfrm flipV="1">
              <a:off x="1501" y="23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6" name="Line 2561"/>
            <p:cNvSpPr>
              <a:spLocks noChangeShapeType="1"/>
            </p:cNvSpPr>
            <p:nvPr/>
          </p:nvSpPr>
          <p:spPr bwMode="auto">
            <a:xfrm>
              <a:off x="1501" y="2310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7" name="Line 2562"/>
            <p:cNvSpPr>
              <a:spLocks noChangeShapeType="1"/>
            </p:cNvSpPr>
            <p:nvPr/>
          </p:nvSpPr>
          <p:spPr bwMode="auto">
            <a:xfrm>
              <a:off x="1501" y="2327"/>
              <a:ext cx="6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8" name="Line 2563"/>
            <p:cNvSpPr>
              <a:spLocks noChangeShapeType="1"/>
            </p:cNvSpPr>
            <p:nvPr/>
          </p:nvSpPr>
          <p:spPr bwMode="auto">
            <a:xfrm>
              <a:off x="1507" y="236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9" name="Line 2564"/>
            <p:cNvSpPr>
              <a:spLocks noChangeShapeType="1"/>
            </p:cNvSpPr>
            <p:nvPr/>
          </p:nvSpPr>
          <p:spPr bwMode="auto">
            <a:xfrm flipV="1">
              <a:off x="1507" y="235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0" name="Line 2565"/>
            <p:cNvSpPr>
              <a:spLocks noChangeShapeType="1"/>
            </p:cNvSpPr>
            <p:nvPr/>
          </p:nvSpPr>
          <p:spPr bwMode="auto">
            <a:xfrm>
              <a:off x="1507" y="235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1" name="Line 2566"/>
            <p:cNvSpPr>
              <a:spLocks noChangeShapeType="1"/>
            </p:cNvSpPr>
            <p:nvPr/>
          </p:nvSpPr>
          <p:spPr bwMode="auto">
            <a:xfrm>
              <a:off x="1513" y="236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" name="Line 2567"/>
            <p:cNvSpPr>
              <a:spLocks noChangeShapeType="1"/>
            </p:cNvSpPr>
            <p:nvPr/>
          </p:nvSpPr>
          <p:spPr bwMode="auto">
            <a:xfrm>
              <a:off x="1513" y="238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" name="Line 2568"/>
            <p:cNvSpPr>
              <a:spLocks noChangeShapeType="1"/>
            </p:cNvSpPr>
            <p:nvPr/>
          </p:nvSpPr>
          <p:spPr bwMode="auto">
            <a:xfrm>
              <a:off x="1513" y="238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" name="Line 2569"/>
            <p:cNvSpPr>
              <a:spLocks noChangeShapeType="1"/>
            </p:cNvSpPr>
            <p:nvPr/>
          </p:nvSpPr>
          <p:spPr bwMode="auto">
            <a:xfrm>
              <a:off x="1519" y="239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" name="Line 2570"/>
            <p:cNvSpPr>
              <a:spLocks noChangeShapeType="1"/>
            </p:cNvSpPr>
            <p:nvPr/>
          </p:nvSpPr>
          <p:spPr bwMode="auto">
            <a:xfrm>
              <a:off x="1519" y="24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" name="Line 2571"/>
            <p:cNvSpPr>
              <a:spLocks noChangeShapeType="1"/>
            </p:cNvSpPr>
            <p:nvPr/>
          </p:nvSpPr>
          <p:spPr bwMode="auto">
            <a:xfrm flipV="1">
              <a:off x="1519" y="2399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" name="Line 2572"/>
            <p:cNvSpPr>
              <a:spLocks noChangeShapeType="1"/>
            </p:cNvSpPr>
            <p:nvPr/>
          </p:nvSpPr>
          <p:spPr bwMode="auto">
            <a:xfrm>
              <a:off x="1525" y="23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" name="Line 2573"/>
            <p:cNvSpPr>
              <a:spLocks noChangeShapeType="1"/>
            </p:cNvSpPr>
            <p:nvPr/>
          </p:nvSpPr>
          <p:spPr bwMode="auto">
            <a:xfrm>
              <a:off x="1525" y="240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" name="Line 2574"/>
            <p:cNvSpPr>
              <a:spLocks noChangeShapeType="1"/>
            </p:cNvSpPr>
            <p:nvPr/>
          </p:nvSpPr>
          <p:spPr bwMode="auto">
            <a:xfrm flipV="1">
              <a:off x="1525" y="238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" name="Line 2575"/>
            <p:cNvSpPr>
              <a:spLocks noChangeShapeType="1"/>
            </p:cNvSpPr>
            <p:nvPr/>
          </p:nvSpPr>
          <p:spPr bwMode="auto">
            <a:xfrm flipV="1">
              <a:off x="1525" y="2351"/>
              <a:ext cx="5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" name="Line 2576"/>
            <p:cNvSpPr>
              <a:spLocks noChangeShapeType="1"/>
            </p:cNvSpPr>
            <p:nvPr/>
          </p:nvSpPr>
          <p:spPr bwMode="auto">
            <a:xfrm>
              <a:off x="1530" y="235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" name="Line 2577"/>
            <p:cNvSpPr>
              <a:spLocks noChangeShapeType="1"/>
            </p:cNvSpPr>
            <p:nvPr/>
          </p:nvSpPr>
          <p:spPr bwMode="auto">
            <a:xfrm>
              <a:off x="1530" y="236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" name="Line 2578"/>
            <p:cNvSpPr>
              <a:spLocks noChangeShapeType="1"/>
            </p:cNvSpPr>
            <p:nvPr/>
          </p:nvSpPr>
          <p:spPr bwMode="auto">
            <a:xfrm flipV="1">
              <a:off x="1530" y="23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" name="Line 2579"/>
            <p:cNvSpPr>
              <a:spLocks noChangeShapeType="1"/>
            </p:cNvSpPr>
            <p:nvPr/>
          </p:nvSpPr>
          <p:spPr bwMode="auto">
            <a:xfrm flipV="1">
              <a:off x="1536" y="235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" name="Line 2580"/>
            <p:cNvSpPr>
              <a:spLocks noChangeShapeType="1"/>
            </p:cNvSpPr>
            <p:nvPr/>
          </p:nvSpPr>
          <p:spPr bwMode="auto">
            <a:xfrm flipV="1">
              <a:off x="1536" y="235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" name="Line 2581"/>
            <p:cNvSpPr>
              <a:spLocks noChangeShapeType="1"/>
            </p:cNvSpPr>
            <p:nvPr/>
          </p:nvSpPr>
          <p:spPr bwMode="auto">
            <a:xfrm>
              <a:off x="1536" y="2351"/>
              <a:ext cx="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" name="Line 2582"/>
            <p:cNvSpPr>
              <a:spLocks noChangeShapeType="1"/>
            </p:cNvSpPr>
            <p:nvPr/>
          </p:nvSpPr>
          <p:spPr bwMode="auto">
            <a:xfrm flipV="1">
              <a:off x="1542" y="238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" name="Line 2583"/>
            <p:cNvSpPr>
              <a:spLocks noChangeShapeType="1"/>
            </p:cNvSpPr>
            <p:nvPr/>
          </p:nvSpPr>
          <p:spPr bwMode="auto">
            <a:xfrm flipV="1">
              <a:off x="1542" y="23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" name="Line 2584"/>
            <p:cNvSpPr>
              <a:spLocks noChangeShapeType="1"/>
            </p:cNvSpPr>
            <p:nvPr/>
          </p:nvSpPr>
          <p:spPr bwMode="auto">
            <a:xfrm flipV="1">
              <a:off x="1542" y="236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" name="Line 2585"/>
            <p:cNvSpPr>
              <a:spLocks noChangeShapeType="1"/>
            </p:cNvSpPr>
            <p:nvPr/>
          </p:nvSpPr>
          <p:spPr bwMode="auto">
            <a:xfrm flipV="1">
              <a:off x="1548" y="2327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" name="Line 2586"/>
            <p:cNvSpPr>
              <a:spLocks noChangeShapeType="1"/>
            </p:cNvSpPr>
            <p:nvPr/>
          </p:nvSpPr>
          <p:spPr bwMode="auto">
            <a:xfrm flipV="1">
              <a:off x="1548" y="2304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" name="Line 2587"/>
            <p:cNvSpPr>
              <a:spLocks noChangeShapeType="1"/>
            </p:cNvSpPr>
            <p:nvPr/>
          </p:nvSpPr>
          <p:spPr bwMode="auto">
            <a:xfrm flipV="1">
              <a:off x="1548" y="229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" name="Line 2588"/>
            <p:cNvSpPr>
              <a:spLocks noChangeShapeType="1"/>
            </p:cNvSpPr>
            <p:nvPr/>
          </p:nvSpPr>
          <p:spPr bwMode="auto">
            <a:xfrm>
              <a:off x="1548" y="2292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" name="Line 2589"/>
            <p:cNvSpPr>
              <a:spLocks noChangeShapeType="1"/>
            </p:cNvSpPr>
            <p:nvPr/>
          </p:nvSpPr>
          <p:spPr bwMode="auto">
            <a:xfrm flipV="1">
              <a:off x="1554" y="229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" name="Line 2590"/>
            <p:cNvSpPr>
              <a:spLocks noChangeShapeType="1"/>
            </p:cNvSpPr>
            <p:nvPr/>
          </p:nvSpPr>
          <p:spPr bwMode="auto">
            <a:xfrm>
              <a:off x="1554" y="229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6" name="Line 2591"/>
            <p:cNvSpPr>
              <a:spLocks noChangeShapeType="1"/>
            </p:cNvSpPr>
            <p:nvPr/>
          </p:nvSpPr>
          <p:spPr bwMode="auto">
            <a:xfrm flipV="1">
              <a:off x="1554" y="2286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7" name="Line 2592"/>
            <p:cNvSpPr>
              <a:spLocks noChangeShapeType="1"/>
            </p:cNvSpPr>
            <p:nvPr/>
          </p:nvSpPr>
          <p:spPr bwMode="auto">
            <a:xfrm flipV="1">
              <a:off x="1560" y="228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8" name="Line 2593"/>
            <p:cNvSpPr>
              <a:spLocks noChangeShapeType="1"/>
            </p:cNvSpPr>
            <p:nvPr/>
          </p:nvSpPr>
          <p:spPr bwMode="auto">
            <a:xfrm flipV="1">
              <a:off x="1560" y="226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9" name="Line 2594"/>
            <p:cNvSpPr>
              <a:spLocks noChangeShapeType="1"/>
            </p:cNvSpPr>
            <p:nvPr/>
          </p:nvSpPr>
          <p:spPr bwMode="auto">
            <a:xfrm>
              <a:off x="1560" y="2268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0" name="Line 2595"/>
            <p:cNvSpPr>
              <a:spLocks noChangeShapeType="1"/>
            </p:cNvSpPr>
            <p:nvPr/>
          </p:nvSpPr>
          <p:spPr bwMode="auto">
            <a:xfrm>
              <a:off x="1565" y="226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1" name="Line 2596"/>
            <p:cNvSpPr>
              <a:spLocks noChangeShapeType="1"/>
            </p:cNvSpPr>
            <p:nvPr/>
          </p:nvSpPr>
          <p:spPr bwMode="auto">
            <a:xfrm>
              <a:off x="1565" y="226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2" name="Line 2597"/>
            <p:cNvSpPr>
              <a:spLocks noChangeShapeType="1"/>
            </p:cNvSpPr>
            <p:nvPr/>
          </p:nvSpPr>
          <p:spPr bwMode="auto">
            <a:xfrm>
              <a:off x="1565" y="226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3" name="Line 2598"/>
            <p:cNvSpPr>
              <a:spLocks noChangeShapeType="1"/>
            </p:cNvSpPr>
            <p:nvPr/>
          </p:nvSpPr>
          <p:spPr bwMode="auto">
            <a:xfrm>
              <a:off x="1571" y="226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4" name="Line 2599"/>
            <p:cNvSpPr>
              <a:spLocks noChangeShapeType="1"/>
            </p:cNvSpPr>
            <p:nvPr/>
          </p:nvSpPr>
          <p:spPr bwMode="auto">
            <a:xfrm>
              <a:off x="1571" y="226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5" name="Line 2600"/>
            <p:cNvSpPr>
              <a:spLocks noChangeShapeType="1"/>
            </p:cNvSpPr>
            <p:nvPr/>
          </p:nvSpPr>
          <p:spPr bwMode="auto">
            <a:xfrm>
              <a:off x="1571" y="226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83" name="Group 2601"/>
          <p:cNvGrpSpPr>
            <a:grpSpLocks/>
          </p:cNvGrpSpPr>
          <p:nvPr/>
        </p:nvGrpSpPr>
        <p:grpSpPr bwMode="auto">
          <a:xfrm>
            <a:off x="3260725" y="3444875"/>
            <a:ext cx="571500" cy="711200"/>
            <a:chOff x="1571" y="2208"/>
            <a:chExt cx="360" cy="448"/>
          </a:xfrm>
        </p:grpSpPr>
        <p:sp>
          <p:nvSpPr>
            <p:cNvPr id="8236" name="Line 2602"/>
            <p:cNvSpPr>
              <a:spLocks noChangeShapeType="1"/>
            </p:cNvSpPr>
            <p:nvPr/>
          </p:nvSpPr>
          <p:spPr bwMode="auto">
            <a:xfrm>
              <a:off x="1571" y="226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2603"/>
            <p:cNvSpPr>
              <a:spLocks noChangeShapeType="1"/>
            </p:cNvSpPr>
            <p:nvPr/>
          </p:nvSpPr>
          <p:spPr bwMode="auto">
            <a:xfrm flipV="1">
              <a:off x="1577" y="226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2604"/>
            <p:cNvSpPr>
              <a:spLocks noChangeShapeType="1"/>
            </p:cNvSpPr>
            <p:nvPr/>
          </p:nvSpPr>
          <p:spPr bwMode="auto">
            <a:xfrm flipV="1">
              <a:off x="1577" y="225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2605"/>
            <p:cNvSpPr>
              <a:spLocks noChangeShapeType="1"/>
            </p:cNvSpPr>
            <p:nvPr/>
          </p:nvSpPr>
          <p:spPr bwMode="auto">
            <a:xfrm>
              <a:off x="1577" y="225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2606"/>
            <p:cNvSpPr>
              <a:spLocks noChangeShapeType="1"/>
            </p:cNvSpPr>
            <p:nvPr/>
          </p:nvSpPr>
          <p:spPr bwMode="auto">
            <a:xfrm>
              <a:off x="1583" y="225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2607"/>
            <p:cNvSpPr>
              <a:spLocks noChangeShapeType="1"/>
            </p:cNvSpPr>
            <p:nvPr/>
          </p:nvSpPr>
          <p:spPr bwMode="auto">
            <a:xfrm flipV="1">
              <a:off x="1583" y="225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2608"/>
            <p:cNvSpPr>
              <a:spLocks noChangeShapeType="1"/>
            </p:cNvSpPr>
            <p:nvPr/>
          </p:nvSpPr>
          <p:spPr bwMode="auto">
            <a:xfrm>
              <a:off x="1583" y="225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2609"/>
            <p:cNvSpPr>
              <a:spLocks noChangeShapeType="1"/>
            </p:cNvSpPr>
            <p:nvPr/>
          </p:nvSpPr>
          <p:spPr bwMode="auto">
            <a:xfrm>
              <a:off x="1589" y="225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2610"/>
            <p:cNvSpPr>
              <a:spLocks noChangeShapeType="1"/>
            </p:cNvSpPr>
            <p:nvPr/>
          </p:nvSpPr>
          <p:spPr bwMode="auto">
            <a:xfrm>
              <a:off x="1589" y="226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2611"/>
            <p:cNvSpPr>
              <a:spLocks noChangeShapeType="1"/>
            </p:cNvSpPr>
            <p:nvPr/>
          </p:nvSpPr>
          <p:spPr bwMode="auto">
            <a:xfrm>
              <a:off x="1589" y="2274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2612"/>
            <p:cNvSpPr>
              <a:spLocks noChangeShapeType="1"/>
            </p:cNvSpPr>
            <p:nvPr/>
          </p:nvSpPr>
          <p:spPr bwMode="auto">
            <a:xfrm>
              <a:off x="1594" y="228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2613"/>
            <p:cNvSpPr>
              <a:spLocks noChangeShapeType="1"/>
            </p:cNvSpPr>
            <p:nvPr/>
          </p:nvSpPr>
          <p:spPr bwMode="auto">
            <a:xfrm>
              <a:off x="1594" y="229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2614"/>
            <p:cNvSpPr>
              <a:spLocks noChangeShapeType="1"/>
            </p:cNvSpPr>
            <p:nvPr/>
          </p:nvSpPr>
          <p:spPr bwMode="auto">
            <a:xfrm flipV="1">
              <a:off x="1594" y="229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2615"/>
            <p:cNvSpPr>
              <a:spLocks noChangeShapeType="1"/>
            </p:cNvSpPr>
            <p:nvPr/>
          </p:nvSpPr>
          <p:spPr bwMode="auto">
            <a:xfrm>
              <a:off x="1594" y="2298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2616"/>
            <p:cNvSpPr>
              <a:spLocks noChangeShapeType="1"/>
            </p:cNvSpPr>
            <p:nvPr/>
          </p:nvSpPr>
          <p:spPr bwMode="auto">
            <a:xfrm>
              <a:off x="1600" y="231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Line 2617"/>
            <p:cNvSpPr>
              <a:spLocks noChangeShapeType="1"/>
            </p:cNvSpPr>
            <p:nvPr/>
          </p:nvSpPr>
          <p:spPr bwMode="auto">
            <a:xfrm flipV="1">
              <a:off x="1600" y="2286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Line 2618"/>
            <p:cNvSpPr>
              <a:spLocks noChangeShapeType="1"/>
            </p:cNvSpPr>
            <p:nvPr/>
          </p:nvSpPr>
          <p:spPr bwMode="auto">
            <a:xfrm>
              <a:off x="1600" y="2286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2619"/>
            <p:cNvSpPr>
              <a:spLocks noChangeShapeType="1"/>
            </p:cNvSpPr>
            <p:nvPr/>
          </p:nvSpPr>
          <p:spPr bwMode="auto">
            <a:xfrm>
              <a:off x="1606" y="228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Line 2620"/>
            <p:cNvSpPr>
              <a:spLocks noChangeShapeType="1"/>
            </p:cNvSpPr>
            <p:nvPr/>
          </p:nvSpPr>
          <p:spPr bwMode="auto">
            <a:xfrm>
              <a:off x="1606" y="229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Line 2621"/>
            <p:cNvSpPr>
              <a:spLocks noChangeShapeType="1"/>
            </p:cNvSpPr>
            <p:nvPr/>
          </p:nvSpPr>
          <p:spPr bwMode="auto">
            <a:xfrm>
              <a:off x="1606" y="2304"/>
              <a:ext cx="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2622"/>
            <p:cNvSpPr>
              <a:spLocks noChangeShapeType="1"/>
            </p:cNvSpPr>
            <p:nvPr/>
          </p:nvSpPr>
          <p:spPr bwMode="auto">
            <a:xfrm>
              <a:off x="1612" y="232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2623"/>
            <p:cNvSpPr>
              <a:spLocks noChangeShapeType="1"/>
            </p:cNvSpPr>
            <p:nvPr/>
          </p:nvSpPr>
          <p:spPr bwMode="auto">
            <a:xfrm>
              <a:off x="1612" y="233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Line 2624"/>
            <p:cNvSpPr>
              <a:spLocks noChangeShapeType="1"/>
            </p:cNvSpPr>
            <p:nvPr/>
          </p:nvSpPr>
          <p:spPr bwMode="auto">
            <a:xfrm flipV="1">
              <a:off x="1612" y="2316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Line 2625"/>
            <p:cNvSpPr>
              <a:spLocks noChangeShapeType="1"/>
            </p:cNvSpPr>
            <p:nvPr/>
          </p:nvSpPr>
          <p:spPr bwMode="auto">
            <a:xfrm flipV="1">
              <a:off x="1612" y="2298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Line 2626"/>
            <p:cNvSpPr>
              <a:spLocks noChangeShapeType="1"/>
            </p:cNvSpPr>
            <p:nvPr/>
          </p:nvSpPr>
          <p:spPr bwMode="auto">
            <a:xfrm>
              <a:off x="1618" y="229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2627"/>
            <p:cNvSpPr>
              <a:spLocks noChangeShapeType="1"/>
            </p:cNvSpPr>
            <p:nvPr/>
          </p:nvSpPr>
          <p:spPr bwMode="auto">
            <a:xfrm>
              <a:off x="1618" y="2310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Line 2628"/>
            <p:cNvSpPr>
              <a:spLocks noChangeShapeType="1"/>
            </p:cNvSpPr>
            <p:nvPr/>
          </p:nvSpPr>
          <p:spPr bwMode="auto">
            <a:xfrm>
              <a:off x="1618" y="2333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Line 2629"/>
            <p:cNvSpPr>
              <a:spLocks noChangeShapeType="1"/>
            </p:cNvSpPr>
            <p:nvPr/>
          </p:nvSpPr>
          <p:spPr bwMode="auto">
            <a:xfrm>
              <a:off x="1623" y="234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Line 2630"/>
            <p:cNvSpPr>
              <a:spLocks noChangeShapeType="1"/>
            </p:cNvSpPr>
            <p:nvPr/>
          </p:nvSpPr>
          <p:spPr bwMode="auto">
            <a:xfrm>
              <a:off x="1623" y="2387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2631"/>
            <p:cNvSpPr>
              <a:spLocks noChangeShapeType="1"/>
            </p:cNvSpPr>
            <p:nvPr/>
          </p:nvSpPr>
          <p:spPr bwMode="auto">
            <a:xfrm>
              <a:off x="1623" y="2417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Line 2632"/>
            <p:cNvSpPr>
              <a:spLocks noChangeShapeType="1"/>
            </p:cNvSpPr>
            <p:nvPr/>
          </p:nvSpPr>
          <p:spPr bwMode="auto">
            <a:xfrm>
              <a:off x="1629" y="2441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Line 2633"/>
            <p:cNvSpPr>
              <a:spLocks noChangeShapeType="1"/>
            </p:cNvSpPr>
            <p:nvPr/>
          </p:nvSpPr>
          <p:spPr bwMode="auto">
            <a:xfrm>
              <a:off x="1629" y="247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Line 2634"/>
            <p:cNvSpPr>
              <a:spLocks noChangeShapeType="1"/>
            </p:cNvSpPr>
            <p:nvPr/>
          </p:nvSpPr>
          <p:spPr bwMode="auto">
            <a:xfrm>
              <a:off x="1629" y="2477"/>
              <a:ext cx="6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2635"/>
            <p:cNvSpPr>
              <a:spLocks noChangeShapeType="1"/>
            </p:cNvSpPr>
            <p:nvPr/>
          </p:nvSpPr>
          <p:spPr bwMode="auto">
            <a:xfrm>
              <a:off x="1635" y="251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Line 2636"/>
            <p:cNvSpPr>
              <a:spLocks noChangeShapeType="1"/>
            </p:cNvSpPr>
            <p:nvPr/>
          </p:nvSpPr>
          <p:spPr bwMode="auto">
            <a:xfrm flipV="1">
              <a:off x="1635" y="2495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Line 2637"/>
            <p:cNvSpPr>
              <a:spLocks noChangeShapeType="1"/>
            </p:cNvSpPr>
            <p:nvPr/>
          </p:nvSpPr>
          <p:spPr bwMode="auto">
            <a:xfrm>
              <a:off x="1635" y="249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Line 2638"/>
            <p:cNvSpPr>
              <a:spLocks noChangeShapeType="1"/>
            </p:cNvSpPr>
            <p:nvPr/>
          </p:nvSpPr>
          <p:spPr bwMode="auto">
            <a:xfrm flipV="1">
              <a:off x="1635" y="248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2639"/>
            <p:cNvSpPr>
              <a:spLocks noChangeShapeType="1"/>
            </p:cNvSpPr>
            <p:nvPr/>
          </p:nvSpPr>
          <p:spPr bwMode="auto">
            <a:xfrm flipV="1">
              <a:off x="1641" y="247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Line 2640"/>
            <p:cNvSpPr>
              <a:spLocks noChangeShapeType="1"/>
            </p:cNvSpPr>
            <p:nvPr/>
          </p:nvSpPr>
          <p:spPr bwMode="auto">
            <a:xfrm>
              <a:off x="1641" y="247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Line 2641"/>
            <p:cNvSpPr>
              <a:spLocks noChangeShapeType="1"/>
            </p:cNvSpPr>
            <p:nvPr/>
          </p:nvSpPr>
          <p:spPr bwMode="auto">
            <a:xfrm>
              <a:off x="1641" y="248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Line 2642"/>
            <p:cNvSpPr>
              <a:spLocks noChangeShapeType="1"/>
            </p:cNvSpPr>
            <p:nvPr/>
          </p:nvSpPr>
          <p:spPr bwMode="auto">
            <a:xfrm>
              <a:off x="1647" y="249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Line 2643"/>
            <p:cNvSpPr>
              <a:spLocks noChangeShapeType="1"/>
            </p:cNvSpPr>
            <p:nvPr/>
          </p:nvSpPr>
          <p:spPr bwMode="auto">
            <a:xfrm>
              <a:off x="1647" y="25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Line 2644"/>
            <p:cNvSpPr>
              <a:spLocks noChangeShapeType="1"/>
            </p:cNvSpPr>
            <p:nvPr/>
          </p:nvSpPr>
          <p:spPr bwMode="auto">
            <a:xfrm flipV="1">
              <a:off x="1647" y="250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Line 2645"/>
            <p:cNvSpPr>
              <a:spLocks noChangeShapeType="1"/>
            </p:cNvSpPr>
            <p:nvPr/>
          </p:nvSpPr>
          <p:spPr bwMode="auto">
            <a:xfrm flipV="1">
              <a:off x="1653" y="249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Line 2646"/>
            <p:cNvSpPr>
              <a:spLocks noChangeShapeType="1"/>
            </p:cNvSpPr>
            <p:nvPr/>
          </p:nvSpPr>
          <p:spPr bwMode="auto">
            <a:xfrm>
              <a:off x="1653" y="249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Line 2647"/>
            <p:cNvSpPr>
              <a:spLocks noChangeShapeType="1"/>
            </p:cNvSpPr>
            <p:nvPr/>
          </p:nvSpPr>
          <p:spPr bwMode="auto">
            <a:xfrm>
              <a:off x="1653" y="2501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Line 2648"/>
            <p:cNvSpPr>
              <a:spLocks noChangeShapeType="1"/>
            </p:cNvSpPr>
            <p:nvPr/>
          </p:nvSpPr>
          <p:spPr bwMode="auto">
            <a:xfrm flipV="1">
              <a:off x="1658" y="249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Line 2649"/>
            <p:cNvSpPr>
              <a:spLocks noChangeShapeType="1"/>
            </p:cNvSpPr>
            <p:nvPr/>
          </p:nvSpPr>
          <p:spPr bwMode="auto">
            <a:xfrm flipV="1">
              <a:off x="1658" y="245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Line 2650"/>
            <p:cNvSpPr>
              <a:spLocks noChangeShapeType="1"/>
            </p:cNvSpPr>
            <p:nvPr/>
          </p:nvSpPr>
          <p:spPr bwMode="auto">
            <a:xfrm flipV="1">
              <a:off x="1658" y="2304"/>
              <a:ext cx="1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Line 2651"/>
            <p:cNvSpPr>
              <a:spLocks noChangeShapeType="1"/>
            </p:cNvSpPr>
            <p:nvPr/>
          </p:nvSpPr>
          <p:spPr bwMode="auto">
            <a:xfrm flipV="1">
              <a:off x="1658" y="2232"/>
              <a:ext cx="6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Line 2652"/>
            <p:cNvSpPr>
              <a:spLocks noChangeShapeType="1"/>
            </p:cNvSpPr>
            <p:nvPr/>
          </p:nvSpPr>
          <p:spPr bwMode="auto">
            <a:xfrm flipV="1">
              <a:off x="1664" y="222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Line 2653"/>
            <p:cNvSpPr>
              <a:spLocks noChangeShapeType="1"/>
            </p:cNvSpPr>
            <p:nvPr/>
          </p:nvSpPr>
          <p:spPr bwMode="auto">
            <a:xfrm>
              <a:off x="1664" y="222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Line 2654"/>
            <p:cNvSpPr>
              <a:spLocks noChangeShapeType="1"/>
            </p:cNvSpPr>
            <p:nvPr/>
          </p:nvSpPr>
          <p:spPr bwMode="auto">
            <a:xfrm>
              <a:off x="1664" y="222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Line 2655"/>
            <p:cNvSpPr>
              <a:spLocks noChangeShapeType="1"/>
            </p:cNvSpPr>
            <p:nvPr/>
          </p:nvSpPr>
          <p:spPr bwMode="auto">
            <a:xfrm flipV="1">
              <a:off x="1670" y="221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Line 2656"/>
            <p:cNvSpPr>
              <a:spLocks noChangeShapeType="1"/>
            </p:cNvSpPr>
            <p:nvPr/>
          </p:nvSpPr>
          <p:spPr bwMode="auto">
            <a:xfrm flipV="1">
              <a:off x="1670" y="220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Line 2657"/>
            <p:cNvSpPr>
              <a:spLocks noChangeShapeType="1"/>
            </p:cNvSpPr>
            <p:nvPr/>
          </p:nvSpPr>
          <p:spPr bwMode="auto">
            <a:xfrm>
              <a:off x="1670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Line 2658"/>
            <p:cNvSpPr>
              <a:spLocks noChangeShapeType="1"/>
            </p:cNvSpPr>
            <p:nvPr/>
          </p:nvSpPr>
          <p:spPr bwMode="auto">
            <a:xfrm>
              <a:off x="1676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Line 2659"/>
            <p:cNvSpPr>
              <a:spLocks noChangeShapeType="1"/>
            </p:cNvSpPr>
            <p:nvPr/>
          </p:nvSpPr>
          <p:spPr bwMode="auto">
            <a:xfrm>
              <a:off x="1676" y="220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Line 2660"/>
            <p:cNvSpPr>
              <a:spLocks noChangeShapeType="1"/>
            </p:cNvSpPr>
            <p:nvPr/>
          </p:nvSpPr>
          <p:spPr bwMode="auto">
            <a:xfrm>
              <a:off x="1676" y="2214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Line 2661"/>
            <p:cNvSpPr>
              <a:spLocks noChangeShapeType="1"/>
            </p:cNvSpPr>
            <p:nvPr/>
          </p:nvSpPr>
          <p:spPr bwMode="auto">
            <a:xfrm>
              <a:off x="1682" y="222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" name="Line 2662"/>
            <p:cNvSpPr>
              <a:spLocks noChangeShapeType="1"/>
            </p:cNvSpPr>
            <p:nvPr/>
          </p:nvSpPr>
          <p:spPr bwMode="auto">
            <a:xfrm flipV="1">
              <a:off x="1682" y="221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Line 2663"/>
            <p:cNvSpPr>
              <a:spLocks noChangeShapeType="1"/>
            </p:cNvSpPr>
            <p:nvPr/>
          </p:nvSpPr>
          <p:spPr bwMode="auto">
            <a:xfrm flipV="1">
              <a:off x="1682" y="220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" name="Line 2664"/>
            <p:cNvSpPr>
              <a:spLocks noChangeShapeType="1"/>
            </p:cNvSpPr>
            <p:nvPr/>
          </p:nvSpPr>
          <p:spPr bwMode="auto">
            <a:xfrm>
              <a:off x="1682" y="2208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Line 2665"/>
            <p:cNvSpPr>
              <a:spLocks noChangeShapeType="1"/>
            </p:cNvSpPr>
            <p:nvPr/>
          </p:nvSpPr>
          <p:spPr bwMode="auto">
            <a:xfrm>
              <a:off x="1687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Line 2666"/>
            <p:cNvSpPr>
              <a:spLocks noChangeShapeType="1"/>
            </p:cNvSpPr>
            <p:nvPr/>
          </p:nvSpPr>
          <p:spPr bwMode="auto">
            <a:xfrm>
              <a:off x="1687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Line 2667"/>
            <p:cNvSpPr>
              <a:spLocks noChangeShapeType="1"/>
            </p:cNvSpPr>
            <p:nvPr/>
          </p:nvSpPr>
          <p:spPr bwMode="auto">
            <a:xfrm>
              <a:off x="1687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" name="Line 2668"/>
            <p:cNvSpPr>
              <a:spLocks noChangeShapeType="1"/>
            </p:cNvSpPr>
            <p:nvPr/>
          </p:nvSpPr>
          <p:spPr bwMode="auto">
            <a:xfrm>
              <a:off x="1693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Line 2669"/>
            <p:cNvSpPr>
              <a:spLocks noChangeShapeType="1"/>
            </p:cNvSpPr>
            <p:nvPr/>
          </p:nvSpPr>
          <p:spPr bwMode="auto">
            <a:xfrm>
              <a:off x="1693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Line 2670"/>
            <p:cNvSpPr>
              <a:spLocks noChangeShapeType="1"/>
            </p:cNvSpPr>
            <p:nvPr/>
          </p:nvSpPr>
          <p:spPr bwMode="auto">
            <a:xfrm>
              <a:off x="1693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" name="Line 2671"/>
            <p:cNvSpPr>
              <a:spLocks noChangeShapeType="1"/>
            </p:cNvSpPr>
            <p:nvPr/>
          </p:nvSpPr>
          <p:spPr bwMode="auto">
            <a:xfrm>
              <a:off x="1699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Line 2672"/>
            <p:cNvSpPr>
              <a:spLocks noChangeShapeType="1"/>
            </p:cNvSpPr>
            <p:nvPr/>
          </p:nvSpPr>
          <p:spPr bwMode="auto">
            <a:xfrm>
              <a:off x="1699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Line 2673"/>
            <p:cNvSpPr>
              <a:spLocks noChangeShapeType="1"/>
            </p:cNvSpPr>
            <p:nvPr/>
          </p:nvSpPr>
          <p:spPr bwMode="auto">
            <a:xfrm>
              <a:off x="1699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8" name="Line 2674"/>
            <p:cNvSpPr>
              <a:spLocks noChangeShapeType="1"/>
            </p:cNvSpPr>
            <p:nvPr/>
          </p:nvSpPr>
          <p:spPr bwMode="auto">
            <a:xfrm>
              <a:off x="1705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9" name="Line 2675"/>
            <p:cNvSpPr>
              <a:spLocks noChangeShapeType="1"/>
            </p:cNvSpPr>
            <p:nvPr/>
          </p:nvSpPr>
          <p:spPr bwMode="auto">
            <a:xfrm>
              <a:off x="1705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0" name="Line 2676"/>
            <p:cNvSpPr>
              <a:spLocks noChangeShapeType="1"/>
            </p:cNvSpPr>
            <p:nvPr/>
          </p:nvSpPr>
          <p:spPr bwMode="auto">
            <a:xfrm>
              <a:off x="1705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1" name="Line 2677"/>
            <p:cNvSpPr>
              <a:spLocks noChangeShapeType="1"/>
            </p:cNvSpPr>
            <p:nvPr/>
          </p:nvSpPr>
          <p:spPr bwMode="auto">
            <a:xfrm>
              <a:off x="1705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2" name="Line 2678"/>
            <p:cNvSpPr>
              <a:spLocks noChangeShapeType="1"/>
            </p:cNvSpPr>
            <p:nvPr/>
          </p:nvSpPr>
          <p:spPr bwMode="auto">
            <a:xfrm>
              <a:off x="1711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" name="Line 2679"/>
            <p:cNvSpPr>
              <a:spLocks noChangeShapeType="1"/>
            </p:cNvSpPr>
            <p:nvPr/>
          </p:nvSpPr>
          <p:spPr bwMode="auto">
            <a:xfrm>
              <a:off x="1711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" name="Line 2680"/>
            <p:cNvSpPr>
              <a:spLocks noChangeShapeType="1"/>
            </p:cNvSpPr>
            <p:nvPr/>
          </p:nvSpPr>
          <p:spPr bwMode="auto">
            <a:xfrm>
              <a:off x="1711" y="2208"/>
              <a:ext cx="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" name="Line 2681"/>
            <p:cNvSpPr>
              <a:spLocks noChangeShapeType="1"/>
            </p:cNvSpPr>
            <p:nvPr/>
          </p:nvSpPr>
          <p:spPr bwMode="auto">
            <a:xfrm>
              <a:off x="1716" y="222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" name="Line 2682"/>
            <p:cNvSpPr>
              <a:spLocks noChangeShapeType="1"/>
            </p:cNvSpPr>
            <p:nvPr/>
          </p:nvSpPr>
          <p:spPr bwMode="auto">
            <a:xfrm flipV="1">
              <a:off x="1716" y="220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" name="Line 2683"/>
            <p:cNvSpPr>
              <a:spLocks noChangeShapeType="1"/>
            </p:cNvSpPr>
            <p:nvPr/>
          </p:nvSpPr>
          <p:spPr bwMode="auto">
            <a:xfrm>
              <a:off x="1716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Line 2684"/>
            <p:cNvSpPr>
              <a:spLocks noChangeShapeType="1"/>
            </p:cNvSpPr>
            <p:nvPr/>
          </p:nvSpPr>
          <p:spPr bwMode="auto">
            <a:xfrm>
              <a:off x="1722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9" name="Line 2685"/>
            <p:cNvSpPr>
              <a:spLocks noChangeShapeType="1"/>
            </p:cNvSpPr>
            <p:nvPr/>
          </p:nvSpPr>
          <p:spPr bwMode="auto">
            <a:xfrm>
              <a:off x="1722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0" name="Line 2686"/>
            <p:cNvSpPr>
              <a:spLocks noChangeShapeType="1"/>
            </p:cNvSpPr>
            <p:nvPr/>
          </p:nvSpPr>
          <p:spPr bwMode="auto">
            <a:xfrm>
              <a:off x="1722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1" name="Line 2687"/>
            <p:cNvSpPr>
              <a:spLocks noChangeShapeType="1"/>
            </p:cNvSpPr>
            <p:nvPr/>
          </p:nvSpPr>
          <p:spPr bwMode="auto">
            <a:xfrm>
              <a:off x="1728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2" name="Line 2688"/>
            <p:cNvSpPr>
              <a:spLocks noChangeShapeType="1"/>
            </p:cNvSpPr>
            <p:nvPr/>
          </p:nvSpPr>
          <p:spPr bwMode="auto">
            <a:xfrm>
              <a:off x="1728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3" name="Line 2689"/>
            <p:cNvSpPr>
              <a:spLocks noChangeShapeType="1"/>
            </p:cNvSpPr>
            <p:nvPr/>
          </p:nvSpPr>
          <p:spPr bwMode="auto">
            <a:xfrm>
              <a:off x="1728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4" name="Line 2690"/>
            <p:cNvSpPr>
              <a:spLocks noChangeShapeType="1"/>
            </p:cNvSpPr>
            <p:nvPr/>
          </p:nvSpPr>
          <p:spPr bwMode="auto">
            <a:xfrm>
              <a:off x="1728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5" name="Line 2691"/>
            <p:cNvSpPr>
              <a:spLocks noChangeShapeType="1"/>
            </p:cNvSpPr>
            <p:nvPr/>
          </p:nvSpPr>
          <p:spPr bwMode="auto">
            <a:xfrm>
              <a:off x="1734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6" name="Line 2692"/>
            <p:cNvSpPr>
              <a:spLocks noChangeShapeType="1"/>
            </p:cNvSpPr>
            <p:nvPr/>
          </p:nvSpPr>
          <p:spPr bwMode="auto">
            <a:xfrm>
              <a:off x="1734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7" name="Line 2693"/>
            <p:cNvSpPr>
              <a:spLocks noChangeShapeType="1"/>
            </p:cNvSpPr>
            <p:nvPr/>
          </p:nvSpPr>
          <p:spPr bwMode="auto">
            <a:xfrm>
              <a:off x="1734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8" name="Line 2694"/>
            <p:cNvSpPr>
              <a:spLocks noChangeShapeType="1"/>
            </p:cNvSpPr>
            <p:nvPr/>
          </p:nvSpPr>
          <p:spPr bwMode="auto">
            <a:xfrm>
              <a:off x="1740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9" name="Line 2695"/>
            <p:cNvSpPr>
              <a:spLocks noChangeShapeType="1"/>
            </p:cNvSpPr>
            <p:nvPr/>
          </p:nvSpPr>
          <p:spPr bwMode="auto">
            <a:xfrm>
              <a:off x="1740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0" name="Line 2696"/>
            <p:cNvSpPr>
              <a:spLocks noChangeShapeType="1"/>
            </p:cNvSpPr>
            <p:nvPr/>
          </p:nvSpPr>
          <p:spPr bwMode="auto">
            <a:xfrm>
              <a:off x="1740" y="2208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1" name="Line 2697"/>
            <p:cNvSpPr>
              <a:spLocks noChangeShapeType="1"/>
            </p:cNvSpPr>
            <p:nvPr/>
          </p:nvSpPr>
          <p:spPr bwMode="auto">
            <a:xfrm>
              <a:off x="1745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2" name="Line 2698"/>
            <p:cNvSpPr>
              <a:spLocks noChangeShapeType="1"/>
            </p:cNvSpPr>
            <p:nvPr/>
          </p:nvSpPr>
          <p:spPr bwMode="auto">
            <a:xfrm>
              <a:off x="1745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3" name="Line 2699"/>
            <p:cNvSpPr>
              <a:spLocks noChangeShapeType="1"/>
            </p:cNvSpPr>
            <p:nvPr/>
          </p:nvSpPr>
          <p:spPr bwMode="auto">
            <a:xfrm>
              <a:off x="1745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4" name="Line 2700"/>
            <p:cNvSpPr>
              <a:spLocks noChangeShapeType="1"/>
            </p:cNvSpPr>
            <p:nvPr/>
          </p:nvSpPr>
          <p:spPr bwMode="auto">
            <a:xfrm>
              <a:off x="1745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5" name="Line 2701"/>
            <p:cNvSpPr>
              <a:spLocks noChangeShapeType="1"/>
            </p:cNvSpPr>
            <p:nvPr/>
          </p:nvSpPr>
          <p:spPr bwMode="auto">
            <a:xfrm>
              <a:off x="1751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6" name="Line 2702"/>
            <p:cNvSpPr>
              <a:spLocks noChangeShapeType="1"/>
            </p:cNvSpPr>
            <p:nvPr/>
          </p:nvSpPr>
          <p:spPr bwMode="auto">
            <a:xfrm>
              <a:off x="1751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7" name="Line 2703"/>
            <p:cNvSpPr>
              <a:spLocks noChangeShapeType="1"/>
            </p:cNvSpPr>
            <p:nvPr/>
          </p:nvSpPr>
          <p:spPr bwMode="auto">
            <a:xfrm>
              <a:off x="1751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8" name="Line 2704"/>
            <p:cNvSpPr>
              <a:spLocks noChangeShapeType="1"/>
            </p:cNvSpPr>
            <p:nvPr/>
          </p:nvSpPr>
          <p:spPr bwMode="auto">
            <a:xfrm>
              <a:off x="1757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9" name="Line 2705"/>
            <p:cNvSpPr>
              <a:spLocks noChangeShapeType="1"/>
            </p:cNvSpPr>
            <p:nvPr/>
          </p:nvSpPr>
          <p:spPr bwMode="auto">
            <a:xfrm>
              <a:off x="1757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0" name="Line 2706"/>
            <p:cNvSpPr>
              <a:spLocks noChangeShapeType="1"/>
            </p:cNvSpPr>
            <p:nvPr/>
          </p:nvSpPr>
          <p:spPr bwMode="auto">
            <a:xfrm>
              <a:off x="1757" y="2208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1" name="Line 2707"/>
            <p:cNvSpPr>
              <a:spLocks noChangeShapeType="1"/>
            </p:cNvSpPr>
            <p:nvPr/>
          </p:nvSpPr>
          <p:spPr bwMode="auto">
            <a:xfrm>
              <a:off x="1763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2" name="Line 2708"/>
            <p:cNvSpPr>
              <a:spLocks noChangeShapeType="1"/>
            </p:cNvSpPr>
            <p:nvPr/>
          </p:nvSpPr>
          <p:spPr bwMode="auto">
            <a:xfrm>
              <a:off x="1763" y="220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3" name="Line 2709"/>
            <p:cNvSpPr>
              <a:spLocks noChangeShapeType="1"/>
            </p:cNvSpPr>
            <p:nvPr/>
          </p:nvSpPr>
          <p:spPr bwMode="auto">
            <a:xfrm>
              <a:off x="1763" y="220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4" name="Line 2710"/>
            <p:cNvSpPr>
              <a:spLocks noChangeShapeType="1"/>
            </p:cNvSpPr>
            <p:nvPr/>
          </p:nvSpPr>
          <p:spPr bwMode="auto">
            <a:xfrm>
              <a:off x="1769" y="221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5" name="Line 2711"/>
            <p:cNvSpPr>
              <a:spLocks noChangeShapeType="1"/>
            </p:cNvSpPr>
            <p:nvPr/>
          </p:nvSpPr>
          <p:spPr bwMode="auto">
            <a:xfrm>
              <a:off x="1769" y="222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6" name="Line 2712"/>
            <p:cNvSpPr>
              <a:spLocks noChangeShapeType="1"/>
            </p:cNvSpPr>
            <p:nvPr/>
          </p:nvSpPr>
          <p:spPr bwMode="auto">
            <a:xfrm>
              <a:off x="1769" y="222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7" name="Line 2713"/>
            <p:cNvSpPr>
              <a:spLocks noChangeShapeType="1"/>
            </p:cNvSpPr>
            <p:nvPr/>
          </p:nvSpPr>
          <p:spPr bwMode="auto">
            <a:xfrm>
              <a:off x="1769" y="223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8" name="Line 2714"/>
            <p:cNvSpPr>
              <a:spLocks noChangeShapeType="1"/>
            </p:cNvSpPr>
            <p:nvPr/>
          </p:nvSpPr>
          <p:spPr bwMode="auto">
            <a:xfrm>
              <a:off x="1775" y="22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9" name="Line 2715"/>
            <p:cNvSpPr>
              <a:spLocks noChangeShapeType="1"/>
            </p:cNvSpPr>
            <p:nvPr/>
          </p:nvSpPr>
          <p:spPr bwMode="auto">
            <a:xfrm>
              <a:off x="1775" y="224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0" name="Line 2716"/>
            <p:cNvSpPr>
              <a:spLocks noChangeShapeType="1"/>
            </p:cNvSpPr>
            <p:nvPr/>
          </p:nvSpPr>
          <p:spPr bwMode="auto">
            <a:xfrm>
              <a:off x="1775" y="2262"/>
              <a:ext cx="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1" name="Line 2717"/>
            <p:cNvSpPr>
              <a:spLocks noChangeShapeType="1"/>
            </p:cNvSpPr>
            <p:nvPr/>
          </p:nvSpPr>
          <p:spPr bwMode="auto">
            <a:xfrm>
              <a:off x="1780" y="228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2" name="Line 2718"/>
            <p:cNvSpPr>
              <a:spLocks noChangeShapeType="1"/>
            </p:cNvSpPr>
            <p:nvPr/>
          </p:nvSpPr>
          <p:spPr bwMode="auto">
            <a:xfrm>
              <a:off x="1780" y="2292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3" name="Line 2719"/>
            <p:cNvSpPr>
              <a:spLocks noChangeShapeType="1"/>
            </p:cNvSpPr>
            <p:nvPr/>
          </p:nvSpPr>
          <p:spPr bwMode="auto">
            <a:xfrm>
              <a:off x="1780" y="2304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4" name="Line 2720"/>
            <p:cNvSpPr>
              <a:spLocks noChangeShapeType="1"/>
            </p:cNvSpPr>
            <p:nvPr/>
          </p:nvSpPr>
          <p:spPr bwMode="auto">
            <a:xfrm>
              <a:off x="1786" y="2316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5" name="Line 2721"/>
            <p:cNvSpPr>
              <a:spLocks noChangeShapeType="1"/>
            </p:cNvSpPr>
            <p:nvPr/>
          </p:nvSpPr>
          <p:spPr bwMode="auto">
            <a:xfrm>
              <a:off x="1786" y="2339"/>
              <a:ext cx="1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6" name="Line 2722"/>
            <p:cNvSpPr>
              <a:spLocks noChangeShapeType="1"/>
            </p:cNvSpPr>
            <p:nvPr/>
          </p:nvSpPr>
          <p:spPr bwMode="auto">
            <a:xfrm>
              <a:off x="1786" y="2387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Line 2723"/>
            <p:cNvSpPr>
              <a:spLocks noChangeShapeType="1"/>
            </p:cNvSpPr>
            <p:nvPr/>
          </p:nvSpPr>
          <p:spPr bwMode="auto">
            <a:xfrm>
              <a:off x="1792" y="241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Line 2724"/>
            <p:cNvSpPr>
              <a:spLocks noChangeShapeType="1"/>
            </p:cNvSpPr>
            <p:nvPr/>
          </p:nvSpPr>
          <p:spPr bwMode="auto">
            <a:xfrm flipV="1">
              <a:off x="1792" y="24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Line 2725"/>
            <p:cNvSpPr>
              <a:spLocks noChangeShapeType="1"/>
            </p:cNvSpPr>
            <p:nvPr/>
          </p:nvSpPr>
          <p:spPr bwMode="auto">
            <a:xfrm>
              <a:off x="1792" y="242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0" name="Line 2726"/>
            <p:cNvSpPr>
              <a:spLocks noChangeShapeType="1"/>
            </p:cNvSpPr>
            <p:nvPr/>
          </p:nvSpPr>
          <p:spPr bwMode="auto">
            <a:xfrm>
              <a:off x="1792" y="242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1" name="Line 2727"/>
            <p:cNvSpPr>
              <a:spLocks noChangeShapeType="1"/>
            </p:cNvSpPr>
            <p:nvPr/>
          </p:nvSpPr>
          <p:spPr bwMode="auto">
            <a:xfrm>
              <a:off x="1798" y="24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2" name="Line 2728"/>
            <p:cNvSpPr>
              <a:spLocks noChangeShapeType="1"/>
            </p:cNvSpPr>
            <p:nvPr/>
          </p:nvSpPr>
          <p:spPr bwMode="auto">
            <a:xfrm>
              <a:off x="1798" y="243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Line 2729"/>
            <p:cNvSpPr>
              <a:spLocks noChangeShapeType="1"/>
            </p:cNvSpPr>
            <p:nvPr/>
          </p:nvSpPr>
          <p:spPr bwMode="auto">
            <a:xfrm>
              <a:off x="1798" y="2447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4" name="Line 2730"/>
            <p:cNvSpPr>
              <a:spLocks noChangeShapeType="1"/>
            </p:cNvSpPr>
            <p:nvPr/>
          </p:nvSpPr>
          <p:spPr bwMode="auto">
            <a:xfrm>
              <a:off x="1804" y="245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5" name="Line 2731"/>
            <p:cNvSpPr>
              <a:spLocks noChangeShapeType="1"/>
            </p:cNvSpPr>
            <p:nvPr/>
          </p:nvSpPr>
          <p:spPr bwMode="auto">
            <a:xfrm flipV="1">
              <a:off x="1804" y="245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6" name="Line 2732"/>
            <p:cNvSpPr>
              <a:spLocks noChangeShapeType="1"/>
            </p:cNvSpPr>
            <p:nvPr/>
          </p:nvSpPr>
          <p:spPr bwMode="auto">
            <a:xfrm>
              <a:off x="1804" y="2453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7" name="Line 2733"/>
            <p:cNvSpPr>
              <a:spLocks noChangeShapeType="1"/>
            </p:cNvSpPr>
            <p:nvPr/>
          </p:nvSpPr>
          <p:spPr bwMode="auto">
            <a:xfrm>
              <a:off x="1809" y="2453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8" name="Line 2734"/>
            <p:cNvSpPr>
              <a:spLocks noChangeShapeType="1"/>
            </p:cNvSpPr>
            <p:nvPr/>
          </p:nvSpPr>
          <p:spPr bwMode="auto">
            <a:xfrm>
              <a:off x="1809" y="2483"/>
              <a:ext cx="1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9" name="Line 2735"/>
            <p:cNvSpPr>
              <a:spLocks noChangeShapeType="1"/>
            </p:cNvSpPr>
            <p:nvPr/>
          </p:nvSpPr>
          <p:spPr bwMode="auto">
            <a:xfrm>
              <a:off x="1809" y="2549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0" name="Line 2736"/>
            <p:cNvSpPr>
              <a:spLocks noChangeShapeType="1"/>
            </p:cNvSpPr>
            <p:nvPr/>
          </p:nvSpPr>
          <p:spPr bwMode="auto">
            <a:xfrm>
              <a:off x="1815" y="25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1" name="Line 2737"/>
            <p:cNvSpPr>
              <a:spLocks noChangeShapeType="1"/>
            </p:cNvSpPr>
            <p:nvPr/>
          </p:nvSpPr>
          <p:spPr bwMode="auto">
            <a:xfrm flipV="1">
              <a:off x="1815" y="2543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2" name="Line 2738"/>
            <p:cNvSpPr>
              <a:spLocks noChangeShapeType="1"/>
            </p:cNvSpPr>
            <p:nvPr/>
          </p:nvSpPr>
          <p:spPr bwMode="auto">
            <a:xfrm flipV="1">
              <a:off x="1815" y="25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3" name="Line 2739"/>
            <p:cNvSpPr>
              <a:spLocks noChangeShapeType="1"/>
            </p:cNvSpPr>
            <p:nvPr/>
          </p:nvSpPr>
          <p:spPr bwMode="auto">
            <a:xfrm flipV="1">
              <a:off x="1815" y="2507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4" name="Line 2740"/>
            <p:cNvSpPr>
              <a:spLocks noChangeShapeType="1"/>
            </p:cNvSpPr>
            <p:nvPr/>
          </p:nvSpPr>
          <p:spPr bwMode="auto">
            <a:xfrm>
              <a:off x="1821" y="250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5" name="Line 2741"/>
            <p:cNvSpPr>
              <a:spLocks noChangeShapeType="1"/>
            </p:cNvSpPr>
            <p:nvPr/>
          </p:nvSpPr>
          <p:spPr bwMode="auto">
            <a:xfrm>
              <a:off x="1821" y="2519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6" name="Line 2742"/>
            <p:cNvSpPr>
              <a:spLocks noChangeShapeType="1"/>
            </p:cNvSpPr>
            <p:nvPr/>
          </p:nvSpPr>
          <p:spPr bwMode="auto">
            <a:xfrm>
              <a:off x="1821" y="2549"/>
              <a:ext cx="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7" name="Line 2743"/>
            <p:cNvSpPr>
              <a:spLocks noChangeShapeType="1"/>
            </p:cNvSpPr>
            <p:nvPr/>
          </p:nvSpPr>
          <p:spPr bwMode="auto">
            <a:xfrm>
              <a:off x="1827" y="2615"/>
              <a:ext cx="1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8" name="Line 2744"/>
            <p:cNvSpPr>
              <a:spLocks noChangeShapeType="1"/>
            </p:cNvSpPr>
            <p:nvPr/>
          </p:nvSpPr>
          <p:spPr bwMode="auto">
            <a:xfrm flipV="1">
              <a:off x="1827" y="2627"/>
              <a:ext cx="1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9" name="Line 2745"/>
            <p:cNvSpPr>
              <a:spLocks noChangeShapeType="1"/>
            </p:cNvSpPr>
            <p:nvPr/>
          </p:nvSpPr>
          <p:spPr bwMode="auto">
            <a:xfrm flipV="1">
              <a:off x="1827" y="261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Line 2746"/>
            <p:cNvSpPr>
              <a:spLocks noChangeShapeType="1"/>
            </p:cNvSpPr>
            <p:nvPr/>
          </p:nvSpPr>
          <p:spPr bwMode="auto">
            <a:xfrm flipV="1">
              <a:off x="1833" y="26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1" name="Line 2747"/>
            <p:cNvSpPr>
              <a:spLocks noChangeShapeType="1"/>
            </p:cNvSpPr>
            <p:nvPr/>
          </p:nvSpPr>
          <p:spPr bwMode="auto">
            <a:xfrm>
              <a:off x="1833" y="260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2" name="Line 2748"/>
            <p:cNvSpPr>
              <a:spLocks noChangeShapeType="1"/>
            </p:cNvSpPr>
            <p:nvPr/>
          </p:nvSpPr>
          <p:spPr bwMode="auto">
            <a:xfrm flipV="1">
              <a:off x="1833" y="2609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3" name="Line 2749"/>
            <p:cNvSpPr>
              <a:spLocks noChangeShapeType="1"/>
            </p:cNvSpPr>
            <p:nvPr/>
          </p:nvSpPr>
          <p:spPr bwMode="auto">
            <a:xfrm flipV="1">
              <a:off x="1838" y="260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4" name="Line 2750"/>
            <p:cNvSpPr>
              <a:spLocks noChangeShapeType="1"/>
            </p:cNvSpPr>
            <p:nvPr/>
          </p:nvSpPr>
          <p:spPr bwMode="auto">
            <a:xfrm>
              <a:off x="1838" y="26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5" name="Line 2751"/>
            <p:cNvSpPr>
              <a:spLocks noChangeShapeType="1"/>
            </p:cNvSpPr>
            <p:nvPr/>
          </p:nvSpPr>
          <p:spPr bwMode="auto">
            <a:xfrm>
              <a:off x="1838" y="260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6" name="Line 2752"/>
            <p:cNvSpPr>
              <a:spLocks noChangeShapeType="1"/>
            </p:cNvSpPr>
            <p:nvPr/>
          </p:nvSpPr>
          <p:spPr bwMode="auto">
            <a:xfrm>
              <a:off x="1838" y="260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7" name="Line 2753"/>
            <p:cNvSpPr>
              <a:spLocks noChangeShapeType="1"/>
            </p:cNvSpPr>
            <p:nvPr/>
          </p:nvSpPr>
          <p:spPr bwMode="auto">
            <a:xfrm flipV="1">
              <a:off x="1844" y="259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8" name="Line 2754"/>
            <p:cNvSpPr>
              <a:spLocks noChangeShapeType="1"/>
            </p:cNvSpPr>
            <p:nvPr/>
          </p:nvSpPr>
          <p:spPr bwMode="auto">
            <a:xfrm flipV="1">
              <a:off x="1844" y="2567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9" name="Line 2755"/>
            <p:cNvSpPr>
              <a:spLocks noChangeShapeType="1"/>
            </p:cNvSpPr>
            <p:nvPr/>
          </p:nvSpPr>
          <p:spPr bwMode="auto">
            <a:xfrm flipV="1">
              <a:off x="1844" y="255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0" name="Line 2756"/>
            <p:cNvSpPr>
              <a:spLocks noChangeShapeType="1"/>
            </p:cNvSpPr>
            <p:nvPr/>
          </p:nvSpPr>
          <p:spPr bwMode="auto">
            <a:xfrm flipV="1">
              <a:off x="1850" y="254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1" name="Line 2757"/>
            <p:cNvSpPr>
              <a:spLocks noChangeShapeType="1"/>
            </p:cNvSpPr>
            <p:nvPr/>
          </p:nvSpPr>
          <p:spPr bwMode="auto">
            <a:xfrm flipV="1">
              <a:off x="1850" y="253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2" name="Line 2758"/>
            <p:cNvSpPr>
              <a:spLocks noChangeShapeType="1"/>
            </p:cNvSpPr>
            <p:nvPr/>
          </p:nvSpPr>
          <p:spPr bwMode="auto">
            <a:xfrm flipV="1">
              <a:off x="1850" y="2513"/>
              <a:ext cx="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3" name="Line 2759"/>
            <p:cNvSpPr>
              <a:spLocks noChangeShapeType="1"/>
            </p:cNvSpPr>
            <p:nvPr/>
          </p:nvSpPr>
          <p:spPr bwMode="auto">
            <a:xfrm flipV="1">
              <a:off x="1856" y="248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4" name="Line 2760"/>
            <p:cNvSpPr>
              <a:spLocks noChangeShapeType="1"/>
            </p:cNvSpPr>
            <p:nvPr/>
          </p:nvSpPr>
          <p:spPr bwMode="auto">
            <a:xfrm flipV="1">
              <a:off x="1856" y="2477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5" name="Line 2761"/>
            <p:cNvSpPr>
              <a:spLocks noChangeShapeType="1"/>
            </p:cNvSpPr>
            <p:nvPr/>
          </p:nvSpPr>
          <p:spPr bwMode="auto">
            <a:xfrm>
              <a:off x="1856" y="247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6" name="Line 2762"/>
            <p:cNvSpPr>
              <a:spLocks noChangeShapeType="1"/>
            </p:cNvSpPr>
            <p:nvPr/>
          </p:nvSpPr>
          <p:spPr bwMode="auto">
            <a:xfrm>
              <a:off x="1862" y="2477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" name="Line 2763"/>
            <p:cNvSpPr>
              <a:spLocks noChangeShapeType="1"/>
            </p:cNvSpPr>
            <p:nvPr/>
          </p:nvSpPr>
          <p:spPr bwMode="auto">
            <a:xfrm>
              <a:off x="1862" y="249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" name="Line 2764"/>
            <p:cNvSpPr>
              <a:spLocks noChangeShapeType="1"/>
            </p:cNvSpPr>
            <p:nvPr/>
          </p:nvSpPr>
          <p:spPr bwMode="auto">
            <a:xfrm flipV="1">
              <a:off x="1862" y="2483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" name="Line 2765"/>
            <p:cNvSpPr>
              <a:spLocks noChangeShapeType="1"/>
            </p:cNvSpPr>
            <p:nvPr/>
          </p:nvSpPr>
          <p:spPr bwMode="auto">
            <a:xfrm flipV="1">
              <a:off x="1862" y="2447"/>
              <a:ext cx="5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" name="Line 2766"/>
            <p:cNvSpPr>
              <a:spLocks noChangeShapeType="1"/>
            </p:cNvSpPr>
            <p:nvPr/>
          </p:nvSpPr>
          <p:spPr bwMode="auto">
            <a:xfrm flipV="1">
              <a:off x="1867" y="24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" name="Line 2767"/>
            <p:cNvSpPr>
              <a:spLocks noChangeShapeType="1"/>
            </p:cNvSpPr>
            <p:nvPr/>
          </p:nvSpPr>
          <p:spPr bwMode="auto">
            <a:xfrm>
              <a:off x="1867" y="2441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2" name="Line 2768"/>
            <p:cNvSpPr>
              <a:spLocks noChangeShapeType="1"/>
            </p:cNvSpPr>
            <p:nvPr/>
          </p:nvSpPr>
          <p:spPr bwMode="auto">
            <a:xfrm>
              <a:off x="1867" y="245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" name="Line 2769"/>
            <p:cNvSpPr>
              <a:spLocks noChangeShapeType="1"/>
            </p:cNvSpPr>
            <p:nvPr/>
          </p:nvSpPr>
          <p:spPr bwMode="auto">
            <a:xfrm>
              <a:off x="1873" y="24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" name="Line 2770"/>
            <p:cNvSpPr>
              <a:spLocks noChangeShapeType="1"/>
            </p:cNvSpPr>
            <p:nvPr/>
          </p:nvSpPr>
          <p:spPr bwMode="auto">
            <a:xfrm flipV="1">
              <a:off x="1873" y="2429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" name="Line 2771"/>
            <p:cNvSpPr>
              <a:spLocks noChangeShapeType="1"/>
            </p:cNvSpPr>
            <p:nvPr/>
          </p:nvSpPr>
          <p:spPr bwMode="auto">
            <a:xfrm flipV="1">
              <a:off x="1873" y="2387"/>
              <a:ext cx="6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" name="Line 2772"/>
            <p:cNvSpPr>
              <a:spLocks noChangeShapeType="1"/>
            </p:cNvSpPr>
            <p:nvPr/>
          </p:nvSpPr>
          <p:spPr bwMode="auto">
            <a:xfrm flipV="1">
              <a:off x="1879" y="2375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" name="Line 2773"/>
            <p:cNvSpPr>
              <a:spLocks noChangeShapeType="1"/>
            </p:cNvSpPr>
            <p:nvPr/>
          </p:nvSpPr>
          <p:spPr bwMode="auto">
            <a:xfrm>
              <a:off x="1879" y="23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" name="Line 2774"/>
            <p:cNvSpPr>
              <a:spLocks noChangeShapeType="1"/>
            </p:cNvSpPr>
            <p:nvPr/>
          </p:nvSpPr>
          <p:spPr bwMode="auto">
            <a:xfrm>
              <a:off x="1879" y="238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" name="Line 2775"/>
            <p:cNvSpPr>
              <a:spLocks noChangeShapeType="1"/>
            </p:cNvSpPr>
            <p:nvPr/>
          </p:nvSpPr>
          <p:spPr bwMode="auto">
            <a:xfrm flipV="1">
              <a:off x="1879" y="237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" name="Line 2776"/>
            <p:cNvSpPr>
              <a:spLocks noChangeShapeType="1"/>
            </p:cNvSpPr>
            <p:nvPr/>
          </p:nvSpPr>
          <p:spPr bwMode="auto">
            <a:xfrm flipV="1">
              <a:off x="1885" y="2339"/>
              <a:ext cx="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1" name="Line 2777"/>
            <p:cNvSpPr>
              <a:spLocks noChangeShapeType="1"/>
            </p:cNvSpPr>
            <p:nvPr/>
          </p:nvSpPr>
          <p:spPr bwMode="auto">
            <a:xfrm flipV="1">
              <a:off x="1885" y="2310"/>
              <a:ext cx="1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2" name="Line 2778"/>
            <p:cNvSpPr>
              <a:spLocks noChangeShapeType="1"/>
            </p:cNvSpPr>
            <p:nvPr/>
          </p:nvSpPr>
          <p:spPr bwMode="auto">
            <a:xfrm flipV="1">
              <a:off x="1885" y="2292"/>
              <a:ext cx="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3" name="Line 2779"/>
            <p:cNvSpPr>
              <a:spLocks noChangeShapeType="1"/>
            </p:cNvSpPr>
            <p:nvPr/>
          </p:nvSpPr>
          <p:spPr bwMode="auto">
            <a:xfrm flipV="1">
              <a:off x="1891" y="22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4" name="Line 2780"/>
            <p:cNvSpPr>
              <a:spLocks noChangeShapeType="1"/>
            </p:cNvSpPr>
            <p:nvPr/>
          </p:nvSpPr>
          <p:spPr bwMode="auto">
            <a:xfrm flipV="1">
              <a:off x="1891" y="225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5" name="Line 2781"/>
            <p:cNvSpPr>
              <a:spLocks noChangeShapeType="1"/>
            </p:cNvSpPr>
            <p:nvPr/>
          </p:nvSpPr>
          <p:spPr bwMode="auto">
            <a:xfrm flipV="1">
              <a:off x="1891" y="2238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" name="Line 2782"/>
            <p:cNvSpPr>
              <a:spLocks noChangeShapeType="1"/>
            </p:cNvSpPr>
            <p:nvPr/>
          </p:nvSpPr>
          <p:spPr bwMode="auto">
            <a:xfrm flipV="1">
              <a:off x="1897" y="223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" name="Line 2783"/>
            <p:cNvSpPr>
              <a:spLocks noChangeShapeType="1"/>
            </p:cNvSpPr>
            <p:nvPr/>
          </p:nvSpPr>
          <p:spPr bwMode="auto">
            <a:xfrm>
              <a:off x="1897" y="223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" name="Line 2784"/>
            <p:cNvSpPr>
              <a:spLocks noChangeShapeType="1"/>
            </p:cNvSpPr>
            <p:nvPr/>
          </p:nvSpPr>
          <p:spPr bwMode="auto">
            <a:xfrm>
              <a:off x="1897" y="2256"/>
              <a:ext cx="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" name="Line 2785"/>
            <p:cNvSpPr>
              <a:spLocks noChangeShapeType="1"/>
            </p:cNvSpPr>
            <p:nvPr/>
          </p:nvSpPr>
          <p:spPr bwMode="auto">
            <a:xfrm flipV="1">
              <a:off x="1902" y="225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" name="Line 2786"/>
            <p:cNvSpPr>
              <a:spLocks noChangeShapeType="1"/>
            </p:cNvSpPr>
            <p:nvPr/>
          </p:nvSpPr>
          <p:spPr bwMode="auto">
            <a:xfrm>
              <a:off x="1902" y="225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" name="Line 2787"/>
            <p:cNvSpPr>
              <a:spLocks noChangeShapeType="1"/>
            </p:cNvSpPr>
            <p:nvPr/>
          </p:nvSpPr>
          <p:spPr bwMode="auto">
            <a:xfrm flipV="1">
              <a:off x="1902" y="224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" name="Line 2788"/>
            <p:cNvSpPr>
              <a:spLocks noChangeShapeType="1"/>
            </p:cNvSpPr>
            <p:nvPr/>
          </p:nvSpPr>
          <p:spPr bwMode="auto">
            <a:xfrm>
              <a:off x="1902" y="22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" name="Line 2789"/>
            <p:cNvSpPr>
              <a:spLocks noChangeShapeType="1"/>
            </p:cNvSpPr>
            <p:nvPr/>
          </p:nvSpPr>
          <p:spPr bwMode="auto">
            <a:xfrm flipV="1">
              <a:off x="1908" y="223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" name="Line 2790"/>
            <p:cNvSpPr>
              <a:spLocks noChangeShapeType="1"/>
            </p:cNvSpPr>
            <p:nvPr/>
          </p:nvSpPr>
          <p:spPr bwMode="auto">
            <a:xfrm flipV="1">
              <a:off x="1908" y="223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5" name="Line 2791"/>
            <p:cNvSpPr>
              <a:spLocks noChangeShapeType="1"/>
            </p:cNvSpPr>
            <p:nvPr/>
          </p:nvSpPr>
          <p:spPr bwMode="auto">
            <a:xfrm flipV="1">
              <a:off x="1908" y="2220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6" name="Line 2792"/>
            <p:cNvSpPr>
              <a:spLocks noChangeShapeType="1"/>
            </p:cNvSpPr>
            <p:nvPr/>
          </p:nvSpPr>
          <p:spPr bwMode="auto">
            <a:xfrm>
              <a:off x="1914" y="222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7" name="Line 2793"/>
            <p:cNvSpPr>
              <a:spLocks noChangeShapeType="1"/>
            </p:cNvSpPr>
            <p:nvPr/>
          </p:nvSpPr>
          <p:spPr bwMode="auto">
            <a:xfrm>
              <a:off x="1914" y="222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8" name="Line 2794"/>
            <p:cNvSpPr>
              <a:spLocks noChangeShapeType="1"/>
            </p:cNvSpPr>
            <p:nvPr/>
          </p:nvSpPr>
          <p:spPr bwMode="auto">
            <a:xfrm>
              <a:off x="1914" y="222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9" name="Line 2795"/>
            <p:cNvSpPr>
              <a:spLocks noChangeShapeType="1"/>
            </p:cNvSpPr>
            <p:nvPr/>
          </p:nvSpPr>
          <p:spPr bwMode="auto">
            <a:xfrm>
              <a:off x="1920" y="222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0" name="Line 2796"/>
            <p:cNvSpPr>
              <a:spLocks noChangeShapeType="1"/>
            </p:cNvSpPr>
            <p:nvPr/>
          </p:nvSpPr>
          <p:spPr bwMode="auto">
            <a:xfrm flipV="1">
              <a:off x="1920" y="222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1" name="Line 2797"/>
            <p:cNvSpPr>
              <a:spLocks noChangeShapeType="1"/>
            </p:cNvSpPr>
            <p:nvPr/>
          </p:nvSpPr>
          <p:spPr bwMode="auto">
            <a:xfrm flipV="1">
              <a:off x="1920" y="22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2" name="Line 2798"/>
            <p:cNvSpPr>
              <a:spLocks noChangeShapeType="1"/>
            </p:cNvSpPr>
            <p:nvPr/>
          </p:nvSpPr>
          <p:spPr bwMode="auto">
            <a:xfrm>
              <a:off x="1926" y="221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3" name="Line 2799"/>
            <p:cNvSpPr>
              <a:spLocks noChangeShapeType="1"/>
            </p:cNvSpPr>
            <p:nvPr/>
          </p:nvSpPr>
          <p:spPr bwMode="auto">
            <a:xfrm>
              <a:off x="1926" y="221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4" name="Line 2800"/>
            <p:cNvSpPr>
              <a:spLocks noChangeShapeType="1"/>
            </p:cNvSpPr>
            <p:nvPr/>
          </p:nvSpPr>
          <p:spPr bwMode="auto">
            <a:xfrm>
              <a:off x="1926" y="223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5" name="Line 2801"/>
            <p:cNvSpPr>
              <a:spLocks noChangeShapeType="1"/>
            </p:cNvSpPr>
            <p:nvPr/>
          </p:nvSpPr>
          <p:spPr bwMode="auto">
            <a:xfrm>
              <a:off x="1926" y="2256"/>
              <a:ext cx="5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84" name="Line 2802"/>
          <p:cNvSpPr>
            <a:spLocks noChangeShapeType="1"/>
          </p:cNvSpPr>
          <p:nvPr/>
        </p:nvSpPr>
        <p:spPr bwMode="auto">
          <a:xfrm>
            <a:off x="3832225" y="3568700"/>
            <a:ext cx="1588" cy="65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5" name="Line 2803"/>
          <p:cNvSpPr>
            <a:spLocks noChangeShapeType="1"/>
          </p:cNvSpPr>
          <p:nvPr/>
        </p:nvSpPr>
        <p:spPr bwMode="auto">
          <a:xfrm>
            <a:off x="3832225" y="36337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6" name="Line 2804"/>
          <p:cNvSpPr>
            <a:spLocks noChangeShapeType="1"/>
          </p:cNvSpPr>
          <p:nvPr/>
        </p:nvSpPr>
        <p:spPr bwMode="auto">
          <a:xfrm>
            <a:off x="3832225" y="3662363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7" name="Line 2805"/>
          <p:cNvSpPr>
            <a:spLocks noChangeShapeType="1"/>
          </p:cNvSpPr>
          <p:nvPr/>
        </p:nvSpPr>
        <p:spPr bwMode="auto">
          <a:xfrm>
            <a:off x="3841750" y="370046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8" name="Line 2806"/>
          <p:cNvSpPr>
            <a:spLocks noChangeShapeType="1"/>
          </p:cNvSpPr>
          <p:nvPr/>
        </p:nvSpPr>
        <p:spPr bwMode="auto">
          <a:xfrm>
            <a:off x="3841750" y="37004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9" name="Line 2807"/>
          <p:cNvSpPr>
            <a:spLocks noChangeShapeType="1"/>
          </p:cNvSpPr>
          <p:nvPr/>
        </p:nvSpPr>
        <p:spPr bwMode="auto">
          <a:xfrm>
            <a:off x="3841750" y="37195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0" name="Line 2808"/>
          <p:cNvSpPr>
            <a:spLocks noChangeShapeType="1"/>
          </p:cNvSpPr>
          <p:nvPr/>
        </p:nvSpPr>
        <p:spPr bwMode="auto">
          <a:xfrm>
            <a:off x="3851275" y="37290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1" name="Line 2809"/>
          <p:cNvSpPr>
            <a:spLocks noChangeShapeType="1"/>
          </p:cNvSpPr>
          <p:nvPr/>
        </p:nvSpPr>
        <p:spPr bwMode="auto">
          <a:xfrm>
            <a:off x="3851275" y="37290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2" name="Line 2810"/>
          <p:cNvSpPr>
            <a:spLocks noChangeShapeType="1"/>
          </p:cNvSpPr>
          <p:nvPr/>
        </p:nvSpPr>
        <p:spPr bwMode="auto">
          <a:xfrm>
            <a:off x="3851275" y="3738563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3" name="Line 2811"/>
          <p:cNvSpPr>
            <a:spLocks noChangeShapeType="1"/>
          </p:cNvSpPr>
          <p:nvPr/>
        </p:nvSpPr>
        <p:spPr bwMode="auto">
          <a:xfrm>
            <a:off x="3860800" y="3776663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4" name="Line 2812"/>
          <p:cNvSpPr>
            <a:spLocks noChangeShapeType="1"/>
          </p:cNvSpPr>
          <p:nvPr/>
        </p:nvSpPr>
        <p:spPr bwMode="auto">
          <a:xfrm flipV="1">
            <a:off x="3860800" y="38242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5" name="Line 2813"/>
          <p:cNvSpPr>
            <a:spLocks noChangeShapeType="1"/>
          </p:cNvSpPr>
          <p:nvPr/>
        </p:nvSpPr>
        <p:spPr bwMode="auto">
          <a:xfrm>
            <a:off x="3860800" y="38242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6" name="Line 2814"/>
          <p:cNvSpPr>
            <a:spLocks noChangeShapeType="1"/>
          </p:cNvSpPr>
          <p:nvPr/>
        </p:nvSpPr>
        <p:spPr bwMode="auto">
          <a:xfrm>
            <a:off x="3860800" y="3833813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7" name="Line 2815"/>
          <p:cNvSpPr>
            <a:spLocks noChangeShapeType="1"/>
          </p:cNvSpPr>
          <p:nvPr/>
        </p:nvSpPr>
        <p:spPr bwMode="auto">
          <a:xfrm>
            <a:off x="3870325" y="38719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8" name="Line 2816"/>
          <p:cNvSpPr>
            <a:spLocks noChangeShapeType="1"/>
          </p:cNvSpPr>
          <p:nvPr/>
        </p:nvSpPr>
        <p:spPr bwMode="auto">
          <a:xfrm flipV="1">
            <a:off x="3870325" y="388143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9" name="Line 2817"/>
          <p:cNvSpPr>
            <a:spLocks noChangeShapeType="1"/>
          </p:cNvSpPr>
          <p:nvPr/>
        </p:nvSpPr>
        <p:spPr bwMode="auto">
          <a:xfrm>
            <a:off x="3870325" y="3881438"/>
            <a:ext cx="793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0" name="Line 2818"/>
          <p:cNvSpPr>
            <a:spLocks noChangeShapeType="1"/>
          </p:cNvSpPr>
          <p:nvPr/>
        </p:nvSpPr>
        <p:spPr bwMode="auto">
          <a:xfrm>
            <a:off x="3878263" y="39290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1" name="Line 2819"/>
          <p:cNvSpPr>
            <a:spLocks noChangeShapeType="1"/>
          </p:cNvSpPr>
          <p:nvPr/>
        </p:nvSpPr>
        <p:spPr bwMode="auto">
          <a:xfrm>
            <a:off x="3878263" y="39481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2" name="Line 2820"/>
          <p:cNvSpPr>
            <a:spLocks noChangeShapeType="1"/>
          </p:cNvSpPr>
          <p:nvPr/>
        </p:nvSpPr>
        <p:spPr bwMode="auto">
          <a:xfrm>
            <a:off x="3878263" y="3957638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3" name="Line 2821"/>
          <p:cNvSpPr>
            <a:spLocks noChangeShapeType="1"/>
          </p:cNvSpPr>
          <p:nvPr/>
        </p:nvSpPr>
        <p:spPr bwMode="auto">
          <a:xfrm>
            <a:off x="3887788" y="39862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4" name="Line 2822"/>
          <p:cNvSpPr>
            <a:spLocks noChangeShapeType="1"/>
          </p:cNvSpPr>
          <p:nvPr/>
        </p:nvSpPr>
        <p:spPr bwMode="auto">
          <a:xfrm flipV="1">
            <a:off x="3887788" y="39766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5" name="Line 2823"/>
          <p:cNvSpPr>
            <a:spLocks noChangeShapeType="1"/>
          </p:cNvSpPr>
          <p:nvPr/>
        </p:nvSpPr>
        <p:spPr bwMode="auto">
          <a:xfrm>
            <a:off x="3887788" y="3976688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6" name="Line 2824"/>
          <p:cNvSpPr>
            <a:spLocks noChangeShapeType="1"/>
          </p:cNvSpPr>
          <p:nvPr/>
        </p:nvSpPr>
        <p:spPr bwMode="auto">
          <a:xfrm>
            <a:off x="3897313" y="40147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7" name="Line 2825"/>
          <p:cNvSpPr>
            <a:spLocks noChangeShapeType="1"/>
          </p:cNvSpPr>
          <p:nvPr/>
        </p:nvSpPr>
        <p:spPr bwMode="auto">
          <a:xfrm>
            <a:off x="3897313" y="40243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8" name="Line 2826"/>
          <p:cNvSpPr>
            <a:spLocks noChangeShapeType="1"/>
          </p:cNvSpPr>
          <p:nvPr/>
        </p:nvSpPr>
        <p:spPr bwMode="auto">
          <a:xfrm>
            <a:off x="3897313" y="40528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9" name="Line 2827"/>
          <p:cNvSpPr>
            <a:spLocks noChangeShapeType="1"/>
          </p:cNvSpPr>
          <p:nvPr/>
        </p:nvSpPr>
        <p:spPr bwMode="auto">
          <a:xfrm>
            <a:off x="3897313" y="409098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0" name="Line 2828"/>
          <p:cNvSpPr>
            <a:spLocks noChangeShapeType="1"/>
          </p:cNvSpPr>
          <p:nvPr/>
        </p:nvSpPr>
        <p:spPr bwMode="auto">
          <a:xfrm>
            <a:off x="3906838" y="411003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1" name="Line 2829"/>
          <p:cNvSpPr>
            <a:spLocks noChangeShapeType="1"/>
          </p:cNvSpPr>
          <p:nvPr/>
        </p:nvSpPr>
        <p:spPr bwMode="auto">
          <a:xfrm>
            <a:off x="3906838" y="4110038"/>
            <a:ext cx="158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2" name="Line 2830"/>
          <p:cNvSpPr>
            <a:spLocks noChangeShapeType="1"/>
          </p:cNvSpPr>
          <p:nvPr/>
        </p:nvSpPr>
        <p:spPr bwMode="auto">
          <a:xfrm>
            <a:off x="3906838" y="411797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3" name="Line 2831"/>
          <p:cNvSpPr>
            <a:spLocks noChangeShapeType="1"/>
          </p:cNvSpPr>
          <p:nvPr/>
        </p:nvSpPr>
        <p:spPr bwMode="auto">
          <a:xfrm>
            <a:off x="3916363" y="41370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4" name="Line 2832"/>
          <p:cNvSpPr>
            <a:spLocks noChangeShapeType="1"/>
          </p:cNvSpPr>
          <p:nvPr/>
        </p:nvSpPr>
        <p:spPr bwMode="auto">
          <a:xfrm>
            <a:off x="3916363" y="4146550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5" name="Line 2833"/>
          <p:cNvSpPr>
            <a:spLocks noChangeShapeType="1"/>
          </p:cNvSpPr>
          <p:nvPr/>
        </p:nvSpPr>
        <p:spPr bwMode="auto">
          <a:xfrm flipV="1">
            <a:off x="3916363" y="413702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" name="Line 2834"/>
          <p:cNvSpPr>
            <a:spLocks noChangeShapeType="1"/>
          </p:cNvSpPr>
          <p:nvPr/>
        </p:nvSpPr>
        <p:spPr bwMode="auto">
          <a:xfrm>
            <a:off x="3925888" y="4137025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" name="Line 2835"/>
          <p:cNvSpPr>
            <a:spLocks noChangeShapeType="1"/>
          </p:cNvSpPr>
          <p:nvPr/>
        </p:nvSpPr>
        <p:spPr bwMode="auto">
          <a:xfrm flipV="1">
            <a:off x="3925888" y="4052888"/>
            <a:ext cx="1587" cy="84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8" name="Line 2836"/>
          <p:cNvSpPr>
            <a:spLocks noChangeShapeType="1"/>
          </p:cNvSpPr>
          <p:nvPr/>
        </p:nvSpPr>
        <p:spPr bwMode="auto">
          <a:xfrm flipV="1">
            <a:off x="3925888" y="3824288"/>
            <a:ext cx="7937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9" name="Line 2837"/>
          <p:cNvSpPr>
            <a:spLocks noChangeShapeType="1"/>
          </p:cNvSpPr>
          <p:nvPr/>
        </p:nvSpPr>
        <p:spPr bwMode="auto">
          <a:xfrm flipV="1">
            <a:off x="3933825" y="3549650"/>
            <a:ext cx="1588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0" name="Line 2838"/>
          <p:cNvSpPr>
            <a:spLocks noChangeShapeType="1"/>
          </p:cNvSpPr>
          <p:nvPr/>
        </p:nvSpPr>
        <p:spPr bwMode="auto">
          <a:xfrm flipV="1">
            <a:off x="3933825" y="353060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1" name="Line 2839"/>
          <p:cNvSpPr>
            <a:spLocks noChangeShapeType="1"/>
          </p:cNvSpPr>
          <p:nvPr/>
        </p:nvSpPr>
        <p:spPr bwMode="auto">
          <a:xfrm flipV="1">
            <a:off x="3933825" y="351155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2" name="Line 2840"/>
          <p:cNvSpPr>
            <a:spLocks noChangeShapeType="1"/>
          </p:cNvSpPr>
          <p:nvPr/>
        </p:nvSpPr>
        <p:spPr bwMode="auto">
          <a:xfrm flipV="1">
            <a:off x="3933825" y="3502025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3" name="Line 2841"/>
          <p:cNvSpPr>
            <a:spLocks noChangeShapeType="1"/>
          </p:cNvSpPr>
          <p:nvPr/>
        </p:nvSpPr>
        <p:spPr bwMode="auto">
          <a:xfrm>
            <a:off x="3943350" y="3502025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4" name="Line 2842"/>
          <p:cNvSpPr>
            <a:spLocks noChangeShapeType="1"/>
          </p:cNvSpPr>
          <p:nvPr/>
        </p:nvSpPr>
        <p:spPr bwMode="auto">
          <a:xfrm flipV="1">
            <a:off x="3943350" y="351155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5" name="Line 2843"/>
          <p:cNvSpPr>
            <a:spLocks noChangeShapeType="1"/>
          </p:cNvSpPr>
          <p:nvPr/>
        </p:nvSpPr>
        <p:spPr bwMode="auto">
          <a:xfrm>
            <a:off x="3943350" y="3511550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6" name="Line 2844"/>
          <p:cNvSpPr>
            <a:spLocks noChangeShapeType="1"/>
          </p:cNvSpPr>
          <p:nvPr/>
        </p:nvSpPr>
        <p:spPr bwMode="auto">
          <a:xfrm>
            <a:off x="3952875" y="351155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7" name="Line 2845"/>
          <p:cNvSpPr>
            <a:spLocks noChangeShapeType="1"/>
          </p:cNvSpPr>
          <p:nvPr/>
        </p:nvSpPr>
        <p:spPr bwMode="auto">
          <a:xfrm>
            <a:off x="3952875" y="353060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8" name="Line 2846"/>
          <p:cNvSpPr>
            <a:spLocks noChangeShapeType="1"/>
          </p:cNvSpPr>
          <p:nvPr/>
        </p:nvSpPr>
        <p:spPr bwMode="auto">
          <a:xfrm flipV="1">
            <a:off x="3952875" y="3530600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9" name="Line 2847"/>
          <p:cNvSpPr>
            <a:spLocks noChangeShapeType="1"/>
          </p:cNvSpPr>
          <p:nvPr/>
        </p:nvSpPr>
        <p:spPr bwMode="auto">
          <a:xfrm>
            <a:off x="3962400" y="353060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0" name="Line 2848"/>
          <p:cNvSpPr>
            <a:spLocks noChangeShapeType="1"/>
          </p:cNvSpPr>
          <p:nvPr/>
        </p:nvSpPr>
        <p:spPr bwMode="auto">
          <a:xfrm>
            <a:off x="3962400" y="353060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1" name="Line 2849"/>
          <p:cNvSpPr>
            <a:spLocks noChangeShapeType="1"/>
          </p:cNvSpPr>
          <p:nvPr/>
        </p:nvSpPr>
        <p:spPr bwMode="auto">
          <a:xfrm>
            <a:off x="3962400" y="3530600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2" name="Line 2850"/>
          <p:cNvSpPr>
            <a:spLocks noChangeShapeType="1"/>
          </p:cNvSpPr>
          <p:nvPr/>
        </p:nvSpPr>
        <p:spPr bwMode="auto">
          <a:xfrm>
            <a:off x="3971925" y="3540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3" name="Line 2851"/>
          <p:cNvSpPr>
            <a:spLocks noChangeShapeType="1"/>
          </p:cNvSpPr>
          <p:nvPr/>
        </p:nvSpPr>
        <p:spPr bwMode="auto">
          <a:xfrm>
            <a:off x="3971925" y="35782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4" name="Line 2852"/>
          <p:cNvSpPr>
            <a:spLocks noChangeShapeType="1"/>
          </p:cNvSpPr>
          <p:nvPr/>
        </p:nvSpPr>
        <p:spPr bwMode="auto">
          <a:xfrm flipV="1">
            <a:off x="3971925" y="35877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5" name="Line 2853"/>
          <p:cNvSpPr>
            <a:spLocks noChangeShapeType="1"/>
          </p:cNvSpPr>
          <p:nvPr/>
        </p:nvSpPr>
        <p:spPr bwMode="auto">
          <a:xfrm>
            <a:off x="3971925" y="3587750"/>
            <a:ext cx="7938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6" name="Line 2854"/>
          <p:cNvSpPr>
            <a:spLocks noChangeShapeType="1"/>
          </p:cNvSpPr>
          <p:nvPr/>
        </p:nvSpPr>
        <p:spPr bwMode="auto">
          <a:xfrm>
            <a:off x="3979863" y="36242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7" name="Line 2855"/>
          <p:cNvSpPr>
            <a:spLocks noChangeShapeType="1"/>
          </p:cNvSpPr>
          <p:nvPr/>
        </p:nvSpPr>
        <p:spPr bwMode="auto">
          <a:xfrm>
            <a:off x="3979863" y="36337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8" name="Line 2856"/>
          <p:cNvSpPr>
            <a:spLocks noChangeShapeType="1"/>
          </p:cNvSpPr>
          <p:nvPr/>
        </p:nvSpPr>
        <p:spPr bwMode="auto">
          <a:xfrm>
            <a:off x="3979863" y="363378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9" name="Line 2857"/>
          <p:cNvSpPr>
            <a:spLocks noChangeShapeType="1"/>
          </p:cNvSpPr>
          <p:nvPr/>
        </p:nvSpPr>
        <p:spPr bwMode="auto">
          <a:xfrm>
            <a:off x="3989388" y="3652838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0" name="Line 2858"/>
          <p:cNvSpPr>
            <a:spLocks noChangeShapeType="1"/>
          </p:cNvSpPr>
          <p:nvPr/>
        </p:nvSpPr>
        <p:spPr bwMode="auto">
          <a:xfrm flipV="1">
            <a:off x="3989388" y="36623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1" name="Line 2859"/>
          <p:cNvSpPr>
            <a:spLocks noChangeShapeType="1"/>
          </p:cNvSpPr>
          <p:nvPr/>
        </p:nvSpPr>
        <p:spPr bwMode="auto">
          <a:xfrm>
            <a:off x="3989388" y="3662363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2" name="Line 2860"/>
          <p:cNvSpPr>
            <a:spLocks noChangeShapeType="1"/>
          </p:cNvSpPr>
          <p:nvPr/>
        </p:nvSpPr>
        <p:spPr bwMode="auto">
          <a:xfrm flipV="1">
            <a:off x="3998913" y="36528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3" name="Line 2861"/>
          <p:cNvSpPr>
            <a:spLocks noChangeShapeType="1"/>
          </p:cNvSpPr>
          <p:nvPr/>
        </p:nvSpPr>
        <p:spPr bwMode="auto">
          <a:xfrm>
            <a:off x="3998913" y="36528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4" name="Line 2862"/>
          <p:cNvSpPr>
            <a:spLocks noChangeShapeType="1"/>
          </p:cNvSpPr>
          <p:nvPr/>
        </p:nvSpPr>
        <p:spPr bwMode="auto">
          <a:xfrm>
            <a:off x="3998913" y="36909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5" name="Line 2863"/>
          <p:cNvSpPr>
            <a:spLocks noChangeShapeType="1"/>
          </p:cNvSpPr>
          <p:nvPr/>
        </p:nvSpPr>
        <p:spPr bwMode="auto">
          <a:xfrm flipV="1">
            <a:off x="3998913" y="37099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6" name="Line 2864"/>
          <p:cNvSpPr>
            <a:spLocks noChangeShapeType="1"/>
          </p:cNvSpPr>
          <p:nvPr/>
        </p:nvSpPr>
        <p:spPr bwMode="auto">
          <a:xfrm flipV="1">
            <a:off x="4008438" y="3652838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7" name="Line 2865"/>
          <p:cNvSpPr>
            <a:spLocks noChangeShapeType="1"/>
          </p:cNvSpPr>
          <p:nvPr/>
        </p:nvSpPr>
        <p:spPr bwMode="auto">
          <a:xfrm flipV="1">
            <a:off x="4008438" y="3606800"/>
            <a:ext cx="1587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8" name="Line 2866"/>
          <p:cNvSpPr>
            <a:spLocks noChangeShapeType="1"/>
          </p:cNvSpPr>
          <p:nvPr/>
        </p:nvSpPr>
        <p:spPr bwMode="auto">
          <a:xfrm flipV="1">
            <a:off x="4008438" y="3559175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9" name="Line 2867"/>
          <p:cNvSpPr>
            <a:spLocks noChangeShapeType="1"/>
          </p:cNvSpPr>
          <p:nvPr/>
        </p:nvSpPr>
        <p:spPr bwMode="auto">
          <a:xfrm>
            <a:off x="4017963" y="3559175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0" name="Line 2868"/>
          <p:cNvSpPr>
            <a:spLocks noChangeShapeType="1"/>
          </p:cNvSpPr>
          <p:nvPr/>
        </p:nvSpPr>
        <p:spPr bwMode="auto">
          <a:xfrm>
            <a:off x="4017963" y="355917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1" name="Line 2869"/>
          <p:cNvSpPr>
            <a:spLocks noChangeShapeType="1"/>
          </p:cNvSpPr>
          <p:nvPr/>
        </p:nvSpPr>
        <p:spPr bwMode="auto">
          <a:xfrm>
            <a:off x="4017963" y="3578225"/>
            <a:ext cx="793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2" name="Line 2870"/>
          <p:cNvSpPr>
            <a:spLocks noChangeShapeType="1"/>
          </p:cNvSpPr>
          <p:nvPr/>
        </p:nvSpPr>
        <p:spPr bwMode="auto">
          <a:xfrm>
            <a:off x="4025900" y="358775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3" name="Line 2871"/>
          <p:cNvSpPr>
            <a:spLocks noChangeShapeType="1"/>
          </p:cNvSpPr>
          <p:nvPr/>
        </p:nvSpPr>
        <p:spPr bwMode="auto">
          <a:xfrm>
            <a:off x="4025900" y="35877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4" name="Line 2872"/>
          <p:cNvSpPr>
            <a:spLocks noChangeShapeType="1"/>
          </p:cNvSpPr>
          <p:nvPr/>
        </p:nvSpPr>
        <p:spPr bwMode="auto">
          <a:xfrm>
            <a:off x="4025900" y="3616325"/>
            <a:ext cx="9525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5" name="Line 2873"/>
          <p:cNvSpPr>
            <a:spLocks noChangeShapeType="1"/>
          </p:cNvSpPr>
          <p:nvPr/>
        </p:nvSpPr>
        <p:spPr bwMode="auto">
          <a:xfrm flipV="1">
            <a:off x="4035425" y="3597275"/>
            <a:ext cx="1588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6" name="Line 2874"/>
          <p:cNvSpPr>
            <a:spLocks noChangeShapeType="1"/>
          </p:cNvSpPr>
          <p:nvPr/>
        </p:nvSpPr>
        <p:spPr bwMode="auto">
          <a:xfrm>
            <a:off x="4035425" y="3597275"/>
            <a:ext cx="1588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7" name="Line 2875"/>
          <p:cNvSpPr>
            <a:spLocks noChangeShapeType="1"/>
          </p:cNvSpPr>
          <p:nvPr/>
        </p:nvSpPr>
        <p:spPr bwMode="auto">
          <a:xfrm>
            <a:off x="4035425" y="36433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8" name="Line 2876"/>
          <p:cNvSpPr>
            <a:spLocks noChangeShapeType="1"/>
          </p:cNvSpPr>
          <p:nvPr/>
        </p:nvSpPr>
        <p:spPr bwMode="auto">
          <a:xfrm>
            <a:off x="4035425" y="3681413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9" name="Line 2877"/>
          <p:cNvSpPr>
            <a:spLocks noChangeShapeType="1"/>
          </p:cNvSpPr>
          <p:nvPr/>
        </p:nvSpPr>
        <p:spPr bwMode="auto">
          <a:xfrm flipV="1">
            <a:off x="4044950" y="36909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0" name="Line 2878"/>
          <p:cNvSpPr>
            <a:spLocks noChangeShapeType="1"/>
          </p:cNvSpPr>
          <p:nvPr/>
        </p:nvSpPr>
        <p:spPr bwMode="auto">
          <a:xfrm>
            <a:off x="4044950" y="369093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1" name="Line 2879"/>
          <p:cNvSpPr>
            <a:spLocks noChangeShapeType="1"/>
          </p:cNvSpPr>
          <p:nvPr/>
        </p:nvSpPr>
        <p:spPr bwMode="auto">
          <a:xfrm>
            <a:off x="4044950" y="372903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2" name="Line 2880"/>
          <p:cNvSpPr>
            <a:spLocks noChangeShapeType="1"/>
          </p:cNvSpPr>
          <p:nvPr/>
        </p:nvSpPr>
        <p:spPr bwMode="auto">
          <a:xfrm flipV="1">
            <a:off x="4054475" y="370046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3" name="Line 2881"/>
          <p:cNvSpPr>
            <a:spLocks noChangeShapeType="1"/>
          </p:cNvSpPr>
          <p:nvPr/>
        </p:nvSpPr>
        <p:spPr bwMode="auto">
          <a:xfrm flipV="1">
            <a:off x="4054475" y="36718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4" name="Line 2882"/>
          <p:cNvSpPr>
            <a:spLocks noChangeShapeType="1"/>
          </p:cNvSpPr>
          <p:nvPr/>
        </p:nvSpPr>
        <p:spPr bwMode="auto">
          <a:xfrm>
            <a:off x="4054475" y="36718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5" name="Line 2883"/>
          <p:cNvSpPr>
            <a:spLocks noChangeShapeType="1"/>
          </p:cNvSpPr>
          <p:nvPr/>
        </p:nvSpPr>
        <p:spPr bwMode="auto">
          <a:xfrm>
            <a:off x="4064000" y="36814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6" name="Line 2884"/>
          <p:cNvSpPr>
            <a:spLocks noChangeShapeType="1"/>
          </p:cNvSpPr>
          <p:nvPr/>
        </p:nvSpPr>
        <p:spPr bwMode="auto">
          <a:xfrm flipV="1">
            <a:off x="4064000" y="37004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7" name="Line 2885"/>
          <p:cNvSpPr>
            <a:spLocks noChangeShapeType="1"/>
          </p:cNvSpPr>
          <p:nvPr/>
        </p:nvSpPr>
        <p:spPr bwMode="auto">
          <a:xfrm>
            <a:off x="4064000" y="3700463"/>
            <a:ext cx="79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" name="Line 2886"/>
          <p:cNvSpPr>
            <a:spLocks noChangeShapeType="1"/>
          </p:cNvSpPr>
          <p:nvPr/>
        </p:nvSpPr>
        <p:spPr bwMode="auto">
          <a:xfrm>
            <a:off x="4071938" y="370046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" name="Line 2887"/>
          <p:cNvSpPr>
            <a:spLocks noChangeShapeType="1"/>
          </p:cNvSpPr>
          <p:nvPr/>
        </p:nvSpPr>
        <p:spPr bwMode="auto">
          <a:xfrm>
            <a:off x="4071938" y="37004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" name="Line 2888"/>
          <p:cNvSpPr>
            <a:spLocks noChangeShapeType="1"/>
          </p:cNvSpPr>
          <p:nvPr/>
        </p:nvSpPr>
        <p:spPr bwMode="auto">
          <a:xfrm flipV="1">
            <a:off x="4071938" y="37004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Line 2889"/>
          <p:cNvSpPr>
            <a:spLocks noChangeShapeType="1"/>
          </p:cNvSpPr>
          <p:nvPr/>
        </p:nvSpPr>
        <p:spPr bwMode="auto">
          <a:xfrm>
            <a:off x="4071938" y="370046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2890"/>
          <p:cNvSpPr>
            <a:spLocks noChangeShapeType="1"/>
          </p:cNvSpPr>
          <p:nvPr/>
        </p:nvSpPr>
        <p:spPr bwMode="auto">
          <a:xfrm flipV="1">
            <a:off x="4081463" y="36623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2891"/>
          <p:cNvSpPr>
            <a:spLocks noChangeShapeType="1"/>
          </p:cNvSpPr>
          <p:nvPr/>
        </p:nvSpPr>
        <p:spPr bwMode="auto">
          <a:xfrm flipV="1">
            <a:off x="4081463" y="36528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2892"/>
          <p:cNvSpPr>
            <a:spLocks noChangeShapeType="1"/>
          </p:cNvSpPr>
          <p:nvPr/>
        </p:nvSpPr>
        <p:spPr bwMode="auto">
          <a:xfrm flipV="1">
            <a:off x="4081463" y="36433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2893"/>
          <p:cNvSpPr>
            <a:spLocks noChangeShapeType="1"/>
          </p:cNvSpPr>
          <p:nvPr/>
        </p:nvSpPr>
        <p:spPr bwMode="auto">
          <a:xfrm>
            <a:off x="4090988" y="36433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2894"/>
          <p:cNvSpPr>
            <a:spLocks noChangeShapeType="1"/>
          </p:cNvSpPr>
          <p:nvPr/>
        </p:nvSpPr>
        <p:spPr bwMode="auto">
          <a:xfrm>
            <a:off x="4090988" y="3681413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2895"/>
          <p:cNvSpPr>
            <a:spLocks noChangeShapeType="1"/>
          </p:cNvSpPr>
          <p:nvPr/>
        </p:nvSpPr>
        <p:spPr bwMode="auto">
          <a:xfrm>
            <a:off x="4090988" y="3748088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2896"/>
          <p:cNvSpPr>
            <a:spLocks noChangeShapeType="1"/>
          </p:cNvSpPr>
          <p:nvPr/>
        </p:nvSpPr>
        <p:spPr bwMode="auto">
          <a:xfrm flipV="1">
            <a:off x="4100513" y="37957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2897"/>
          <p:cNvSpPr>
            <a:spLocks noChangeShapeType="1"/>
          </p:cNvSpPr>
          <p:nvPr/>
        </p:nvSpPr>
        <p:spPr bwMode="auto">
          <a:xfrm>
            <a:off x="4100513" y="37957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2898"/>
          <p:cNvSpPr>
            <a:spLocks noChangeShapeType="1"/>
          </p:cNvSpPr>
          <p:nvPr/>
        </p:nvSpPr>
        <p:spPr bwMode="auto">
          <a:xfrm>
            <a:off x="4100513" y="3833813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2899"/>
          <p:cNvSpPr>
            <a:spLocks noChangeShapeType="1"/>
          </p:cNvSpPr>
          <p:nvPr/>
        </p:nvSpPr>
        <p:spPr bwMode="auto">
          <a:xfrm flipV="1">
            <a:off x="4110038" y="385286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2900"/>
          <p:cNvSpPr>
            <a:spLocks noChangeShapeType="1"/>
          </p:cNvSpPr>
          <p:nvPr/>
        </p:nvSpPr>
        <p:spPr bwMode="auto">
          <a:xfrm>
            <a:off x="4110038" y="38528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2901"/>
          <p:cNvSpPr>
            <a:spLocks noChangeShapeType="1"/>
          </p:cNvSpPr>
          <p:nvPr/>
        </p:nvSpPr>
        <p:spPr bwMode="auto">
          <a:xfrm>
            <a:off x="4110038" y="3871913"/>
            <a:ext cx="1587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2902"/>
          <p:cNvSpPr>
            <a:spLocks noChangeShapeType="1"/>
          </p:cNvSpPr>
          <p:nvPr/>
        </p:nvSpPr>
        <p:spPr bwMode="auto">
          <a:xfrm flipV="1">
            <a:off x="4110038" y="4024313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2903"/>
          <p:cNvSpPr>
            <a:spLocks noChangeShapeType="1"/>
          </p:cNvSpPr>
          <p:nvPr/>
        </p:nvSpPr>
        <p:spPr bwMode="auto">
          <a:xfrm flipV="1">
            <a:off x="4119563" y="3967163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2904"/>
          <p:cNvSpPr>
            <a:spLocks noChangeShapeType="1"/>
          </p:cNvSpPr>
          <p:nvPr/>
        </p:nvSpPr>
        <p:spPr bwMode="auto">
          <a:xfrm flipV="1">
            <a:off x="4119563" y="391953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905"/>
          <p:cNvSpPr>
            <a:spLocks noChangeShapeType="1"/>
          </p:cNvSpPr>
          <p:nvPr/>
        </p:nvSpPr>
        <p:spPr bwMode="auto">
          <a:xfrm>
            <a:off x="4119563" y="3919538"/>
            <a:ext cx="793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906"/>
          <p:cNvSpPr>
            <a:spLocks noChangeShapeType="1"/>
          </p:cNvSpPr>
          <p:nvPr/>
        </p:nvSpPr>
        <p:spPr bwMode="auto">
          <a:xfrm>
            <a:off x="4127500" y="39576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907"/>
          <p:cNvSpPr>
            <a:spLocks noChangeShapeType="1"/>
          </p:cNvSpPr>
          <p:nvPr/>
        </p:nvSpPr>
        <p:spPr bwMode="auto">
          <a:xfrm>
            <a:off x="4127500" y="39576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908"/>
          <p:cNvSpPr>
            <a:spLocks noChangeShapeType="1"/>
          </p:cNvSpPr>
          <p:nvPr/>
        </p:nvSpPr>
        <p:spPr bwMode="auto">
          <a:xfrm flipV="1">
            <a:off x="4127500" y="394811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909"/>
          <p:cNvSpPr>
            <a:spLocks noChangeShapeType="1"/>
          </p:cNvSpPr>
          <p:nvPr/>
        </p:nvSpPr>
        <p:spPr bwMode="auto">
          <a:xfrm>
            <a:off x="4137025" y="39481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910"/>
          <p:cNvSpPr>
            <a:spLocks noChangeShapeType="1"/>
          </p:cNvSpPr>
          <p:nvPr/>
        </p:nvSpPr>
        <p:spPr bwMode="auto">
          <a:xfrm>
            <a:off x="4137025" y="39576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911"/>
          <p:cNvSpPr>
            <a:spLocks noChangeShapeType="1"/>
          </p:cNvSpPr>
          <p:nvPr/>
        </p:nvSpPr>
        <p:spPr bwMode="auto">
          <a:xfrm>
            <a:off x="4137025" y="3976688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912"/>
          <p:cNvSpPr>
            <a:spLocks noChangeShapeType="1"/>
          </p:cNvSpPr>
          <p:nvPr/>
        </p:nvSpPr>
        <p:spPr bwMode="auto">
          <a:xfrm>
            <a:off x="4146550" y="402431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913"/>
          <p:cNvSpPr>
            <a:spLocks noChangeShapeType="1"/>
          </p:cNvSpPr>
          <p:nvPr/>
        </p:nvSpPr>
        <p:spPr bwMode="auto">
          <a:xfrm flipV="1">
            <a:off x="4146550" y="40624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2914"/>
          <p:cNvSpPr>
            <a:spLocks noChangeShapeType="1"/>
          </p:cNvSpPr>
          <p:nvPr/>
        </p:nvSpPr>
        <p:spPr bwMode="auto">
          <a:xfrm>
            <a:off x="4146550" y="40624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2915"/>
          <p:cNvSpPr>
            <a:spLocks noChangeShapeType="1"/>
          </p:cNvSpPr>
          <p:nvPr/>
        </p:nvSpPr>
        <p:spPr bwMode="auto">
          <a:xfrm>
            <a:off x="4146550" y="408146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Line 2916"/>
          <p:cNvSpPr>
            <a:spLocks noChangeShapeType="1"/>
          </p:cNvSpPr>
          <p:nvPr/>
        </p:nvSpPr>
        <p:spPr bwMode="auto">
          <a:xfrm>
            <a:off x="4156075" y="40909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Line 2917"/>
          <p:cNvSpPr>
            <a:spLocks noChangeShapeType="1"/>
          </p:cNvSpPr>
          <p:nvPr/>
        </p:nvSpPr>
        <p:spPr bwMode="auto">
          <a:xfrm>
            <a:off x="4156075" y="4100513"/>
            <a:ext cx="1588" cy="55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Line 2918"/>
          <p:cNvSpPr>
            <a:spLocks noChangeShapeType="1"/>
          </p:cNvSpPr>
          <p:nvPr/>
        </p:nvSpPr>
        <p:spPr bwMode="auto">
          <a:xfrm>
            <a:off x="4156075" y="4156075"/>
            <a:ext cx="9525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Line 2919"/>
          <p:cNvSpPr>
            <a:spLocks noChangeShapeType="1"/>
          </p:cNvSpPr>
          <p:nvPr/>
        </p:nvSpPr>
        <p:spPr bwMode="auto">
          <a:xfrm flipV="1">
            <a:off x="4165600" y="418465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Line 2920"/>
          <p:cNvSpPr>
            <a:spLocks noChangeShapeType="1"/>
          </p:cNvSpPr>
          <p:nvPr/>
        </p:nvSpPr>
        <p:spPr bwMode="auto">
          <a:xfrm flipV="1">
            <a:off x="4165600" y="4175125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2921"/>
          <p:cNvSpPr>
            <a:spLocks noChangeShapeType="1"/>
          </p:cNvSpPr>
          <p:nvPr/>
        </p:nvSpPr>
        <p:spPr bwMode="auto">
          <a:xfrm>
            <a:off x="4165600" y="4175125"/>
            <a:ext cx="793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Line 2922"/>
          <p:cNvSpPr>
            <a:spLocks noChangeShapeType="1"/>
          </p:cNvSpPr>
          <p:nvPr/>
        </p:nvSpPr>
        <p:spPr bwMode="auto">
          <a:xfrm>
            <a:off x="4173538" y="4184650"/>
            <a:ext cx="1587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Line 2923"/>
          <p:cNvSpPr>
            <a:spLocks noChangeShapeType="1"/>
          </p:cNvSpPr>
          <p:nvPr/>
        </p:nvSpPr>
        <p:spPr bwMode="auto">
          <a:xfrm>
            <a:off x="4173538" y="4289425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Line 2924"/>
          <p:cNvSpPr>
            <a:spLocks noChangeShapeType="1"/>
          </p:cNvSpPr>
          <p:nvPr/>
        </p:nvSpPr>
        <p:spPr bwMode="auto">
          <a:xfrm flipV="1">
            <a:off x="4173538" y="4260850"/>
            <a:ext cx="952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Line 2925"/>
          <p:cNvSpPr>
            <a:spLocks noChangeShapeType="1"/>
          </p:cNvSpPr>
          <p:nvPr/>
        </p:nvSpPr>
        <p:spPr bwMode="auto">
          <a:xfrm>
            <a:off x="4183063" y="4260850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Line 2926"/>
          <p:cNvSpPr>
            <a:spLocks noChangeShapeType="1"/>
          </p:cNvSpPr>
          <p:nvPr/>
        </p:nvSpPr>
        <p:spPr bwMode="auto">
          <a:xfrm flipV="1">
            <a:off x="4183063" y="4071938"/>
            <a:ext cx="1587" cy="188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Line 2927"/>
          <p:cNvSpPr>
            <a:spLocks noChangeShapeType="1"/>
          </p:cNvSpPr>
          <p:nvPr/>
        </p:nvSpPr>
        <p:spPr bwMode="auto">
          <a:xfrm flipV="1">
            <a:off x="4183063" y="4014788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Line 2928"/>
          <p:cNvSpPr>
            <a:spLocks noChangeShapeType="1"/>
          </p:cNvSpPr>
          <p:nvPr/>
        </p:nvSpPr>
        <p:spPr bwMode="auto">
          <a:xfrm>
            <a:off x="4183063" y="4014788"/>
            <a:ext cx="952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Line 2929"/>
          <p:cNvSpPr>
            <a:spLocks noChangeShapeType="1"/>
          </p:cNvSpPr>
          <p:nvPr/>
        </p:nvSpPr>
        <p:spPr bwMode="auto">
          <a:xfrm>
            <a:off x="4192588" y="40814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Line 2930"/>
          <p:cNvSpPr>
            <a:spLocks noChangeShapeType="1"/>
          </p:cNvSpPr>
          <p:nvPr/>
        </p:nvSpPr>
        <p:spPr bwMode="auto">
          <a:xfrm flipV="1">
            <a:off x="4192588" y="41005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Line 2931"/>
          <p:cNvSpPr>
            <a:spLocks noChangeShapeType="1"/>
          </p:cNvSpPr>
          <p:nvPr/>
        </p:nvSpPr>
        <p:spPr bwMode="auto">
          <a:xfrm>
            <a:off x="4192588" y="4100513"/>
            <a:ext cx="9525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Line 2932"/>
          <p:cNvSpPr>
            <a:spLocks noChangeShapeType="1"/>
          </p:cNvSpPr>
          <p:nvPr/>
        </p:nvSpPr>
        <p:spPr bwMode="auto">
          <a:xfrm flipV="1">
            <a:off x="4202113" y="4090988"/>
            <a:ext cx="1587" cy="2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Line 2933"/>
          <p:cNvSpPr>
            <a:spLocks noChangeShapeType="1"/>
          </p:cNvSpPr>
          <p:nvPr/>
        </p:nvSpPr>
        <p:spPr bwMode="auto">
          <a:xfrm flipV="1">
            <a:off x="4202113" y="3986213"/>
            <a:ext cx="1587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6" name="Line 2934"/>
          <p:cNvSpPr>
            <a:spLocks noChangeShapeType="1"/>
          </p:cNvSpPr>
          <p:nvPr/>
        </p:nvSpPr>
        <p:spPr bwMode="auto">
          <a:xfrm flipV="1">
            <a:off x="4202113" y="3871913"/>
            <a:ext cx="9525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7" name="Line 2935"/>
          <p:cNvSpPr>
            <a:spLocks noChangeShapeType="1"/>
          </p:cNvSpPr>
          <p:nvPr/>
        </p:nvSpPr>
        <p:spPr bwMode="auto">
          <a:xfrm flipV="1">
            <a:off x="4211638" y="3824288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8" name="Line 2936"/>
          <p:cNvSpPr>
            <a:spLocks noChangeShapeType="1"/>
          </p:cNvSpPr>
          <p:nvPr/>
        </p:nvSpPr>
        <p:spPr bwMode="auto">
          <a:xfrm>
            <a:off x="4211638" y="3824288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9" name="Line 2937"/>
          <p:cNvSpPr>
            <a:spLocks noChangeShapeType="1"/>
          </p:cNvSpPr>
          <p:nvPr/>
        </p:nvSpPr>
        <p:spPr bwMode="auto">
          <a:xfrm>
            <a:off x="4211638" y="3900488"/>
            <a:ext cx="1587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0" name="Line 2938"/>
          <p:cNvSpPr>
            <a:spLocks noChangeShapeType="1"/>
          </p:cNvSpPr>
          <p:nvPr/>
        </p:nvSpPr>
        <p:spPr bwMode="auto">
          <a:xfrm>
            <a:off x="4211638" y="4081463"/>
            <a:ext cx="793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1" name="Line 2939"/>
          <p:cNvSpPr>
            <a:spLocks noChangeShapeType="1"/>
          </p:cNvSpPr>
          <p:nvPr/>
        </p:nvSpPr>
        <p:spPr bwMode="auto">
          <a:xfrm flipV="1">
            <a:off x="4219575" y="4090988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2" name="Line 2940"/>
          <p:cNvSpPr>
            <a:spLocks noChangeShapeType="1"/>
          </p:cNvSpPr>
          <p:nvPr/>
        </p:nvSpPr>
        <p:spPr bwMode="auto">
          <a:xfrm flipV="1">
            <a:off x="4219575" y="4005263"/>
            <a:ext cx="1588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3" name="Line 2941"/>
          <p:cNvSpPr>
            <a:spLocks noChangeShapeType="1"/>
          </p:cNvSpPr>
          <p:nvPr/>
        </p:nvSpPr>
        <p:spPr bwMode="auto">
          <a:xfrm flipV="1">
            <a:off x="4219575" y="3948113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4" name="Line 2942"/>
          <p:cNvSpPr>
            <a:spLocks noChangeShapeType="1"/>
          </p:cNvSpPr>
          <p:nvPr/>
        </p:nvSpPr>
        <p:spPr bwMode="auto">
          <a:xfrm flipV="1">
            <a:off x="4229100" y="3824288"/>
            <a:ext cx="1588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5" name="Line 2943"/>
          <p:cNvSpPr>
            <a:spLocks noChangeShapeType="1"/>
          </p:cNvSpPr>
          <p:nvPr/>
        </p:nvSpPr>
        <p:spPr bwMode="auto">
          <a:xfrm flipV="1">
            <a:off x="4229100" y="37957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6" name="Line 2944"/>
          <p:cNvSpPr>
            <a:spLocks noChangeShapeType="1"/>
          </p:cNvSpPr>
          <p:nvPr/>
        </p:nvSpPr>
        <p:spPr bwMode="auto">
          <a:xfrm>
            <a:off x="4229100" y="3795713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7" name="Line 2945"/>
          <p:cNvSpPr>
            <a:spLocks noChangeShapeType="1"/>
          </p:cNvSpPr>
          <p:nvPr/>
        </p:nvSpPr>
        <p:spPr bwMode="auto">
          <a:xfrm>
            <a:off x="4238625" y="38528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8" name="Line 2946"/>
          <p:cNvSpPr>
            <a:spLocks noChangeShapeType="1"/>
          </p:cNvSpPr>
          <p:nvPr/>
        </p:nvSpPr>
        <p:spPr bwMode="auto">
          <a:xfrm>
            <a:off x="4238625" y="38909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9" name="Line 2947"/>
          <p:cNvSpPr>
            <a:spLocks noChangeShapeType="1"/>
          </p:cNvSpPr>
          <p:nvPr/>
        </p:nvSpPr>
        <p:spPr bwMode="auto">
          <a:xfrm flipV="1">
            <a:off x="4238625" y="3900488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0" name="Line 2948"/>
          <p:cNvSpPr>
            <a:spLocks noChangeShapeType="1"/>
          </p:cNvSpPr>
          <p:nvPr/>
        </p:nvSpPr>
        <p:spPr bwMode="auto">
          <a:xfrm flipV="1">
            <a:off x="4248150" y="3814763"/>
            <a:ext cx="1588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1" name="Line 2949"/>
          <p:cNvSpPr>
            <a:spLocks noChangeShapeType="1"/>
          </p:cNvSpPr>
          <p:nvPr/>
        </p:nvSpPr>
        <p:spPr bwMode="auto">
          <a:xfrm flipV="1">
            <a:off x="4248150" y="37861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2" name="Line 2950"/>
          <p:cNvSpPr>
            <a:spLocks noChangeShapeType="1"/>
          </p:cNvSpPr>
          <p:nvPr/>
        </p:nvSpPr>
        <p:spPr bwMode="auto">
          <a:xfrm flipV="1">
            <a:off x="4248150" y="37290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3" name="Line 2951"/>
          <p:cNvSpPr>
            <a:spLocks noChangeShapeType="1"/>
          </p:cNvSpPr>
          <p:nvPr/>
        </p:nvSpPr>
        <p:spPr bwMode="auto">
          <a:xfrm flipV="1">
            <a:off x="4248150" y="3681413"/>
            <a:ext cx="9525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4" name="Line 2952"/>
          <p:cNvSpPr>
            <a:spLocks noChangeShapeType="1"/>
          </p:cNvSpPr>
          <p:nvPr/>
        </p:nvSpPr>
        <p:spPr bwMode="auto">
          <a:xfrm flipV="1">
            <a:off x="4257675" y="3633788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5" name="Line 2953"/>
          <p:cNvSpPr>
            <a:spLocks noChangeShapeType="1"/>
          </p:cNvSpPr>
          <p:nvPr/>
        </p:nvSpPr>
        <p:spPr bwMode="auto">
          <a:xfrm flipV="1">
            <a:off x="4257675" y="3606800"/>
            <a:ext cx="1588" cy="26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6" name="Line 2954"/>
          <p:cNvSpPr>
            <a:spLocks noChangeShapeType="1"/>
          </p:cNvSpPr>
          <p:nvPr/>
        </p:nvSpPr>
        <p:spPr bwMode="auto">
          <a:xfrm flipV="1">
            <a:off x="4257675" y="3597275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7" name="Line 2955"/>
          <p:cNvSpPr>
            <a:spLocks noChangeShapeType="1"/>
          </p:cNvSpPr>
          <p:nvPr/>
        </p:nvSpPr>
        <p:spPr bwMode="auto">
          <a:xfrm>
            <a:off x="4267200" y="3597275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8" name="Line 2956"/>
          <p:cNvSpPr>
            <a:spLocks noChangeShapeType="1"/>
          </p:cNvSpPr>
          <p:nvPr/>
        </p:nvSpPr>
        <p:spPr bwMode="auto">
          <a:xfrm>
            <a:off x="4267200" y="3597275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" name="Line 2957"/>
          <p:cNvSpPr>
            <a:spLocks noChangeShapeType="1"/>
          </p:cNvSpPr>
          <p:nvPr/>
        </p:nvSpPr>
        <p:spPr bwMode="auto">
          <a:xfrm flipV="1">
            <a:off x="4267200" y="3587750"/>
            <a:ext cx="793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0" name="Line 2958"/>
          <p:cNvSpPr>
            <a:spLocks noChangeShapeType="1"/>
          </p:cNvSpPr>
          <p:nvPr/>
        </p:nvSpPr>
        <p:spPr bwMode="auto">
          <a:xfrm flipV="1">
            <a:off x="4275138" y="35782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1" name="Line 2959"/>
          <p:cNvSpPr>
            <a:spLocks noChangeShapeType="1"/>
          </p:cNvSpPr>
          <p:nvPr/>
        </p:nvSpPr>
        <p:spPr bwMode="auto">
          <a:xfrm>
            <a:off x="4275138" y="3578225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2" name="Line 2960"/>
          <p:cNvSpPr>
            <a:spLocks noChangeShapeType="1"/>
          </p:cNvSpPr>
          <p:nvPr/>
        </p:nvSpPr>
        <p:spPr bwMode="auto">
          <a:xfrm>
            <a:off x="4275138" y="3597275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3" name="Line 2961"/>
          <p:cNvSpPr>
            <a:spLocks noChangeShapeType="1"/>
          </p:cNvSpPr>
          <p:nvPr/>
        </p:nvSpPr>
        <p:spPr bwMode="auto">
          <a:xfrm>
            <a:off x="4284663" y="3616325"/>
            <a:ext cx="1587" cy="17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4" name="Line 2962"/>
          <p:cNvSpPr>
            <a:spLocks noChangeShapeType="1"/>
          </p:cNvSpPr>
          <p:nvPr/>
        </p:nvSpPr>
        <p:spPr bwMode="auto">
          <a:xfrm>
            <a:off x="4284663" y="363378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5" name="Line 2963"/>
          <p:cNvSpPr>
            <a:spLocks noChangeShapeType="1"/>
          </p:cNvSpPr>
          <p:nvPr/>
        </p:nvSpPr>
        <p:spPr bwMode="auto">
          <a:xfrm>
            <a:off x="4284663" y="36337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6" name="Line 2964"/>
          <p:cNvSpPr>
            <a:spLocks noChangeShapeType="1"/>
          </p:cNvSpPr>
          <p:nvPr/>
        </p:nvSpPr>
        <p:spPr bwMode="auto">
          <a:xfrm flipV="1">
            <a:off x="4284663" y="3624263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7" name="Line 2965"/>
          <p:cNvSpPr>
            <a:spLocks noChangeShapeType="1"/>
          </p:cNvSpPr>
          <p:nvPr/>
        </p:nvSpPr>
        <p:spPr bwMode="auto">
          <a:xfrm>
            <a:off x="4294188" y="36242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8" name="Line 2966"/>
          <p:cNvSpPr>
            <a:spLocks noChangeShapeType="1"/>
          </p:cNvSpPr>
          <p:nvPr/>
        </p:nvSpPr>
        <p:spPr bwMode="auto">
          <a:xfrm>
            <a:off x="4294188" y="3643313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9" name="Line 2967"/>
          <p:cNvSpPr>
            <a:spLocks noChangeShapeType="1"/>
          </p:cNvSpPr>
          <p:nvPr/>
        </p:nvSpPr>
        <p:spPr bwMode="auto">
          <a:xfrm>
            <a:off x="4294188" y="3652838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0" name="Line 2968"/>
          <p:cNvSpPr>
            <a:spLocks noChangeShapeType="1"/>
          </p:cNvSpPr>
          <p:nvPr/>
        </p:nvSpPr>
        <p:spPr bwMode="auto">
          <a:xfrm>
            <a:off x="4303713" y="367188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1" name="Rectangle 2969"/>
          <p:cNvSpPr>
            <a:spLocks noChangeArrowheads="1"/>
          </p:cNvSpPr>
          <p:nvPr/>
        </p:nvSpPr>
        <p:spPr bwMode="auto">
          <a:xfrm>
            <a:off x="1701800" y="48879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0</a:t>
            </a:r>
            <a:endParaRPr lang="en-US" sz="1000"/>
          </a:p>
        </p:txBody>
      </p:sp>
      <p:sp>
        <p:nvSpPr>
          <p:cNvPr id="7252" name="Rectangle 2970"/>
          <p:cNvSpPr>
            <a:spLocks noChangeArrowheads="1"/>
          </p:cNvSpPr>
          <p:nvPr/>
        </p:nvSpPr>
        <p:spPr bwMode="auto">
          <a:xfrm>
            <a:off x="1636713" y="4735513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10</a:t>
            </a:r>
            <a:endParaRPr lang="en-US" sz="1000"/>
          </a:p>
        </p:txBody>
      </p:sp>
      <p:sp>
        <p:nvSpPr>
          <p:cNvPr id="7253" name="Rectangle 2971"/>
          <p:cNvSpPr>
            <a:spLocks noChangeArrowheads="1"/>
          </p:cNvSpPr>
          <p:nvPr/>
        </p:nvSpPr>
        <p:spPr bwMode="auto">
          <a:xfrm>
            <a:off x="1636713" y="458470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20</a:t>
            </a:r>
            <a:endParaRPr lang="en-US" sz="1000"/>
          </a:p>
        </p:txBody>
      </p:sp>
      <p:sp>
        <p:nvSpPr>
          <p:cNvPr id="7254" name="Rectangle 2972"/>
          <p:cNvSpPr>
            <a:spLocks noChangeArrowheads="1"/>
          </p:cNvSpPr>
          <p:nvPr/>
        </p:nvSpPr>
        <p:spPr bwMode="auto">
          <a:xfrm>
            <a:off x="1636713" y="443230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</a:t>
            </a:r>
            <a:endParaRPr lang="en-US" sz="1000"/>
          </a:p>
        </p:txBody>
      </p:sp>
      <p:sp>
        <p:nvSpPr>
          <p:cNvPr id="7255" name="Rectangle 2973"/>
          <p:cNvSpPr>
            <a:spLocks noChangeArrowheads="1"/>
          </p:cNvSpPr>
          <p:nvPr/>
        </p:nvSpPr>
        <p:spPr bwMode="auto">
          <a:xfrm>
            <a:off x="1636713" y="427990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40</a:t>
            </a:r>
            <a:endParaRPr lang="en-US" sz="1000"/>
          </a:p>
        </p:txBody>
      </p:sp>
      <p:sp>
        <p:nvSpPr>
          <p:cNvPr id="7256" name="Rectangle 2974"/>
          <p:cNvSpPr>
            <a:spLocks noChangeArrowheads="1"/>
          </p:cNvSpPr>
          <p:nvPr/>
        </p:nvSpPr>
        <p:spPr bwMode="auto">
          <a:xfrm>
            <a:off x="1636713" y="412750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50</a:t>
            </a:r>
            <a:endParaRPr lang="en-US" sz="1000"/>
          </a:p>
        </p:txBody>
      </p:sp>
      <p:sp>
        <p:nvSpPr>
          <p:cNvPr id="7257" name="Rectangle 2975"/>
          <p:cNvSpPr>
            <a:spLocks noChangeArrowheads="1"/>
          </p:cNvSpPr>
          <p:nvPr/>
        </p:nvSpPr>
        <p:spPr bwMode="auto">
          <a:xfrm>
            <a:off x="1636713" y="3976688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60</a:t>
            </a:r>
            <a:endParaRPr lang="en-US" sz="1000"/>
          </a:p>
        </p:txBody>
      </p:sp>
      <p:sp>
        <p:nvSpPr>
          <p:cNvPr id="7258" name="Rectangle 2976"/>
          <p:cNvSpPr>
            <a:spLocks noChangeArrowheads="1"/>
          </p:cNvSpPr>
          <p:nvPr/>
        </p:nvSpPr>
        <p:spPr bwMode="auto">
          <a:xfrm>
            <a:off x="1636713" y="3824288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70</a:t>
            </a:r>
            <a:endParaRPr lang="en-US" sz="1000"/>
          </a:p>
        </p:txBody>
      </p:sp>
      <p:sp>
        <p:nvSpPr>
          <p:cNvPr id="7259" name="Rectangle 2977"/>
          <p:cNvSpPr>
            <a:spLocks noChangeArrowheads="1"/>
          </p:cNvSpPr>
          <p:nvPr/>
        </p:nvSpPr>
        <p:spPr bwMode="auto">
          <a:xfrm>
            <a:off x="1636713" y="3671888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80</a:t>
            </a:r>
            <a:endParaRPr lang="en-US" sz="1000"/>
          </a:p>
        </p:txBody>
      </p:sp>
      <p:sp>
        <p:nvSpPr>
          <p:cNvPr id="7260" name="Rectangle 2978"/>
          <p:cNvSpPr>
            <a:spLocks noChangeArrowheads="1"/>
          </p:cNvSpPr>
          <p:nvPr/>
        </p:nvSpPr>
        <p:spPr bwMode="auto">
          <a:xfrm>
            <a:off x="1636713" y="352107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90</a:t>
            </a:r>
            <a:endParaRPr lang="en-US" sz="1000"/>
          </a:p>
        </p:txBody>
      </p:sp>
      <p:sp>
        <p:nvSpPr>
          <p:cNvPr id="7261" name="Rectangle 2979"/>
          <p:cNvSpPr>
            <a:spLocks noChangeArrowheads="1"/>
          </p:cNvSpPr>
          <p:nvPr/>
        </p:nvSpPr>
        <p:spPr bwMode="auto">
          <a:xfrm>
            <a:off x="1573213" y="336867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100</a:t>
            </a:r>
            <a:endParaRPr lang="en-US" sz="1000"/>
          </a:p>
        </p:txBody>
      </p:sp>
      <p:sp>
        <p:nvSpPr>
          <p:cNvPr id="7262" name="Rectangle 2980"/>
          <p:cNvSpPr>
            <a:spLocks noChangeArrowheads="1"/>
          </p:cNvSpPr>
          <p:nvPr/>
        </p:nvSpPr>
        <p:spPr bwMode="auto">
          <a:xfrm rot="-5400000">
            <a:off x="1611313" y="5243512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23-Jul-97</a:t>
            </a:r>
            <a:endParaRPr lang="en-US" sz="1000"/>
          </a:p>
        </p:txBody>
      </p:sp>
      <p:sp>
        <p:nvSpPr>
          <p:cNvPr id="7263" name="Rectangle 2981"/>
          <p:cNvSpPr>
            <a:spLocks noChangeArrowheads="1"/>
          </p:cNvSpPr>
          <p:nvPr/>
        </p:nvSpPr>
        <p:spPr bwMode="auto">
          <a:xfrm rot="-5400000">
            <a:off x="1881188" y="5243512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24-Jul-97</a:t>
            </a:r>
            <a:endParaRPr lang="en-US" sz="1000"/>
          </a:p>
        </p:txBody>
      </p:sp>
      <p:sp>
        <p:nvSpPr>
          <p:cNvPr id="7264" name="Rectangle 2982"/>
          <p:cNvSpPr>
            <a:spLocks noChangeArrowheads="1"/>
          </p:cNvSpPr>
          <p:nvPr/>
        </p:nvSpPr>
        <p:spPr bwMode="auto">
          <a:xfrm rot="-5400000">
            <a:off x="2157413" y="5243512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25-Jul-97</a:t>
            </a:r>
            <a:endParaRPr lang="en-US" sz="1000"/>
          </a:p>
        </p:txBody>
      </p:sp>
      <p:sp>
        <p:nvSpPr>
          <p:cNvPr id="7265" name="Rectangle 2983"/>
          <p:cNvSpPr>
            <a:spLocks noChangeArrowheads="1"/>
          </p:cNvSpPr>
          <p:nvPr/>
        </p:nvSpPr>
        <p:spPr bwMode="auto">
          <a:xfrm rot="-5400000">
            <a:off x="2425701" y="5243512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26-Jul-97</a:t>
            </a:r>
            <a:endParaRPr lang="en-US" sz="1000"/>
          </a:p>
        </p:txBody>
      </p:sp>
      <p:sp>
        <p:nvSpPr>
          <p:cNvPr id="7266" name="Rectangle 2984"/>
          <p:cNvSpPr>
            <a:spLocks noChangeArrowheads="1"/>
          </p:cNvSpPr>
          <p:nvPr/>
        </p:nvSpPr>
        <p:spPr bwMode="auto">
          <a:xfrm rot="-5400000">
            <a:off x="2701926" y="5243512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27-Jul-97</a:t>
            </a:r>
            <a:endParaRPr lang="en-US" sz="1000"/>
          </a:p>
        </p:txBody>
      </p:sp>
      <p:sp>
        <p:nvSpPr>
          <p:cNvPr id="7267" name="Rectangle 2985"/>
          <p:cNvSpPr>
            <a:spLocks noChangeArrowheads="1"/>
          </p:cNvSpPr>
          <p:nvPr/>
        </p:nvSpPr>
        <p:spPr bwMode="auto">
          <a:xfrm rot="-5400000">
            <a:off x="2970213" y="5243512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28-Jul-97</a:t>
            </a:r>
            <a:endParaRPr lang="en-US" sz="1000"/>
          </a:p>
        </p:txBody>
      </p:sp>
      <p:sp>
        <p:nvSpPr>
          <p:cNvPr id="7268" name="Rectangle 2986"/>
          <p:cNvSpPr>
            <a:spLocks noChangeArrowheads="1"/>
          </p:cNvSpPr>
          <p:nvPr/>
        </p:nvSpPr>
        <p:spPr bwMode="auto">
          <a:xfrm rot="-5400000">
            <a:off x="3246438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29-Jul-97</a:t>
            </a:r>
            <a:endParaRPr lang="en-US" sz="1000"/>
          </a:p>
        </p:txBody>
      </p:sp>
      <p:sp>
        <p:nvSpPr>
          <p:cNvPr id="7269" name="Rectangle 2987"/>
          <p:cNvSpPr>
            <a:spLocks noChangeArrowheads="1"/>
          </p:cNvSpPr>
          <p:nvPr/>
        </p:nvSpPr>
        <p:spPr bwMode="auto">
          <a:xfrm rot="-5400000">
            <a:off x="3513138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30-Jul-97</a:t>
            </a:r>
            <a:endParaRPr lang="en-US" sz="1000"/>
          </a:p>
        </p:txBody>
      </p:sp>
      <p:sp>
        <p:nvSpPr>
          <p:cNvPr id="7270" name="Rectangle 2988"/>
          <p:cNvSpPr>
            <a:spLocks noChangeArrowheads="1"/>
          </p:cNvSpPr>
          <p:nvPr/>
        </p:nvSpPr>
        <p:spPr bwMode="auto">
          <a:xfrm rot="-5400000">
            <a:off x="3790951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31-Jul-97</a:t>
            </a:r>
            <a:endParaRPr lang="en-US" sz="1000"/>
          </a:p>
        </p:txBody>
      </p:sp>
      <p:sp>
        <p:nvSpPr>
          <p:cNvPr id="7271" name="Rectangle 2989"/>
          <p:cNvSpPr>
            <a:spLocks noChangeArrowheads="1"/>
          </p:cNvSpPr>
          <p:nvPr/>
        </p:nvSpPr>
        <p:spPr bwMode="auto">
          <a:xfrm rot="-5400000">
            <a:off x="4060826" y="5227637"/>
            <a:ext cx="469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1-Aug-97</a:t>
            </a:r>
            <a:endParaRPr lang="en-US" sz="1000"/>
          </a:p>
        </p:txBody>
      </p:sp>
      <p:sp>
        <p:nvSpPr>
          <p:cNvPr id="7272" name="Rectangle 2990"/>
          <p:cNvSpPr>
            <a:spLocks noChangeArrowheads="1"/>
          </p:cNvSpPr>
          <p:nvPr/>
        </p:nvSpPr>
        <p:spPr bwMode="auto">
          <a:xfrm rot="-5400000">
            <a:off x="833438" y="4103688"/>
            <a:ext cx="121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Relative Humidity (%)</a:t>
            </a:r>
            <a:endParaRPr lang="en-US" sz="1000"/>
          </a:p>
        </p:txBody>
      </p:sp>
      <p:sp>
        <p:nvSpPr>
          <p:cNvPr id="7273" name="Rectangle 2991"/>
          <p:cNvSpPr>
            <a:spLocks noChangeArrowheads="1"/>
          </p:cNvSpPr>
          <p:nvPr/>
        </p:nvSpPr>
        <p:spPr bwMode="auto">
          <a:xfrm>
            <a:off x="5399088" y="3465513"/>
            <a:ext cx="25384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" name="Line 2992"/>
          <p:cNvSpPr>
            <a:spLocks noChangeShapeType="1"/>
          </p:cNvSpPr>
          <p:nvPr/>
        </p:nvSpPr>
        <p:spPr bwMode="auto">
          <a:xfrm>
            <a:off x="5399088" y="4640263"/>
            <a:ext cx="25384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" name="Line 2993"/>
          <p:cNvSpPr>
            <a:spLocks noChangeShapeType="1"/>
          </p:cNvSpPr>
          <p:nvPr/>
        </p:nvSpPr>
        <p:spPr bwMode="auto">
          <a:xfrm>
            <a:off x="5399088" y="4348163"/>
            <a:ext cx="25384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6" name="Line 2994"/>
          <p:cNvSpPr>
            <a:spLocks noChangeShapeType="1"/>
          </p:cNvSpPr>
          <p:nvPr/>
        </p:nvSpPr>
        <p:spPr bwMode="auto">
          <a:xfrm>
            <a:off x="5399088" y="4048125"/>
            <a:ext cx="25384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7" name="Line 2995"/>
          <p:cNvSpPr>
            <a:spLocks noChangeShapeType="1"/>
          </p:cNvSpPr>
          <p:nvPr/>
        </p:nvSpPr>
        <p:spPr bwMode="auto">
          <a:xfrm>
            <a:off x="5399088" y="3756025"/>
            <a:ext cx="25384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8" name="Line 2996"/>
          <p:cNvSpPr>
            <a:spLocks noChangeShapeType="1"/>
          </p:cNvSpPr>
          <p:nvPr/>
        </p:nvSpPr>
        <p:spPr bwMode="auto">
          <a:xfrm>
            <a:off x="5399088" y="3465513"/>
            <a:ext cx="25384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9" name="Line 2997"/>
          <p:cNvSpPr>
            <a:spLocks noChangeShapeType="1"/>
          </p:cNvSpPr>
          <p:nvPr/>
        </p:nvSpPr>
        <p:spPr bwMode="auto">
          <a:xfrm>
            <a:off x="5676900" y="3465513"/>
            <a:ext cx="1588" cy="146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0" name="Line 2998"/>
          <p:cNvSpPr>
            <a:spLocks noChangeShapeType="1"/>
          </p:cNvSpPr>
          <p:nvPr/>
        </p:nvSpPr>
        <p:spPr bwMode="auto">
          <a:xfrm>
            <a:off x="5964238" y="3465513"/>
            <a:ext cx="1587" cy="146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1" name="Line 2999"/>
          <p:cNvSpPr>
            <a:spLocks noChangeShapeType="1"/>
          </p:cNvSpPr>
          <p:nvPr/>
        </p:nvSpPr>
        <p:spPr bwMode="auto">
          <a:xfrm>
            <a:off x="6242050" y="3465513"/>
            <a:ext cx="1588" cy="146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2" name="Line 3000"/>
          <p:cNvSpPr>
            <a:spLocks noChangeShapeType="1"/>
          </p:cNvSpPr>
          <p:nvPr/>
        </p:nvSpPr>
        <p:spPr bwMode="auto">
          <a:xfrm>
            <a:off x="6529388" y="3465513"/>
            <a:ext cx="1587" cy="146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3" name="Line 3001"/>
          <p:cNvSpPr>
            <a:spLocks noChangeShapeType="1"/>
          </p:cNvSpPr>
          <p:nvPr/>
        </p:nvSpPr>
        <p:spPr bwMode="auto">
          <a:xfrm>
            <a:off x="6807200" y="3465513"/>
            <a:ext cx="1588" cy="146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4" name="Line 3002"/>
          <p:cNvSpPr>
            <a:spLocks noChangeShapeType="1"/>
          </p:cNvSpPr>
          <p:nvPr/>
        </p:nvSpPr>
        <p:spPr bwMode="auto">
          <a:xfrm>
            <a:off x="7094538" y="3465513"/>
            <a:ext cx="1587" cy="146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5" name="Line 3003"/>
          <p:cNvSpPr>
            <a:spLocks noChangeShapeType="1"/>
          </p:cNvSpPr>
          <p:nvPr/>
        </p:nvSpPr>
        <p:spPr bwMode="auto">
          <a:xfrm>
            <a:off x="7372350" y="3465513"/>
            <a:ext cx="1588" cy="146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6" name="Line 3004"/>
          <p:cNvSpPr>
            <a:spLocks noChangeShapeType="1"/>
          </p:cNvSpPr>
          <p:nvPr/>
        </p:nvSpPr>
        <p:spPr bwMode="auto">
          <a:xfrm>
            <a:off x="7659688" y="3465513"/>
            <a:ext cx="1587" cy="146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7" name="Line 3005"/>
          <p:cNvSpPr>
            <a:spLocks noChangeShapeType="1"/>
          </p:cNvSpPr>
          <p:nvPr/>
        </p:nvSpPr>
        <p:spPr bwMode="auto">
          <a:xfrm>
            <a:off x="7937500" y="3465513"/>
            <a:ext cx="1588" cy="146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8" name="Rectangle 3006"/>
          <p:cNvSpPr>
            <a:spLocks noChangeArrowheads="1"/>
          </p:cNvSpPr>
          <p:nvPr/>
        </p:nvSpPr>
        <p:spPr bwMode="auto">
          <a:xfrm>
            <a:off x="5399088" y="3465513"/>
            <a:ext cx="2538412" cy="146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9" name="Line 3007"/>
          <p:cNvSpPr>
            <a:spLocks noChangeShapeType="1"/>
          </p:cNvSpPr>
          <p:nvPr/>
        </p:nvSpPr>
        <p:spPr bwMode="auto">
          <a:xfrm>
            <a:off x="5399088" y="3465513"/>
            <a:ext cx="1587" cy="1465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0" name="Line 3008"/>
          <p:cNvSpPr>
            <a:spLocks noChangeShapeType="1"/>
          </p:cNvSpPr>
          <p:nvPr/>
        </p:nvSpPr>
        <p:spPr bwMode="auto">
          <a:xfrm>
            <a:off x="5372100" y="4930775"/>
            <a:ext cx="26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1" name="Line 3012"/>
          <p:cNvSpPr>
            <a:spLocks noChangeShapeType="1"/>
          </p:cNvSpPr>
          <p:nvPr/>
        </p:nvSpPr>
        <p:spPr bwMode="auto">
          <a:xfrm>
            <a:off x="5372100" y="4640263"/>
            <a:ext cx="26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2" name="Line 3016"/>
          <p:cNvSpPr>
            <a:spLocks noChangeShapeType="1"/>
          </p:cNvSpPr>
          <p:nvPr/>
        </p:nvSpPr>
        <p:spPr bwMode="auto">
          <a:xfrm>
            <a:off x="5372100" y="4348163"/>
            <a:ext cx="26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3" name="Line 3020"/>
          <p:cNvSpPr>
            <a:spLocks noChangeShapeType="1"/>
          </p:cNvSpPr>
          <p:nvPr/>
        </p:nvSpPr>
        <p:spPr bwMode="auto">
          <a:xfrm>
            <a:off x="5372100" y="4048125"/>
            <a:ext cx="26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4" name="Line 3024"/>
          <p:cNvSpPr>
            <a:spLocks noChangeShapeType="1"/>
          </p:cNvSpPr>
          <p:nvPr/>
        </p:nvSpPr>
        <p:spPr bwMode="auto">
          <a:xfrm>
            <a:off x="5372100" y="3756025"/>
            <a:ext cx="26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5" name="Line 3028"/>
          <p:cNvSpPr>
            <a:spLocks noChangeShapeType="1"/>
          </p:cNvSpPr>
          <p:nvPr/>
        </p:nvSpPr>
        <p:spPr bwMode="auto">
          <a:xfrm>
            <a:off x="5372100" y="3465513"/>
            <a:ext cx="26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6" name="Line 3029"/>
          <p:cNvSpPr>
            <a:spLocks noChangeShapeType="1"/>
          </p:cNvSpPr>
          <p:nvPr/>
        </p:nvSpPr>
        <p:spPr bwMode="auto">
          <a:xfrm>
            <a:off x="5362575" y="4930775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7" name="Line 3030"/>
          <p:cNvSpPr>
            <a:spLocks noChangeShapeType="1"/>
          </p:cNvSpPr>
          <p:nvPr/>
        </p:nvSpPr>
        <p:spPr bwMode="auto">
          <a:xfrm>
            <a:off x="5362575" y="464026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8" name="Line 3031"/>
          <p:cNvSpPr>
            <a:spLocks noChangeShapeType="1"/>
          </p:cNvSpPr>
          <p:nvPr/>
        </p:nvSpPr>
        <p:spPr bwMode="auto">
          <a:xfrm>
            <a:off x="5362575" y="434816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9" name="Line 3032"/>
          <p:cNvSpPr>
            <a:spLocks noChangeShapeType="1"/>
          </p:cNvSpPr>
          <p:nvPr/>
        </p:nvSpPr>
        <p:spPr bwMode="auto">
          <a:xfrm>
            <a:off x="5362575" y="4048125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0" name="Line 3033"/>
          <p:cNvSpPr>
            <a:spLocks noChangeShapeType="1"/>
          </p:cNvSpPr>
          <p:nvPr/>
        </p:nvSpPr>
        <p:spPr bwMode="auto">
          <a:xfrm>
            <a:off x="5362575" y="3756025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1" name="Line 3034"/>
          <p:cNvSpPr>
            <a:spLocks noChangeShapeType="1"/>
          </p:cNvSpPr>
          <p:nvPr/>
        </p:nvSpPr>
        <p:spPr bwMode="auto">
          <a:xfrm>
            <a:off x="5362575" y="346551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2" name="Line 3035"/>
          <p:cNvSpPr>
            <a:spLocks noChangeShapeType="1"/>
          </p:cNvSpPr>
          <p:nvPr/>
        </p:nvSpPr>
        <p:spPr bwMode="auto">
          <a:xfrm>
            <a:off x="5399088" y="4930775"/>
            <a:ext cx="25384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3" name="Line 3036"/>
          <p:cNvSpPr>
            <a:spLocks noChangeShapeType="1"/>
          </p:cNvSpPr>
          <p:nvPr/>
        </p:nvSpPr>
        <p:spPr bwMode="auto">
          <a:xfrm flipV="1">
            <a:off x="5399088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4" name="Line 3037"/>
          <p:cNvSpPr>
            <a:spLocks noChangeShapeType="1"/>
          </p:cNvSpPr>
          <p:nvPr/>
        </p:nvSpPr>
        <p:spPr bwMode="auto">
          <a:xfrm flipV="1">
            <a:off x="5473700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5" name="Line 3038"/>
          <p:cNvSpPr>
            <a:spLocks noChangeShapeType="1"/>
          </p:cNvSpPr>
          <p:nvPr/>
        </p:nvSpPr>
        <p:spPr bwMode="auto">
          <a:xfrm flipV="1">
            <a:off x="5538788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6" name="Line 3039"/>
          <p:cNvSpPr>
            <a:spLocks noChangeShapeType="1"/>
          </p:cNvSpPr>
          <p:nvPr/>
        </p:nvSpPr>
        <p:spPr bwMode="auto">
          <a:xfrm flipV="1">
            <a:off x="5611813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7" name="Line 3040"/>
          <p:cNvSpPr>
            <a:spLocks noChangeShapeType="1"/>
          </p:cNvSpPr>
          <p:nvPr/>
        </p:nvSpPr>
        <p:spPr bwMode="auto">
          <a:xfrm flipV="1">
            <a:off x="5676900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8" name="Line 3041"/>
          <p:cNvSpPr>
            <a:spLocks noChangeShapeType="1"/>
          </p:cNvSpPr>
          <p:nvPr/>
        </p:nvSpPr>
        <p:spPr bwMode="auto">
          <a:xfrm flipV="1">
            <a:off x="5751513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9" name="Line 3042"/>
          <p:cNvSpPr>
            <a:spLocks noChangeShapeType="1"/>
          </p:cNvSpPr>
          <p:nvPr/>
        </p:nvSpPr>
        <p:spPr bwMode="auto">
          <a:xfrm flipV="1">
            <a:off x="5826125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0" name="Line 3043"/>
          <p:cNvSpPr>
            <a:spLocks noChangeShapeType="1"/>
          </p:cNvSpPr>
          <p:nvPr/>
        </p:nvSpPr>
        <p:spPr bwMode="auto">
          <a:xfrm flipV="1">
            <a:off x="5889625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1" name="Line 3044"/>
          <p:cNvSpPr>
            <a:spLocks noChangeShapeType="1"/>
          </p:cNvSpPr>
          <p:nvPr/>
        </p:nvSpPr>
        <p:spPr bwMode="auto">
          <a:xfrm flipV="1">
            <a:off x="5964238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2" name="Line 3045"/>
          <p:cNvSpPr>
            <a:spLocks noChangeShapeType="1"/>
          </p:cNvSpPr>
          <p:nvPr/>
        </p:nvSpPr>
        <p:spPr bwMode="auto">
          <a:xfrm flipV="1">
            <a:off x="6038850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3" name="Line 3046"/>
          <p:cNvSpPr>
            <a:spLocks noChangeShapeType="1"/>
          </p:cNvSpPr>
          <p:nvPr/>
        </p:nvSpPr>
        <p:spPr bwMode="auto">
          <a:xfrm flipV="1">
            <a:off x="6103938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" name="Line 3047"/>
          <p:cNvSpPr>
            <a:spLocks noChangeShapeType="1"/>
          </p:cNvSpPr>
          <p:nvPr/>
        </p:nvSpPr>
        <p:spPr bwMode="auto">
          <a:xfrm flipV="1">
            <a:off x="6176963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" name="Line 3048"/>
          <p:cNvSpPr>
            <a:spLocks noChangeShapeType="1"/>
          </p:cNvSpPr>
          <p:nvPr/>
        </p:nvSpPr>
        <p:spPr bwMode="auto">
          <a:xfrm flipV="1">
            <a:off x="6242050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6" name="Line 3049"/>
          <p:cNvSpPr>
            <a:spLocks noChangeShapeType="1"/>
          </p:cNvSpPr>
          <p:nvPr/>
        </p:nvSpPr>
        <p:spPr bwMode="auto">
          <a:xfrm flipV="1">
            <a:off x="6316663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" name="Line 3050"/>
          <p:cNvSpPr>
            <a:spLocks noChangeShapeType="1"/>
          </p:cNvSpPr>
          <p:nvPr/>
        </p:nvSpPr>
        <p:spPr bwMode="auto">
          <a:xfrm flipV="1">
            <a:off x="6389688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" name="Line 3051"/>
          <p:cNvSpPr>
            <a:spLocks noChangeShapeType="1"/>
          </p:cNvSpPr>
          <p:nvPr/>
        </p:nvSpPr>
        <p:spPr bwMode="auto">
          <a:xfrm flipV="1">
            <a:off x="6454775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9" name="Line 3052"/>
          <p:cNvSpPr>
            <a:spLocks noChangeShapeType="1"/>
          </p:cNvSpPr>
          <p:nvPr/>
        </p:nvSpPr>
        <p:spPr bwMode="auto">
          <a:xfrm flipV="1">
            <a:off x="6529388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0" name="Line 3053"/>
          <p:cNvSpPr>
            <a:spLocks noChangeShapeType="1"/>
          </p:cNvSpPr>
          <p:nvPr/>
        </p:nvSpPr>
        <p:spPr bwMode="auto">
          <a:xfrm flipV="1">
            <a:off x="6594475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1" name="Line 3054"/>
          <p:cNvSpPr>
            <a:spLocks noChangeShapeType="1"/>
          </p:cNvSpPr>
          <p:nvPr/>
        </p:nvSpPr>
        <p:spPr bwMode="auto">
          <a:xfrm flipV="1">
            <a:off x="6667500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2" name="Line 3055"/>
          <p:cNvSpPr>
            <a:spLocks noChangeShapeType="1"/>
          </p:cNvSpPr>
          <p:nvPr/>
        </p:nvSpPr>
        <p:spPr bwMode="auto">
          <a:xfrm flipV="1">
            <a:off x="6742113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3" name="Line 3056"/>
          <p:cNvSpPr>
            <a:spLocks noChangeShapeType="1"/>
          </p:cNvSpPr>
          <p:nvPr/>
        </p:nvSpPr>
        <p:spPr bwMode="auto">
          <a:xfrm flipV="1">
            <a:off x="6807200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4" name="Line 3057"/>
          <p:cNvSpPr>
            <a:spLocks noChangeShapeType="1"/>
          </p:cNvSpPr>
          <p:nvPr/>
        </p:nvSpPr>
        <p:spPr bwMode="auto">
          <a:xfrm flipV="1">
            <a:off x="6881813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5" name="Line 3058"/>
          <p:cNvSpPr>
            <a:spLocks noChangeShapeType="1"/>
          </p:cNvSpPr>
          <p:nvPr/>
        </p:nvSpPr>
        <p:spPr bwMode="auto">
          <a:xfrm flipV="1">
            <a:off x="6945313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6" name="Line 3059"/>
          <p:cNvSpPr>
            <a:spLocks noChangeShapeType="1"/>
          </p:cNvSpPr>
          <p:nvPr/>
        </p:nvSpPr>
        <p:spPr bwMode="auto">
          <a:xfrm flipV="1">
            <a:off x="7019925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7" name="Line 3060"/>
          <p:cNvSpPr>
            <a:spLocks noChangeShapeType="1"/>
          </p:cNvSpPr>
          <p:nvPr/>
        </p:nvSpPr>
        <p:spPr bwMode="auto">
          <a:xfrm flipV="1">
            <a:off x="7094538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8" name="Line 3061"/>
          <p:cNvSpPr>
            <a:spLocks noChangeShapeType="1"/>
          </p:cNvSpPr>
          <p:nvPr/>
        </p:nvSpPr>
        <p:spPr bwMode="auto">
          <a:xfrm flipV="1">
            <a:off x="7159625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9" name="Line 3062"/>
          <p:cNvSpPr>
            <a:spLocks noChangeShapeType="1"/>
          </p:cNvSpPr>
          <p:nvPr/>
        </p:nvSpPr>
        <p:spPr bwMode="auto">
          <a:xfrm flipV="1">
            <a:off x="7232650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0" name="Line 3063"/>
          <p:cNvSpPr>
            <a:spLocks noChangeShapeType="1"/>
          </p:cNvSpPr>
          <p:nvPr/>
        </p:nvSpPr>
        <p:spPr bwMode="auto">
          <a:xfrm flipV="1">
            <a:off x="7307263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1" name="Line 3064"/>
          <p:cNvSpPr>
            <a:spLocks noChangeShapeType="1"/>
          </p:cNvSpPr>
          <p:nvPr/>
        </p:nvSpPr>
        <p:spPr bwMode="auto">
          <a:xfrm flipV="1">
            <a:off x="7372350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2" name="Line 3065"/>
          <p:cNvSpPr>
            <a:spLocks noChangeShapeType="1"/>
          </p:cNvSpPr>
          <p:nvPr/>
        </p:nvSpPr>
        <p:spPr bwMode="auto">
          <a:xfrm flipV="1">
            <a:off x="7445375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3" name="Line 3066"/>
          <p:cNvSpPr>
            <a:spLocks noChangeShapeType="1"/>
          </p:cNvSpPr>
          <p:nvPr/>
        </p:nvSpPr>
        <p:spPr bwMode="auto">
          <a:xfrm flipV="1">
            <a:off x="7510463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4" name="Line 3067"/>
          <p:cNvSpPr>
            <a:spLocks noChangeShapeType="1"/>
          </p:cNvSpPr>
          <p:nvPr/>
        </p:nvSpPr>
        <p:spPr bwMode="auto">
          <a:xfrm flipV="1">
            <a:off x="7585075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5" name="Line 3068"/>
          <p:cNvSpPr>
            <a:spLocks noChangeShapeType="1"/>
          </p:cNvSpPr>
          <p:nvPr/>
        </p:nvSpPr>
        <p:spPr bwMode="auto">
          <a:xfrm flipV="1">
            <a:off x="7659688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6" name="Line 3069"/>
          <p:cNvSpPr>
            <a:spLocks noChangeShapeType="1"/>
          </p:cNvSpPr>
          <p:nvPr/>
        </p:nvSpPr>
        <p:spPr bwMode="auto">
          <a:xfrm flipV="1">
            <a:off x="7723188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7" name="Line 3070"/>
          <p:cNvSpPr>
            <a:spLocks noChangeShapeType="1"/>
          </p:cNvSpPr>
          <p:nvPr/>
        </p:nvSpPr>
        <p:spPr bwMode="auto">
          <a:xfrm flipV="1">
            <a:off x="7797800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8" name="Line 3071"/>
          <p:cNvSpPr>
            <a:spLocks noChangeShapeType="1"/>
          </p:cNvSpPr>
          <p:nvPr/>
        </p:nvSpPr>
        <p:spPr bwMode="auto">
          <a:xfrm flipV="1">
            <a:off x="7862888" y="493077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9" name="Line 3072"/>
          <p:cNvSpPr>
            <a:spLocks noChangeShapeType="1"/>
          </p:cNvSpPr>
          <p:nvPr/>
        </p:nvSpPr>
        <p:spPr bwMode="auto">
          <a:xfrm flipV="1">
            <a:off x="7937500" y="4930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0" name="Line 3073"/>
          <p:cNvSpPr>
            <a:spLocks noChangeShapeType="1"/>
          </p:cNvSpPr>
          <p:nvPr/>
        </p:nvSpPr>
        <p:spPr bwMode="auto">
          <a:xfrm flipV="1">
            <a:off x="5399088" y="4930775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1" name="Line 3074"/>
          <p:cNvSpPr>
            <a:spLocks noChangeShapeType="1"/>
          </p:cNvSpPr>
          <p:nvPr/>
        </p:nvSpPr>
        <p:spPr bwMode="auto">
          <a:xfrm flipV="1">
            <a:off x="5676900" y="4930775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2" name="Line 3075"/>
          <p:cNvSpPr>
            <a:spLocks noChangeShapeType="1"/>
          </p:cNvSpPr>
          <p:nvPr/>
        </p:nvSpPr>
        <p:spPr bwMode="auto">
          <a:xfrm flipV="1">
            <a:off x="5964238" y="4930775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3" name="Line 3076"/>
          <p:cNvSpPr>
            <a:spLocks noChangeShapeType="1"/>
          </p:cNvSpPr>
          <p:nvPr/>
        </p:nvSpPr>
        <p:spPr bwMode="auto">
          <a:xfrm flipV="1">
            <a:off x="6242050" y="4930775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4" name="Line 3077"/>
          <p:cNvSpPr>
            <a:spLocks noChangeShapeType="1"/>
          </p:cNvSpPr>
          <p:nvPr/>
        </p:nvSpPr>
        <p:spPr bwMode="auto">
          <a:xfrm flipV="1">
            <a:off x="6529388" y="4930775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5" name="Line 3078"/>
          <p:cNvSpPr>
            <a:spLocks noChangeShapeType="1"/>
          </p:cNvSpPr>
          <p:nvPr/>
        </p:nvSpPr>
        <p:spPr bwMode="auto">
          <a:xfrm flipV="1">
            <a:off x="6807200" y="4930775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6" name="Line 3079"/>
          <p:cNvSpPr>
            <a:spLocks noChangeShapeType="1"/>
          </p:cNvSpPr>
          <p:nvPr/>
        </p:nvSpPr>
        <p:spPr bwMode="auto">
          <a:xfrm flipV="1">
            <a:off x="7094538" y="4930775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7" name="Line 3080"/>
          <p:cNvSpPr>
            <a:spLocks noChangeShapeType="1"/>
          </p:cNvSpPr>
          <p:nvPr/>
        </p:nvSpPr>
        <p:spPr bwMode="auto">
          <a:xfrm flipV="1">
            <a:off x="7372350" y="4930775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8" name="Line 3081"/>
          <p:cNvSpPr>
            <a:spLocks noChangeShapeType="1"/>
          </p:cNvSpPr>
          <p:nvPr/>
        </p:nvSpPr>
        <p:spPr bwMode="auto">
          <a:xfrm flipV="1">
            <a:off x="7659688" y="4930775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9" name="Line 3082"/>
          <p:cNvSpPr>
            <a:spLocks noChangeShapeType="1"/>
          </p:cNvSpPr>
          <p:nvPr/>
        </p:nvSpPr>
        <p:spPr bwMode="auto">
          <a:xfrm flipV="1">
            <a:off x="7937500" y="4930775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0" name="Line 3083"/>
          <p:cNvSpPr>
            <a:spLocks noChangeShapeType="1"/>
          </p:cNvSpPr>
          <p:nvPr/>
        </p:nvSpPr>
        <p:spPr bwMode="auto">
          <a:xfrm flipV="1">
            <a:off x="5399088" y="4800600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1" name="Line 3084"/>
          <p:cNvSpPr>
            <a:spLocks noChangeShapeType="1"/>
          </p:cNvSpPr>
          <p:nvPr/>
        </p:nvSpPr>
        <p:spPr bwMode="auto">
          <a:xfrm flipV="1">
            <a:off x="5399088" y="4730750"/>
            <a:ext cx="9525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2" name="Line 3085"/>
          <p:cNvSpPr>
            <a:spLocks noChangeShapeType="1"/>
          </p:cNvSpPr>
          <p:nvPr/>
        </p:nvSpPr>
        <p:spPr bwMode="auto">
          <a:xfrm flipV="1">
            <a:off x="5408613" y="4679950"/>
            <a:ext cx="1587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3" name="Line 3086"/>
          <p:cNvSpPr>
            <a:spLocks noChangeShapeType="1"/>
          </p:cNvSpPr>
          <p:nvPr/>
        </p:nvSpPr>
        <p:spPr bwMode="auto">
          <a:xfrm>
            <a:off x="5408613" y="4679950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4" name="Line 3087"/>
          <p:cNvSpPr>
            <a:spLocks noChangeShapeType="1"/>
          </p:cNvSpPr>
          <p:nvPr/>
        </p:nvSpPr>
        <p:spPr bwMode="auto">
          <a:xfrm>
            <a:off x="5408613" y="4719638"/>
            <a:ext cx="9525" cy="16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5" name="Line 3088"/>
          <p:cNvSpPr>
            <a:spLocks noChangeShapeType="1"/>
          </p:cNvSpPr>
          <p:nvPr/>
        </p:nvSpPr>
        <p:spPr bwMode="auto">
          <a:xfrm>
            <a:off x="5418138" y="4879975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6" name="Line 3089"/>
          <p:cNvSpPr>
            <a:spLocks noChangeShapeType="1"/>
          </p:cNvSpPr>
          <p:nvPr/>
        </p:nvSpPr>
        <p:spPr bwMode="auto">
          <a:xfrm flipV="1">
            <a:off x="5418138" y="4849813"/>
            <a:ext cx="1587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7" name="Line 3090"/>
          <p:cNvSpPr>
            <a:spLocks noChangeShapeType="1"/>
          </p:cNvSpPr>
          <p:nvPr/>
        </p:nvSpPr>
        <p:spPr bwMode="auto">
          <a:xfrm flipV="1">
            <a:off x="5418138" y="4830763"/>
            <a:ext cx="95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8" name="Line 3091"/>
          <p:cNvSpPr>
            <a:spLocks noChangeShapeType="1"/>
          </p:cNvSpPr>
          <p:nvPr/>
        </p:nvSpPr>
        <p:spPr bwMode="auto">
          <a:xfrm>
            <a:off x="5427663" y="4830763"/>
            <a:ext cx="1587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9" name="Line 3092"/>
          <p:cNvSpPr>
            <a:spLocks noChangeShapeType="1"/>
          </p:cNvSpPr>
          <p:nvPr/>
        </p:nvSpPr>
        <p:spPr bwMode="auto">
          <a:xfrm flipV="1">
            <a:off x="5427663" y="4810125"/>
            <a:ext cx="1587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0" name="Line 3093"/>
          <p:cNvSpPr>
            <a:spLocks noChangeShapeType="1"/>
          </p:cNvSpPr>
          <p:nvPr/>
        </p:nvSpPr>
        <p:spPr bwMode="auto">
          <a:xfrm>
            <a:off x="5427663" y="4810125"/>
            <a:ext cx="1587" cy="111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1" name="Line 3094"/>
          <p:cNvSpPr>
            <a:spLocks noChangeShapeType="1"/>
          </p:cNvSpPr>
          <p:nvPr/>
        </p:nvSpPr>
        <p:spPr bwMode="auto">
          <a:xfrm flipV="1">
            <a:off x="5427663" y="4891088"/>
            <a:ext cx="95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2" name="Line 3095"/>
          <p:cNvSpPr>
            <a:spLocks noChangeShapeType="1"/>
          </p:cNvSpPr>
          <p:nvPr/>
        </p:nvSpPr>
        <p:spPr bwMode="auto">
          <a:xfrm>
            <a:off x="5437188" y="4891088"/>
            <a:ext cx="1587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3" name="Line 3096"/>
          <p:cNvSpPr>
            <a:spLocks noChangeShapeType="1"/>
          </p:cNvSpPr>
          <p:nvPr/>
        </p:nvSpPr>
        <p:spPr bwMode="auto">
          <a:xfrm>
            <a:off x="5437188" y="4930775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4" name="Line 3097"/>
          <p:cNvSpPr>
            <a:spLocks noChangeShapeType="1"/>
          </p:cNvSpPr>
          <p:nvPr/>
        </p:nvSpPr>
        <p:spPr bwMode="auto">
          <a:xfrm flipV="1">
            <a:off x="5437188" y="4891088"/>
            <a:ext cx="7937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5" name="Line 3098"/>
          <p:cNvSpPr>
            <a:spLocks noChangeShapeType="1"/>
          </p:cNvSpPr>
          <p:nvPr/>
        </p:nvSpPr>
        <p:spPr bwMode="auto">
          <a:xfrm flipV="1">
            <a:off x="5445125" y="4719638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6" name="Line 3099"/>
          <p:cNvSpPr>
            <a:spLocks noChangeShapeType="1"/>
          </p:cNvSpPr>
          <p:nvPr/>
        </p:nvSpPr>
        <p:spPr bwMode="auto">
          <a:xfrm>
            <a:off x="5445125" y="4719638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7" name="Line 3100"/>
          <p:cNvSpPr>
            <a:spLocks noChangeShapeType="1"/>
          </p:cNvSpPr>
          <p:nvPr/>
        </p:nvSpPr>
        <p:spPr bwMode="auto">
          <a:xfrm flipV="1">
            <a:off x="5445125" y="4770438"/>
            <a:ext cx="9525" cy="120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8" name="Line 3101"/>
          <p:cNvSpPr>
            <a:spLocks noChangeShapeType="1"/>
          </p:cNvSpPr>
          <p:nvPr/>
        </p:nvSpPr>
        <p:spPr bwMode="auto">
          <a:xfrm>
            <a:off x="5454650" y="4770438"/>
            <a:ext cx="1588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9" name="Line 3102"/>
          <p:cNvSpPr>
            <a:spLocks noChangeShapeType="1"/>
          </p:cNvSpPr>
          <p:nvPr/>
        </p:nvSpPr>
        <p:spPr bwMode="auto">
          <a:xfrm flipV="1">
            <a:off x="5454650" y="4710113"/>
            <a:ext cx="1588" cy="120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0" name="Line 3103"/>
          <p:cNvSpPr>
            <a:spLocks noChangeShapeType="1"/>
          </p:cNvSpPr>
          <p:nvPr/>
        </p:nvSpPr>
        <p:spPr bwMode="auto">
          <a:xfrm>
            <a:off x="5454650" y="4710113"/>
            <a:ext cx="9525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1" name="Line 3104"/>
          <p:cNvSpPr>
            <a:spLocks noChangeShapeType="1"/>
          </p:cNvSpPr>
          <p:nvPr/>
        </p:nvSpPr>
        <p:spPr bwMode="auto">
          <a:xfrm>
            <a:off x="5464175" y="4800600"/>
            <a:ext cx="1588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2" name="Line 3105"/>
          <p:cNvSpPr>
            <a:spLocks noChangeShapeType="1"/>
          </p:cNvSpPr>
          <p:nvPr/>
        </p:nvSpPr>
        <p:spPr bwMode="auto">
          <a:xfrm>
            <a:off x="5464175" y="487045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" name="Line 3106"/>
          <p:cNvSpPr>
            <a:spLocks noChangeShapeType="1"/>
          </p:cNvSpPr>
          <p:nvPr/>
        </p:nvSpPr>
        <p:spPr bwMode="auto">
          <a:xfrm flipV="1">
            <a:off x="5464175" y="4840288"/>
            <a:ext cx="9525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" name="Line 3107"/>
          <p:cNvSpPr>
            <a:spLocks noChangeShapeType="1"/>
          </p:cNvSpPr>
          <p:nvPr/>
        </p:nvSpPr>
        <p:spPr bwMode="auto">
          <a:xfrm>
            <a:off x="5473700" y="4840288"/>
            <a:ext cx="1588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" name="Line 3108"/>
          <p:cNvSpPr>
            <a:spLocks noChangeShapeType="1"/>
          </p:cNvSpPr>
          <p:nvPr/>
        </p:nvSpPr>
        <p:spPr bwMode="auto">
          <a:xfrm flipV="1">
            <a:off x="5473700" y="4810125"/>
            <a:ext cx="1588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" name="Line 3109"/>
          <p:cNvSpPr>
            <a:spLocks noChangeShapeType="1"/>
          </p:cNvSpPr>
          <p:nvPr/>
        </p:nvSpPr>
        <p:spPr bwMode="auto">
          <a:xfrm>
            <a:off x="5473700" y="4810125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" name="Line 3110"/>
          <p:cNvSpPr>
            <a:spLocks noChangeShapeType="1"/>
          </p:cNvSpPr>
          <p:nvPr/>
        </p:nvSpPr>
        <p:spPr bwMode="auto">
          <a:xfrm flipV="1">
            <a:off x="5483225" y="4749800"/>
            <a:ext cx="1588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" name="Line 3111"/>
          <p:cNvSpPr>
            <a:spLocks noChangeShapeType="1"/>
          </p:cNvSpPr>
          <p:nvPr/>
        </p:nvSpPr>
        <p:spPr bwMode="auto">
          <a:xfrm flipV="1">
            <a:off x="5483225" y="4610100"/>
            <a:ext cx="1588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" name="Line 3112"/>
          <p:cNvSpPr>
            <a:spLocks noChangeShapeType="1"/>
          </p:cNvSpPr>
          <p:nvPr/>
        </p:nvSpPr>
        <p:spPr bwMode="auto">
          <a:xfrm flipV="1">
            <a:off x="5483225" y="4598988"/>
            <a:ext cx="9525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" name="Line 3113"/>
          <p:cNvSpPr>
            <a:spLocks noChangeShapeType="1"/>
          </p:cNvSpPr>
          <p:nvPr/>
        </p:nvSpPr>
        <p:spPr bwMode="auto">
          <a:xfrm>
            <a:off x="5492750" y="4598988"/>
            <a:ext cx="1588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" name="Line 3114"/>
          <p:cNvSpPr>
            <a:spLocks noChangeShapeType="1"/>
          </p:cNvSpPr>
          <p:nvPr/>
        </p:nvSpPr>
        <p:spPr bwMode="auto">
          <a:xfrm flipV="1">
            <a:off x="5492750" y="4610100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2" name="Line 3115"/>
          <p:cNvSpPr>
            <a:spLocks noChangeShapeType="1"/>
          </p:cNvSpPr>
          <p:nvPr/>
        </p:nvSpPr>
        <p:spPr bwMode="auto">
          <a:xfrm>
            <a:off x="5492750" y="4610100"/>
            <a:ext cx="1588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3" name="Line 3116"/>
          <p:cNvSpPr>
            <a:spLocks noChangeShapeType="1"/>
          </p:cNvSpPr>
          <p:nvPr/>
        </p:nvSpPr>
        <p:spPr bwMode="auto">
          <a:xfrm flipV="1">
            <a:off x="5492750" y="4679950"/>
            <a:ext cx="793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4" name="Line 3117"/>
          <p:cNvSpPr>
            <a:spLocks noChangeShapeType="1"/>
          </p:cNvSpPr>
          <p:nvPr/>
        </p:nvSpPr>
        <p:spPr bwMode="auto">
          <a:xfrm>
            <a:off x="5500688" y="4679950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5" name="Line 3118"/>
          <p:cNvSpPr>
            <a:spLocks noChangeShapeType="1"/>
          </p:cNvSpPr>
          <p:nvPr/>
        </p:nvSpPr>
        <p:spPr bwMode="auto">
          <a:xfrm flipV="1">
            <a:off x="5500688" y="4619625"/>
            <a:ext cx="1587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6" name="Line 3119"/>
          <p:cNvSpPr>
            <a:spLocks noChangeShapeType="1"/>
          </p:cNvSpPr>
          <p:nvPr/>
        </p:nvSpPr>
        <p:spPr bwMode="auto">
          <a:xfrm flipV="1">
            <a:off x="5500688" y="4429125"/>
            <a:ext cx="952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7" name="Line 3120"/>
          <p:cNvSpPr>
            <a:spLocks noChangeShapeType="1"/>
          </p:cNvSpPr>
          <p:nvPr/>
        </p:nvSpPr>
        <p:spPr bwMode="auto">
          <a:xfrm>
            <a:off x="5510213" y="4429125"/>
            <a:ext cx="1587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8" name="Line 3121"/>
          <p:cNvSpPr>
            <a:spLocks noChangeShapeType="1"/>
          </p:cNvSpPr>
          <p:nvPr/>
        </p:nvSpPr>
        <p:spPr bwMode="auto">
          <a:xfrm flipV="1">
            <a:off x="5510213" y="44799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9" name="Line 3122"/>
          <p:cNvSpPr>
            <a:spLocks noChangeShapeType="1"/>
          </p:cNvSpPr>
          <p:nvPr/>
        </p:nvSpPr>
        <p:spPr bwMode="auto">
          <a:xfrm>
            <a:off x="5510213" y="4479925"/>
            <a:ext cx="952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0" name="Line 3123"/>
          <p:cNvSpPr>
            <a:spLocks noChangeShapeType="1"/>
          </p:cNvSpPr>
          <p:nvPr/>
        </p:nvSpPr>
        <p:spPr bwMode="auto">
          <a:xfrm flipV="1">
            <a:off x="5519738" y="4419600"/>
            <a:ext cx="1587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1" name="Line 3124"/>
          <p:cNvSpPr>
            <a:spLocks noChangeShapeType="1"/>
          </p:cNvSpPr>
          <p:nvPr/>
        </p:nvSpPr>
        <p:spPr bwMode="auto">
          <a:xfrm>
            <a:off x="5519738" y="4419600"/>
            <a:ext cx="15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2" name="Line 3125"/>
          <p:cNvSpPr>
            <a:spLocks noChangeShapeType="1"/>
          </p:cNvSpPr>
          <p:nvPr/>
        </p:nvSpPr>
        <p:spPr bwMode="auto">
          <a:xfrm flipV="1">
            <a:off x="5519738" y="4408488"/>
            <a:ext cx="9525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3" name="Line 3126"/>
          <p:cNvSpPr>
            <a:spLocks noChangeShapeType="1"/>
          </p:cNvSpPr>
          <p:nvPr/>
        </p:nvSpPr>
        <p:spPr bwMode="auto">
          <a:xfrm>
            <a:off x="5529263" y="4408488"/>
            <a:ext cx="1587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4" name="Line 3127"/>
          <p:cNvSpPr>
            <a:spLocks noChangeShapeType="1"/>
          </p:cNvSpPr>
          <p:nvPr/>
        </p:nvSpPr>
        <p:spPr bwMode="auto">
          <a:xfrm>
            <a:off x="5529263" y="4459288"/>
            <a:ext cx="1587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5" name="Line 3128"/>
          <p:cNvSpPr>
            <a:spLocks noChangeShapeType="1"/>
          </p:cNvSpPr>
          <p:nvPr/>
        </p:nvSpPr>
        <p:spPr bwMode="auto">
          <a:xfrm>
            <a:off x="5529263" y="4489450"/>
            <a:ext cx="9525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6" name="Line 3129"/>
          <p:cNvSpPr>
            <a:spLocks noChangeShapeType="1"/>
          </p:cNvSpPr>
          <p:nvPr/>
        </p:nvSpPr>
        <p:spPr bwMode="auto">
          <a:xfrm flipV="1">
            <a:off x="5538788" y="4519613"/>
            <a:ext cx="1587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7" name="Line 3130"/>
          <p:cNvSpPr>
            <a:spLocks noChangeShapeType="1"/>
          </p:cNvSpPr>
          <p:nvPr/>
        </p:nvSpPr>
        <p:spPr bwMode="auto">
          <a:xfrm flipV="1">
            <a:off x="5538788" y="4498975"/>
            <a:ext cx="1587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" name="Line 3131"/>
          <p:cNvSpPr>
            <a:spLocks noChangeShapeType="1"/>
          </p:cNvSpPr>
          <p:nvPr/>
        </p:nvSpPr>
        <p:spPr bwMode="auto">
          <a:xfrm flipV="1">
            <a:off x="5538788" y="4419600"/>
            <a:ext cx="9525" cy="79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9" name="Line 3132"/>
          <p:cNvSpPr>
            <a:spLocks noChangeShapeType="1"/>
          </p:cNvSpPr>
          <p:nvPr/>
        </p:nvSpPr>
        <p:spPr bwMode="auto">
          <a:xfrm>
            <a:off x="5548313" y="4419600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0" name="Line 3133"/>
          <p:cNvSpPr>
            <a:spLocks noChangeShapeType="1"/>
          </p:cNvSpPr>
          <p:nvPr/>
        </p:nvSpPr>
        <p:spPr bwMode="auto">
          <a:xfrm>
            <a:off x="5548313" y="4449763"/>
            <a:ext cx="1587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1" name="Line 3134"/>
          <p:cNvSpPr>
            <a:spLocks noChangeShapeType="1"/>
          </p:cNvSpPr>
          <p:nvPr/>
        </p:nvSpPr>
        <p:spPr bwMode="auto">
          <a:xfrm flipV="1">
            <a:off x="5548313" y="4429125"/>
            <a:ext cx="15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2" name="Line 3135"/>
          <p:cNvSpPr>
            <a:spLocks noChangeShapeType="1"/>
          </p:cNvSpPr>
          <p:nvPr/>
        </p:nvSpPr>
        <p:spPr bwMode="auto">
          <a:xfrm flipV="1">
            <a:off x="5548313" y="4389438"/>
            <a:ext cx="7937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3" name="Line 3136"/>
          <p:cNvSpPr>
            <a:spLocks noChangeShapeType="1"/>
          </p:cNvSpPr>
          <p:nvPr/>
        </p:nvSpPr>
        <p:spPr bwMode="auto">
          <a:xfrm>
            <a:off x="5556250" y="4389438"/>
            <a:ext cx="15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4" name="Line 3137"/>
          <p:cNvSpPr>
            <a:spLocks noChangeShapeType="1"/>
          </p:cNvSpPr>
          <p:nvPr/>
        </p:nvSpPr>
        <p:spPr bwMode="auto">
          <a:xfrm flipV="1">
            <a:off x="5556250" y="4468813"/>
            <a:ext cx="1588" cy="141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5" name="Line 3138"/>
          <p:cNvSpPr>
            <a:spLocks noChangeShapeType="1"/>
          </p:cNvSpPr>
          <p:nvPr/>
        </p:nvSpPr>
        <p:spPr bwMode="auto">
          <a:xfrm>
            <a:off x="5556250" y="4468813"/>
            <a:ext cx="9525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6" name="Line 3139"/>
          <p:cNvSpPr>
            <a:spLocks noChangeShapeType="1"/>
          </p:cNvSpPr>
          <p:nvPr/>
        </p:nvSpPr>
        <p:spPr bwMode="auto">
          <a:xfrm>
            <a:off x="5565775" y="4568825"/>
            <a:ext cx="1588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7" name="Line 3140"/>
          <p:cNvSpPr>
            <a:spLocks noChangeShapeType="1"/>
          </p:cNvSpPr>
          <p:nvPr/>
        </p:nvSpPr>
        <p:spPr bwMode="auto">
          <a:xfrm flipV="1">
            <a:off x="5565775" y="4489450"/>
            <a:ext cx="1588" cy="160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8" name="Line 3141"/>
          <p:cNvSpPr>
            <a:spLocks noChangeShapeType="1"/>
          </p:cNvSpPr>
          <p:nvPr/>
        </p:nvSpPr>
        <p:spPr bwMode="auto">
          <a:xfrm>
            <a:off x="5565775" y="4489450"/>
            <a:ext cx="9525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9" name="Line 3142"/>
          <p:cNvSpPr>
            <a:spLocks noChangeShapeType="1"/>
          </p:cNvSpPr>
          <p:nvPr/>
        </p:nvSpPr>
        <p:spPr bwMode="auto">
          <a:xfrm>
            <a:off x="5575300" y="4538663"/>
            <a:ext cx="1588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0" name="Line 3143"/>
          <p:cNvSpPr>
            <a:spLocks noChangeShapeType="1"/>
          </p:cNvSpPr>
          <p:nvPr/>
        </p:nvSpPr>
        <p:spPr bwMode="auto">
          <a:xfrm flipV="1">
            <a:off x="5575300" y="4308475"/>
            <a:ext cx="1588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1" name="Line 3144"/>
          <p:cNvSpPr>
            <a:spLocks noChangeShapeType="1"/>
          </p:cNvSpPr>
          <p:nvPr/>
        </p:nvSpPr>
        <p:spPr bwMode="auto">
          <a:xfrm flipV="1">
            <a:off x="5575300" y="4187825"/>
            <a:ext cx="9525" cy="120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2" name="Line 3145"/>
          <p:cNvSpPr>
            <a:spLocks noChangeShapeType="1"/>
          </p:cNvSpPr>
          <p:nvPr/>
        </p:nvSpPr>
        <p:spPr bwMode="auto">
          <a:xfrm flipV="1">
            <a:off x="5584825" y="4157663"/>
            <a:ext cx="1588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3" name="Line 3146"/>
          <p:cNvSpPr>
            <a:spLocks noChangeShapeType="1"/>
          </p:cNvSpPr>
          <p:nvPr/>
        </p:nvSpPr>
        <p:spPr bwMode="auto">
          <a:xfrm>
            <a:off x="5584825" y="4157663"/>
            <a:ext cx="1588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4" name="Line 3147"/>
          <p:cNvSpPr>
            <a:spLocks noChangeShapeType="1"/>
          </p:cNvSpPr>
          <p:nvPr/>
        </p:nvSpPr>
        <p:spPr bwMode="auto">
          <a:xfrm flipV="1">
            <a:off x="5584825" y="4157663"/>
            <a:ext cx="9525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5" name="Line 3148"/>
          <p:cNvSpPr>
            <a:spLocks noChangeShapeType="1"/>
          </p:cNvSpPr>
          <p:nvPr/>
        </p:nvSpPr>
        <p:spPr bwMode="auto">
          <a:xfrm flipV="1">
            <a:off x="5594350" y="3495675"/>
            <a:ext cx="1588" cy="661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6" name="Line 3149"/>
          <p:cNvSpPr>
            <a:spLocks noChangeShapeType="1"/>
          </p:cNvSpPr>
          <p:nvPr/>
        </p:nvSpPr>
        <p:spPr bwMode="auto">
          <a:xfrm>
            <a:off x="5594350" y="3495675"/>
            <a:ext cx="1588" cy="873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7" name="Line 3150"/>
          <p:cNvSpPr>
            <a:spLocks noChangeShapeType="1"/>
          </p:cNvSpPr>
          <p:nvPr/>
        </p:nvSpPr>
        <p:spPr bwMode="auto">
          <a:xfrm>
            <a:off x="5594350" y="4368800"/>
            <a:ext cx="9525" cy="160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8" name="Line 3151"/>
          <p:cNvSpPr>
            <a:spLocks noChangeShapeType="1"/>
          </p:cNvSpPr>
          <p:nvPr/>
        </p:nvSpPr>
        <p:spPr bwMode="auto">
          <a:xfrm>
            <a:off x="5603875" y="4529138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9" name="Line 3152"/>
          <p:cNvSpPr>
            <a:spLocks noChangeShapeType="1"/>
          </p:cNvSpPr>
          <p:nvPr/>
        </p:nvSpPr>
        <p:spPr bwMode="auto">
          <a:xfrm>
            <a:off x="5603875" y="4579938"/>
            <a:ext cx="1588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0" name="Line 3153"/>
          <p:cNvSpPr>
            <a:spLocks noChangeShapeType="1"/>
          </p:cNvSpPr>
          <p:nvPr/>
        </p:nvSpPr>
        <p:spPr bwMode="auto">
          <a:xfrm flipV="1">
            <a:off x="5603875" y="4510088"/>
            <a:ext cx="7938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1" name="Line 3154"/>
          <p:cNvSpPr>
            <a:spLocks noChangeShapeType="1"/>
          </p:cNvSpPr>
          <p:nvPr/>
        </p:nvSpPr>
        <p:spPr bwMode="auto">
          <a:xfrm>
            <a:off x="5611813" y="4510088"/>
            <a:ext cx="1587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2" name="Line 3155"/>
          <p:cNvSpPr>
            <a:spLocks noChangeShapeType="1"/>
          </p:cNvSpPr>
          <p:nvPr/>
        </p:nvSpPr>
        <p:spPr bwMode="auto">
          <a:xfrm flipV="1">
            <a:off x="5611813" y="4559300"/>
            <a:ext cx="1587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3" name="Line 3156"/>
          <p:cNvSpPr>
            <a:spLocks noChangeShapeType="1"/>
          </p:cNvSpPr>
          <p:nvPr/>
        </p:nvSpPr>
        <p:spPr bwMode="auto">
          <a:xfrm>
            <a:off x="5611813" y="4559300"/>
            <a:ext cx="1587" cy="111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4" name="Line 3157"/>
          <p:cNvSpPr>
            <a:spLocks noChangeShapeType="1"/>
          </p:cNvSpPr>
          <p:nvPr/>
        </p:nvSpPr>
        <p:spPr bwMode="auto">
          <a:xfrm>
            <a:off x="5611813" y="4670425"/>
            <a:ext cx="9525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5" name="Line 3158"/>
          <p:cNvSpPr>
            <a:spLocks noChangeShapeType="1"/>
          </p:cNvSpPr>
          <p:nvPr/>
        </p:nvSpPr>
        <p:spPr bwMode="auto">
          <a:xfrm flipV="1">
            <a:off x="5621338" y="4649788"/>
            <a:ext cx="1587" cy="120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6" name="Line 3159"/>
          <p:cNvSpPr>
            <a:spLocks noChangeShapeType="1"/>
          </p:cNvSpPr>
          <p:nvPr/>
        </p:nvSpPr>
        <p:spPr bwMode="auto">
          <a:xfrm>
            <a:off x="5621338" y="4649788"/>
            <a:ext cx="15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7" name="Line 3160"/>
          <p:cNvSpPr>
            <a:spLocks noChangeShapeType="1"/>
          </p:cNvSpPr>
          <p:nvPr/>
        </p:nvSpPr>
        <p:spPr bwMode="auto">
          <a:xfrm>
            <a:off x="5621338" y="4719638"/>
            <a:ext cx="9525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8" name="Line 3161"/>
          <p:cNvSpPr>
            <a:spLocks noChangeShapeType="1"/>
          </p:cNvSpPr>
          <p:nvPr/>
        </p:nvSpPr>
        <p:spPr bwMode="auto">
          <a:xfrm flipV="1">
            <a:off x="5630863" y="4640263"/>
            <a:ext cx="1587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9" name="Line 3162"/>
          <p:cNvSpPr>
            <a:spLocks noChangeShapeType="1"/>
          </p:cNvSpPr>
          <p:nvPr/>
        </p:nvSpPr>
        <p:spPr bwMode="auto">
          <a:xfrm flipV="1">
            <a:off x="5630863" y="4368800"/>
            <a:ext cx="1587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0" name="Line 3163"/>
          <p:cNvSpPr>
            <a:spLocks noChangeShapeType="1"/>
          </p:cNvSpPr>
          <p:nvPr/>
        </p:nvSpPr>
        <p:spPr bwMode="auto">
          <a:xfrm flipV="1">
            <a:off x="5630863" y="4359275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1" name="Line 3164"/>
          <p:cNvSpPr>
            <a:spLocks noChangeShapeType="1"/>
          </p:cNvSpPr>
          <p:nvPr/>
        </p:nvSpPr>
        <p:spPr bwMode="auto">
          <a:xfrm flipV="1">
            <a:off x="5640388" y="4329113"/>
            <a:ext cx="1587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2" name="Line 3165"/>
          <p:cNvSpPr>
            <a:spLocks noChangeShapeType="1"/>
          </p:cNvSpPr>
          <p:nvPr/>
        </p:nvSpPr>
        <p:spPr bwMode="auto">
          <a:xfrm>
            <a:off x="5640388" y="4329113"/>
            <a:ext cx="15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3" name="Line 3166"/>
          <p:cNvSpPr>
            <a:spLocks noChangeShapeType="1"/>
          </p:cNvSpPr>
          <p:nvPr/>
        </p:nvSpPr>
        <p:spPr bwMode="auto">
          <a:xfrm>
            <a:off x="5640388" y="4549775"/>
            <a:ext cx="9525" cy="109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4" name="Line 3167"/>
          <p:cNvSpPr>
            <a:spLocks noChangeShapeType="1"/>
          </p:cNvSpPr>
          <p:nvPr/>
        </p:nvSpPr>
        <p:spPr bwMode="auto">
          <a:xfrm flipV="1">
            <a:off x="5649913" y="4589463"/>
            <a:ext cx="15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5" name="Line 3168"/>
          <p:cNvSpPr>
            <a:spLocks noChangeShapeType="1"/>
          </p:cNvSpPr>
          <p:nvPr/>
        </p:nvSpPr>
        <p:spPr bwMode="auto">
          <a:xfrm>
            <a:off x="5649913" y="4589463"/>
            <a:ext cx="1587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6" name="Line 3169"/>
          <p:cNvSpPr>
            <a:spLocks noChangeShapeType="1"/>
          </p:cNvSpPr>
          <p:nvPr/>
        </p:nvSpPr>
        <p:spPr bwMode="auto">
          <a:xfrm>
            <a:off x="5649913" y="4679950"/>
            <a:ext cx="9525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7" name="Line 3170"/>
          <p:cNvSpPr>
            <a:spLocks noChangeShapeType="1"/>
          </p:cNvSpPr>
          <p:nvPr/>
        </p:nvSpPr>
        <p:spPr bwMode="auto">
          <a:xfrm flipV="1">
            <a:off x="5659438" y="4740275"/>
            <a:ext cx="1587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8" name="Line 3171"/>
          <p:cNvSpPr>
            <a:spLocks noChangeShapeType="1"/>
          </p:cNvSpPr>
          <p:nvPr/>
        </p:nvSpPr>
        <p:spPr bwMode="auto">
          <a:xfrm flipV="1">
            <a:off x="5659438" y="4629150"/>
            <a:ext cx="1587" cy="111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9" name="Line 3172"/>
          <p:cNvSpPr>
            <a:spLocks noChangeShapeType="1"/>
          </p:cNvSpPr>
          <p:nvPr/>
        </p:nvSpPr>
        <p:spPr bwMode="auto">
          <a:xfrm>
            <a:off x="5659438" y="4629150"/>
            <a:ext cx="7937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0" name="Line 3173"/>
          <p:cNvSpPr>
            <a:spLocks noChangeShapeType="1"/>
          </p:cNvSpPr>
          <p:nvPr/>
        </p:nvSpPr>
        <p:spPr bwMode="auto">
          <a:xfrm flipV="1">
            <a:off x="5667375" y="4689475"/>
            <a:ext cx="1588" cy="120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1" name="Line 3174"/>
          <p:cNvSpPr>
            <a:spLocks noChangeShapeType="1"/>
          </p:cNvSpPr>
          <p:nvPr/>
        </p:nvSpPr>
        <p:spPr bwMode="auto">
          <a:xfrm flipV="1">
            <a:off x="5667375" y="4649788"/>
            <a:ext cx="1588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2" name="Line 3175"/>
          <p:cNvSpPr>
            <a:spLocks noChangeShapeType="1"/>
          </p:cNvSpPr>
          <p:nvPr/>
        </p:nvSpPr>
        <p:spPr bwMode="auto">
          <a:xfrm flipV="1">
            <a:off x="5667375" y="461010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3" name="Line 3176"/>
          <p:cNvSpPr>
            <a:spLocks noChangeShapeType="1"/>
          </p:cNvSpPr>
          <p:nvPr/>
        </p:nvSpPr>
        <p:spPr bwMode="auto">
          <a:xfrm flipV="1">
            <a:off x="5667375" y="4519613"/>
            <a:ext cx="9525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4" name="Line 3177"/>
          <p:cNvSpPr>
            <a:spLocks noChangeShapeType="1"/>
          </p:cNvSpPr>
          <p:nvPr/>
        </p:nvSpPr>
        <p:spPr bwMode="auto">
          <a:xfrm>
            <a:off x="5676900" y="4519613"/>
            <a:ext cx="1588" cy="120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5" name="Line 3178"/>
          <p:cNvSpPr>
            <a:spLocks noChangeShapeType="1"/>
          </p:cNvSpPr>
          <p:nvPr/>
        </p:nvSpPr>
        <p:spPr bwMode="auto">
          <a:xfrm>
            <a:off x="5676900" y="4640263"/>
            <a:ext cx="1588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6" name="Line 3179"/>
          <p:cNvSpPr>
            <a:spLocks noChangeShapeType="1"/>
          </p:cNvSpPr>
          <p:nvPr/>
        </p:nvSpPr>
        <p:spPr bwMode="auto">
          <a:xfrm>
            <a:off x="5676900" y="4679950"/>
            <a:ext cx="952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7" name="Line 3180"/>
          <p:cNvSpPr>
            <a:spLocks noChangeShapeType="1"/>
          </p:cNvSpPr>
          <p:nvPr/>
        </p:nvSpPr>
        <p:spPr bwMode="auto">
          <a:xfrm>
            <a:off x="5686425" y="4719638"/>
            <a:ext cx="1588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8" name="Line 3181"/>
          <p:cNvSpPr>
            <a:spLocks noChangeShapeType="1"/>
          </p:cNvSpPr>
          <p:nvPr/>
        </p:nvSpPr>
        <p:spPr bwMode="auto">
          <a:xfrm flipV="1">
            <a:off x="5686425" y="4619625"/>
            <a:ext cx="1588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9" name="Line 3182"/>
          <p:cNvSpPr>
            <a:spLocks noChangeShapeType="1"/>
          </p:cNvSpPr>
          <p:nvPr/>
        </p:nvSpPr>
        <p:spPr bwMode="auto">
          <a:xfrm>
            <a:off x="5686425" y="4619625"/>
            <a:ext cx="9525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0" name="Line 3183"/>
          <p:cNvSpPr>
            <a:spLocks noChangeShapeType="1"/>
          </p:cNvSpPr>
          <p:nvPr/>
        </p:nvSpPr>
        <p:spPr bwMode="auto">
          <a:xfrm>
            <a:off x="5695950" y="4689475"/>
            <a:ext cx="1588" cy="111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1" name="Line 3184"/>
          <p:cNvSpPr>
            <a:spLocks noChangeShapeType="1"/>
          </p:cNvSpPr>
          <p:nvPr/>
        </p:nvSpPr>
        <p:spPr bwMode="auto">
          <a:xfrm flipV="1">
            <a:off x="5695950" y="4670425"/>
            <a:ext cx="1588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2" name="Line 3185"/>
          <p:cNvSpPr>
            <a:spLocks noChangeShapeType="1"/>
          </p:cNvSpPr>
          <p:nvPr/>
        </p:nvSpPr>
        <p:spPr bwMode="auto">
          <a:xfrm>
            <a:off x="5695950" y="4670425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3" name="Line 3186"/>
          <p:cNvSpPr>
            <a:spLocks noChangeShapeType="1"/>
          </p:cNvSpPr>
          <p:nvPr/>
        </p:nvSpPr>
        <p:spPr bwMode="auto">
          <a:xfrm>
            <a:off x="5705475" y="4670425"/>
            <a:ext cx="1588" cy="120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4" name="Line 3187"/>
          <p:cNvSpPr>
            <a:spLocks noChangeShapeType="1"/>
          </p:cNvSpPr>
          <p:nvPr/>
        </p:nvSpPr>
        <p:spPr bwMode="auto">
          <a:xfrm flipV="1">
            <a:off x="5705475" y="4710113"/>
            <a:ext cx="1588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5" name="Line 3188"/>
          <p:cNvSpPr>
            <a:spLocks noChangeShapeType="1"/>
          </p:cNvSpPr>
          <p:nvPr/>
        </p:nvSpPr>
        <p:spPr bwMode="auto">
          <a:xfrm flipV="1">
            <a:off x="5705475" y="4649788"/>
            <a:ext cx="9525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6" name="Line 3189"/>
          <p:cNvSpPr>
            <a:spLocks noChangeShapeType="1"/>
          </p:cNvSpPr>
          <p:nvPr/>
        </p:nvSpPr>
        <p:spPr bwMode="auto">
          <a:xfrm flipV="1">
            <a:off x="5715000" y="4598988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457" name="Group 3190"/>
          <p:cNvGrpSpPr>
            <a:grpSpLocks/>
          </p:cNvGrpSpPr>
          <p:nvPr/>
        </p:nvGrpSpPr>
        <p:grpSpPr bwMode="auto">
          <a:xfrm>
            <a:off x="5715000" y="4027488"/>
            <a:ext cx="584200" cy="873125"/>
            <a:chOff x="3117" y="2575"/>
            <a:chExt cx="368" cy="550"/>
          </a:xfrm>
        </p:grpSpPr>
        <p:sp>
          <p:nvSpPr>
            <p:cNvPr id="8036" name="Line 3191"/>
            <p:cNvSpPr>
              <a:spLocks noChangeShapeType="1"/>
            </p:cNvSpPr>
            <p:nvPr/>
          </p:nvSpPr>
          <p:spPr bwMode="auto">
            <a:xfrm>
              <a:off x="3117" y="2935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7" name="Line 3192"/>
            <p:cNvSpPr>
              <a:spLocks noChangeShapeType="1"/>
            </p:cNvSpPr>
            <p:nvPr/>
          </p:nvSpPr>
          <p:spPr bwMode="auto">
            <a:xfrm flipV="1">
              <a:off x="3117" y="2973"/>
              <a:ext cx="5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8" name="Line 3193"/>
            <p:cNvSpPr>
              <a:spLocks noChangeShapeType="1"/>
            </p:cNvSpPr>
            <p:nvPr/>
          </p:nvSpPr>
          <p:spPr bwMode="auto">
            <a:xfrm>
              <a:off x="3122" y="2973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9" name="Line 3194"/>
            <p:cNvSpPr>
              <a:spLocks noChangeShapeType="1"/>
            </p:cNvSpPr>
            <p:nvPr/>
          </p:nvSpPr>
          <p:spPr bwMode="auto">
            <a:xfrm>
              <a:off x="3122" y="300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0" name="Line 3195"/>
            <p:cNvSpPr>
              <a:spLocks noChangeShapeType="1"/>
            </p:cNvSpPr>
            <p:nvPr/>
          </p:nvSpPr>
          <p:spPr bwMode="auto">
            <a:xfrm>
              <a:off x="3122" y="3011"/>
              <a:ext cx="6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1" name="Line 3196"/>
            <p:cNvSpPr>
              <a:spLocks noChangeShapeType="1"/>
            </p:cNvSpPr>
            <p:nvPr/>
          </p:nvSpPr>
          <p:spPr bwMode="auto">
            <a:xfrm flipV="1">
              <a:off x="3128" y="3024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2" name="Line 3197"/>
            <p:cNvSpPr>
              <a:spLocks noChangeShapeType="1"/>
            </p:cNvSpPr>
            <p:nvPr/>
          </p:nvSpPr>
          <p:spPr bwMode="auto">
            <a:xfrm>
              <a:off x="3128" y="3024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3" name="Line 3198"/>
            <p:cNvSpPr>
              <a:spLocks noChangeShapeType="1"/>
            </p:cNvSpPr>
            <p:nvPr/>
          </p:nvSpPr>
          <p:spPr bwMode="auto">
            <a:xfrm flipV="1">
              <a:off x="3128" y="2992"/>
              <a:ext cx="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4" name="Line 3199"/>
            <p:cNvSpPr>
              <a:spLocks noChangeShapeType="1"/>
            </p:cNvSpPr>
            <p:nvPr/>
          </p:nvSpPr>
          <p:spPr bwMode="auto">
            <a:xfrm flipV="1">
              <a:off x="3128" y="2973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5" name="Line 3200"/>
            <p:cNvSpPr>
              <a:spLocks noChangeShapeType="1"/>
            </p:cNvSpPr>
            <p:nvPr/>
          </p:nvSpPr>
          <p:spPr bwMode="auto">
            <a:xfrm>
              <a:off x="3134" y="2973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6" name="Line 3201"/>
            <p:cNvSpPr>
              <a:spLocks noChangeShapeType="1"/>
            </p:cNvSpPr>
            <p:nvPr/>
          </p:nvSpPr>
          <p:spPr bwMode="auto">
            <a:xfrm flipV="1">
              <a:off x="3134" y="298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7" name="Line 3202"/>
            <p:cNvSpPr>
              <a:spLocks noChangeShapeType="1"/>
            </p:cNvSpPr>
            <p:nvPr/>
          </p:nvSpPr>
          <p:spPr bwMode="auto">
            <a:xfrm>
              <a:off x="3134" y="2980"/>
              <a:ext cx="6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8" name="Line 3203"/>
            <p:cNvSpPr>
              <a:spLocks noChangeShapeType="1"/>
            </p:cNvSpPr>
            <p:nvPr/>
          </p:nvSpPr>
          <p:spPr bwMode="auto">
            <a:xfrm>
              <a:off x="3140" y="305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9" name="Line 3204"/>
            <p:cNvSpPr>
              <a:spLocks noChangeShapeType="1"/>
            </p:cNvSpPr>
            <p:nvPr/>
          </p:nvSpPr>
          <p:spPr bwMode="auto">
            <a:xfrm flipV="1">
              <a:off x="3140" y="2967"/>
              <a:ext cx="1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" name="Line 3205"/>
            <p:cNvSpPr>
              <a:spLocks noChangeShapeType="1"/>
            </p:cNvSpPr>
            <p:nvPr/>
          </p:nvSpPr>
          <p:spPr bwMode="auto">
            <a:xfrm>
              <a:off x="3140" y="296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1" name="Line 3206"/>
            <p:cNvSpPr>
              <a:spLocks noChangeShapeType="1"/>
            </p:cNvSpPr>
            <p:nvPr/>
          </p:nvSpPr>
          <p:spPr bwMode="auto">
            <a:xfrm>
              <a:off x="3146" y="2967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" name="Line 3207"/>
            <p:cNvSpPr>
              <a:spLocks noChangeShapeType="1"/>
            </p:cNvSpPr>
            <p:nvPr/>
          </p:nvSpPr>
          <p:spPr bwMode="auto">
            <a:xfrm flipV="1">
              <a:off x="3146" y="2948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3" name="Line 3208"/>
            <p:cNvSpPr>
              <a:spLocks noChangeShapeType="1"/>
            </p:cNvSpPr>
            <p:nvPr/>
          </p:nvSpPr>
          <p:spPr bwMode="auto">
            <a:xfrm flipV="1">
              <a:off x="3146" y="2929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4" name="Line 3209"/>
            <p:cNvSpPr>
              <a:spLocks noChangeShapeType="1"/>
            </p:cNvSpPr>
            <p:nvPr/>
          </p:nvSpPr>
          <p:spPr bwMode="auto">
            <a:xfrm>
              <a:off x="3152" y="2929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5" name="Line 3210"/>
            <p:cNvSpPr>
              <a:spLocks noChangeShapeType="1"/>
            </p:cNvSpPr>
            <p:nvPr/>
          </p:nvSpPr>
          <p:spPr bwMode="auto">
            <a:xfrm flipV="1">
              <a:off x="3152" y="2897"/>
              <a:ext cx="1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6" name="Line 3211"/>
            <p:cNvSpPr>
              <a:spLocks noChangeShapeType="1"/>
            </p:cNvSpPr>
            <p:nvPr/>
          </p:nvSpPr>
          <p:spPr bwMode="auto">
            <a:xfrm>
              <a:off x="3152" y="2897"/>
              <a:ext cx="5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7" name="Line 3212"/>
            <p:cNvSpPr>
              <a:spLocks noChangeShapeType="1"/>
            </p:cNvSpPr>
            <p:nvPr/>
          </p:nvSpPr>
          <p:spPr bwMode="auto">
            <a:xfrm>
              <a:off x="3157" y="2904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8" name="Line 3213"/>
            <p:cNvSpPr>
              <a:spLocks noChangeShapeType="1"/>
            </p:cNvSpPr>
            <p:nvPr/>
          </p:nvSpPr>
          <p:spPr bwMode="auto">
            <a:xfrm flipV="1">
              <a:off x="3157" y="2879"/>
              <a:ext cx="1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" name="Line 3214"/>
            <p:cNvSpPr>
              <a:spLocks noChangeShapeType="1"/>
            </p:cNvSpPr>
            <p:nvPr/>
          </p:nvSpPr>
          <p:spPr bwMode="auto">
            <a:xfrm flipV="1">
              <a:off x="3157" y="2765"/>
              <a:ext cx="6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" name="Line 3215"/>
            <p:cNvSpPr>
              <a:spLocks noChangeShapeType="1"/>
            </p:cNvSpPr>
            <p:nvPr/>
          </p:nvSpPr>
          <p:spPr bwMode="auto">
            <a:xfrm>
              <a:off x="3163" y="2765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1" name="Line 3216"/>
            <p:cNvSpPr>
              <a:spLocks noChangeShapeType="1"/>
            </p:cNvSpPr>
            <p:nvPr/>
          </p:nvSpPr>
          <p:spPr bwMode="auto">
            <a:xfrm>
              <a:off x="3163" y="2784"/>
              <a:ext cx="1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2" name="Line 3217"/>
            <p:cNvSpPr>
              <a:spLocks noChangeShapeType="1"/>
            </p:cNvSpPr>
            <p:nvPr/>
          </p:nvSpPr>
          <p:spPr bwMode="auto">
            <a:xfrm flipV="1">
              <a:off x="3163" y="2885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" name="Line 3218"/>
            <p:cNvSpPr>
              <a:spLocks noChangeShapeType="1"/>
            </p:cNvSpPr>
            <p:nvPr/>
          </p:nvSpPr>
          <p:spPr bwMode="auto">
            <a:xfrm>
              <a:off x="3163" y="2885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4" name="Line 3219"/>
            <p:cNvSpPr>
              <a:spLocks noChangeShapeType="1"/>
            </p:cNvSpPr>
            <p:nvPr/>
          </p:nvSpPr>
          <p:spPr bwMode="auto">
            <a:xfrm flipV="1">
              <a:off x="3169" y="2841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5" name="Line 3220"/>
            <p:cNvSpPr>
              <a:spLocks noChangeShapeType="1"/>
            </p:cNvSpPr>
            <p:nvPr/>
          </p:nvSpPr>
          <p:spPr bwMode="auto">
            <a:xfrm>
              <a:off x="3169" y="284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6" name="Line 3221"/>
            <p:cNvSpPr>
              <a:spLocks noChangeShapeType="1"/>
            </p:cNvSpPr>
            <p:nvPr/>
          </p:nvSpPr>
          <p:spPr bwMode="auto">
            <a:xfrm>
              <a:off x="3169" y="2853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7" name="Line 3222"/>
            <p:cNvSpPr>
              <a:spLocks noChangeShapeType="1"/>
            </p:cNvSpPr>
            <p:nvPr/>
          </p:nvSpPr>
          <p:spPr bwMode="auto">
            <a:xfrm flipV="1">
              <a:off x="3175" y="2841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8" name="Line 3223"/>
            <p:cNvSpPr>
              <a:spLocks noChangeShapeType="1"/>
            </p:cNvSpPr>
            <p:nvPr/>
          </p:nvSpPr>
          <p:spPr bwMode="auto">
            <a:xfrm flipV="1">
              <a:off x="3175" y="2822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9" name="Line 3224"/>
            <p:cNvSpPr>
              <a:spLocks noChangeShapeType="1"/>
            </p:cNvSpPr>
            <p:nvPr/>
          </p:nvSpPr>
          <p:spPr bwMode="auto">
            <a:xfrm>
              <a:off x="3175" y="282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0" name="Line 3225"/>
            <p:cNvSpPr>
              <a:spLocks noChangeShapeType="1"/>
            </p:cNvSpPr>
            <p:nvPr/>
          </p:nvSpPr>
          <p:spPr bwMode="auto">
            <a:xfrm flipV="1">
              <a:off x="3181" y="2777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1" name="Line 3226"/>
            <p:cNvSpPr>
              <a:spLocks noChangeShapeType="1"/>
            </p:cNvSpPr>
            <p:nvPr/>
          </p:nvSpPr>
          <p:spPr bwMode="auto">
            <a:xfrm>
              <a:off x="3181" y="2777"/>
              <a:ext cx="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2" name="Line 3227"/>
            <p:cNvSpPr>
              <a:spLocks noChangeShapeType="1"/>
            </p:cNvSpPr>
            <p:nvPr/>
          </p:nvSpPr>
          <p:spPr bwMode="auto">
            <a:xfrm>
              <a:off x="3181" y="2803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3" name="Line 3228"/>
            <p:cNvSpPr>
              <a:spLocks noChangeShapeType="1"/>
            </p:cNvSpPr>
            <p:nvPr/>
          </p:nvSpPr>
          <p:spPr bwMode="auto">
            <a:xfrm>
              <a:off x="3187" y="2815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4" name="Line 3229"/>
            <p:cNvSpPr>
              <a:spLocks noChangeShapeType="1"/>
            </p:cNvSpPr>
            <p:nvPr/>
          </p:nvSpPr>
          <p:spPr bwMode="auto">
            <a:xfrm flipV="1">
              <a:off x="3187" y="2777"/>
              <a:ext cx="1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5" name="Line 3230"/>
            <p:cNvSpPr>
              <a:spLocks noChangeShapeType="1"/>
            </p:cNvSpPr>
            <p:nvPr/>
          </p:nvSpPr>
          <p:spPr bwMode="auto">
            <a:xfrm>
              <a:off x="3187" y="2777"/>
              <a:ext cx="5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6" name="Line 3231"/>
            <p:cNvSpPr>
              <a:spLocks noChangeShapeType="1"/>
            </p:cNvSpPr>
            <p:nvPr/>
          </p:nvSpPr>
          <p:spPr bwMode="auto">
            <a:xfrm flipV="1">
              <a:off x="3192" y="2746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7" name="Line 3232"/>
            <p:cNvSpPr>
              <a:spLocks noChangeShapeType="1"/>
            </p:cNvSpPr>
            <p:nvPr/>
          </p:nvSpPr>
          <p:spPr bwMode="auto">
            <a:xfrm flipV="1">
              <a:off x="3192" y="2720"/>
              <a:ext cx="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8" name="Line 3233"/>
            <p:cNvSpPr>
              <a:spLocks noChangeShapeType="1"/>
            </p:cNvSpPr>
            <p:nvPr/>
          </p:nvSpPr>
          <p:spPr bwMode="auto">
            <a:xfrm flipV="1">
              <a:off x="3192" y="2701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9" name="Line 3234"/>
            <p:cNvSpPr>
              <a:spLocks noChangeShapeType="1"/>
            </p:cNvSpPr>
            <p:nvPr/>
          </p:nvSpPr>
          <p:spPr bwMode="auto">
            <a:xfrm>
              <a:off x="3198" y="2701"/>
              <a:ext cx="1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0" name="Line 3235"/>
            <p:cNvSpPr>
              <a:spLocks noChangeShapeType="1"/>
            </p:cNvSpPr>
            <p:nvPr/>
          </p:nvSpPr>
          <p:spPr bwMode="auto">
            <a:xfrm flipV="1">
              <a:off x="3198" y="2695"/>
              <a:ext cx="1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1" name="Line 3236"/>
            <p:cNvSpPr>
              <a:spLocks noChangeShapeType="1"/>
            </p:cNvSpPr>
            <p:nvPr/>
          </p:nvSpPr>
          <p:spPr bwMode="auto">
            <a:xfrm>
              <a:off x="3198" y="2695"/>
              <a:ext cx="6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2" name="Line 3237"/>
            <p:cNvSpPr>
              <a:spLocks noChangeShapeType="1"/>
            </p:cNvSpPr>
            <p:nvPr/>
          </p:nvSpPr>
          <p:spPr bwMode="auto">
            <a:xfrm>
              <a:off x="3204" y="2708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3" name="Line 3238"/>
            <p:cNvSpPr>
              <a:spLocks noChangeShapeType="1"/>
            </p:cNvSpPr>
            <p:nvPr/>
          </p:nvSpPr>
          <p:spPr bwMode="auto">
            <a:xfrm flipV="1">
              <a:off x="3204" y="2739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4" name="Line 3239"/>
            <p:cNvSpPr>
              <a:spLocks noChangeShapeType="1"/>
            </p:cNvSpPr>
            <p:nvPr/>
          </p:nvSpPr>
          <p:spPr bwMode="auto">
            <a:xfrm>
              <a:off x="3204" y="2739"/>
              <a:ext cx="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5" name="Line 3240"/>
            <p:cNvSpPr>
              <a:spLocks noChangeShapeType="1"/>
            </p:cNvSpPr>
            <p:nvPr/>
          </p:nvSpPr>
          <p:spPr bwMode="auto">
            <a:xfrm>
              <a:off x="3204" y="2784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6" name="Line 3241"/>
            <p:cNvSpPr>
              <a:spLocks noChangeShapeType="1"/>
            </p:cNvSpPr>
            <p:nvPr/>
          </p:nvSpPr>
          <p:spPr bwMode="auto">
            <a:xfrm flipV="1">
              <a:off x="3210" y="2752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7" name="Line 3242"/>
            <p:cNvSpPr>
              <a:spLocks noChangeShapeType="1"/>
            </p:cNvSpPr>
            <p:nvPr/>
          </p:nvSpPr>
          <p:spPr bwMode="auto">
            <a:xfrm flipV="1">
              <a:off x="3210" y="274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8" name="Line 3243"/>
            <p:cNvSpPr>
              <a:spLocks noChangeShapeType="1"/>
            </p:cNvSpPr>
            <p:nvPr/>
          </p:nvSpPr>
          <p:spPr bwMode="auto">
            <a:xfrm>
              <a:off x="3210" y="2746"/>
              <a:ext cx="6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9" name="Line 3244"/>
            <p:cNvSpPr>
              <a:spLocks noChangeShapeType="1"/>
            </p:cNvSpPr>
            <p:nvPr/>
          </p:nvSpPr>
          <p:spPr bwMode="auto">
            <a:xfrm flipV="1">
              <a:off x="3216" y="2828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" name="Line 3245"/>
            <p:cNvSpPr>
              <a:spLocks noChangeShapeType="1"/>
            </p:cNvSpPr>
            <p:nvPr/>
          </p:nvSpPr>
          <p:spPr bwMode="auto">
            <a:xfrm flipV="1">
              <a:off x="3216" y="2777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" name="Line 3246"/>
            <p:cNvSpPr>
              <a:spLocks noChangeShapeType="1"/>
            </p:cNvSpPr>
            <p:nvPr/>
          </p:nvSpPr>
          <p:spPr bwMode="auto">
            <a:xfrm>
              <a:off x="3216" y="2777"/>
              <a:ext cx="6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" name="Line 3247"/>
            <p:cNvSpPr>
              <a:spLocks noChangeShapeType="1"/>
            </p:cNvSpPr>
            <p:nvPr/>
          </p:nvSpPr>
          <p:spPr bwMode="auto">
            <a:xfrm>
              <a:off x="3222" y="2885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" name="Line 3248"/>
            <p:cNvSpPr>
              <a:spLocks noChangeShapeType="1"/>
            </p:cNvSpPr>
            <p:nvPr/>
          </p:nvSpPr>
          <p:spPr bwMode="auto">
            <a:xfrm>
              <a:off x="3222" y="2916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" name="Line 3249"/>
            <p:cNvSpPr>
              <a:spLocks noChangeShapeType="1"/>
            </p:cNvSpPr>
            <p:nvPr/>
          </p:nvSpPr>
          <p:spPr bwMode="auto">
            <a:xfrm>
              <a:off x="3222" y="2929"/>
              <a:ext cx="5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" name="Line 3250"/>
            <p:cNvSpPr>
              <a:spLocks noChangeShapeType="1"/>
            </p:cNvSpPr>
            <p:nvPr/>
          </p:nvSpPr>
          <p:spPr bwMode="auto">
            <a:xfrm>
              <a:off x="3227" y="298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" name="Line 3251"/>
            <p:cNvSpPr>
              <a:spLocks noChangeShapeType="1"/>
            </p:cNvSpPr>
            <p:nvPr/>
          </p:nvSpPr>
          <p:spPr bwMode="auto">
            <a:xfrm flipV="1">
              <a:off x="3227" y="2942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" name="Line 3252"/>
            <p:cNvSpPr>
              <a:spLocks noChangeShapeType="1"/>
            </p:cNvSpPr>
            <p:nvPr/>
          </p:nvSpPr>
          <p:spPr bwMode="auto">
            <a:xfrm flipV="1">
              <a:off x="3227" y="2891"/>
              <a:ext cx="6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" name="Line 3253"/>
            <p:cNvSpPr>
              <a:spLocks noChangeShapeType="1"/>
            </p:cNvSpPr>
            <p:nvPr/>
          </p:nvSpPr>
          <p:spPr bwMode="auto">
            <a:xfrm>
              <a:off x="3233" y="2891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" name="Line 3254"/>
            <p:cNvSpPr>
              <a:spLocks noChangeShapeType="1"/>
            </p:cNvSpPr>
            <p:nvPr/>
          </p:nvSpPr>
          <p:spPr bwMode="auto">
            <a:xfrm flipV="1">
              <a:off x="3233" y="2758"/>
              <a:ext cx="1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" name="Line 3255"/>
            <p:cNvSpPr>
              <a:spLocks noChangeShapeType="1"/>
            </p:cNvSpPr>
            <p:nvPr/>
          </p:nvSpPr>
          <p:spPr bwMode="auto">
            <a:xfrm>
              <a:off x="3233" y="2758"/>
              <a:ext cx="6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" name="Line 3256"/>
            <p:cNvSpPr>
              <a:spLocks noChangeShapeType="1"/>
            </p:cNvSpPr>
            <p:nvPr/>
          </p:nvSpPr>
          <p:spPr bwMode="auto">
            <a:xfrm>
              <a:off x="3239" y="2897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" name="Line 3257"/>
            <p:cNvSpPr>
              <a:spLocks noChangeShapeType="1"/>
            </p:cNvSpPr>
            <p:nvPr/>
          </p:nvSpPr>
          <p:spPr bwMode="auto">
            <a:xfrm flipV="1">
              <a:off x="3239" y="2885"/>
              <a:ext cx="1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" name="Line 3258"/>
            <p:cNvSpPr>
              <a:spLocks noChangeShapeType="1"/>
            </p:cNvSpPr>
            <p:nvPr/>
          </p:nvSpPr>
          <p:spPr bwMode="auto">
            <a:xfrm>
              <a:off x="3239" y="2885"/>
              <a:ext cx="1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" name="Line 3259"/>
            <p:cNvSpPr>
              <a:spLocks noChangeShapeType="1"/>
            </p:cNvSpPr>
            <p:nvPr/>
          </p:nvSpPr>
          <p:spPr bwMode="auto">
            <a:xfrm flipV="1">
              <a:off x="3239" y="2948"/>
              <a:ext cx="6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" name="Line 3260"/>
            <p:cNvSpPr>
              <a:spLocks noChangeShapeType="1"/>
            </p:cNvSpPr>
            <p:nvPr/>
          </p:nvSpPr>
          <p:spPr bwMode="auto">
            <a:xfrm>
              <a:off x="3245" y="2948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" name="Line 3261"/>
            <p:cNvSpPr>
              <a:spLocks noChangeShapeType="1"/>
            </p:cNvSpPr>
            <p:nvPr/>
          </p:nvSpPr>
          <p:spPr bwMode="auto">
            <a:xfrm>
              <a:off x="3245" y="2967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" name="Line 3262"/>
            <p:cNvSpPr>
              <a:spLocks noChangeShapeType="1"/>
            </p:cNvSpPr>
            <p:nvPr/>
          </p:nvSpPr>
          <p:spPr bwMode="auto">
            <a:xfrm>
              <a:off x="3245" y="2967"/>
              <a:ext cx="6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" name="Line 3263"/>
            <p:cNvSpPr>
              <a:spLocks noChangeShapeType="1"/>
            </p:cNvSpPr>
            <p:nvPr/>
          </p:nvSpPr>
          <p:spPr bwMode="auto">
            <a:xfrm>
              <a:off x="3251" y="2999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" name="Line 3264"/>
            <p:cNvSpPr>
              <a:spLocks noChangeShapeType="1"/>
            </p:cNvSpPr>
            <p:nvPr/>
          </p:nvSpPr>
          <p:spPr bwMode="auto">
            <a:xfrm flipV="1">
              <a:off x="3251" y="2942"/>
              <a:ext cx="1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" name="Line 3265"/>
            <p:cNvSpPr>
              <a:spLocks noChangeShapeType="1"/>
            </p:cNvSpPr>
            <p:nvPr/>
          </p:nvSpPr>
          <p:spPr bwMode="auto">
            <a:xfrm flipV="1">
              <a:off x="3251" y="2733"/>
              <a:ext cx="6" cy="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" name="Line 3266"/>
            <p:cNvSpPr>
              <a:spLocks noChangeShapeType="1"/>
            </p:cNvSpPr>
            <p:nvPr/>
          </p:nvSpPr>
          <p:spPr bwMode="auto">
            <a:xfrm>
              <a:off x="3257" y="2733"/>
              <a:ext cx="1" cy="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" name="Line 3267"/>
            <p:cNvSpPr>
              <a:spLocks noChangeShapeType="1"/>
            </p:cNvSpPr>
            <p:nvPr/>
          </p:nvSpPr>
          <p:spPr bwMode="auto">
            <a:xfrm>
              <a:off x="3257" y="2948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" name="Line 3268"/>
            <p:cNvSpPr>
              <a:spLocks noChangeShapeType="1"/>
            </p:cNvSpPr>
            <p:nvPr/>
          </p:nvSpPr>
          <p:spPr bwMode="auto">
            <a:xfrm>
              <a:off x="3257" y="3030"/>
              <a:ext cx="5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" name="Line 3269"/>
            <p:cNvSpPr>
              <a:spLocks noChangeShapeType="1"/>
            </p:cNvSpPr>
            <p:nvPr/>
          </p:nvSpPr>
          <p:spPr bwMode="auto">
            <a:xfrm flipV="1">
              <a:off x="3262" y="3018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" name="Line 3270"/>
            <p:cNvSpPr>
              <a:spLocks noChangeShapeType="1"/>
            </p:cNvSpPr>
            <p:nvPr/>
          </p:nvSpPr>
          <p:spPr bwMode="auto">
            <a:xfrm flipV="1">
              <a:off x="3262" y="2980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" name="Line 3271"/>
            <p:cNvSpPr>
              <a:spLocks noChangeShapeType="1"/>
            </p:cNvSpPr>
            <p:nvPr/>
          </p:nvSpPr>
          <p:spPr bwMode="auto">
            <a:xfrm>
              <a:off x="3262" y="2980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" name="Line 3272"/>
            <p:cNvSpPr>
              <a:spLocks noChangeShapeType="1"/>
            </p:cNvSpPr>
            <p:nvPr/>
          </p:nvSpPr>
          <p:spPr bwMode="auto">
            <a:xfrm flipV="1">
              <a:off x="3268" y="2992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" name="Line 3273"/>
            <p:cNvSpPr>
              <a:spLocks noChangeShapeType="1"/>
            </p:cNvSpPr>
            <p:nvPr/>
          </p:nvSpPr>
          <p:spPr bwMode="auto">
            <a:xfrm flipV="1">
              <a:off x="3268" y="2973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" name="Line 3274"/>
            <p:cNvSpPr>
              <a:spLocks noChangeShapeType="1"/>
            </p:cNvSpPr>
            <p:nvPr/>
          </p:nvSpPr>
          <p:spPr bwMode="auto">
            <a:xfrm flipV="1">
              <a:off x="3268" y="2948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" name="Line 3275"/>
            <p:cNvSpPr>
              <a:spLocks noChangeShapeType="1"/>
            </p:cNvSpPr>
            <p:nvPr/>
          </p:nvSpPr>
          <p:spPr bwMode="auto">
            <a:xfrm>
              <a:off x="3274" y="2948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" name="Line 3276"/>
            <p:cNvSpPr>
              <a:spLocks noChangeShapeType="1"/>
            </p:cNvSpPr>
            <p:nvPr/>
          </p:nvSpPr>
          <p:spPr bwMode="auto">
            <a:xfrm>
              <a:off x="3274" y="299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" name="Line 3277"/>
            <p:cNvSpPr>
              <a:spLocks noChangeShapeType="1"/>
            </p:cNvSpPr>
            <p:nvPr/>
          </p:nvSpPr>
          <p:spPr bwMode="auto">
            <a:xfrm flipV="1">
              <a:off x="3274" y="2948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" name="Line 3278"/>
            <p:cNvSpPr>
              <a:spLocks noChangeShapeType="1"/>
            </p:cNvSpPr>
            <p:nvPr/>
          </p:nvSpPr>
          <p:spPr bwMode="auto">
            <a:xfrm flipV="1">
              <a:off x="3280" y="294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" name="Line 3279"/>
            <p:cNvSpPr>
              <a:spLocks noChangeShapeType="1"/>
            </p:cNvSpPr>
            <p:nvPr/>
          </p:nvSpPr>
          <p:spPr bwMode="auto">
            <a:xfrm>
              <a:off x="3280" y="294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" name="Line 3280"/>
            <p:cNvSpPr>
              <a:spLocks noChangeShapeType="1"/>
            </p:cNvSpPr>
            <p:nvPr/>
          </p:nvSpPr>
          <p:spPr bwMode="auto">
            <a:xfrm flipV="1">
              <a:off x="3280" y="2910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" name="Line 3281"/>
            <p:cNvSpPr>
              <a:spLocks noChangeShapeType="1"/>
            </p:cNvSpPr>
            <p:nvPr/>
          </p:nvSpPr>
          <p:spPr bwMode="auto">
            <a:xfrm>
              <a:off x="3280" y="2910"/>
              <a:ext cx="6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" name="Line 3282"/>
            <p:cNvSpPr>
              <a:spLocks noChangeShapeType="1"/>
            </p:cNvSpPr>
            <p:nvPr/>
          </p:nvSpPr>
          <p:spPr bwMode="auto">
            <a:xfrm>
              <a:off x="3286" y="2980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" name="Line 3283"/>
            <p:cNvSpPr>
              <a:spLocks noChangeShapeType="1"/>
            </p:cNvSpPr>
            <p:nvPr/>
          </p:nvSpPr>
          <p:spPr bwMode="auto">
            <a:xfrm flipV="1">
              <a:off x="3286" y="2980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" name="Line 3284"/>
            <p:cNvSpPr>
              <a:spLocks noChangeShapeType="1"/>
            </p:cNvSpPr>
            <p:nvPr/>
          </p:nvSpPr>
          <p:spPr bwMode="auto">
            <a:xfrm>
              <a:off x="3286" y="2980"/>
              <a:ext cx="6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" name="Line 3285"/>
            <p:cNvSpPr>
              <a:spLocks noChangeShapeType="1"/>
            </p:cNvSpPr>
            <p:nvPr/>
          </p:nvSpPr>
          <p:spPr bwMode="auto">
            <a:xfrm flipV="1">
              <a:off x="3292" y="3011"/>
              <a:ext cx="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" name="Line 3286"/>
            <p:cNvSpPr>
              <a:spLocks noChangeShapeType="1"/>
            </p:cNvSpPr>
            <p:nvPr/>
          </p:nvSpPr>
          <p:spPr bwMode="auto">
            <a:xfrm>
              <a:off x="3292" y="3011"/>
              <a:ext cx="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" name="Line 3287"/>
            <p:cNvSpPr>
              <a:spLocks noChangeShapeType="1"/>
            </p:cNvSpPr>
            <p:nvPr/>
          </p:nvSpPr>
          <p:spPr bwMode="auto">
            <a:xfrm flipV="1">
              <a:off x="3292" y="2992"/>
              <a:ext cx="5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" name="Line 3288"/>
            <p:cNvSpPr>
              <a:spLocks noChangeShapeType="1"/>
            </p:cNvSpPr>
            <p:nvPr/>
          </p:nvSpPr>
          <p:spPr bwMode="auto">
            <a:xfrm>
              <a:off x="3297" y="2992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" name="Line 3289"/>
            <p:cNvSpPr>
              <a:spLocks noChangeShapeType="1"/>
            </p:cNvSpPr>
            <p:nvPr/>
          </p:nvSpPr>
          <p:spPr bwMode="auto">
            <a:xfrm>
              <a:off x="3297" y="3005"/>
              <a:ext cx="1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" name="Line 3290"/>
            <p:cNvSpPr>
              <a:spLocks noChangeShapeType="1"/>
            </p:cNvSpPr>
            <p:nvPr/>
          </p:nvSpPr>
          <p:spPr bwMode="auto">
            <a:xfrm flipV="1">
              <a:off x="3297" y="3030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" name="Line 3291"/>
            <p:cNvSpPr>
              <a:spLocks noChangeShapeType="1"/>
            </p:cNvSpPr>
            <p:nvPr/>
          </p:nvSpPr>
          <p:spPr bwMode="auto">
            <a:xfrm flipV="1">
              <a:off x="3303" y="2986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" name="Line 3292"/>
            <p:cNvSpPr>
              <a:spLocks noChangeShapeType="1"/>
            </p:cNvSpPr>
            <p:nvPr/>
          </p:nvSpPr>
          <p:spPr bwMode="auto">
            <a:xfrm>
              <a:off x="3303" y="2986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" name="Line 3293"/>
            <p:cNvSpPr>
              <a:spLocks noChangeShapeType="1"/>
            </p:cNvSpPr>
            <p:nvPr/>
          </p:nvSpPr>
          <p:spPr bwMode="auto">
            <a:xfrm flipV="1">
              <a:off x="3303" y="2986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" name="Line 3294"/>
            <p:cNvSpPr>
              <a:spLocks noChangeShapeType="1"/>
            </p:cNvSpPr>
            <p:nvPr/>
          </p:nvSpPr>
          <p:spPr bwMode="auto">
            <a:xfrm flipV="1">
              <a:off x="3309" y="2954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" name="Line 3295"/>
            <p:cNvSpPr>
              <a:spLocks noChangeShapeType="1"/>
            </p:cNvSpPr>
            <p:nvPr/>
          </p:nvSpPr>
          <p:spPr bwMode="auto">
            <a:xfrm flipV="1">
              <a:off x="3309" y="2916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" name="Line 3296"/>
            <p:cNvSpPr>
              <a:spLocks noChangeShapeType="1"/>
            </p:cNvSpPr>
            <p:nvPr/>
          </p:nvSpPr>
          <p:spPr bwMode="auto">
            <a:xfrm>
              <a:off x="3309" y="2916"/>
              <a:ext cx="6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" name="Line 3297"/>
            <p:cNvSpPr>
              <a:spLocks noChangeShapeType="1"/>
            </p:cNvSpPr>
            <p:nvPr/>
          </p:nvSpPr>
          <p:spPr bwMode="auto">
            <a:xfrm>
              <a:off x="3315" y="2954"/>
              <a:ext cx="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" name="Line 3298"/>
            <p:cNvSpPr>
              <a:spLocks noChangeShapeType="1"/>
            </p:cNvSpPr>
            <p:nvPr/>
          </p:nvSpPr>
          <p:spPr bwMode="auto">
            <a:xfrm flipV="1">
              <a:off x="3315" y="2973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" name="Line 3299"/>
            <p:cNvSpPr>
              <a:spLocks noChangeShapeType="1"/>
            </p:cNvSpPr>
            <p:nvPr/>
          </p:nvSpPr>
          <p:spPr bwMode="auto">
            <a:xfrm>
              <a:off x="3315" y="2973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" name="Line 3300"/>
            <p:cNvSpPr>
              <a:spLocks noChangeShapeType="1"/>
            </p:cNvSpPr>
            <p:nvPr/>
          </p:nvSpPr>
          <p:spPr bwMode="auto">
            <a:xfrm>
              <a:off x="3315" y="301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" name="Line 3301"/>
            <p:cNvSpPr>
              <a:spLocks noChangeShapeType="1"/>
            </p:cNvSpPr>
            <p:nvPr/>
          </p:nvSpPr>
          <p:spPr bwMode="auto">
            <a:xfrm>
              <a:off x="3321" y="3018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" name="Line 3302"/>
            <p:cNvSpPr>
              <a:spLocks noChangeShapeType="1"/>
            </p:cNvSpPr>
            <p:nvPr/>
          </p:nvSpPr>
          <p:spPr bwMode="auto">
            <a:xfrm flipV="1">
              <a:off x="3321" y="3005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" name="Line 3303"/>
            <p:cNvSpPr>
              <a:spLocks noChangeShapeType="1"/>
            </p:cNvSpPr>
            <p:nvPr/>
          </p:nvSpPr>
          <p:spPr bwMode="auto">
            <a:xfrm>
              <a:off x="3321" y="3005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" name="Line 3304"/>
            <p:cNvSpPr>
              <a:spLocks noChangeShapeType="1"/>
            </p:cNvSpPr>
            <p:nvPr/>
          </p:nvSpPr>
          <p:spPr bwMode="auto">
            <a:xfrm>
              <a:off x="3327" y="3024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" name="Line 3305"/>
            <p:cNvSpPr>
              <a:spLocks noChangeShapeType="1"/>
            </p:cNvSpPr>
            <p:nvPr/>
          </p:nvSpPr>
          <p:spPr bwMode="auto">
            <a:xfrm flipV="1">
              <a:off x="3327" y="2967"/>
              <a:ext cx="1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" name="Line 3306"/>
            <p:cNvSpPr>
              <a:spLocks noChangeShapeType="1"/>
            </p:cNvSpPr>
            <p:nvPr/>
          </p:nvSpPr>
          <p:spPr bwMode="auto">
            <a:xfrm>
              <a:off x="3327" y="2967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" name="Line 3307"/>
            <p:cNvSpPr>
              <a:spLocks noChangeShapeType="1"/>
            </p:cNvSpPr>
            <p:nvPr/>
          </p:nvSpPr>
          <p:spPr bwMode="auto">
            <a:xfrm flipV="1">
              <a:off x="3332" y="2942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" name="Line 3308"/>
            <p:cNvSpPr>
              <a:spLocks noChangeShapeType="1"/>
            </p:cNvSpPr>
            <p:nvPr/>
          </p:nvSpPr>
          <p:spPr bwMode="auto">
            <a:xfrm>
              <a:off x="3332" y="2942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" name="Line 3309"/>
            <p:cNvSpPr>
              <a:spLocks noChangeShapeType="1"/>
            </p:cNvSpPr>
            <p:nvPr/>
          </p:nvSpPr>
          <p:spPr bwMode="auto">
            <a:xfrm flipV="1">
              <a:off x="3332" y="2942"/>
              <a:ext cx="6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" name="Line 3310"/>
            <p:cNvSpPr>
              <a:spLocks noChangeShapeType="1"/>
            </p:cNvSpPr>
            <p:nvPr/>
          </p:nvSpPr>
          <p:spPr bwMode="auto">
            <a:xfrm flipV="1">
              <a:off x="3338" y="2904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" name="Line 3311"/>
            <p:cNvSpPr>
              <a:spLocks noChangeShapeType="1"/>
            </p:cNvSpPr>
            <p:nvPr/>
          </p:nvSpPr>
          <p:spPr bwMode="auto">
            <a:xfrm flipV="1">
              <a:off x="3338" y="2853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" name="Line 3312"/>
            <p:cNvSpPr>
              <a:spLocks noChangeShapeType="1"/>
            </p:cNvSpPr>
            <p:nvPr/>
          </p:nvSpPr>
          <p:spPr bwMode="auto">
            <a:xfrm>
              <a:off x="3338" y="2853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" name="Line 3313"/>
            <p:cNvSpPr>
              <a:spLocks noChangeShapeType="1"/>
            </p:cNvSpPr>
            <p:nvPr/>
          </p:nvSpPr>
          <p:spPr bwMode="auto">
            <a:xfrm flipV="1">
              <a:off x="3344" y="28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" name="Line 3314"/>
            <p:cNvSpPr>
              <a:spLocks noChangeShapeType="1"/>
            </p:cNvSpPr>
            <p:nvPr/>
          </p:nvSpPr>
          <p:spPr bwMode="auto">
            <a:xfrm>
              <a:off x="3344" y="289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" name="Line 3315"/>
            <p:cNvSpPr>
              <a:spLocks noChangeShapeType="1"/>
            </p:cNvSpPr>
            <p:nvPr/>
          </p:nvSpPr>
          <p:spPr bwMode="auto">
            <a:xfrm>
              <a:off x="3344" y="2897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" name="Line 3316"/>
            <p:cNvSpPr>
              <a:spLocks noChangeShapeType="1"/>
            </p:cNvSpPr>
            <p:nvPr/>
          </p:nvSpPr>
          <p:spPr bwMode="auto">
            <a:xfrm>
              <a:off x="3350" y="2897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" name="Line 3317"/>
            <p:cNvSpPr>
              <a:spLocks noChangeShapeType="1"/>
            </p:cNvSpPr>
            <p:nvPr/>
          </p:nvSpPr>
          <p:spPr bwMode="auto">
            <a:xfrm flipV="1">
              <a:off x="3350" y="2904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3" name="Line 3318"/>
            <p:cNvSpPr>
              <a:spLocks noChangeShapeType="1"/>
            </p:cNvSpPr>
            <p:nvPr/>
          </p:nvSpPr>
          <p:spPr bwMode="auto">
            <a:xfrm>
              <a:off x="3350" y="2904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4" name="Line 3319"/>
            <p:cNvSpPr>
              <a:spLocks noChangeShapeType="1"/>
            </p:cNvSpPr>
            <p:nvPr/>
          </p:nvSpPr>
          <p:spPr bwMode="auto">
            <a:xfrm flipV="1">
              <a:off x="3356" y="29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5" name="Line 3320"/>
            <p:cNvSpPr>
              <a:spLocks noChangeShapeType="1"/>
            </p:cNvSpPr>
            <p:nvPr/>
          </p:nvSpPr>
          <p:spPr bwMode="auto">
            <a:xfrm flipV="1">
              <a:off x="3356" y="2866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6" name="Line 3321"/>
            <p:cNvSpPr>
              <a:spLocks noChangeShapeType="1"/>
            </p:cNvSpPr>
            <p:nvPr/>
          </p:nvSpPr>
          <p:spPr bwMode="auto">
            <a:xfrm flipV="1">
              <a:off x="3356" y="2790"/>
              <a:ext cx="1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7" name="Line 3322"/>
            <p:cNvSpPr>
              <a:spLocks noChangeShapeType="1"/>
            </p:cNvSpPr>
            <p:nvPr/>
          </p:nvSpPr>
          <p:spPr bwMode="auto">
            <a:xfrm>
              <a:off x="3356" y="2790"/>
              <a:ext cx="6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8" name="Line 3323"/>
            <p:cNvSpPr>
              <a:spLocks noChangeShapeType="1"/>
            </p:cNvSpPr>
            <p:nvPr/>
          </p:nvSpPr>
          <p:spPr bwMode="auto">
            <a:xfrm>
              <a:off x="3362" y="284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9" name="Line 3324"/>
            <p:cNvSpPr>
              <a:spLocks noChangeShapeType="1"/>
            </p:cNvSpPr>
            <p:nvPr/>
          </p:nvSpPr>
          <p:spPr bwMode="auto">
            <a:xfrm flipV="1">
              <a:off x="3362" y="2784"/>
              <a:ext cx="1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0" name="Line 3325"/>
            <p:cNvSpPr>
              <a:spLocks noChangeShapeType="1"/>
            </p:cNvSpPr>
            <p:nvPr/>
          </p:nvSpPr>
          <p:spPr bwMode="auto">
            <a:xfrm>
              <a:off x="3362" y="2784"/>
              <a:ext cx="5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1" name="Line 3326"/>
            <p:cNvSpPr>
              <a:spLocks noChangeShapeType="1"/>
            </p:cNvSpPr>
            <p:nvPr/>
          </p:nvSpPr>
          <p:spPr bwMode="auto">
            <a:xfrm>
              <a:off x="3367" y="2828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2" name="Line 3327"/>
            <p:cNvSpPr>
              <a:spLocks noChangeShapeType="1"/>
            </p:cNvSpPr>
            <p:nvPr/>
          </p:nvSpPr>
          <p:spPr bwMode="auto">
            <a:xfrm>
              <a:off x="3367" y="28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" name="Line 3328"/>
            <p:cNvSpPr>
              <a:spLocks noChangeShapeType="1"/>
            </p:cNvSpPr>
            <p:nvPr/>
          </p:nvSpPr>
          <p:spPr bwMode="auto">
            <a:xfrm>
              <a:off x="3367" y="2841"/>
              <a:ext cx="6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" name="Line 3329"/>
            <p:cNvSpPr>
              <a:spLocks noChangeShapeType="1"/>
            </p:cNvSpPr>
            <p:nvPr/>
          </p:nvSpPr>
          <p:spPr bwMode="auto">
            <a:xfrm flipV="1">
              <a:off x="3373" y="2771"/>
              <a:ext cx="1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5" name="Line 3330"/>
            <p:cNvSpPr>
              <a:spLocks noChangeShapeType="1"/>
            </p:cNvSpPr>
            <p:nvPr/>
          </p:nvSpPr>
          <p:spPr bwMode="auto">
            <a:xfrm>
              <a:off x="3373" y="2771"/>
              <a:ext cx="1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6" name="Line 3331"/>
            <p:cNvSpPr>
              <a:spLocks noChangeShapeType="1"/>
            </p:cNvSpPr>
            <p:nvPr/>
          </p:nvSpPr>
          <p:spPr bwMode="auto">
            <a:xfrm>
              <a:off x="3373" y="2916"/>
              <a:ext cx="6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7" name="Line 3332"/>
            <p:cNvSpPr>
              <a:spLocks noChangeShapeType="1"/>
            </p:cNvSpPr>
            <p:nvPr/>
          </p:nvSpPr>
          <p:spPr bwMode="auto">
            <a:xfrm flipV="1">
              <a:off x="3379" y="2828"/>
              <a:ext cx="1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8" name="Line 3333"/>
            <p:cNvSpPr>
              <a:spLocks noChangeShapeType="1"/>
            </p:cNvSpPr>
            <p:nvPr/>
          </p:nvSpPr>
          <p:spPr bwMode="auto">
            <a:xfrm flipV="1">
              <a:off x="3379" y="2651"/>
              <a:ext cx="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9" name="Line 3334"/>
            <p:cNvSpPr>
              <a:spLocks noChangeShapeType="1"/>
            </p:cNvSpPr>
            <p:nvPr/>
          </p:nvSpPr>
          <p:spPr bwMode="auto">
            <a:xfrm>
              <a:off x="3379" y="2651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0" name="Line 3335"/>
            <p:cNvSpPr>
              <a:spLocks noChangeShapeType="1"/>
            </p:cNvSpPr>
            <p:nvPr/>
          </p:nvSpPr>
          <p:spPr bwMode="auto">
            <a:xfrm>
              <a:off x="3385" y="2676"/>
              <a:ext cx="1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1" name="Line 3336"/>
            <p:cNvSpPr>
              <a:spLocks noChangeShapeType="1"/>
            </p:cNvSpPr>
            <p:nvPr/>
          </p:nvSpPr>
          <p:spPr bwMode="auto">
            <a:xfrm>
              <a:off x="3385" y="280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2" name="Line 3337"/>
            <p:cNvSpPr>
              <a:spLocks noChangeShapeType="1"/>
            </p:cNvSpPr>
            <p:nvPr/>
          </p:nvSpPr>
          <p:spPr bwMode="auto">
            <a:xfrm flipV="1">
              <a:off x="3385" y="2746"/>
              <a:ext cx="6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3" name="Line 3338"/>
            <p:cNvSpPr>
              <a:spLocks noChangeShapeType="1"/>
            </p:cNvSpPr>
            <p:nvPr/>
          </p:nvSpPr>
          <p:spPr bwMode="auto">
            <a:xfrm flipV="1">
              <a:off x="3391" y="2739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4" name="Line 3339"/>
            <p:cNvSpPr>
              <a:spLocks noChangeShapeType="1"/>
            </p:cNvSpPr>
            <p:nvPr/>
          </p:nvSpPr>
          <p:spPr bwMode="auto">
            <a:xfrm flipV="1">
              <a:off x="3391" y="2708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5" name="Line 3340"/>
            <p:cNvSpPr>
              <a:spLocks noChangeShapeType="1"/>
            </p:cNvSpPr>
            <p:nvPr/>
          </p:nvSpPr>
          <p:spPr bwMode="auto">
            <a:xfrm flipV="1">
              <a:off x="3391" y="2632"/>
              <a:ext cx="6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6" name="Line 3341"/>
            <p:cNvSpPr>
              <a:spLocks noChangeShapeType="1"/>
            </p:cNvSpPr>
            <p:nvPr/>
          </p:nvSpPr>
          <p:spPr bwMode="auto">
            <a:xfrm>
              <a:off x="3397" y="2632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7" name="Line 3342"/>
            <p:cNvSpPr>
              <a:spLocks noChangeShapeType="1"/>
            </p:cNvSpPr>
            <p:nvPr/>
          </p:nvSpPr>
          <p:spPr bwMode="auto">
            <a:xfrm flipV="1">
              <a:off x="3397" y="2575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8" name="Line 3343"/>
            <p:cNvSpPr>
              <a:spLocks noChangeShapeType="1"/>
            </p:cNvSpPr>
            <p:nvPr/>
          </p:nvSpPr>
          <p:spPr bwMode="auto">
            <a:xfrm>
              <a:off x="3397" y="2575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9" name="Line 3344"/>
            <p:cNvSpPr>
              <a:spLocks noChangeShapeType="1"/>
            </p:cNvSpPr>
            <p:nvPr/>
          </p:nvSpPr>
          <p:spPr bwMode="auto">
            <a:xfrm flipV="1">
              <a:off x="3397" y="2581"/>
              <a:ext cx="5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0" name="Line 3345"/>
            <p:cNvSpPr>
              <a:spLocks noChangeShapeType="1"/>
            </p:cNvSpPr>
            <p:nvPr/>
          </p:nvSpPr>
          <p:spPr bwMode="auto">
            <a:xfrm>
              <a:off x="3402" y="2581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1" name="Line 3346"/>
            <p:cNvSpPr>
              <a:spLocks noChangeShapeType="1"/>
            </p:cNvSpPr>
            <p:nvPr/>
          </p:nvSpPr>
          <p:spPr bwMode="auto">
            <a:xfrm flipV="1">
              <a:off x="3402" y="2626"/>
              <a:ext cx="1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" name="Line 3347"/>
            <p:cNvSpPr>
              <a:spLocks noChangeShapeType="1"/>
            </p:cNvSpPr>
            <p:nvPr/>
          </p:nvSpPr>
          <p:spPr bwMode="auto">
            <a:xfrm>
              <a:off x="3402" y="2626"/>
              <a:ext cx="6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" name="Line 3348"/>
            <p:cNvSpPr>
              <a:spLocks noChangeShapeType="1"/>
            </p:cNvSpPr>
            <p:nvPr/>
          </p:nvSpPr>
          <p:spPr bwMode="auto">
            <a:xfrm>
              <a:off x="3408" y="2695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" name="Line 3349"/>
            <p:cNvSpPr>
              <a:spLocks noChangeShapeType="1"/>
            </p:cNvSpPr>
            <p:nvPr/>
          </p:nvSpPr>
          <p:spPr bwMode="auto">
            <a:xfrm flipV="1">
              <a:off x="3408" y="2701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" name="Line 3350"/>
            <p:cNvSpPr>
              <a:spLocks noChangeShapeType="1"/>
            </p:cNvSpPr>
            <p:nvPr/>
          </p:nvSpPr>
          <p:spPr bwMode="auto">
            <a:xfrm>
              <a:off x="3408" y="2701"/>
              <a:ext cx="6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Line 3351"/>
            <p:cNvSpPr>
              <a:spLocks noChangeShapeType="1"/>
            </p:cNvSpPr>
            <p:nvPr/>
          </p:nvSpPr>
          <p:spPr bwMode="auto">
            <a:xfrm>
              <a:off x="3414" y="2790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Line 3352"/>
            <p:cNvSpPr>
              <a:spLocks noChangeShapeType="1"/>
            </p:cNvSpPr>
            <p:nvPr/>
          </p:nvSpPr>
          <p:spPr bwMode="auto">
            <a:xfrm>
              <a:off x="3414" y="2872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Line 3353"/>
            <p:cNvSpPr>
              <a:spLocks noChangeShapeType="1"/>
            </p:cNvSpPr>
            <p:nvPr/>
          </p:nvSpPr>
          <p:spPr bwMode="auto">
            <a:xfrm>
              <a:off x="3414" y="2929"/>
              <a:ext cx="6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3354"/>
            <p:cNvSpPr>
              <a:spLocks noChangeShapeType="1"/>
            </p:cNvSpPr>
            <p:nvPr/>
          </p:nvSpPr>
          <p:spPr bwMode="auto">
            <a:xfrm flipV="1">
              <a:off x="3420" y="3081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3355"/>
            <p:cNvSpPr>
              <a:spLocks noChangeShapeType="1"/>
            </p:cNvSpPr>
            <p:nvPr/>
          </p:nvSpPr>
          <p:spPr bwMode="auto">
            <a:xfrm flipV="1">
              <a:off x="3420" y="2992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3356"/>
            <p:cNvSpPr>
              <a:spLocks noChangeShapeType="1"/>
            </p:cNvSpPr>
            <p:nvPr/>
          </p:nvSpPr>
          <p:spPr bwMode="auto">
            <a:xfrm flipV="1">
              <a:off x="3420" y="2973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3357"/>
            <p:cNvSpPr>
              <a:spLocks noChangeShapeType="1"/>
            </p:cNvSpPr>
            <p:nvPr/>
          </p:nvSpPr>
          <p:spPr bwMode="auto">
            <a:xfrm>
              <a:off x="3426" y="2973"/>
              <a:ext cx="1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3358"/>
            <p:cNvSpPr>
              <a:spLocks noChangeShapeType="1"/>
            </p:cNvSpPr>
            <p:nvPr/>
          </p:nvSpPr>
          <p:spPr bwMode="auto">
            <a:xfrm flipV="1">
              <a:off x="3426" y="305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3359"/>
            <p:cNvSpPr>
              <a:spLocks noChangeShapeType="1"/>
            </p:cNvSpPr>
            <p:nvPr/>
          </p:nvSpPr>
          <p:spPr bwMode="auto">
            <a:xfrm>
              <a:off x="3426" y="305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3360"/>
            <p:cNvSpPr>
              <a:spLocks noChangeShapeType="1"/>
            </p:cNvSpPr>
            <p:nvPr/>
          </p:nvSpPr>
          <p:spPr bwMode="auto">
            <a:xfrm>
              <a:off x="3432" y="306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3361"/>
            <p:cNvSpPr>
              <a:spLocks noChangeShapeType="1"/>
            </p:cNvSpPr>
            <p:nvPr/>
          </p:nvSpPr>
          <p:spPr bwMode="auto">
            <a:xfrm>
              <a:off x="3432" y="306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3362"/>
            <p:cNvSpPr>
              <a:spLocks noChangeShapeType="1"/>
            </p:cNvSpPr>
            <p:nvPr/>
          </p:nvSpPr>
          <p:spPr bwMode="auto">
            <a:xfrm>
              <a:off x="3432" y="3074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3363"/>
            <p:cNvSpPr>
              <a:spLocks noChangeShapeType="1"/>
            </p:cNvSpPr>
            <p:nvPr/>
          </p:nvSpPr>
          <p:spPr bwMode="auto">
            <a:xfrm flipV="1">
              <a:off x="3432" y="3068"/>
              <a:ext cx="5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3364"/>
            <p:cNvSpPr>
              <a:spLocks noChangeShapeType="1"/>
            </p:cNvSpPr>
            <p:nvPr/>
          </p:nvSpPr>
          <p:spPr bwMode="auto">
            <a:xfrm flipV="1">
              <a:off x="3437" y="3056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3365"/>
            <p:cNvSpPr>
              <a:spLocks noChangeShapeType="1"/>
            </p:cNvSpPr>
            <p:nvPr/>
          </p:nvSpPr>
          <p:spPr bwMode="auto">
            <a:xfrm flipV="1">
              <a:off x="3437" y="3043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3366"/>
            <p:cNvSpPr>
              <a:spLocks noChangeShapeType="1"/>
            </p:cNvSpPr>
            <p:nvPr/>
          </p:nvSpPr>
          <p:spPr bwMode="auto">
            <a:xfrm>
              <a:off x="3437" y="30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3367"/>
            <p:cNvSpPr>
              <a:spLocks noChangeShapeType="1"/>
            </p:cNvSpPr>
            <p:nvPr/>
          </p:nvSpPr>
          <p:spPr bwMode="auto">
            <a:xfrm flipV="1">
              <a:off x="3443" y="2948"/>
              <a:ext cx="1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3368"/>
            <p:cNvSpPr>
              <a:spLocks noChangeShapeType="1"/>
            </p:cNvSpPr>
            <p:nvPr/>
          </p:nvSpPr>
          <p:spPr bwMode="auto">
            <a:xfrm>
              <a:off x="3443" y="2948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3369"/>
            <p:cNvSpPr>
              <a:spLocks noChangeShapeType="1"/>
            </p:cNvSpPr>
            <p:nvPr/>
          </p:nvSpPr>
          <p:spPr bwMode="auto">
            <a:xfrm>
              <a:off x="3443" y="2986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3370"/>
            <p:cNvSpPr>
              <a:spLocks noChangeShapeType="1"/>
            </p:cNvSpPr>
            <p:nvPr/>
          </p:nvSpPr>
          <p:spPr bwMode="auto">
            <a:xfrm flipV="1">
              <a:off x="3449" y="29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3371"/>
            <p:cNvSpPr>
              <a:spLocks noChangeShapeType="1"/>
            </p:cNvSpPr>
            <p:nvPr/>
          </p:nvSpPr>
          <p:spPr bwMode="auto">
            <a:xfrm>
              <a:off x="3449" y="2999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372"/>
            <p:cNvSpPr>
              <a:spLocks noChangeShapeType="1"/>
            </p:cNvSpPr>
            <p:nvPr/>
          </p:nvSpPr>
          <p:spPr bwMode="auto">
            <a:xfrm flipV="1">
              <a:off x="3449" y="2999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3373"/>
            <p:cNvSpPr>
              <a:spLocks noChangeShapeType="1"/>
            </p:cNvSpPr>
            <p:nvPr/>
          </p:nvSpPr>
          <p:spPr bwMode="auto">
            <a:xfrm flipV="1">
              <a:off x="3455" y="2992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374"/>
            <p:cNvSpPr>
              <a:spLocks noChangeShapeType="1"/>
            </p:cNvSpPr>
            <p:nvPr/>
          </p:nvSpPr>
          <p:spPr bwMode="auto">
            <a:xfrm>
              <a:off x="3455" y="2992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375"/>
            <p:cNvSpPr>
              <a:spLocks noChangeShapeType="1"/>
            </p:cNvSpPr>
            <p:nvPr/>
          </p:nvSpPr>
          <p:spPr bwMode="auto">
            <a:xfrm>
              <a:off x="3455" y="3011"/>
              <a:ext cx="6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3376"/>
            <p:cNvSpPr>
              <a:spLocks noChangeShapeType="1"/>
            </p:cNvSpPr>
            <p:nvPr/>
          </p:nvSpPr>
          <p:spPr bwMode="auto">
            <a:xfrm flipV="1">
              <a:off x="3461" y="2973"/>
              <a:ext cx="1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377"/>
            <p:cNvSpPr>
              <a:spLocks noChangeShapeType="1"/>
            </p:cNvSpPr>
            <p:nvPr/>
          </p:nvSpPr>
          <p:spPr bwMode="auto">
            <a:xfrm>
              <a:off x="3461" y="2973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3378"/>
            <p:cNvSpPr>
              <a:spLocks noChangeShapeType="1"/>
            </p:cNvSpPr>
            <p:nvPr/>
          </p:nvSpPr>
          <p:spPr bwMode="auto">
            <a:xfrm>
              <a:off x="3461" y="2980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379"/>
            <p:cNvSpPr>
              <a:spLocks noChangeShapeType="1"/>
            </p:cNvSpPr>
            <p:nvPr/>
          </p:nvSpPr>
          <p:spPr bwMode="auto">
            <a:xfrm flipV="1">
              <a:off x="3467" y="2986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380"/>
            <p:cNvSpPr>
              <a:spLocks noChangeShapeType="1"/>
            </p:cNvSpPr>
            <p:nvPr/>
          </p:nvSpPr>
          <p:spPr bwMode="auto">
            <a:xfrm>
              <a:off x="3467" y="2986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381"/>
            <p:cNvSpPr>
              <a:spLocks noChangeShapeType="1"/>
            </p:cNvSpPr>
            <p:nvPr/>
          </p:nvSpPr>
          <p:spPr bwMode="auto">
            <a:xfrm>
              <a:off x="3467" y="3011"/>
              <a:ext cx="5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3382"/>
            <p:cNvSpPr>
              <a:spLocks noChangeShapeType="1"/>
            </p:cNvSpPr>
            <p:nvPr/>
          </p:nvSpPr>
          <p:spPr bwMode="auto">
            <a:xfrm flipV="1">
              <a:off x="3472" y="3043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383"/>
            <p:cNvSpPr>
              <a:spLocks noChangeShapeType="1"/>
            </p:cNvSpPr>
            <p:nvPr/>
          </p:nvSpPr>
          <p:spPr bwMode="auto">
            <a:xfrm>
              <a:off x="3472" y="3043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384"/>
            <p:cNvSpPr>
              <a:spLocks noChangeShapeType="1"/>
            </p:cNvSpPr>
            <p:nvPr/>
          </p:nvSpPr>
          <p:spPr bwMode="auto">
            <a:xfrm flipV="1">
              <a:off x="3472" y="3068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385"/>
            <p:cNvSpPr>
              <a:spLocks noChangeShapeType="1"/>
            </p:cNvSpPr>
            <p:nvPr/>
          </p:nvSpPr>
          <p:spPr bwMode="auto">
            <a:xfrm flipV="1">
              <a:off x="3472" y="3043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3386"/>
            <p:cNvSpPr>
              <a:spLocks noChangeShapeType="1"/>
            </p:cNvSpPr>
            <p:nvPr/>
          </p:nvSpPr>
          <p:spPr bwMode="auto">
            <a:xfrm flipV="1">
              <a:off x="3478" y="3024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3387"/>
            <p:cNvSpPr>
              <a:spLocks noChangeShapeType="1"/>
            </p:cNvSpPr>
            <p:nvPr/>
          </p:nvSpPr>
          <p:spPr bwMode="auto">
            <a:xfrm>
              <a:off x="3478" y="3024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3388"/>
            <p:cNvSpPr>
              <a:spLocks noChangeShapeType="1"/>
            </p:cNvSpPr>
            <p:nvPr/>
          </p:nvSpPr>
          <p:spPr bwMode="auto">
            <a:xfrm>
              <a:off x="3478" y="3049"/>
              <a:ext cx="6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3389"/>
            <p:cNvSpPr>
              <a:spLocks noChangeShapeType="1"/>
            </p:cNvSpPr>
            <p:nvPr/>
          </p:nvSpPr>
          <p:spPr bwMode="auto">
            <a:xfrm flipV="1">
              <a:off x="3484" y="2992"/>
              <a:ext cx="1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3390"/>
            <p:cNvSpPr>
              <a:spLocks noChangeShapeType="1"/>
            </p:cNvSpPr>
            <p:nvPr/>
          </p:nvSpPr>
          <p:spPr bwMode="auto">
            <a:xfrm>
              <a:off x="3484" y="2992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58" name="Group 3391"/>
          <p:cNvGrpSpPr>
            <a:grpSpLocks/>
          </p:cNvGrpSpPr>
          <p:nvPr/>
        </p:nvGrpSpPr>
        <p:grpSpPr bwMode="auto">
          <a:xfrm>
            <a:off x="6297613" y="3927475"/>
            <a:ext cx="592137" cy="1004888"/>
            <a:chOff x="3484" y="2512"/>
            <a:chExt cx="373" cy="633"/>
          </a:xfrm>
        </p:grpSpPr>
        <p:sp>
          <p:nvSpPr>
            <p:cNvPr id="7836" name="Line 3392"/>
            <p:cNvSpPr>
              <a:spLocks noChangeShapeType="1"/>
            </p:cNvSpPr>
            <p:nvPr/>
          </p:nvSpPr>
          <p:spPr bwMode="auto">
            <a:xfrm>
              <a:off x="3484" y="2999"/>
              <a:ext cx="6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7" name="Line 3393"/>
            <p:cNvSpPr>
              <a:spLocks noChangeShapeType="1"/>
            </p:cNvSpPr>
            <p:nvPr/>
          </p:nvSpPr>
          <p:spPr bwMode="auto">
            <a:xfrm>
              <a:off x="3490" y="306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8" name="Line 3394"/>
            <p:cNvSpPr>
              <a:spLocks noChangeShapeType="1"/>
            </p:cNvSpPr>
            <p:nvPr/>
          </p:nvSpPr>
          <p:spPr bwMode="auto">
            <a:xfrm flipV="1">
              <a:off x="3490" y="2980"/>
              <a:ext cx="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9" name="Line 3395"/>
            <p:cNvSpPr>
              <a:spLocks noChangeShapeType="1"/>
            </p:cNvSpPr>
            <p:nvPr/>
          </p:nvSpPr>
          <p:spPr bwMode="auto">
            <a:xfrm>
              <a:off x="3490" y="2980"/>
              <a:ext cx="6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0" name="Line 3396"/>
            <p:cNvSpPr>
              <a:spLocks noChangeShapeType="1"/>
            </p:cNvSpPr>
            <p:nvPr/>
          </p:nvSpPr>
          <p:spPr bwMode="auto">
            <a:xfrm>
              <a:off x="3496" y="3018"/>
              <a:ext cx="1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1" name="Line 3397"/>
            <p:cNvSpPr>
              <a:spLocks noChangeShapeType="1"/>
            </p:cNvSpPr>
            <p:nvPr/>
          </p:nvSpPr>
          <p:spPr bwMode="auto">
            <a:xfrm flipV="1">
              <a:off x="3496" y="3068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2" name="Line 3398"/>
            <p:cNvSpPr>
              <a:spLocks noChangeShapeType="1"/>
            </p:cNvSpPr>
            <p:nvPr/>
          </p:nvSpPr>
          <p:spPr bwMode="auto">
            <a:xfrm flipV="1">
              <a:off x="3496" y="3056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3" name="Line 3399"/>
            <p:cNvSpPr>
              <a:spLocks noChangeShapeType="1"/>
            </p:cNvSpPr>
            <p:nvPr/>
          </p:nvSpPr>
          <p:spPr bwMode="auto">
            <a:xfrm>
              <a:off x="3502" y="305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4" name="Line 3400"/>
            <p:cNvSpPr>
              <a:spLocks noChangeShapeType="1"/>
            </p:cNvSpPr>
            <p:nvPr/>
          </p:nvSpPr>
          <p:spPr bwMode="auto">
            <a:xfrm flipV="1">
              <a:off x="3502" y="3043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5" name="Line 3401"/>
            <p:cNvSpPr>
              <a:spLocks noChangeShapeType="1"/>
            </p:cNvSpPr>
            <p:nvPr/>
          </p:nvSpPr>
          <p:spPr bwMode="auto">
            <a:xfrm flipV="1">
              <a:off x="3502" y="2973"/>
              <a:ext cx="5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6" name="Line 3402"/>
            <p:cNvSpPr>
              <a:spLocks noChangeShapeType="1"/>
            </p:cNvSpPr>
            <p:nvPr/>
          </p:nvSpPr>
          <p:spPr bwMode="auto">
            <a:xfrm flipV="1">
              <a:off x="3507" y="2897"/>
              <a:ext cx="1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7" name="Line 3403"/>
            <p:cNvSpPr>
              <a:spLocks noChangeShapeType="1"/>
            </p:cNvSpPr>
            <p:nvPr/>
          </p:nvSpPr>
          <p:spPr bwMode="auto">
            <a:xfrm>
              <a:off x="3507" y="2897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8" name="Line 3404"/>
            <p:cNvSpPr>
              <a:spLocks noChangeShapeType="1"/>
            </p:cNvSpPr>
            <p:nvPr/>
          </p:nvSpPr>
          <p:spPr bwMode="auto">
            <a:xfrm>
              <a:off x="3507" y="2935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9" name="Line 3405"/>
            <p:cNvSpPr>
              <a:spLocks noChangeShapeType="1"/>
            </p:cNvSpPr>
            <p:nvPr/>
          </p:nvSpPr>
          <p:spPr bwMode="auto">
            <a:xfrm>
              <a:off x="3507" y="2954"/>
              <a:ext cx="6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0" name="Line 3406"/>
            <p:cNvSpPr>
              <a:spLocks noChangeShapeType="1"/>
            </p:cNvSpPr>
            <p:nvPr/>
          </p:nvSpPr>
          <p:spPr bwMode="auto">
            <a:xfrm flipV="1">
              <a:off x="3513" y="2929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1" name="Line 3407"/>
            <p:cNvSpPr>
              <a:spLocks noChangeShapeType="1"/>
            </p:cNvSpPr>
            <p:nvPr/>
          </p:nvSpPr>
          <p:spPr bwMode="auto">
            <a:xfrm>
              <a:off x="3513" y="2929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2" name="Line 3408"/>
            <p:cNvSpPr>
              <a:spLocks noChangeShapeType="1"/>
            </p:cNvSpPr>
            <p:nvPr/>
          </p:nvSpPr>
          <p:spPr bwMode="auto">
            <a:xfrm flipV="1">
              <a:off x="3513" y="2885"/>
              <a:ext cx="6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3" name="Line 3409"/>
            <p:cNvSpPr>
              <a:spLocks noChangeShapeType="1"/>
            </p:cNvSpPr>
            <p:nvPr/>
          </p:nvSpPr>
          <p:spPr bwMode="auto">
            <a:xfrm>
              <a:off x="3519" y="2885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4" name="Line 3410"/>
            <p:cNvSpPr>
              <a:spLocks noChangeShapeType="1"/>
            </p:cNvSpPr>
            <p:nvPr/>
          </p:nvSpPr>
          <p:spPr bwMode="auto">
            <a:xfrm flipV="1">
              <a:off x="3519" y="2879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5" name="Line 3411"/>
            <p:cNvSpPr>
              <a:spLocks noChangeShapeType="1"/>
            </p:cNvSpPr>
            <p:nvPr/>
          </p:nvSpPr>
          <p:spPr bwMode="auto">
            <a:xfrm flipV="1">
              <a:off x="3519" y="2853"/>
              <a:ext cx="6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6" name="Line 3412"/>
            <p:cNvSpPr>
              <a:spLocks noChangeShapeType="1"/>
            </p:cNvSpPr>
            <p:nvPr/>
          </p:nvSpPr>
          <p:spPr bwMode="auto">
            <a:xfrm>
              <a:off x="3525" y="2853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7" name="Line 3413"/>
            <p:cNvSpPr>
              <a:spLocks noChangeShapeType="1"/>
            </p:cNvSpPr>
            <p:nvPr/>
          </p:nvSpPr>
          <p:spPr bwMode="auto">
            <a:xfrm>
              <a:off x="3525" y="2853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8" name="Line 3414"/>
            <p:cNvSpPr>
              <a:spLocks noChangeShapeType="1"/>
            </p:cNvSpPr>
            <p:nvPr/>
          </p:nvSpPr>
          <p:spPr bwMode="auto">
            <a:xfrm flipV="1">
              <a:off x="3525" y="2784"/>
              <a:ext cx="6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9" name="Line 3415"/>
            <p:cNvSpPr>
              <a:spLocks noChangeShapeType="1"/>
            </p:cNvSpPr>
            <p:nvPr/>
          </p:nvSpPr>
          <p:spPr bwMode="auto">
            <a:xfrm>
              <a:off x="3531" y="278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0" name="Line 3416"/>
            <p:cNvSpPr>
              <a:spLocks noChangeShapeType="1"/>
            </p:cNvSpPr>
            <p:nvPr/>
          </p:nvSpPr>
          <p:spPr bwMode="auto">
            <a:xfrm flipV="1">
              <a:off x="3531" y="2784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1" name="Line 3417"/>
            <p:cNvSpPr>
              <a:spLocks noChangeShapeType="1"/>
            </p:cNvSpPr>
            <p:nvPr/>
          </p:nvSpPr>
          <p:spPr bwMode="auto">
            <a:xfrm>
              <a:off x="3531" y="2784"/>
              <a:ext cx="6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2" name="Line 3418"/>
            <p:cNvSpPr>
              <a:spLocks noChangeShapeType="1"/>
            </p:cNvSpPr>
            <p:nvPr/>
          </p:nvSpPr>
          <p:spPr bwMode="auto">
            <a:xfrm>
              <a:off x="3537" y="28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3" name="Line 3419"/>
            <p:cNvSpPr>
              <a:spLocks noChangeShapeType="1"/>
            </p:cNvSpPr>
            <p:nvPr/>
          </p:nvSpPr>
          <p:spPr bwMode="auto">
            <a:xfrm>
              <a:off x="3537" y="2841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4" name="Line 3420"/>
            <p:cNvSpPr>
              <a:spLocks noChangeShapeType="1"/>
            </p:cNvSpPr>
            <p:nvPr/>
          </p:nvSpPr>
          <p:spPr bwMode="auto">
            <a:xfrm flipV="1">
              <a:off x="3537" y="2822"/>
              <a:ext cx="5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5" name="Line 3421"/>
            <p:cNvSpPr>
              <a:spLocks noChangeShapeType="1"/>
            </p:cNvSpPr>
            <p:nvPr/>
          </p:nvSpPr>
          <p:spPr bwMode="auto">
            <a:xfrm>
              <a:off x="3542" y="2822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6" name="Line 3422"/>
            <p:cNvSpPr>
              <a:spLocks noChangeShapeType="1"/>
            </p:cNvSpPr>
            <p:nvPr/>
          </p:nvSpPr>
          <p:spPr bwMode="auto">
            <a:xfrm>
              <a:off x="3542" y="2866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7" name="Line 3423"/>
            <p:cNvSpPr>
              <a:spLocks noChangeShapeType="1"/>
            </p:cNvSpPr>
            <p:nvPr/>
          </p:nvSpPr>
          <p:spPr bwMode="auto">
            <a:xfrm>
              <a:off x="3542" y="2923"/>
              <a:ext cx="6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8" name="Line 3424"/>
            <p:cNvSpPr>
              <a:spLocks noChangeShapeType="1"/>
            </p:cNvSpPr>
            <p:nvPr/>
          </p:nvSpPr>
          <p:spPr bwMode="auto">
            <a:xfrm flipV="1">
              <a:off x="3548" y="2910"/>
              <a:ext cx="1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9" name="Line 3425"/>
            <p:cNvSpPr>
              <a:spLocks noChangeShapeType="1"/>
            </p:cNvSpPr>
            <p:nvPr/>
          </p:nvSpPr>
          <p:spPr bwMode="auto">
            <a:xfrm flipV="1">
              <a:off x="3548" y="2847"/>
              <a:ext cx="1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0" name="Line 3426"/>
            <p:cNvSpPr>
              <a:spLocks noChangeShapeType="1"/>
            </p:cNvSpPr>
            <p:nvPr/>
          </p:nvSpPr>
          <p:spPr bwMode="auto">
            <a:xfrm>
              <a:off x="3548" y="2847"/>
              <a:ext cx="1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1" name="Line 3427"/>
            <p:cNvSpPr>
              <a:spLocks noChangeShapeType="1"/>
            </p:cNvSpPr>
            <p:nvPr/>
          </p:nvSpPr>
          <p:spPr bwMode="auto">
            <a:xfrm>
              <a:off x="3548" y="2980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2" name="Line 3428"/>
            <p:cNvSpPr>
              <a:spLocks noChangeShapeType="1"/>
            </p:cNvSpPr>
            <p:nvPr/>
          </p:nvSpPr>
          <p:spPr bwMode="auto">
            <a:xfrm flipV="1">
              <a:off x="3554" y="2885"/>
              <a:ext cx="1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3" name="Line 3429"/>
            <p:cNvSpPr>
              <a:spLocks noChangeShapeType="1"/>
            </p:cNvSpPr>
            <p:nvPr/>
          </p:nvSpPr>
          <p:spPr bwMode="auto">
            <a:xfrm flipV="1">
              <a:off x="3554" y="2803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4" name="Line 3430"/>
            <p:cNvSpPr>
              <a:spLocks noChangeShapeType="1"/>
            </p:cNvSpPr>
            <p:nvPr/>
          </p:nvSpPr>
          <p:spPr bwMode="auto">
            <a:xfrm flipV="1">
              <a:off x="3554" y="2739"/>
              <a:ext cx="6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5" name="Line 3431"/>
            <p:cNvSpPr>
              <a:spLocks noChangeShapeType="1"/>
            </p:cNvSpPr>
            <p:nvPr/>
          </p:nvSpPr>
          <p:spPr bwMode="auto">
            <a:xfrm>
              <a:off x="3560" y="2739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6" name="Line 3432"/>
            <p:cNvSpPr>
              <a:spLocks noChangeShapeType="1"/>
            </p:cNvSpPr>
            <p:nvPr/>
          </p:nvSpPr>
          <p:spPr bwMode="auto">
            <a:xfrm>
              <a:off x="3560" y="2758"/>
              <a:ext cx="1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7" name="Line 3433"/>
            <p:cNvSpPr>
              <a:spLocks noChangeShapeType="1"/>
            </p:cNvSpPr>
            <p:nvPr/>
          </p:nvSpPr>
          <p:spPr bwMode="auto">
            <a:xfrm>
              <a:off x="3560" y="2879"/>
              <a:ext cx="6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8" name="Line 3434"/>
            <p:cNvSpPr>
              <a:spLocks noChangeShapeType="1"/>
            </p:cNvSpPr>
            <p:nvPr/>
          </p:nvSpPr>
          <p:spPr bwMode="auto">
            <a:xfrm flipV="1">
              <a:off x="3566" y="2872"/>
              <a:ext cx="1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9" name="Line 3435"/>
            <p:cNvSpPr>
              <a:spLocks noChangeShapeType="1"/>
            </p:cNvSpPr>
            <p:nvPr/>
          </p:nvSpPr>
          <p:spPr bwMode="auto">
            <a:xfrm flipV="1">
              <a:off x="3566" y="2822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0" name="Line 3436"/>
            <p:cNvSpPr>
              <a:spLocks noChangeShapeType="1"/>
            </p:cNvSpPr>
            <p:nvPr/>
          </p:nvSpPr>
          <p:spPr bwMode="auto">
            <a:xfrm flipV="1">
              <a:off x="3566" y="2683"/>
              <a:ext cx="6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1" name="Line 3437"/>
            <p:cNvSpPr>
              <a:spLocks noChangeShapeType="1"/>
            </p:cNvSpPr>
            <p:nvPr/>
          </p:nvSpPr>
          <p:spPr bwMode="auto">
            <a:xfrm>
              <a:off x="3572" y="2683"/>
              <a:ext cx="1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2" name="Line 3438"/>
            <p:cNvSpPr>
              <a:spLocks noChangeShapeType="1"/>
            </p:cNvSpPr>
            <p:nvPr/>
          </p:nvSpPr>
          <p:spPr bwMode="auto">
            <a:xfrm>
              <a:off x="3572" y="277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3" name="Line 3439"/>
            <p:cNvSpPr>
              <a:spLocks noChangeShapeType="1"/>
            </p:cNvSpPr>
            <p:nvPr/>
          </p:nvSpPr>
          <p:spPr bwMode="auto">
            <a:xfrm>
              <a:off x="3572" y="2771"/>
              <a:ext cx="5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4" name="Line 3440"/>
            <p:cNvSpPr>
              <a:spLocks noChangeShapeType="1"/>
            </p:cNvSpPr>
            <p:nvPr/>
          </p:nvSpPr>
          <p:spPr bwMode="auto">
            <a:xfrm>
              <a:off x="3577" y="2904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" name="Line 3441"/>
            <p:cNvSpPr>
              <a:spLocks noChangeShapeType="1"/>
            </p:cNvSpPr>
            <p:nvPr/>
          </p:nvSpPr>
          <p:spPr bwMode="auto">
            <a:xfrm flipV="1">
              <a:off x="3577" y="2872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" name="Line 3442"/>
            <p:cNvSpPr>
              <a:spLocks noChangeShapeType="1"/>
            </p:cNvSpPr>
            <p:nvPr/>
          </p:nvSpPr>
          <p:spPr bwMode="auto">
            <a:xfrm>
              <a:off x="3577" y="2872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" name="Line 3443"/>
            <p:cNvSpPr>
              <a:spLocks noChangeShapeType="1"/>
            </p:cNvSpPr>
            <p:nvPr/>
          </p:nvSpPr>
          <p:spPr bwMode="auto">
            <a:xfrm>
              <a:off x="3583" y="2916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" name="Line 3444"/>
            <p:cNvSpPr>
              <a:spLocks noChangeShapeType="1"/>
            </p:cNvSpPr>
            <p:nvPr/>
          </p:nvSpPr>
          <p:spPr bwMode="auto">
            <a:xfrm>
              <a:off x="3583" y="2935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" name="Line 3445"/>
            <p:cNvSpPr>
              <a:spLocks noChangeShapeType="1"/>
            </p:cNvSpPr>
            <p:nvPr/>
          </p:nvSpPr>
          <p:spPr bwMode="auto">
            <a:xfrm>
              <a:off x="3583" y="2942"/>
              <a:ext cx="1" cy="1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" name="Line 3446"/>
            <p:cNvSpPr>
              <a:spLocks noChangeShapeType="1"/>
            </p:cNvSpPr>
            <p:nvPr/>
          </p:nvSpPr>
          <p:spPr bwMode="auto">
            <a:xfrm>
              <a:off x="3583" y="3049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" name="Line 3447"/>
            <p:cNvSpPr>
              <a:spLocks noChangeShapeType="1"/>
            </p:cNvSpPr>
            <p:nvPr/>
          </p:nvSpPr>
          <p:spPr bwMode="auto">
            <a:xfrm>
              <a:off x="3589" y="3074"/>
              <a:ext cx="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" name="Line 3448"/>
            <p:cNvSpPr>
              <a:spLocks noChangeShapeType="1"/>
            </p:cNvSpPr>
            <p:nvPr/>
          </p:nvSpPr>
          <p:spPr bwMode="auto">
            <a:xfrm flipV="1">
              <a:off x="3589" y="3112"/>
              <a:ext cx="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" name="Line 3449"/>
            <p:cNvSpPr>
              <a:spLocks noChangeShapeType="1"/>
            </p:cNvSpPr>
            <p:nvPr/>
          </p:nvSpPr>
          <p:spPr bwMode="auto">
            <a:xfrm flipV="1">
              <a:off x="3589" y="3011"/>
              <a:ext cx="6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" name="Line 3450"/>
            <p:cNvSpPr>
              <a:spLocks noChangeShapeType="1"/>
            </p:cNvSpPr>
            <p:nvPr/>
          </p:nvSpPr>
          <p:spPr bwMode="auto">
            <a:xfrm flipV="1">
              <a:off x="3595" y="2980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5" name="Line 3451"/>
            <p:cNvSpPr>
              <a:spLocks noChangeShapeType="1"/>
            </p:cNvSpPr>
            <p:nvPr/>
          </p:nvSpPr>
          <p:spPr bwMode="auto">
            <a:xfrm flipV="1">
              <a:off x="3595" y="2916"/>
              <a:ext cx="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" name="Line 3452"/>
            <p:cNvSpPr>
              <a:spLocks noChangeShapeType="1"/>
            </p:cNvSpPr>
            <p:nvPr/>
          </p:nvSpPr>
          <p:spPr bwMode="auto">
            <a:xfrm flipV="1">
              <a:off x="3595" y="2803"/>
              <a:ext cx="6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" name="Line 3453"/>
            <p:cNvSpPr>
              <a:spLocks noChangeShapeType="1"/>
            </p:cNvSpPr>
            <p:nvPr/>
          </p:nvSpPr>
          <p:spPr bwMode="auto">
            <a:xfrm flipV="1">
              <a:off x="3601" y="2720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8" name="Line 3454"/>
            <p:cNvSpPr>
              <a:spLocks noChangeShapeType="1"/>
            </p:cNvSpPr>
            <p:nvPr/>
          </p:nvSpPr>
          <p:spPr bwMode="auto">
            <a:xfrm>
              <a:off x="3601" y="2720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9" name="Line 3455"/>
            <p:cNvSpPr>
              <a:spLocks noChangeShapeType="1"/>
            </p:cNvSpPr>
            <p:nvPr/>
          </p:nvSpPr>
          <p:spPr bwMode="auto">
            <a:xfrm>
              <a:off x="3601" y="2834"/>
              <a:ext cx="6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" name="Line 3456"/>
            <p:cNvSpPr>
              <a:spLocks noChangeShapeType="1"/>
            </p:cNvSpPr>
            <p:nvPr/>
          </p:nvSpPr>
          <p:spPr bwMode="auto">
            <a:xfrm flipV="1">
              <a:off x="3607" y="2866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" name="Line 3457"/>
            <p:cNvSpPr>
              <a:spLocks noChangeShapeType="1"/>
            </p:cNvSpPr>
            <p:nvPr/>
          </p:nvSpPr>
          <p:spPr bwMode="auto">
            <a:xfrm flipV="1">
              <a:off x="3607" y="2847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" name="Line 3458"/>
            <p:cNvSpPr>
              <a:spLocks noChangeShapeType="1"/>
            </p:cNvSpPr>
            <p:nvPr/>
          </p:nvSpPr>
          <p:spPr bwMode="auto">
            <a:xfrm>
              <a:off x="3607" y="2847"/>
              <a:ext cx="5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" name="Line 3459"/>
            <p:cNvSpPr>
              <a:spLocks noChangeShapeType="1"/>
            </p:cNvSpPr>
            <p:nvPr/>
          </p:nvSpPr>
          <p:spPr bwMode="auto">
            <a:xfrm flipV="1">
              <a:off x="3612" y="2841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" name="Line 3460"/>
            <p:cNvSpPr>
              <a:spLocks noChangeShapeType="1"/>
            </p:cNvSpPr>
            <p:nvPr/>
          </p:nvSpPr>
          <p:spPr bwMode="auto">
            <a:xfrm>
              <a:off x="3612" y="284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" name="Line 3461"/>
            <p:cNvSpPr>
              <a:spLocks noChangeShapeType="1"/>
            </p:cNvSpPr>
            <p:nvPr/>
          </p:nvSpPr>
          <p:spPr bwMode="auto">
            <a:xfrm>
              <a:off x="3612" y="284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" name="Line 3462"/>
            <p:cNvSpPr>
              <a:spLocks noChangeShapeType="1"/>
            </p:cNvSpPr>
            <p:nvPr/>
          </p:nvSpPr>
          <p:spPr bwMode="auto">
            <a:xfrm flipV="1">
              <a:off x="3618" y="2803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" name="Line 3463"/>
            <p:cNvSpPr>
              <a:spLocks noChangeShapeType="1"/>
            </p:cNvSpPr>
            <p:nvPr/>
          </p:nvSpPr>
          <p:spPr bwMode="auto">
            <a:xfrm flipV="1">
              <a:off x="3618" y="2739"/>
              <a:ext cx="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" name="Line 3464"/>
            <p:cNvSpPr>
              <a:spLocks noChangeShapeType="1"/>
            </p:cNvSpPr>
            <p:nvPr/>
          </p:nvSpPr>
          <p:spPr bwMode="auto">
            <a:xfrm>
              <a:off x="3618" y="2739"/>
              <a:ext cx="6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" name="Line 3465"/>
            <p:cNvSpPr>
              <a:spLocks noChangeShapeType="1"/>
            </p:cNvSpPr>
            <p:nvPr/>
          </p:nvSpPr>
          <p:spPr bwMode="auto">
            <a:xfrm>
              <a:off x="3624" y="2777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" name="Line 3466"/>
            <p:cNvSpPr>
              <a:spLocks noChangeShapeType="1"/>
            </p:cNvSpPr>
            <p:nvPr/>
          </p:nvSpPr>
          <p:spPr bwMode="auto">
            <a:xfrm>
              <a:off x="3624" y="2790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" name="Line 3467"/>
            <p:cNvSpPr>
              <a:spLocks noChangeShapeType="1"/>
            </p:cNvSpPr>
            <p:nvPr/>
          </p:nvSpPr>
          <p:spPr bwMode="auto">
            <a:xfrm>
              <a:off x="3624" y="2872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2" name="Line 3468"/>
            <p:cNvSpPr>
              <a:spLocks noChangeShapeType="1"/>
            </p:cNvSpPr>
            <p:nvPr/>
          </p:nvSpPr>
          <p:spPr bwMode="auto">
            <a:xfrm>
              <a:off x="3624" y="2885"/>
              <a:ext cx="6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3" name="Line 3469"/>
            <p:cNvSpPr>
              <a:spLocks noChangeShapeType="1"/>
            </p:cNvSpPr>
            <p:nvPr/>
          </p:nvSpPr>
          <p:spPr bwMode="auto">
            <a:xfrm>
              <a:off x="3630" y="2980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4" name="Line 3470"/>
            <p:cNvSpPr>
              <a:spLocks noChangeShapeType="1"/>
            </p:cNvSpPr>
            <p:nvPr/>
          </p:nvSpPr>
          <p:spPr bwMode="auto">
            <a:xfrm>
              <a:off x="3630" y="3062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5" name="Line 3471"/>
            <p:cNvSpPr>
              <a:spLocks noChangeShapeType="1"/>
            </p:cNvSpPr>
            <p:nvPr/>
          </p:nvSpPr>
          <p:spPr bwMode="auto">
            <a:xfrm>
              <a:off x="3630" y="3087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6" name="Line 3472"/>
            <p:cNvSpPr>
              <a:spLocks noChangeShapeType="1"/>
            </p:cNvSpPr>
            <p:nvPr/>
          </p:nvSpPr>
          <p:spPr bwMode="auto">
            <a:xfrm flipV="1">
              <a:off x="3636" y="312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7" name="Line 3473"/>
            <p:cNvSpPr>
              <a:spLocks noChangeShapeType="1"/>
            </p:cNvSpPr>
            <p:nvPr/>
          </p:nvSpPr>
          <p:spPr bwMode="auto">
            <a:xfrm flipV="1">
              <a:off x="3636" y="3037"/>
              <a:ext cx="1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8" name="Line 3474"/>
            <p:cNvSpPr>
              <a:spLocks noChangeShapeType="1"/>
            </p:cNvSpPr>
            <p:nvPr/>
          </p:nvSpPr>
          <p:spPr bwMode="auto">
            <a:xfrm flipV="1">
              <a:off x="3636" y="2954"/>
              <a:ext cx="6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9" name="Line 3475"/>
            <p:cNvSpPr>
              <a:spLocks noChangeShapeType="1"/>
            </p:cNvSpPr>
            <p:nvPr/>
          </p:nvSpPr>
          <p:spPr bwMode="auto">
            <a:xfrm>
              <a:off x="3642" y="2954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0" name="Line 3476"/>
            <p:cNvSpPr>
              <a:spLocks noChangeShapeType="1"/>
            </p:cNvSpPr>
            <p:nvPr/>
          </p:nvSpPr>
          <p:spPr bwMode="auto">
            <a:xfrm>
              <a:off x="3642" y="3037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1" name="Line 3477"/>
            <p:cNvSpPr>
              <a:spLocks noChangeShapeType="1"/>
            </p:cNvSpPr>
            <p:nvPr/>
          </p:nvSpPr>
          <p:spPr bwMode="auto">
            <a:xfrm flipV="1">
              <a:off x="3642" y="3043"/>
              <a:ext cx="5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2" name="Line 3478"/>
            <p:cNvSpPr>
              <a:spLocks noChangeShapeType="1"/>
            </p:cNvSpPr>
            <p:nvPr/>
          </p:nvSpPr>
          <p:spPr bwMode="auto">
            <a:xfrm flipV="1">
              <a:off x="3647" y="2967"/>
              <a:ext cx="1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3" name="Line 3479"/>
            <p:cNvSpPr>
              <a:spLocks noChangeShapeType="1"/>
            </p:cNvSpPr>
            <p:nvPr/>
          </p:nvSpPr>
          <p:spPr bwMode="auto">
            <a:xfrm>
              <a:off x="3647" y="2967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4" name="Line 3480"/>
            <p:cNvSpPr>
              <a:spLocks noChangeShapeType="1"/>
            </p:cNvSpPr>
            <p:nvPr/>
          </p:nvSpPr>
          <p:spPr bwMode="auto">
            <a:xfrm>
              <a:off x="3647" y="2986"/>
              <a:ext cx="6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5" name="Line 3481"/>
            <p:cNvSpPr>
              <a:spLocks noChangeShapeType="1"/>
            </p:cNvSpPr>
            <p:nvPr/>
          </p:nvSpPr>
          <p:spPr bwMode="auto">
            <a:xfrm>
              <a:off x="3653" y="3068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6" name="Line 3482"/>
            <p:cNvSpPr>
              <a:spLocks noChangeShapeType="1"/>
            </p:cNvSpPr>
            <p:nvPr/>
          </p:nvSpPr>
          <p:spPr bwMode="auto">
            <a:xfrm flipV="1">
              <a:off x="3653" y="3030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7" name="Line 3483"/>
            <p:cNvSpPr>
              <a:spLocks noChangeShapeType="1"/>
            </p:cNvSpPr>
            <p:nvPr/>
          </p:nvSpPr>
          <p:spPr bwMode="auto">
            <a:xfrm>
              <a:off x="3653" y="3030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8" name="Line 3484"/>
            <p:cNvSpPr>
              <a:spLocks noChangeShapeType="1"/>
            </p:cNvSpPr>
            <p:nvPr/>
          </p:nvSpPr>
          <p:spPr bwMode="auto">
            <a:xfrm flipV="1">
              <a:off x="3659" y="3005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9" name="Line 3485"/>
            <p:cNvSpPr>
              <a:spLocks noChangeShapeType="1"/>
            </p:cNvSpPr>
            <p:nvPr/>
          </p:nvSpPr>
          <p:spPr bwMode="auto">
            <a:xfrm>
              <a:off x="3659" y="3005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0" name="Line 3486"/>
            <p:cNvSpPr>
              <a:spLocks noChangeShapeType="1"/>
            </p:cNvSpPr>
            <p:nvPr/>
          </p:nvSpPr>
          <p:spPr bwMode="auto">
            <a:xfrm>
              <a:off x="3659" y="3087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1" name="Line 3487"/>
            <p:cNvSpPr>
              <a:spLocks noChangeShapeType="1"/>
            </p:cNvSpPr>
            <p:nvPr/>
          </p:nvSpPr>
          <p:spPr bwMode="auto">
            <a:xfrm flipV="1">
              <a:off x="3659" y="3119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2" name="Line 3488"/>
            <p:cNvSpPr>
              <a:spLocks noChangeShapeType="1"/>
            </p:cNvSpPr>
            <p:nvPr/>
          </p:nvSpPr>
          <p:spPr bwMode="auto">
            <a:xfrm>
              <a:off x="3665" y="311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3" name="Line 3489"/>
            <p:cNvSpPr>
              <a:spLocks noChangeShapeType="1"/>
            </p:cNvSpPr>
            <p:nvPr/>
          </p:nvSpPr>
          <p:spPr bwMode="auto">
            <a:xfrm>
              <a:off x="3665" y="311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4" name="Line 3490"/>
            <p:cNvSpPr>
              <a:spLocks noChangeShapeType="1"/>
            </p:cNvSpPr>
            <p:nvPr/>
          </p:nvSpPr>
          <p:spPr bwMode="auto">
            <a:xfrm flipV="1">
              <a:off x="3665" y="3062"/>
              <a:ext cx="6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5" name="Line 3491"/>
            <p:cNvSpPr>
              <a:spLocks noChangeShapeType="1"/>
            </p:cNvSpPr>
            <p:nvPr/>
          </p:nvSpPr>
          <p:spPr bwMode="auto">
            <a:xfrm>
              <a:off x="3671" y="3062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6" name="Line 3492"/>
            <p:cNvSpPr>
              <a:spLocks noChangeShapeType="1"/>
            </p:cNvSpPr>
            <p:nvPr/>
          </p:nvSpPr>
          <p:spPr bwMode="auto">
            <a:xfrm flipV="1">
              <a:off x="3671" y="3093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7" name="Line 3493"/>
            <p:cNvSpPr>
              <a:spLocks noChangeShapeType="1"/>
            </p:cNvSpPr>
            <p:nvPr/>
          </p:nvSpPr>
          <p:spPr bwMode="auto">
            <a:xfrm flipV="1">
              <a:off x="3671" y="3024"/>
              <a:ext cx="6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8" name="Line 3494"/>
            <p:cNvSpPr>
              <a:spLocks noChangeShapeType="1"/>
            </p:cNvSpPr>
            <p:nvPr/>
          </p:nvSpPr>
          <p:spPr bwMode="auto">
            <a:xfrm flipV="1">
              <a:off x="3677" y="2999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9" name="Line 3495"/>
            <p:cNvSpPr>
              <a:spLocks noChangeShapeType="1"/>
            </p:cNvSpPr>
            <p:nvPr/>
          </p:nvSpPr>
          <p:spPr bwMode="auto">
            <a:xfrm>
              <a:off x="3677" y="299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0" name="Line 3496"/>
            <p:cNvSpPr>
              <a:spLocks noChangeShapeType="1"/>
            </p:cNvSpPr>
            <p:nvPr/>
          </p:nvSpPr>
          <p:spPr bwMode="auto">
            <a:xfrm flipV="1">
              <a:off x="3677" y="3062"/>
              <a:ext cx="5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1" name="Line 3497"/>
            <p:cNvSpPr>
              <a:spLocks noChangeShapeType="1"/>
            </p:cNvSpPr>
            <p:nvPr/>
          </p:nvSpPr>
          <p:spPr bwMode="auto">
            <a:xfrm flipV="1">
              <a:off x="3682" y="2992"/>
              <a:ext cx="1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2" name="Line 3498"/>
            <p:cNvSpPr>
              <a:spLocks noChangeShapeType="1"/>
            </p:cNvSpPr>
            <p:nvPr/>
          </p:nvSpPr>
          <p:spPr bwMode="auto">
            <a:xfrm>
              <a:off x="3682" y="2992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3" name="Line 3499"/>
            <p:cNvSpPr>
              <a:spLocks noChangeShapeType="1"/>
            </p:cNvSpPr>
            <p:nvPr/>
          </p:nvSpPr>
          <p:spPr bwMode="auto">
            <a:xfrm>
              <a:off x="3682" y="3030"/>
              <a:ext cx="6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4" name="Line 3500"/>
            <p:cNvSpPr>
              <a:spLocks noChangeShapeType="1"/>
            </p:cNvSpPr>
            <p:nvPr/>
          </p:nvSpPr>
          <p:spPr bwMode="auto">
            <a:xfrm flipV="1">
              <a:off x="3688" y="2999"/>
              <a:ext cx="1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5" name="Line 3501"/>
            <p:cNvSpPr>
              <a:spLocks noChangeShapeType="1"/>
            </p:cNvSpPr>
            <p:nvPr/>
          </p:nvSpPr>
          <p:spPr bwMode="auto">
            <a:xfrm>
              <a:off x="3688" y="2999"/>
              <a:ext cx="1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6" name="Line 3502"/>
            <p:cNvSpPr>
              <a:spLocks noChangeShapeType="1"/>
            </p:cNvSpPr>
            <p:nvPr/>
          </p:nvSpPr>
          <p:spPr bwMode="auto">
            <a:xfrm flipV="1">
              <a:off x="3688" y="2948"/>
              <a:ext cx="6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7" name="Line 3503"/>
            <p:cNvSpPr>
              <a:spLocks noChangeShapeType="1"/>
            </p:cNvSpPr>
            <p:nvPr/>
          </p:nvSpPr>
          <p:spPr bwMode="auto">
            <a:xfrm>
              <a:off x="3694" y="2948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8" name="Line 3504"/>
            <p:cNvSpPr>
              <a:spLocks noChangeShapeType="1"/>
            </p:cNvSpPr>
            <p:nvPr/>
          </p:nvSpPr>
          <p:spPr bwMode="auto">
            <a:xfrm>
              <a:off x="3694" y="3005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9" name="Line 3505"/>
            <p:cNvSpPr>
              <a:spLocks noChangeShapeType="1"/>
            </p:cNvSpPr>
            <p:nvPr/>
          </p:nvSpPr>
          <p:spPr bwMode="auto">
            <a:xfrm>
              <a:off x="3694" y="3024"/>
              <a:ext cx="6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0" name="Line 3506"/>
            <p:cNvSpPr>
              <a:spLocks noChangeShapeType="1"/>
            </p:cNvSpPr>
            <p:nvPr/>
          </p:nvSpPr>
          <p:spPr bwMode="auto">
            <a:xfrm flipV="1">
              <a:off x="3700" y="2986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1" name="Line 3507"/>
            <p:cNvSpPr>
              <a:spLocks noChangeShapeType="1"/>
            </p:cNvSpPr>
            <p:nvPr/>
          </p:nvSpPr>
          <p:spPr bwMode="auto">
            <a:xfrm>
              <a:off x="3700" y="298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2" name="Line 3508"/>
            <p:cNvSpPr>
              <a:spLocks noChangeShapeType="1"/>
            </p:cNvSpPr>
            <p:nvPr/>
          </p:nvSpPr>
          <p:spPr bwMode="auto">
            <a:xfrm flipV="1">
              <a:off x="3700" y="2935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3" name="Line 3509"/>
            <p:cNvSpPr>
              <a:spLocks noChangeShapeType="1"/>
            </p:cNvSpPr>
            <p:nvPr/>
          </p:nvSpPr>
          <p:spPr bwMode="auto">
            <a:xfrm>
              <a:off x="3700" y="2935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4" name="Line 3510"/>
            <p:cNvSpPr>
              <a:spLocks noChangeShapeType="1"/>
            </p:cNvSpPr>
            <p:nvPr/>
          </p:nvSpPr>
          <p:spPr bwMode="auto">
            <a:xfrm flipV="1">
              <a:off x="3706" y="2916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5" name="Line 3511"/>
            <p:cNvSpPr>
              <a:spLocks noChangeShapeType="1"/>
            </p:cNvSpPr>
            <p:nvPr/>
          </p:nvSpPr>
          <p:spPr bwMode="auto">
            <a:xfrm flipV="1">
              <a:off x="3706" y="2872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6" name="Line 3512"/>
            <p:cNvSpPr>
              <a:spLocks noChangeShapeType="1"/>
            </p:cNvSpPr>
            <p:nvPr/>
          </p:nvSpPr>
          <p:spPr bwMode="auto">
            <a:xfrm flipV="1">
              <a:off x="3706" y="2828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7" name="Line 3513"/>
            <p:cNvSpPr>
              <a:spLocks noChangeShapeType="1"/>
            </p:cNvSpPr>
            <p:nvPr/>
          </p:nvSpPr>
          <p:spPr bwMode="auto">
            <a:xfrm flipV="1">
              <a:off x="3712" y="2815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8" name="Line 3514"/>
            <p:cNvSpPr>
              <a:spLocks noChangeShapeType="1"/>
            </p:cNvSpPr>
            <p:nvPr/>
          </p:nvSpPr>
          <p:spPr bwMode="auto">
            <a:xfrm>
              <a:off x="3712" y="2815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9" name="Line 3515"/>
            <p:cNvSpPr>
              <a:spLocks noChangeShapeType="1"/>
            </p:cNvSpPr>
            <p:nvPr/>
          </p:nvSpPr>
          <p:spPr bwMode="auto">
            <a:xfrm flipV="1">
              <a:off x="3712" y="2777"/>
              <a:ext cx="5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0" name="Line 3516"/>
            <p:cNvSpPr>
              <a:spLocks noChangeShapeType="1"/>
            </p:cNvSpPr>
            <p:nvPr/>
          </p:nvSpPr>
          <p:spPr bwMode="auto">
            <a:xfrm flipV="1">
              <a:off x="3717" y="2695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1" name="Line 3517"/>
            <p:cNvSpPr>
              <a:spLocks noChangeShapeType="1"/>
            </p:cNvSpPr>
            <p:nvPr/>
          </p:nvSpPr>
          <p:spPr bwMode="auto">
            <a:xfrm flipV="1">
              <a:off x="3717" y="2632"/>
              <a:ext cx="1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2" name="Line 3518"/>
            <p:cNvSpPr>
              <a:spLocks noChangeShapeType="1"/>
            </p:cNvSpPr>
            <p:nvPr/>
          </p:nvSpPr>
          <p:spPr bwMode="auto">
            <a:xfrm flipV="1">
              <a:off x="3717" y="2537"/>
              <a:ext cx="6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3" name="Line 3519"/>
            <p:cNvSpPr>
              <a:spLocks noChangeShapeType="1"/>
            </p:cNvSpPr>
            <p:nvPr/>
          </p:nvSpPr>
          <p:spPr bwMode="auto">
            <a:xfrm>
              <a:off x="3723" y="2537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4" name="Line 3520"/>
            <p:cNvSpPr>
              <a:spLocks noChangeShapeType="1"/>
            </p:cNvSpPr>
            <p:nvPr/>
          </p:nvSpPr>
          <p:spPr bwMode="auto">
            <a:xfrm>
              <a:off x="3723" y="257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5" name="Line 3521"/>
            <p:cNvSpPr>
              <a:spLocks noChangeShapeType="1"/>
            </p:cNvSpPr>
            <p:nvPr/>
          </p:nvSpPr>
          <p:spPr bwMode="auto">
            <a:xfrm>
              <a:off x="3723" y="2581"/>
              <a:ext cx="6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6" name="Line 3522"/>
            <p:cNvSpPr>
              <a:spLocks noChangeShapeType="1"/>
            </p:cNvSpPr>
            <p:nvPr/>
          </p:nvSpPr>
          <p:spPr bwMode="auto">
            <a:xfrm flipV="1">
              <a:off x="3729" y="2638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7" name="Line 3523"/>
            <p:cNvSpPr>
              <a:spLocks noChangeShapeType="1"/>
            </p:cNvSpPr>
            <p:nvPr/>
          </p:nvSpPr>
          <p:spPr bwMode="auto">
            <a:xfrm>
              <a:off x="3729" y="2638"/>
              <a:ext cx="1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8" name="Line 3524"/>
            <p:cNvSpPr>
              <a:spLocks noChangeShapeType="1"/>
            </p:cNvSpPr>
            <p:nvPr/>
          </p:nvSpPr>
          <p:spPr bwMode="auto">
            <a:xfrm>
              <a:off x="3729" y="270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9" name="Line 3525"/>
            <p:cNvSpPr>
              <a:spLocks noChangeShapeType="1"/>
            </p:cNvSpPr>
            <p:nvPr/>
          </p:nvSpPr>
          <p:spPr bwMode="auto">
            <a:xfrm flipV="1">
              <a:off x="3735" y="2600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0" name="Line 3526"/>
            <p:cNvSpPr>
              <a:spLocks noChangeShapeType="1"/>
            </p:cNvSpPr>
            <p:nvPr/>
          </p:nvSpPr>
          <p:spPr bwMode="auto">
            <a:xfrm>
              <a:off x="3735" y="2600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1" name="Line 3527"/>
            <p:cNvSpPr>
              <a:spLocks noChangeShapeType="1"/>
            </p:cNvSpPr>
            <p:nvPr/>
          </p:nvSpPr>
          <p:spPr bwMode="auto">
            <a:xfrm>
              <a:off x="3735" y="2714"/>
              <a:ext cx="1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2" name="Line 3528"/>
            <p:cNvSpPr>
              <a:spLocks noChangeShapeType="1"/>
            </p:cNvSpPr>
            <p:nvPr/>
          </p:nvSpPr>
          <p:spPr bwMode="auto">
            <a:xfrm>
              <a:off x="3735" y="2784"/>
              <a:ext cx="6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3" name="Line 3529"/>
            <p:cNvSpPr>
              <a:spLocks noChangeShapeType="1"/>
            </p:cNvSpPr>
            <p:nvPr/>
          </p:nvSpPr>
          <p:spPr bwMode="auto">
            <a:xfrm flipV="1">
              <a:off x="3741" y="2803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4" name="Line 3530"/>
            <p:cNvSpPr>
              <a:spLocks noChangeShapeType="1"/>
            </p:cNvSpPr>
            <p:nvPr/>
          </p:nvSpPr>
          <p:spPr bwMode="auto">
            <a:xfrm>
              <a:off x="3741" y="2803"/>
              <a:ext cx="1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5" name="Line 3531"/>
            <p:cNvSpPr>
              <a:spLocks noChangeShapeType="1"/>
            </p:cNvSpPr>
            <p:nvPr/>
          </p:nvSpPr>
          <p:spPr bwMode="auto">
            <a:xfrm>
              <a:off x="3741" y="2904"/>
              <a:ext cx="6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6" name="Line 3532"/>
            <p:cNvSpPr>
              <a:spLocks noChangeShapeType="1"/>
            </p:cNvSpPr>
            <p:nvPr/>
          </p:nvSpPr>
          <p:spPr bwMode="auto">
            <a:xfrm flipV="1">
              <a:off x="3747" y="2720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7" name="Line 3533"/>
            <p:cNvSpPr>
              <a:spLocks noChangeShapeType="1"/>
            </p:cNvSpPr>
            <p:nvPr/>
          </p:nvSpPr>
          <p:spPr bwMode="auto">
            <a:xfrm flipV="1">
              <a:off x="3747" y="2512"/>
              <a:ext cx="1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8" name="Line 3534"/>
            <p:cNvSpPr>
              <a:spLocks noChangeShapeType="1"/>
            </p:cNvSpPr>
            <p:nvPr/>
          </p:nvSpPr>
          <p:spPr bwMode="auto">
            <a:xfrm>
              <a:off x="3747" y="2512"/>
              <a:ext cx="5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9" name="Line 3535"/>
            <p:cNvSpPr>
              <a:spLocks noChangeShapeType="1"/>
            </p:cNvSpPr>
            <p:nvPr/>
          </p:nvSpPr>
          <p:spPr bwMode="auto">
            <a:xfrm>
              <a:off x="3752" y="2550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0" name="Line 3536"/>
            <p:cNvSpPr>
              <a:spLocks noChangeShapeType="1"/>
            </p:cNvSpPr>
            <p:nvPr/>
          </p:nvSpPr>
          <p:spPr bwMode="auto">
            <a:xfrm>
              <a:off x="3752" y="266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1" name="Line 3537"/>
            <p:cNvSpPr>
              <a:spLocks noChangeShapeType="1"/>
            </p:cNvSpPr>
            <p:nvPr/>
          </p:nvSpPr>
          <p:spPr bwMode="auto">
            <a:xfrm>
              <a:off x="3752" y="2664"/>
              <a:ext cx="6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2" name="Line 3538"/>
            <p:cNvSpPr>
              <a:spLocks noChangeShapeType="1"/>
            </p:cNvSpPr>
            <p:nvPr/>
          </p:nvSpPr>
          <p:spPr bwMode="auto">
            <a:xfrm>
              <a:off x="3758" y="2739"/>
              <a:ext cx="1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3" name="Line 3539"/>
            <p:cNvSpPr>
              <a:spLocks noChangeShapeType="1"/>
            </p:cNvSpPr>
            <p:nvPr/>
          </p:nvSpPr>
          <p:spPr bwMode="auto">
            <a:xfrm>
              <a:off x="3758" y="2891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4" name="Line 3540"/>
            <p:cNvSpPr>
              <a:spLocks noChangeShapeType="1"/>
            </p:cNvSpPr>
            <p:nvPr/>
          </p:nvSpPr>
          <p:spPr bwMode="auto">
            <a:xfrm flipV="1">
              <a:off x="3758" y="2841"/>
              <a:ext cx="6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5" name="Line 3541"/>
            <p:cNvSpPr>
              <a:spLocks noChangeShapeType="1"/>
            </p:cNvSpPr>
            <p:nvPr/>
          </p:nvSpPr>
          <p:spPr bwMode="auto">
            <a:xfrm flipV="1">
              <a:off x="3764" y="2777"/>
              <a:ext cx="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6" name="Line 3542"/>
            <p:cNvSpPr>
              <a:spLocks noChangeShapeType="1"/>
            </p:cNvSpPr>
            <p:nvPr/>
          </p:nvSpPr>
          <p:spPr bwMode="auto">
            <a:xfrm>
              <a:off x="3764" y="2777"/>
              <a:ext cx="1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7" name="Line 3543"/>
            <p:cNvSpPr>
              <a:spLocks noChangeShapeType="1"/>
            </p:cNvSpPr>
            <p:nvPr/>
          </p:nvSpPr>
          <p:spPr bwMode="auto">
            <a:xfrm flipV="1">
              <a:off x="3764" y="2866"/>
              <a:ext cx="6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" name="Line 3544"/>
            <p:cNvSpPr>
              <a:spLocks noChangeShapeType="1"/>
            </p:cNvSpPr>
            <p:nvPr/>
          </p:nvSpPr>
          <p:spPr bwMode="auto">
            <a:xfrm flipV="1">
              <a:off x="3770" y="2752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" name="Line 3545"/>
            <p:cNvSpPr>
              <a:spLocks noChangeShapeType="1"/>
            </p:cNvSpPr>
            <p:nvPr/>
          </p:nvSpPr>
          <p:spPr bwMode="auto">
            <a:xfrm flipV="1">
              <a:off x="3770" y="2714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" name="Line 3546"/>
            <p:cNvSpPr>
              <a:spLocks noChangeShapeType="1"/>
            </p:cNvSpPr>
            <p:nvPr/>
          </p:nvSpPr>
          <p:spPr bwMode="auto">
            <a:xfrm>
              <a:off x="3770" y="2714"/>
              <a:ext cx="6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" name="Line 3547"/>
            <p:cNvSpPr>
              <a:spLocks noChangeShapeType="1"/>
            </p:cNvSpPr>
            <p:nvPr/>
          </p:nvSpPr>
          <p:spPr bwMode="auto">
            <a:xfrm>
              <a:off x="3776" y="284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" name="Line 3548"/>
            <p:cNvSpPr>
              <a:spLocks noChangeShapeType="1"/>
            </p:cNvSpPr>
            <p:nvPr/>
          </p:nvSpPr>
          <p:spPr bwMode="auto">
            <a:xfrm>
              <a:off x="3776" y="2841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" name="Line 3549"/>
            <p:cNvSpPr>
              <a:spLocks noChangeShapeType="1"/>
            </p:cNvSpPr>
            <p:nvPr/>
          </p:nvSpPr>
          <p:spPr bwMode="auto">
            <a:xfrm>
              <a:off x="3776" y="2891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" name="Line 3550"/>
            <p:cNvSpPr>
              <a:spLocks noChangeShapeType="1"/>
            </p:cNvSpPr>
            <p:nvPr/>
          </p:nvSpPr>
          <p:spPr bwMode="auto">
            <a:xfrm>
              <a:off x="3776" y="2916"/>
              <a:ext cx="6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" name="Line 3551"/>
            <p:cNvSpPr>
              <a:spLocks noChangeShapeType="1"/>
            </p:cNvSpPr>
            <p:nvPr/>
          </p:nvSpPr>
          <p:spPr bwMode="auto">
            <a:xfrm>
              <a:off x="3782" y="2942"/>
              <a:ext cx="1" cy="1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" name="Line 3552"/>
            <p:cNvSpPr>
              <a:spLocks noChangeShapeType="1"/>
            </p:cNvSpPr>
            <p:nvPr/>
          </p:nvSpPr>
          <p:spPr bwMode="auto">
            <a:xfrm>
              <a:off x="3782" y="3049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" name="Line 3553"/>
            <p:cNvSpPr>
              <a:spLocks noChangeShapeType="1"/>
            </p:cNvSpPr>
            <p:nvPr/>
          </p:nvSpPr>
          <p:spPr bwMode="auto">
            <a:xfrm>
              <a:off x="3782" y="3100"/>
              <a:ext cx="5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" name="Line 3554"/>
            <p:cNvSpPr>
              <a:spLocks noChangeShapeType="1"/>
            </p:cNvSpPr>
            <p:nvPr/>
          </p:nvSpPr>
          <p:spPr bwMode="auto">
            <a:xfrm flipV="1">
              <a:off x="3787" y="3081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" name="Line 3555"/>
            <p:cNvSpPr>
              <a:spLocks noChangeShapeType="1"/>
            </p:cNvSpPr>
            <p:nvPr/>
          </p:nvSpPr>
          <p:spPr bwMode="auto">
            <a:xfrm flipV="1">
              <a:off x="3787" y="3043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0" name="Line 3556"/>
            <p:cNvSpPr>
              <a:spLocks noChangeShapeType="1"/>
            </p:cNvSpPr>
            <p:nvPr/>
          </p:nvSpPr>
          <p:spPr bwMode="auto">
            <a:xfrm>
              <a:off x="3787" y="3043"/>
              <a:ext cx="6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1" name="Line 3557"/>
            <p:cNvSpPr>
              <a:spLocks noChangeShapeType="1"/>
            </p:cNvSpPr>
            <p:nvPr/>
          </p:nvSpPr>
          <p:spPr bwMode="auto">
            <a:xfrm flipV="1">
              <a:off x="3793" y="3068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2" name="Line 3558"/>
            <p:cNvSpPr>
              <a:spLocks noChangeShapeType="1"/>
            </p:cNvSpPr>
            <p:nvPr/>
          </p:nvSpPr>
          <p:spPr bwMode="auto">
            <a:xfrm flipV="1">
              <a:off x="3793" y="3018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3" name="Line 3559"/>
            <p:cNvSpPr>
              <a:spLocks noChangeShapeType="1"/>
            </p:cNvSpPr>
            <p:nvPr/>
          </p:nvSpPr>
          <p:spPr bwMode="auto">
            <a:xfrm>
              <a:off x="3793" y="30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4" name="Line 3560"/>
            <p:cNvSpPr>
              <a:spLocks noChangeShapeType="1"/>
            </p:cNvSpPr>
            <p:nvPr/>
          </p:nvSpPr>
          <p:spPr bwMode="auto">
            <a:xfrm>
              <a:off x="3799" y="3024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5" name="Line 3561"/>
            <p:cNvSpPr>
              <a:spLocks noChangeShapeType="1"/>
            </p:cNvSpPr>
            <p:nvPr/>
          </p:nvSpPr>
          <p:spPr bwMode="auto">
            <a:xfrm>
              <a:off x="3799" y="3074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6" name="Line 3562"/>
            <p:cNvSpPr>
              <a:spLocks noChangeShapeType="1"/>
            </p:cNvSpPr>
            <p:nvPr/>
          </p:nvSpPr>
          <p:spPr bwMode="auto">
            <a:xfrm flipV="1">
              <a:off x="3799" y="3056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7" name="Line 3563"/>
            <p:cNvSpPr>
              <a:spLocks noChangeShapeType="1"/>
            </p:cNvSpPr>
            <p:nvPr/>
          </p:nvSpPr>
          <p:spPr bwMode="auto">
            <a:xfrm>
              <a:off x="3805" y="3056"/>
              <a:ext cx="1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8" name="Line 3564"/>
            <p:cNvSpPr>
              <a:spLocks noChangeShapeType="1"/>
            </p:cNvSpPr>
            <p:nvPr/>
          </p:nvSpPr>
          <p:spPr bwMode="auto">
            <a:xfrm flipV="1">
              <a:off x="3805" y="3024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9" name="Line 3565"/>
            <p:cNvSpPr>
              <a:spLocks noChangeShapeType="1"/>
            </p:cNvSpPr>
            <p:nvPr/>
          </p:nvSpPr>
          <p:spPr bwMode="auto">
            <a:xfrm>
              <a:off x="3805" y="3024"/>
              <a:ext cx="6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0" name="Line 3566"/>
            <p:cNvSpPr>
              <a:spLocks noChangeShapeType="1"/>
            </p:cNvSpPr>
            <p:nvPr/>
          </p:nvSpPr>
          <p:spPr bwMode="auto">
            <a:xfrm flipV="1">
              <a:off x="3811" y="3024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1" name="Line 3567"/>
            <p:cNvSpPr>
              <a:spLocks noChangeShapeType="1"/>
            </p:cNvSpPr>
            <p:nvPr/>
          </p:nvSpPr>
          <p:spPr bwMode="auto">
            <a:xfrm>
              <a:off x="3811" y="3024"/>
              <a:ext cx="1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2" name="Line 3568"/>
            <p:cNvSpPr>
              <a:spLocks noChangeShapeType="1"/>
            </p:cNvSpPr>
            <p:nvPr/>
          </p:nvSpPr>
          <p:spPr bwMode="auto">
            <a:xfrm flipV="1">
              <a:off x="3811" y="3037"/>
              <a:ext cx="1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3" name="Line 3569"/>
            <p:cNvSpPr>
              <a:spLocks noChangeShapeType="1"/>
            </p:cNvSpPr>
            <p:nvPr/>
          </p:nvSpPr>
          <p:spPr bwMode="auto">
            <a:xfrm flipV="1">
              <a:off x="3811" y="2961"/>
              <a:ext cx="6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4" name="Line 3570"/>
            <p:cNvSpPr>
              <a:spLocks noChangeShapeType="1"/>
            </p:cNvSpPr>
            <p:nvPr/>
          </p:nvSpPr>
          <p:spPr bwMode="auto">
            <a:xfrm>
              <a:off x="3817" y="2961"/>
              <a:ext cx="1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5" name="Line 3571"/>
            <p:cNvSpPr>
              <a:spLocks noChangeShapeType="1"/>
            </p:cNvSpPr>
            <p:nvPr/>
          </p:nvSpPr>
          <p:spPr bwMode="auto">
            <a:xfrm flipV="1">
              <a:off x="3817" y="3005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6" name="Line 3572"/>
            <p:cNvSpPr>
              <a:spLocks noChangeShapeType="1"/>
            </p:cNvSpPr>
            <p:nvPr/>
          </p:nvSpPr>
          <p:spPr bwMode="auto">
            <a:xfrm>
              <a:off x="3817" y="3005"/>
              <a:ext cx="5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7" name="Line 3573"/>
            <p:cNvSpPr>
              <a:spLocks noChangeShapeType="1"/>
            </p:cNvSpPr>
            <p:nvPr/>
          </p:nvSpPr>
          <p:spPr bwMode="auto">
            <a:xfrm>
              <a:off x="3822" y="3037"/>
              <a:ext cx="1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" name="Line 3574"/>
            <p:cNvSpPr>
              <a:spLocks noChangeShapeType="1"/>
            </p:cNvSpPr>
            <p:nvPr/>
          </p:nvSpPr>
          <p:spPr bwMode="auto">
            <a:xfrm flipV="1">
              <a:off x="3822" y="3062"/>
              <a:ext cx="1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9" name="Line 3575"/>
            <p:cNvSpPr>
              <a:spLocks noChangeShapeType="1"/>
            </p:cNvSpPr>
            <p:nvPr/>
          </p:nvSpPr>
          <p:spPr bwMode="auto">
            <a:xfrm>
              <a:off x="3822" y="3062"/>
              <a:ext cx="6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0" name="Line 3576"/>
            <p:cNvSpPr>
              <a:spLocks noChangeShapeType="1"/>
            </p:cNvSpPr>
            <p:nvPr/>
          </p:nvSpPr>
          <p:spPr bwMode="auto">
            <a:xfrm flipV="1">
              <a:off x="3828" y="3093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1" name="Line 3577"/>
            <p:cNvSpPr>
              <a:spLocks noChangeShapeType="1"/>
            </p:cNvSpPr>
            <p:nvPr/>
          </p:nvSpPr>
          <p:spPr bwMode="auto">
            <a:xfrm>
              <a:off x="3828" y="3093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2" name="Line 3578"/>
            <p:cNvSpPr>
              <a:spLocks noChangeShapeType="1"/>
            </p:cNvSpPr>
            <p:nvPr/>
          </p:nvSpPr>
          <p:spPr bwMode="auto">
            <a:xfrm>
              <a:off x="3828" y="3144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3" name="Line 3579"/>
            <p:cNvSpPr>
              <a:spLocks noChangeShapeType="1"/>
            </p:cNvSpPr>
            <p:nvPr/>
          </p:nvSpPr>
          <p:spPr bwMode="auto">
            <a:xfrm>
              <a:off x="3834" y="314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4" name="Line 3580"/>
            <p:cNvSpPr>
              <a:spLocks noChangeShapeType="1"/>
            </p:cNvSpPr>
            <p:nvPr/>
          </p:nvSpPr>
          <p:spPr bwMode="auto">
            <a:xfrm>
              <a:off x="3834" y="314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5" name="Line 3581"/>
            <p:cNvSpPr>
              <a:spLocks noChangeShapeType="1"/>
            </p:cNvSpPr>
            <p:nvPr/>
          </p:nvSpPr>
          <p:spPr bwMode="auto">
            <a:xfrm flipV="1">
              <a:off x="3834" y="3100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6" name="Line 3582"/>
            <p:cNvSpPr>
              <a:spLocks noChangeShapeType="1"/>
            </p:cNvSpPr>
            <p:nvPr/>
          </p:nvSpPr>
          <p:spPr bwMode="auto">
            <a:xfrm flipV="1">
              <a:off x="3840" y="3037"/>
              <a:ext cx="1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7" name="Line 3583"/>
            <p:cNvSpPr>
              <a:spLocks noChangeShapeType="1"/>
            </p:cNvSpPr>
            <p:nvPr/>
          </p:nvSpPr>
          <p:spPr bwMode="auto">
            <a:xfrm>
              <a:off x="3840" y="3037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8" name="Line 3584"/>
            <p:cNvSpPr>
              <a:spLocks noChangeShapeType="1"/>
            </p:cNvSpPr>
            <p:nvPr/>
          </p:nvSpPr>
          <p:spPr bwMode="auto">
            <a:xfrm>
              <a:off x="3840" y="3068"/>
              <a:ext cx="6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9" name="Line 3585"/>
            <p:cNvSpPr>
              <a:spLocks noChangeShapeType="1"/>
            </p:cNvSpPr>
            <p:nvPr/>
          </p:nvSpPr>
          <p:spPr bwMode="auto">
            <a:xfrm flipV="1">
              <a:off x="3846" y="3018"/>
              <a:ext cx="1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0" name="Line 3586"/>
            <p:cNvSpPr>
              <a:spLocks noChangeShapeType="1"/>
            </p:cNvSpPr>
            <p:nvPr/>
          </p:nvSpPr>
          <p:spPr bwMode="auto">
            <a:xfrm>
              <a:off x="3846" y="3018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1" name="Line 3587"/>
            <p:cNvSpPr>
              <a:spLocks noChangeShapeType="1"/>
            </p:cNvSpPr>
            <p:nvPr/>
          </p:nvSpPr>
          <p:spPr bwMode="auto">
            <a:xfrm>
              <a:off x="3846" y="3056"/>
              <a:ext cx="6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2" name="Line 3588"/>
            <p:cNvSpPr>
              <a:spLocks noChangeShapeType="1"/>
            </p:cNvSpPr>
            <p:nvPr/>
          </p:nvSpPr>
          <p:spPr bwMode="auto">
            <a:xfrm flipV="1">
              <a:off x="3852" y="31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3" name="Line 3589"/>
            <p:cNvSpPr>
              <a:spLocks noChangeShapeType="1"/>
            </p:cNvSpPr>
            <p:nvPr/>
          </p:nvSpPr>
          <p:spPr bwMode="auto">
            <a:xfrm flipV="1">
              <a:off x="3852" y="3081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4" name="Line 3590"/>
            <p:cNvSpPr>
              <a:spLocks noChangeShapeType="1"/>
            </p:cNvSpPr>
            <p:nvPr/>
          </p:nvSpPr>
          <p:spPr bwMode="auto">
            <a:xfrm flipV="1">
              <a:off x="3852" y="3049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5" name="Line 3591"/>
            <p:cNvSpPr>
              <a:spLocks noChangeShapeType="1"/>
            </p:cNvSpPr>
            <p:nvPr/>
          </p:nvSpPr>
          <p:spPr bwMode="auto">
            <a:xfrm>
              <a:off x="3852" y="3049"/>
              <a:ext cx="5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59" name="Group 3592"/>
          <p:cNvGrpSpPr>
            <a:grpSpLocks/>
          </p:cNvGrpSpPr>
          <p:nvPr/>
        </p:nvGrpSpPr>
        <p:grpSpPr bwMode="auto">
          <a:xfrm>
            <a:off x="6889750" y="4308475"/>
            <a:ext cx="585788" cy="622300"/>
            <a:chOff x="3857" y="2752"/>
            <a:chExt cx="369" cy="392"/>
          </a:xfrm>
        </p:grpSpPr>
        <p:sp>
          <p:nvSpPr>
            <p:cNvPr id="7636" name="Line 3593"/>
            <p:cNvSpPr>
              <a:spLocks noChangeShapeType="1"/>
            </p:cNvSpPr>
            <p:nvPr/>
          </p:nvSpPr>
          <p:spPr bwMode="auto">
            <a:xfrm flipV="1">
              <a:off x="3857" y="3062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7" name="Line 3594"/>
            <p:cNvSpPr>
              <a:spLocks noChangeShapeType="1"/>
            </p:cNvSpPr>
            <p:nvPr/>
          </p:nvSpPr>
          <p:spPr bwMode="auto">
            <a:xfrm>
              <a:off x="3857" y="3062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8" name="Line 3595"/>
            <p:cNvSpPr>
              <a:spLocks noChangeShapeType="1"/>
            </p:cNvSpPr>
            <p:nvPr/>
          </p:nvSpPr>
          <p:spPr bwMode="auto">
            <a:xfrm flipV="1">
              <a:off x="3857" y="3106"/>
              <a:ext cx="6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9" name="Line 3596"/>
            <p:cNvSpPr>
              <a:spLocks noChangeShapeType="1"/>
            </p:cNvSpPr>
            <p:nvPr/>
          </p:nvSpPr>
          <p:spPr bwMode="auto">
            <a:xfrm flipV="1">
              <a:off x="3863" y="310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0" name="Line 3597"/>
            <p:cNvSpPr>
              <a:spLocks noChangeShapeType="1"/>
            </p:cNvSpPr>
            <p:nvPr/>
          </p:nvSpPr>
          <p:spPr bwMode="auto">
            <a:xfrm flipV="1">
              <a:off x="3863" y="3068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1" name="Line 3598"/>
            <p:cNvSpPr>
              <a:spLocks noChangeShapeType="1"/>
            </p:cNvSpPr>
            <p:nvPr/>
          </p:nvSpPr>
          <p:spPr bwMode="auto">
            <a:xfrm flipV="1">
              <a:off x="3863" y="2992"/>
              <a:ext cx="6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2" name="Line 3599"/>
            <p:cNvSpPr>
              <a:spLocks noChangeShapeType="1"/>
            </p:cNvSpPr>
            <p:nvPr/>
          </p:nvSpPr>
          <p:spPr bwMode="auto">
            <a:xfrm>
              <a:off x="3869" y="2992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3" name="Line 3600"/>
            <p:cNvSpPr>
              <a:spLocks noChangeShapeType="1"/>
            </p:cNvSpPr>
            <p:nvPr/>
          </p:nvSpPr>
          <p:spPr bwMode="auto">
            <a:xfrm>
              <a:off x="3869" y="2999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4" name="Line 3601"/>
            <p:cNvSpPr>
              <a:spLocks noChangeShapeType="1"/>
            </p:cNvSpPr>
            <p:nvPr/>
          </p:nvSpPr>
          <p:spPr bwMode="auto">
            <a:xfrm flipV="1">
              <a:off x="3869" y="2935"/>
              <a:ext cx="6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5" name="Line 3602"/>
            <p:cNvSpPr>
              <a:spLocks noChangeShapeType="1"/>
            </p:cNvSpPr>
            <p:nvPr/>
          </p:nvSpPr>
          <p:spPr bwMode="auto">
            <a:xfrm flipV="1">
              <a:off x="3875" y="2796"/>
              <a:ext cx="1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6" name="Line 3603"/>
            <p:cNvSpPr>
              <a:spLocks noChangeShapeType="1"/>
            </p:cNvSpPr>
            <p:nvPr/>
          </p:nvSpPr>
          <p:spPr bwMode="auto">
            <a:xfrm>
              <a:off x="3875" y="2796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7" name="Line 3604"/>
            <p:cNvSpPr>
              <a:spLocks noChangeShapeType="1"/>
            </p:cNvSpPr>
            <p:nvPr/>
          </p:nvSpPr>
          <p:spPr bwMode="auto">
            <a:xfrm>
              <a:off x="3875" y="280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8" name="Line 3605"/>
            <p:cNvSpPr>
              <a:spLocks noChangeShapeType="1"/>
            </p:cNvSpPr>
            <p:nvPr/>
          </p:nvSpPr>
          <p:spPr bwMode="auto">
            <a:xfrm flipV="1">
              <a:off x="3881" y="2752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9" name="Line 3606"/>
            <p:cNvSpPr>
              <a:spLocks noChangeShapeType="1"/>
            </p:cNvSpPr>
            <p:nvPr/>
          </p:nvSpPr>
          <p:spPr bwMode="auto">
            <a:xfrm>
              <a:off x="3881" y="2752"/>
              <a:ext cx="1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0" name="Line 3607"/>
            <p:cNvSpPr>
              <a:spLocks noChangeShapeType="1"/>
            </p:cNvSpPr>
            <p:nvPr/>
          </p:nvSpPr>
          <p:spPr bwMode="auto">
            <a:xfrm flipV="1">
              <a:off x="3881" y="2796"/>
              <a:ext cx="6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1" name="Line 3608"/>
            <p:cNvSpPr>
              <a:spLocks noChangeShapeType="1"/>
            </p:cNvSpPr>
            <p:nvPr/>
          </p:nvSpPr>
          <p:spPr bwMode="auto">
            <a:xfrm>
              <a:off x="3887" y="2796"/>
              <a:ext cx="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2" name="Line 3609"/>
            <p:cNvSpPr>
              <a:spLocks noChangeShapeType="1"/>
            </p:cNvSpPr>
            <p:nvPr/>
          </p:nvSpPr>
          <p:spPr bwMode="auto">
            <a:xfrm>
              <a:off x="3887" y="282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3" name="Line 3610"/>
            <p:cNvSpPr>
              <a:spLocks noChangeShapeType="1"/>
            </p:cNvSpPr>
            <p:nvPr/>
          </p:nvSpPr>
          <p:spPr bwMode="auto">
            <a:xfrm>
              <a:off x="3887" y="2822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" name="Line 3611"/>
            <p:cNvSpPr>
              <a:spLocks noChangeShapeType="1"/>
            </p:cNvSpPr>
            <p:nvPr/>
          </p:nvSpPr>
          <p:spPr bwMode="auto">
            <a:xfrm>
              <a:off x="3887" y="2872"/>
              <a:ext cx="5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5" name="Line 3612"/>
            <p:cNvSpPr>
              <a:spLocks noChangeShapeType="1"/>
            </p:cNvSpPr>
            <p:nvPr/>
          </p:nvSpPr>
          <p:spPr bwMode="auto">
            <a:xfrm>
              <a:off x="3892" y="2910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6" name="Line 3613"/>
            <p:cNvSpPr>
              <a:spLocks noChangeShapeType="1"/>
            </p:cNvSpPr>
            <p:nvPr/>
          </p:nvSpPr>
          <p:spPr bwMode="auto">
            <a:xfrm>
              <a:off x="3892" y="2929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7" name="Line 3614"/>
            <p:cNvSpPr>
              <a:spLocks noChangeShapeType="1"/>
            </p:cNvSpPr>
            <p:nvPr/>
          </p:nvSpPr>
          <p:spPr bwMode="auto">
            <a:xfrm flipV="1">
              <a:off x="3892" y="2866"/>
              <a:ext cx="6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8" name="Line 3615"/>
            <p:cNvSpPr>
              <a:spLocks noChangeShapeType="1"/>
            </p:cNvSpPr>
            <p:nvPr/>
          </p:nvSpPr>
          <p:spPr bwMode="auto">
            <a:xfrm>
              <a:off x="3898" y="2866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9" name="Line 3616"/>
            <p:cNvSpPr>
              <a:spLocks noChangeShapeType="1"/>
            </p:cNvSpPr>
            <p:nvPr/>
          </p:nvSpPr>
          <p:spPr bwMode="auto">
            <a:xfrm flipV="1">
              <a:off x="3898" y="2897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0" name="Line 3617"/>
            <p:cNvSpPr>
              <a:spLocks noChangeShapeType="1"/>
            </p:cNvSpPr>
            <p:nvPr/>
          </p:nvSpPr>
          <p:spPr bwMode="auto">
            <a:xfrm>
              <a:off x="3898" y="2897"/>
              <a:ext cx="6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1" name="Line 3618"/>
            <p:cNvSpPr>
              <a:spLocks noChangeShapeType="1"/>
            </p:cNvSpPr>
            <p:nvPr/>
          </p:nvSpPr>
          <p:spPr bwMode="auto">
            <a:xfrm>
              <a:off x="3904" y="2923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2" name="Line 3619"/>
            <p:cNvSpPr>
              <a:spLocks noChangeShapeType="1"/>
            </p:cNvSpPr>
            <p:nvPr/>
          </p:nvSpPr>
          <p:spPr bwMode="auto">
            <a:xfrm flipV="1">
              <a:off x="3904" y="2954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3" name="Line 3620"/>
            <p:cNvSpPr>
              <a:spLocks noChangeShapeType="1"/>
            </p:cNvSpPr>
            <p:nvPr/>
          </p:nvSpPr>
          <p:spPr bwMode="auto">
            <a:xfrm flipV="1">
              <a:off x="3904" y="2897"/>
              <a:ext cx="6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4" name="Line 3621"/>
            <p:cNvSpPr>
              <a:spLocks noChangeShapeType="1"/>
            </p:cNvSpPr>
            <p:nvPr/>
          </p:nvSpPr>
          <p:spPr bwMode="auto">
            <a:xfrm flipV="1">
              <a:off x="3910" y="2847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5" name="Line 3622"/>
            <p:cNvSpPr>
              <a:spLocks noChangeShapeType="1"/>
            </p:cNvSpPr>
            <p:nvPr/>
          </p:nvSpPr>
          <p:spPr bwMode="auto">
            <a:xfrm>
              <a:off x="3910" y="2847"/>
              <a:ext cx="1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6" name="Line 3623"/>
            <p:cNvSpPr>
              <a:spLocks noChangeShapeType="1"/>
            </p:cNvSpPr>
            <p:nvPr/>
          </p:nvSpPr>
          <p:spPr bwMode="auto">
            <a:xfrm flipV="1">
              <a:off x="3910" y="290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7" name="Line 3624"/>
            <p:cNvSpPr>
              <a:spLocks noChangeShapeType="1"/>
            </p:cNvSpPr>
            <p:nvPr/>
          </p:nvSpPr>
          <p:spPr bwMode="auto">
            <a:xfrm flipV="1">
              <a:off x="3916" y="2866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8" name="Line 3625"/>
            <p:cNvSpPr>
              <a:spLocks noChangeShapeType="1"/>
            </p:cNvSpPr>
            <p:nvPr/>
          </p:nvSpPr>
          <p:spPr bwMode="auto">
            <a:xfrm>
              <a:off x="3916" y="2866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9" name="Line 3626"/>
            <p:cNvSpPr>
              <a:spLocks noChangeShapeType="1"/>
            </p:cNvSpPr>
            <p:nvPr/>
          </p:nvSpPr>
          <p:spPr bwMode="auto">
            <a:xfrm>
              <a:off x="3916" y="2872"/>
              <a:ext cx="6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0" name="Line 3627"/>
            <p:cNvSpPr>
              <a:spLocks noChangeShapeType="1"/>
            </p:cNvSpPr>
            <p:nvPr/>
          </p:nvSpPr>
          <p:spPr bwMode="auto">
            <a:xfrm flipV="1">
              <a:off x="3922" y="2897"/>
              <a:ext cx="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1" name="Line 3628"/>
            <p:cNvSpPr>
              <a:spLocks noChangeShapeType="1"/>
            </p:cNvSpPr>
            <p:nvPr/>
          </p:nvSpPr>
          <p:spPr bwMode="auto">
            <a:xfrm flipV="1">
              <a:off x="3922" y="2771"/>
              <a:ext cx="1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2" name="Line 3629"/>
            <p:cNvSpPr>
              <a:spLocks noChangeShapeType="1"/>
            </p:cNvSpPr>
            <p:nvPr/>
          </p:nvSpPr>
          <p:spPr bwMode="auto">
            <a:xfrm>
              <a:off x="3922" y="2771"/>
              <a:ext cx="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3" name="Line 3630"/>
            <p:cNvSpPr>
              <a:spLocks noChangeShapeType="1"/>
            </p:cNvSpPr>
            <p:nvPr/>
          </p:nvSpPr>
          <p:spPr bwMode="auto">
            <a:xfrm flipV="1">
              <a:off x="3927" y="2758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4" name="Line 3631"/>
            <p:cNvSpPr>
              <a:spLocks noChangeShapeType="1"/>
            </p:cNvSpPr>
            <p:nvPr/>
          </p:nvSpPr>
          <p:spPr bwMode="auto">
            <a:xfrm>
              <a:off x="3927" y="2758"/>
              <a:ext cx="1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5" name="Line 3632"/>
            <p:cNvSpPr>
              <a:spLocks noChangeShapeType="1"/>
            </p:cNvSpPr>
            <p:nvPr/>
          </p:nvSpPr>
          <p:spPr bwMode="auto">
            <a:xfrm>
              <a:off x="3927" y="2860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6" name="Line 3633"/>
            <p:cNvSpPr>
              <a:spLocks noChangeShapeType="1"/>
            </p:cNvSpPr>
            <p:nvPr/>
          </p:nvSpPr>
          <p:spPr bwMode="auto">
            <a:xfrm>
              <a:off x="3927" y="2942"/>
              <a:ext cx="6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7" name="Line 3634"/>
            <p:cNvSpPr>
              <a:spLocks noChangeShapeType="1"/>
            </p:cNvSpPr>
            <p:nvPr/>
          </p:nvSpPr>
          <p:spPr bwMode="auto">
            <a:xfrm flipV="1">
              <a:off x="3933" y="2929"/>
              <a:ext cx="1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8" name="Line 3635"/>
            <p:cNvSpPr>
              <a:spLocks noChangeShapeType="1"/>
            </p:cNvSpPr>
            <p:nvPr/>
          </p:nvSpPr>
          <p:spPr bwMode="auto">
            <a:xfrm flipV="1">
              <a:off x="3933" y="292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9" name="Line 3636"/>
            <p:cNvSpPr>
              <a:spLocks noChangeShapeType="1"/>
            </p:cNvSpPr>
            <p:nvPr/>
          </p:nvSpPr>
          <p:spPr bwMode="auto">
            <a:xfrm flipV="1">
              <a:off x="3933" y="2879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" name="Line 3637"/>
            <p:cNvSpPr>
              <a:spLocks noChangeShapeType="1"/>
            </p:cNvSpPr>
            <p:nvPr/>
          </p:nvSpPr>
          <p:spPr bwMode="auto">
            <a:xfrm>
              <a:off x="3939" y="2879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" name="Line 3638"/>
            <p:cNvSpPr>
              <a:spLocks noChangeShapeType="1"/>
            </p:cNvSpPr>
            <p:nvPr/>
          </p:nvSpPr>
          <p:spPr bwMode="auto">
            <a:xfrm>
              <a:off x="3939" y="2891"/>
              <a:ext cx="1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" name="Line 3639"/>
            <p:cNvSpPr>
              <a:spLocks noChangeShapeType="1"/>
            </p:cNvSpPr>
            <p:nvPr/>
          </p:nvSpPr>
          <p:spPr bwMode="auto">
            <a:xfrm flipV="1">
              <a:off x="3939" y="308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" name="Line 3640"/>
            <p:cNvSpPr>
              <a:spLocks noChangeShapeType="1"/>
            </p:cNvSpPr>
            <p:nvPr/>
          </p:nvSpPr>
          <p:spPr bwMode="auto">
            <a:xfrm flipV="1">
              <a:off x="3945" y="2999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" name="Line 3641"/>
            <p:cNvSpPr>
              <a:spLocks noChangeShapeType="1"/>
            </p:cNvSpPr>
            <p:nvPr/>
          </p:nvSpPr>
          <p:spPr bwMode="auto">
            <a:xfrm flipV="1">
              <a:off x="3945" y="2910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" name="Line 3642"/>
            <p:cNvSpPr>
              <a:spLocks noChangeShapeType="1"/>
            </p:cNvSpPr>
            <p:nvPr/>
          </p:nvSpPr>
          <p:spPr bwMode="auto">
            <a:xfrm flipV="1">
              <a:off x="3945" y="2885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" name="Line 3643"/>
            <p:cNvSpPr>
              <a:spLocks noChangeShapeType="1"/>
            </p:cNvSpPr>
            <p:nvPr/>
          </p:nvSpPr>
          <p:spPr bwMode="auto">
            <a:xfrm flipV="1">
              <a:off x="3951" y="2866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" name="Line 3644"/>
            <p:cNvSpPr>
              <a:spLocks noChangeShapeType="1"/>
            </p:cNvSpPr>
            <p:nvPr/>
          </p:nvSpPr>
          <p:spPr bwMode="auto">
            <a:xfrm>
              <a:off x="3951" y="286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" name="Line 3645"/>
            <p:cNvSpPr>
              <a:spLocks noChangeShapeType="1"/>
            </p:cNvSpPr>
            <p:nvPr/>
          </p:nvSpPr>
          <p:spPr bwMode="auto">
            <a:xfrm>
              <a:off x="3951" y="2866"/>
              <a:ext cx="6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" name="Line 3646"/>
            <p:cNvSpPr>
              <a:spLocks noChangeShapeType="1"/>
            </p:cNvSpPr>
            <p:nvPr/>
          </p:nvSpPr>
          <p:spPr bwMode="auto">
            <a:xfrm>
              <a:off x="3957" y="2986"/>
              <a:ext cx="1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" name="Line 3647"/>
            <p:cNvSpPr>
              <a:spLocks noChangeShapeType="1"/>
            </p:cNvSpPr>
            <p:nvPr/>
          </p:nvSpPr>
          <p:spPr bwMode="auto">
            <a:xfrm flipV="1">
              <a:off x="3957" y="3081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" name="Line 3648"/>
            <p:cNvSpPr>
              <a:spLocks noChangeShapeType="1"/>
            </p:cNvSpPr>
            <p:nvPr/>
          </p:nvSpPr>
          <p:spPr bwMode="auto">
            <a:xfrm flipV="1">
              <a:off x="3957" y="3037"/>
              <a:ext cx="5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" name="Line 3649"/>
            <p:cNvSpPr>
              <a:spLocks noChangeShapeType="1"/>
            </p:cNvSpPr>
            <p:nvPr/>
          </p:nvSpPr>
          <p:spPr bwMode="auto">
            <a:xfrm>
              <a:off x="3962" y="3037"/>
              <a:ext cx="1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3" name="Line 3650"/>
            <p:cNvSpPr>
              <a:spLocks noChangeShapeType="1"/>
            </p:cNvSpPr>
            <p:nvPr/>
          </p:nvSpPr>
          <p:spPr bwMode="auto">
            <a:xfrm flipV="1">
              <a:off x="3962" y="3018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4" name="Line 3651"/>
            <p:cNvSpPr>
              <a:spLocks noChangeShapeType="1"/>
            </p:cNvSpPr>
            <p:nvPr/>
          </p:nvSpPr>
          <p:spPr bwMode="auto">
            <a:xfrm>
              <a:off x="3962" y="3018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5" name="Line 3652"/>
            <p:cNvSpPr>
              <a:spLocks noChangeShapeType="1"/>
            </p:cNvSpPr>
            <p:nvPr/>
          </p:nvSpPr>
          <p:spPr bwMode="auto">
            <a:xfrm flipV="1">
              <a:off x="3962" y="2986"/>
              <a:ext cx="6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6" name="Line 3653"/>
            <p:cNvSpPr>
              <a:spLocks noChangeShapeType="1"/>
            </p:cNvSpPr>
            <p:nvPr/>
          </p:nvSpPr>
          <p:spPr bwMode="auto">
            <a:xfrm>
              <a:off x="3968" y="298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" name="Line 3654"/>
            <p:cNvSpPr>
              <a:spLocks noChangeShapeType="1"/>
            </p:cNvSpPr>
            <p:nvPr/>
          </p:nvSpPr>
          <p:spPr bwMode="auto">
            <a:xfrm>
              <a:off x="3968" y="2986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8" name="Line 3655"/>
            <p:cNvSpPr>
              <a:spLocks noChangeShapeType="1"/>
            </p:cNvSpPr>
            <p:nvPr/>
          </p:nvSpPr>
          <p:spPr bwMode="auto">
            <a:xfrm flipV="1">
              <a:off x="3968" y="3005"/>
              <a:ext cx="6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" name="Line 3656"/>
            <p:cNvSpPr>
              <a:spLocks noChangeShapeType="1"/>
            </p:cNvSpPr>
            <p:nvPr/>
          </p:nvSpPr>
          <p:spPr bwMode="auto">
            <a:xfrm>
              <a:off x="3974" y="3005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" name="Line 3657"/>
            <p:cNvSpPr>
              <a:spLocks noChangeShapeType="1"/>
            </p:cNvSpPr>
            <p:nvPr/>
          </p:nvSpPr>
          <p:spPr bwMode="auto">
            <a:xfrm>
              <a:off x="3974" y="3049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" name="Line 3658"/>
            <p:cNvSpPr>
              <a:spLocks noChangeShapeType="1"/>
            </p:cNvSpPr>
            <p:nvPr/>
          </p:nvSpPr>
          <p:spPr bwMode="auto">
            <a:xfrm flipV="1">
              <a:off x="3974" y="3011"/>
              <a:ext cx="6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2" name="Line 3659"/>
            <p:cNvSpPr>
              <a:spLocks noChangeShapeType="1"/>
            </p:cNvSpPr>
            <p:nvPr/>
          </p:nvSpPr>
          <p:spPr bwMode="auto">
            <a:xfrm>
              <a:off x="3980" y="301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3" name="Line 3660"/>
            <p:cNvSpPr>
              <a:spLocks noChangeShapeType="1"/>
            </p:cNvSpPr>
            <p:nvPr/>
          </p:nvSpPr>
          <p:spPr bwMode="auto">
            <a:xfrm flipV="1">
              <a:off x="3980" y="2954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4" name="Line 3661"/>
            <p:cNvSpPr>
              <a:spLocks noChangeShapeType="1"/>
            </p:cNvSpPr>
            <p:nvPr/>
          </p:nvSpPr>
          <p:spPr bwMode="auto">
            <a:xfrm>
              <a:off x="3980" y="2954"/>
              <a:ext cx="6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5" name="Line 3662"/>
            <p:cNvSpPr>
              <a:spLocks noChangeShapeType="1"/>
            </p:cNvSpPr>
            <p:nvPr/>
          </p:nvSpPr>
          <p:spPr bwMode="auto">
            <a:xfrm>
              <a:off x="3986" y="2967"/>
              <a:ext cx="1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6" name="Line 3663"/>
            <p:cNvSpPr>
              <a:spLocks noChangeShapeType="1"/>
            </p:cNvSpPr>
            <p:nvPr/>
          </p:nvSpPr>
          <p:spPr bwMode="auto">
            <a:xfrm>
              <a:off x="3986" y="3106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7" name="Line 3664"/>
            <p:cNvSpPr>
              <a:spLocks noChangeShapeType="1"/>
            </p:cNvSpPr>
            <p:nvPr/>
          </p:nvSpPr>
          <p:spPr bwMode="auto">
            <a:xfrm flipV="1">
              <a:off x="3986" y="3074"/>
              <a:ext cx="6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8" name="Line 3665"/>
            <p:cNvSpPr>
              <a:spLocks noChangeShapeType="1"/>
            </p:cNvSpPr>
            <p:nvPr/>
          </p:nvSpPr>
          <p:spPr bwMode="auto">
            <a:xfrm>
              <a:off x="3992" y="3074"/>
              <a:ext cx="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9" name="Line 3666"/>
            <p:cNvSpPr>
              <a:spLocks noChangeShapeType="1"/>
            </p:cNvSpPr>
            <p:nvPr/>
          </p:nvSpPr>
          <p:spPr bwMode="auto">
            <a:xfrm>
              <a:off x="3992" y="31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0" name="Line 3667"/>
            <p:cNvSpPr>
              <a:spLocks noChangeShapeType="1"/>
            </p:cNvSpPr>
            <p:nvPr/>
          </p:nvSpPr>
          <p:spPr bwMode="auto">
            <a:xfrm flipV="1">
              <a:off x="3992" y="3074"/>
              <a:ext cx="5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" name="Line 3668"/>
            <p:cNvSpPr>
              <a:spLocks noChangeShapeType="1"/>
            </p:cNvSpPr>
            <p:nvPr/>
          </p:nvSpPr>
          <p:spPr bwMode="auto">
            <a:xfrm>
              <a:off x="3997" y="3074"/>
              <a:ext cx="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" name="Line 3669"/>
            <p:cNvSpPr>
              <a:spLocks noChangeShapeType="1"/>
            </p:cNvSpPr>
            <p:nvPr/>
          </p:nvSpPr>
          <p:spPr bwMode="auto">
            <a:xfrm>
              <a:off x="3997" y="310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" name="Line 3670"/>
            <p:cNvSpPr>
              <a:spLocks noChangeShapeType="1"/>
            </p:cNvSpPr>
            <p:nvPr/>
          </p:nvSpPr>
          <p:spPr bwMode="auto">
            <a:xfrm>
              <a:off x="3997" y="310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4" name="Line 3671"/>
            <p:cNvSpPr>
              <a:spLocks noChangeShapeType="1"/>
            </p:cNvSpPr>
            <p:nvPr/>
          </p:nvSpPr>
          <p:spPr bwMode="auto">
            <a:xfrm>
              <a:off x="4003" y="3112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5" name="Line 3672"/>
            <p:cNvSpPr>
              <a:spLocks noChangeShapeType="1"/>
            </p:cNvSpPr>
            <p:nvPr/>
          </p:nvSpPr>
          <p:spPr bwMode="auto">
            <a:xfrm flipV="1">
              <a:off x="4003" y="3138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6" name="Line 3673"/>
            <p:cNvSpPr>
              <a:spLocks noChangeShapeType="1"/>
            </p:cNvSpPr>
            <p:nvPr/>
          </p:nvSpPr>
          <p:spPr bwMode="auto">
            <a:xfrm flipV="1">
              <a:off x="4003" y="3119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7" name="Line 3674"/>
            <p:cNvSpPr>
              <a:spLocks noChangeShapeType="1"/>
            </p:cNvSpPr>
            <p:nvPr/>
          </p:nvSpPr>
          <p:spPr bwMode="auto">
            <a:xfrm>
              <a:off x="4003" y="3119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8" name="Line 3675"/>
            <p:cNvSpPr>
              <a:spLocks noChangeShapeType="1"/>
            </p:cNvSpPr>
            <p:nvPr/>
          </p:nvSpPr>
          <p:spPr bwMode="auto">
            <a:xfrm flipV="1">
              <a:off x="4009" y="3068"/>
              <a:ext cx="1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9" name="Line 3676"/>
            <p:cNvSpPr>
              <a:spLocks noChangeShapeType="1"/>
            </p:cNvSpPr>
            <p:nvPr/>
          </p:nvSpPr>
          <p:spPr bwMode="auto">
            <a:xfrm flipV="1">
              <a:off x="4009" y="3062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0" name="Line 3677"/>
            <p:cNvSpPr>
              <a:spLocks noChangeShapeType="1"/>
            </p:cNvSpPr>
            <p:nvPr/>
          </p:nvSpPr>
          <p:spPr bwMode="auto">
            <a:xfrm flipV="1">
              <a:off x="4009" y="3030"/>
              <a:ext cx="6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1" name="Line 3678"/>
            <p:cNvSpPr>
              <a:spLocks noChangeShapeType="1"/>
            </p:cNvSpPr>
            <p:nvPr/>
          </p:nvSpPr>
          <p:spPr bwMode="auto">
            <a:xfrm flipV="1">
              <a:off x="4015" y="2980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2" name="Line 3679"/>
            <p:cNvSpPr>
              <a:spLocks noChangeShapeType="1"/>
            </p:cNvSpPr>
            <p:nvPr/>
          </p:nvSpPr>
          <p:spPr bwMode="auto">
            <a:xfrm>
              <a:off x="4015" y="2980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3" name="Line 3680"/>
            <p:cNvSpPr>
              <a:spLocks noChangeShapeType="1"/>
            </p:cNvSpPr>
            <p:nvPr/>
          </p:nvSpPr>
          <p:spPr bwMode="auto">
            <a:xfrm>
              <a:off x="4015" y="2992"/>
              <a:ext cx="6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4" name="Line 3681"/>
            <p:cNvSpPr>
              <a:spLocks noChangeShapeType="1"/>
            </p:cNvSpPr>
            <p:nvPr/>
          </p:nvSpPr>
          <p:spPr bwMode="auto">
            <a:xfrm>
              <a:off x="4021" y="3005"/>
              <a:ext cx="1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5" name="Line 3682"/>
            <p:cNvSpPr>
              <a:spLocks noChangeShapeType="1"/>
            </p:cNvSpPr>
            <p:nvPr/>
          </p:nvSpPr>
          <p:spPr bwMode="auto">
            <a:xfrm flipV="1">
              <a:off x="4021" y="3024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6" name="Line 3683"/>
            <p:cNvSpPr>
              <a:spLocks noChangeShapeType="1"/>
            </p:cNvSpPr>
            <p:nvPr/>
          </p:nvSpPr>
          <p:spPr bwMode="auto">
            <a:xfrm>
              <a:off x="4021" y="3024"/>
              <a:ext cx="6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7" name="Line 3684"/>
            <p:cNvSpPr>
              <a:spLocks noChangeShapeType="1"/>
            </p:cNvSpPr>
            <p:nvPr/>
          </p:nvSpPr>
          <p:spPr bwMode="auto">
            <a:xfrm>
              <a:off x="4027" y="3081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8" name="Line 3685"/>
            <p:cNvSpPr>
              <a:spLocks noChangeShapeType="1"/>
            </p:cNvSpPr>
            <p:nvPr/>
          </p:nvSpPr>
          <p:spPr bwMode="auto">
            <a:xfrm flipV="1">
              <a:off x="4027" y="3043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9" name="Line 3686"/>
            <p:cNvSpPr>
              <a:spLocks noChangeShapeType="1"/>
            </p:cNvSpPr>
            <p:nvPr/>
          </p:nvSpPr>
          <p:spPr bwMode="auto">
            <a:xfrm flipV="1">
              <a:off x="4027" y="3005"/>
              <a:ext cx="5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0" name="Line 3687"/>
            <p:cNvSpPr>
              <a:spLocks noChangeShapeType="1"/>
            </p:cNvSpPr>
            <p:nvPr/>
          </p:nvSpPr>
          <p:spPr bwMode="auto">
            <a:xfrm flipV="1">
              <a:off x="4032" y="299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1" name="Line 3688"/>
            <p:cNvSpPr>
              <a:spLocks noChangeShapeType="1"/>
            </p:cNvSpPr>
            <p:nvPr/>
          </p:nvSpPr>
          <p:spPr bwMode="auto">
            <a:xfrm flipV="1">
              <a:off x="4032" y="2992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2" name="Line 3689"/>
            <p:cNvSpPr>
              <a:spLocks noChangeShapeType="1"/>
            </p:cNvSpPr>
            <p:nvPr/>
          </p:nvSpPr>
          <p:spPr bwMode="auto">
            <a:xfrm>
              <a:off x="4032" y="2992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" name="Line 3690"/>
            <p:cNvSpPr>
              <a:spLocks noChangeShapeType="1"/>
            </p:cNvSpPr>
            <p:nvPr/>
          </p:nvSpPr>
          <p:spPr bwMode="auto">
            <a:xfrm flipV="1">
              <a:off x="4038" y="2980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4" name="Line 3691"/>
            <p:cNvSpPr>
              <a:spLocks noChangeShapeType="1"/>
            </p:cNvSpPr>
            <p:nvPr/>
          </p:nvSpPr>
          <p:spPr bwMode="auto">
            <a:xfrm>
              <a:off x="4038" y="298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5" name="Line 3692"/>
            <p:cNvSpPr>
              <a:spLocks noChangeShapeType="1"/>
            </p:cNvSpPr>
            <p:nvPr/>
          </p:nvSpPr>
          <p:spPr bwMode="auto">
            <a:xfrm flipV="1">
              <a:off x="4038" y="2929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6" name="Line 3693"/>
            <p:cNvSpPr>
              <a:spLocks noChangeShapeType="1"/>
            </p:cNvSpPr>
            <p:nvPr/>
          </p:nvSpPr>
          <p:spPr bwMode="auto">
            <a:xfrm>
              <a:off x="4038" y="2929"/>
              <a:ext cx="6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7" name="Line 3694"/>
            <p:cNvSpPr>
              <a:spLocks noChangeShapeType="1"/>
            </p:cNvSpPr>
            <p:nvPr/>
          </p:nvSpPr>
          <p:spPr bwMode="auto">
            <a:xfrm>
              <a:off x="4044" y="296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8" name="Line 3695"/>
            <p:cNvSpPr>
              <a:spLocks noChangeShapeType="1"/>
            </p:cNvSpPr>
            <p:nvPr/>
          </p:nvSpPr>
          <p:spPr bwMode="auto">
            <a:xfrm flipV="1">
              <a:off x="4044" y="2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9" name="Line 3696"/>
            <p:cNvSpPr>
              <a:spLocks noChangeShapeType="1"/>
            </p:cNvSpPr>
            <p:nvPr/>
          </p:nvSpPr>
          <p:spPr bwMode="auto">
            <a:xfrm>
              <a:off x="4044" y="2961"/>
              <a:ext cx="6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0" name="Line 3697"/>
            <p:cNvSpPr>
              <a:spLocks noChangeShapeType="1"/>
            </p:cNvSpPr>
            <p:nvPr/>
          </p:nvSpPr>
          <p:spPr bwMode="auto">
            <a:xfrm flipV="1">
              <a:off x="4050" y="2935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1" name="Line 3698"/>
            <p:cNvSpPr>
              <a:spLocks noChangeShapeType="1"/>
            </p:cNvSpPr>
            <p:nvPr/>
          </p:nvSpPr>
          <p:spPr bwMode="auto">
            <a:xfrm>
              <a:off x="4050" y="2935"/>
              <a:ext cx="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2" name="Line 3699"/>
            <p:cNvSpPr>
              <a:spLocks noChangeShapeType="1"/>
            </p:cNvSpPr>
            <p:nvPr/>
          </p:nvSpPr>
          <p:spPr bwMode="auto">
            <a:xfrm flipV="1">
              <a:off x="4050" y="2942"/>
              <a:ext cx="6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3" name="Line 3700"/>
            <p:cNvSpPr>
              <a:spLocks noChangeShapeType="1"/>
            </p:cNvSpPr>
            <p:nvPr/>
          </p:nvSpPr>
          <p:spPr bwMode="auto">
            <a:xfrm flipV="1">
              <a:off x="4056" y="2904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4" name="Line 3701"/>
            <p:cNvSpPr>
              <a:spLocks noChangeShapeType="1"/>
            </p:cNvSpPr>
            <p:nvPr/>
          </p:nvSpPr>
          <p:spPr bwMode="auto">
            <a:xfrm flipV="1">
              <a:off x="4056" y="2841"/>
              <a:ext cx="1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5" name="Line 3702"/>
            <p:cNvSpPr>
              <a:spLocks noChangeShapeType="1"/>
            </p:cNvSpPr>
            <p:nvPr/>
          </p:nvSpPr>
          <p:spPr bwMode="auto">
            <a:xfrm>
              <a:off x="4056" y="2841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6" name="Line 3703"/>
            <p:cNvSpPr>
              <a:spLocks noChangeShapeType="1"/>
            </p:cNvSpPr>
            <p:nvPr/>
          </p:nvSpPr>
          <p:spPr bwMode="auto">
            <a:xfrm flipV="1">
              <a:off x="4062" y="2872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7" name="Line 3704"/>
            <p:cNvSpPr>
              <a:spLocks noChangeShapeType="1"/>
            </p:cNvSpPr>
            <p:nvPr/>
          </p:nvSpPr>
          <p:spPr bwMode="auto">
            <a:xfrm>
              <a:off x="4062" y="2872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8" name="Line 3705"/>
            <p:cNvSpPr>
              <a:spLocks noChangeShapeType="1"/>
            </p:cNvSpPr>
            <p:nvPr/>
          </p:nvSpPr>
          <p:spPr bwMode="auto">
            <a:xfrm flipV="1">
              <a:off x="4062" y="2847"/>
              <a:ext cx="5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9" name="Line 3706"/>
            <p:cNvSpPr>
              <a:spLocks noChangeShapeType="1"/>
            </p:cNvSpPr>
            <p:nvPr/>
          </p:nvSpPr>
          <p:spPr bwMode="auto">
            <a:xfrm>
              <a:off x="4067" y="2847"/>
              <a:ext cx="1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0" name="Line 3707"/>
            <p:cNvSpPr>
              <a:spLocks noChangeShapeType="1"/>
            </p:cNvSpPr>
            <p:nvPr/>
          </p:nvSpPr>
          <p:spPr bwMode="auto">
            <a:xfrm flipV="1">
              <a:off x="4067" y="2885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1" name="Line 3708"/>
            <p:cNvSpPr>
              <a:spLocks noChangeShapeType="1"/>
            </p:cNvSpPr>
            <p:nvPr/>
          </p:nvSpPr>
          <p:spPr bwMode="auto">
            <a:xfrm flipV="1">
              <a:off x="4067" y="2866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2" name="Line 3709"/>
            <p:cNvSpPr>
              <a:spLocks noChangeShapeType="1"/>
            </p:cNvSpPr>
            <p:nvPr/>
          </p:nvSpPr>
          <p:spPr bwMode="auto">
            <a:xfrm>
              <a:off x="4073" y="2866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3" name="Line 3710"/>
            <p:cNvSpPr>
              <a:spLocks noChangeShapeType="1"/>
            </p:cNvSpPr>
            <p:nvPr/>
          </p:nvSpPr>
          <p:spPr bwMode="auto">
            <a:xfrm flipV="1">
              <a:off x="4073" y="2879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4" name="Line 3711"/>
            <p:cNvSpPr>
              <a:spLocks noChangeShapeType="1"/>
            </p:cNvSpPr>
            <p:nvPr/>
          </p:nvSpPr>
          <p:spPr bwMode="auto">
            <a:xfrm>
              <a:off x="4073" y="2879"/>
              <a:ext cx="6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5" name="Line 3712"/>
            <p:cNvSpPr>
              <a:spLocks noChangeShapeType="1"/>
            </p:cNvSpPr>
            <p:nvPr/>
          </p:nvSpPr>
          <p:spPr bwMode="auto">
            <a:xfrm>
              <a:off x="4079" y="291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6" name="Line 3713"/>
            <p:cNvSpPr>
              <a:spLocks noChangeShapeType="1"/>
            </p:cNvSpPr>
            <p:nvPr/>
          </p:nvSpPr>
          <p:spPr bwMode="auto">
            <a:xfrm flipV="1">
              <a:off x="4079" y="29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7" name="Line 3714"/>
            <p:cNvSpPr>
              <a:spLocks noChangeShapeType="1"/>
            </p:cNvSpPr>
            <p:nvPr/>
          </p:nvSpPr>
          <p:spPr bwMode="auto">
            <a:xfrm flipV="1">
              <a:off x="4079" y="2879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8" name="Line 3715"/>
            <p:cNvSpPr>
              <a:spLocks noChangeShapeType="1"/>
            </p:cNvSpPr>
            <p:nvPr/>
          </p:nvSpPr>
          <p:spPr bwMode="auto">
            <a:xfrm flipV="1">
              <a:off x="4079" y="2834"/>
              <a:ext cx="6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9" name="Line 3716"/>
            <p:cNvSpPr>
              <a:spLocks noChangeShapeType="1"/>
            </p:cNvSpPr>
            <p:nvPr/>
          </p:nvSpPr>
          <p:spPr bwMode="auto">
            <a:xfrm flipV="1">
              <a:off x="4085" y="2796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0" name="Line 3717"/>
            <p:cNvSpPr>
              <a:spLocks noChangeShapeType="1"/>
            </p:cNvSpPr>
            <p:nvPr/>
          </p:nvSpPr>
          <p:spPr bwMode="auto">
            <a:xfrm>
              <a:off x="4085" y="2796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1" name="Line 3718"/>
            <p:cNvSpPr>
              <a:spLocks noChangeShapeType="1"/>
            </p:cNvSpPr>
            <p:nvPr/>
          </p:nvSpPr>
          <p:spPr bwMode="auto">
            <a:xfrm flipV="1">
              <a:off x="4085" y="2828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2" name="Line 3719"/>
            <p:cNvSpPr>
              <a:spLocks noChangeShapeType="1"/>
            </p:cNvSpPr>
            <p:nvPr/>
          </p:nvSpPr>
          <p:spPr bwMode="auto">
            <a:xfrm>
              <a:off x="4091" y="2828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3" name="Line 3720"/>
            <p:cNvSpPr>
              <a:spLocks noChangeShapeType="1"/>
            </p:cNvSpPr>
            <p:nvPr/>
          </p:nvSpPr>
          <p:spPr bwMode="auto">
            <a:xfrm>
              <a:off x="4091" y="2853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4" name="Line 3721"/>
            <p:cNvSpPr>
              <a:spLocks noChangeShapeType="1"/>
            </p:cNvSpPr>
            <p:nvPr/>
          </p:nvSpPr>
          <p:spPr bwMode="auto">
            <a:xfrm>
              <a:off x="4091" y="2885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5" name="Line 3722"/>
            <p:cNvSpPr>
              <a:spLocks noChangeShapeType="1"/>
            </p:cNvSpPr>
            <p:nvPr/>
          </p:nvSpPr>
          <p:spPr bwMode="auto">
            <a:xfrm flipV="1">
              <a:off x="4097" y="2847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6" name="Line 3723"/>
            <p:cNvSpPr>
              <a:spLocks noChangeShapeType="1"/>
            </p:cNvSpPr>
            <p:nvPr/>
          </p:nvSpPr>
          <p:spPr bwMode="auto">
            <a:xfrm flipV="1">
              <a:off x="4097" y="2834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7" name="Line 3724"/>
            <p:cNvSpPr>
              <a:spLocks noChangeShapeType="1"/>
            </p:cNvSpPr>
            <p:nvPr/>
          </p:nvSpPr>
          <p:spPr bwMode="auto">
            <a:xfrm flipV="1">
              <a:off x="4097" y="2828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8" name="Line 3725"/>
            <p:cNvSpPr>
              <a:spLocks noChangeShapeType="1"/>
            </p:cNvSpPr>
            <p:nvPr/>
          </p:nvSpPr>
          <p:spPr bwMode="auto">
            <a:xfrm>
              <a:off x="4102" y="2828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9" name="Line 3726"/>
            <p:cNvSpPr>
              <a:spLocks noChangeShapeType="1"/>
            </p:cNvSpPr>
            <p:nvPr/>
          </p:nvSpPr>
          <p:spPr bwMode="auto">
            <a:xfrm>
              <a:off x="4102" y="2853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0" name="Line 3727"/>
            <p:cNvSpPr>
              <a:spLocks noChangeShapeType="1"/>
            </p:cNvSpPr>
            <p:nvPr/>
          </p:nvSpPr>
          <p:spPr bwMode="auto">
            <a:xfrm>
              <a:off x="4102" y="2872"/>
              <a:ext cx="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1" name="Line 3728"/>
            <p:cNvSpPr>
              <a:spLocks noChangeShapeType="1"/>
            </p:cNvSpPr>
            <p:nvPr/>
          </p:nvSpPr>
          <p:spPr bwMode="auto">
            <a:xfrm>
              <a:off x="4108" y="2916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2" name="Line 3729"/>
            <p:cNvSpPr>
              <a:spLocks noChangeShapeType="1"/>
            </p:cNvSpPr>
            <p:nvPr/>
          </p:nvSpPr>
          <p:spPr bwMode="auto">
            <a:xfrm flipV="1">
              <a:off x="4108" y="2910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3" name="Line 3730"/>
            <p:cNvSpPr>
              <a:spLocks noChangeShapeType="1"/>
            </p:cNvSpPr>
            <p:nvPr/>
          </p:nvSpPr>
          <p:spPr bwMode="auto">
            <a:xfrm>
              <a:off x="4108" y="2910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4" name="Line 3731"/>
            <p:cNvSpPr>
              <a:spLocks noChangeShapeType="1"/>
            </p:cNvSpPr>
            <p:nvPr/>
          </p:nvSpPr>
          <p:spPr bwMode="auto">
            <a:xfrm>
              <a:off x="4114" y="2935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5" name="Line 3732"/>
            <p:cNvSpPr>
              <a:spLocks noChangeShapeType="1"/>
            </p:cNvSpPr>
            <p:nvPr/>
          </p:nvSpPr>
          <p:spPr bwMode="auto">
            <a:xfrm flipV="1">
              <a:off x="4114" y="2935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6" name="Line 3733"/>
            <p:cNvSpPr>
              <a:spLocks noChangeShapeType="1"/>
            </p:cNvSpPr>
            <p:nvPr/>
          </p:nvSpPr>
          <p:spPr bwMode="auto">
            <a:xfrm>
              <a:off x="4114" y="2935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7" name="Line 3734"/>
            <p:cNvSpPr>
              <a:spLocks noChangeShapeType="1"/>
            </p:cNvSpPr>
            <p:nvPr/>
          </p:nvSpPr>
          <p:spPr bwMode="auto">
            <a:xfrm flipV="1">
              <a:off x="4114" y="29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8" name="Line 3735"/>
            <p:cNvSpPr>
              <a:spLocks noChangeShapeType="1"/>
            </p:cNvSpPr>
            <p:nvPr/>
          </p:nvSpPr>
          <p:spPr bwMode="auto">
            <a:xfrm flipV="1">
              <a:off x="4120" y="29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9" name="Line 3736"/>
            <p:cNvSpPr>
              <a:spLocks noChangeShapeType="1"/>
            </p:cNvSpPr>
            <p:nvPr/>
          </p:nvSpPr>
          <p:spPr bwMode="auto">
            <a:xfrm>
              <a:off x="4120" y="2961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0" name="Line 3737"/>
            <p:cNvSpPr>
              <a:spLocks noChangeShapeType="1"/>
            </p:cNvSpPr>
            <p:nvPr/>
          </p:nvSpPr>
          <p:spPr bwMode="auto">
            <a:xfrm>
              <a:off x="4120" y="2973"/>
              <a:ext cx="6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1" name="Line 3738"/>
            <p:cNvSpPr>
              <a:spLocks noChangeShapeType="1"/>
            </p:cNvSpPr>
            <p:nvPr/>
          </p:nvSpPr>
          <p:spPr bwMode="auto">
            <a:xfrm>
              <a:off x="4126" y="3024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2" name="Line 3739"/>
            <p:cNvSpPr>
              <a:spLocks noChangeShapeType="1"/>
            </p:cNvSpPr>
            <p:nvPr/>
          </p:nvSpPr>
          <p:spPr bwMode="auto">
            <a:xfrm flipV="1">
              <a:off x="4126" y="3043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" name="Line 3740"/>
            <p:cNvSpPr>
              <a:spLocks noChangeShapeType="1"/>
            </p:cNvSpPr>
            <p:nvPr/>
          </p:nvSpPr>
          <p:spPr bwMode="auto">
            <a:xfrm flipV="1">
              <a:off x="4126" y="3011"/>
              <a:ext cx="6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" name="Line 3741"/>
            <p:cNvSpPr>
              <a:spLocks noChangeShapeType="1"/>
            </p:cNvSpPr>
            <p:nvPr/>
          </p:nvSpPr>
          <p:spPr bwMode="auto">
            <a:xfrm flipV="1">
              <a:off x="4132" y="2992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" name="Line 3742"/>
            <p:cNvSpPr>
              <a:spLocks noChangeShapeType="1"/>
            </p:cNvSpPr>
            <p:nvPr/>
          </p:nvSpPr>
          <p:spPr bwMode="auto">
            <a:xfrm>
              <a:off x="4132" y="2992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6" name="Line 3743"/>
            <p:cNvSpPr>
              <a:spLocks noChangeShapeType="1"/>
            </p:cNvSpPr>
            <p:nvPr/>
          </p:nvSpPr>
          <p:spPr bwMode="auto">
            <a:xfrm>
              <a:off x="4132" y="3030"/>
              <a:ext cx="5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7" name="Line 3744"/>
            <p:cNvSpPr>
              <a:spLocks noChangeShapeType="1"/>
            </p:cNvSpPr>
            <p:nvPr/>
          </p:nvSpPr>
          <p:spPr bwMode="auto">
            <a:xfrm flipV="1">
              <a:off x="4137" y="3018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8" name="Line 3745"/>
            <p:cNvSpPr>
              <a:spLocks noChangeShapeType="1"/>
            </p:cNvSpPr>
            <p:nvPr/>
          </p:nvSpPr>
          <p:spPr bwMode="auto">
            <a:xfrm>
              <a:off x="4137" y="3018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" name="Line 3746"/>
            <p:cNvSpPr>
              <a:spLocks noChangeShapeType="1"/>
            </p:cNvSpPr>
            <p:nvPr/>
          </p:nvSpPr>
          <p:spPr bwMode="auto">
            <a:xfrm flipV="1">
              <a:off x="4137" y="2935"/>
              <a:ext cx="6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" name="Line 3747"/>
            <p:cNvSpPr>
              <a:spLocks noChangeShapeType="1"/>
            </p:cNvSpPr>
            <p:nvPr/>
          </p:nvSpPr>
          <p:spPr bwMode="auto">
            <a:xfrm>
              <a:off x="4143" y="2935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" name="Line 3748"/>
            <p:cNvSpPr>
              <a:spLocks noChangeShapeType="1"/>
            </p:cNvSpPr>
            <p:nvPr/>
          </p:nvSpPr>
          <p:spPr bwMode="auto">
            <a:xfrm>
              <a:off x="4143" y="2935"/>
              <a:ext cx="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2" name="Line 3749"/>
            <p:cNvSpPr>
              <a:spLocks noChangeShapeType="1"/>
            </p:cNvSpPr>
            <p:nvPr/>
          </p:nvSpPr>
          <p:spPr bwMode="auto">
            <a:xfrm>
              <a:off x="4143" y="2999"/>
              <a:ext cx="6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3" name="Line 3750"/>
            <p:cNvSpPr>
              <a:spLocks noChangeShapeType="1"/>
            </p:cNvSpPr>
            <p:nvPr/>
          </p:nvSpPr>
          <p:spPr bwMode="auto">
            <a:xfrm flipV="1">
              <a:off x="4149" y="3068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4" name="Line 3751"/>
            <p:cNvSpPr>
              <a:spLocks noChangeShapeType="1"/>
            </p:cNvSpPr>
            <p:nvPr/>
          </p:nvSpPr>
          <p:spPr bwMode="auto">
            <a:xfrm flipV="1">
              <a:off x="4149" y="2929"/>
              <a:ext cx="1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5" name="Line 3752"/>
            <p:cNvSpPr>
              <a:spLocks noChangeShapeType="1"/>
            </p:cNvSpPr>
            <p:nvPr/>
          </p:nvSpPr>
          <p:spPr bwMode="auto">
            <a:xfrm>
              <a:off x="4149" y="2929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6" name="Line 3753"/>
            <p:cNvSpPr>
              <a:spLocks noChangeShapeType="1"/>
            </p:cNvSpPr>
            <p:nvPr/>
          </p:nvSpPr>
          <p:spPr bwMode="auto">
            <a:xfrm>
              <a:off x="4155" y="2954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" name="Line 3754"/>
            <p:cNvSpPr>
              <a:spLocks noChangeShapeType="1"/>
            </p:cNvSpPr>
            <p:nvPr/>
          </p:nvSpPr>
          <p:spPr bwMode="auto">
            <a:xfrm>
              <a:off x="4155" y="2973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" name="Line 3755"/>
            <p:cNvSpPr>
              <a:spLocks noChangeShapeType="1"/>
            </p:cNvSpPr>
            <p:nvPr/>
          </p:nvSpPr>
          <p:spPr bwMode="auto">
            <a:xfrm flipV="1">
              <a:off x="4155" y="2986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" name="Line 3756"/>
            <p:cNvSpPr>
              <a:spLocks noChangeShapeType="1"/>
            </p:cNvSpPr>
            <p:nvPr/>
          </p:nvSpPr>
          <p:spPr bwMode="auto">
            <a:xfrm flipV="1">
              <a:off x="4155" y="2916"/>
              <a:ext cx="6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" name="Line 3757"/>
            <p:cNvSpPr>
              <a:spLocks noChangeShapeType="1"/>
            </p:cNvSpPr>
            <p:nvPr/>
          </p:nvSpPr>
          <p:spPr bwMode="auto">
            <a:xfrm>
              <a:off x="4161" y="2916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" name="Line 3758"/>
            <p:cNvSpPr>
              <a:spLocks noChangeShapeType="1"/>
            </p:cNvSpPr>
            <p:nvPr/>
          </p:nvSpPr>
          <p:spPr bwMode="auto">
            <a:xfrm>
              <a:off x="4161" y="2923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" name="Line 3759"/>
            <p:cNvSpPr>
              <a:spLocks noChangeShapeType="1"/>
            </p:cNvSpPr>
            <p:nvPr/>
          </p:nvSpPr>
          <p:spPr bwMode="auto">
            <a:xfrm flipV="1">
              <a:off x="4161" y="2916"/>
              <a:ext cx="6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" name="Line 3760"/>
            <p:cNvSpPr>
              <a:spLocks noChangeShapeType="1"/>
            </p:cNvSpPr>
            <p:nvPr/>
          </p:nvSpPr>
          <p:spPr bwMode="auto">
            <a:xfrm flipV="1">
              <a:off x="4167" y="2866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" name="Line 3761"/>
            <p:cNvSpPr>
              <a:spLocks noChangeShapeType="1"/>
            </p:cNvSpPr>
            <p:nvPr/>
          </p:nvSpPr>
          <p:spPr bwMode="auto">
            <a:xfrm>
              <a:off x="4167" y="2866"/>
              <a:ext cx="1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" name="Line 3762"/>
            <p:cNvSpPr>
              <a:spLocks noChangeShapeType="1"/>
            </p:cNvSpPr>
            <p:nvPr/>
          </p:nvSpPr>
          <p:spPr bwMode="auto">
            <a:xfrm flipV="1">
              <a:off x="4167" y="2879"/>
              <a:ext cx="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" name="Line 3763"/>
            <p:cNvSpPr>
              <a:spLocks noChangeShapeType="1"/>
            </p:cNvSpPr>
            <p:nvPr/>
          </p:nvSpPr>
          <p:spPr bwMode="auto">
            <a:xfrm>
              <a:off x="4172" y="2879"/>
              <a:ext cx="1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" name="Line 3764"/>
            <p:cNvSpPr>
              <a:spLocks noChangeShapeType="1"/>
            </p:cNvSpPr>
            <p:nvPr/>
          </p:nvSpPr>
          <p:spPr bwMode="auto">
            <a:xfrm>
              <a:off x="4172" y="2954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" name="Line 3765"/>
            <p:cNvSpPr>
              <a:spLocks noChangeShapeType="1"/>
            </p:cNvSpPr>
            <p:nvPr/>
          </p:nvSpPr>
          <p:spPr bwMode="auto">
            <a:xfrm>
              <a:off x="4172" y="3011"/>
              <a:ext cx="6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" name="Line 3766"/>
            <p:cNvSpPr>
              <a:spLocks noChangeShapeType="1"/>
            </p:cNvSpPr>
            <p:nvPr/>
          </p:nvSpPr>
          <p:spPr bwMode="auto">
            <a:xfrm flipV="1">
              <a:off x="4178" y="3005"/>
              <a:ext cx="1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0" name="Line 3767"/>
            <p:cNvSpPr>
              <a:spLocks noChangeShapeType="1"/>
            </p:cNvSpPr>
            <p:nvPr/>
          </p:nvSpPr>
          <p:spPr bwMode="auto">
            <a:xfrm flipV="1">
              <a:off x="4178" y="2986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1" name="Line 3768"/>
            <p:cNvSpPr>
              <a:spLocks noChangeShapeType="1"/>
            </p:cNvSpPr>
            <p:nvPr/>
          </p:nvSpPr>
          <p:spPr bwMode="auto">
            <a:xfrm flipV="1">
              <a:off x="4178" y="298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2" name="Line 3769"/>
            <p:cNvSpPr>
              <a:spLocks noChangeShapeType="1"/>
            </p:cNvSpPr>
            <p:nvPr/>
          </p:nvSpPr>
          <p:spPr bwMode="auto">
            <a:xfrm>
              <a:off x="4184" y="2980"/>
              <a:ext cx="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3" name="Line 3770"/>
            <p:cNvSpPr>
              <a:spLocks noChangeShapeType="1"/>
            </p:cNvSpPr>
            <p:nvPr/>
          </p:nvSpPr>
          <p:spPr bwMode="auto">
            <a:xfrm>
              <a:off x="4184" y="3074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4" name="Line 3771"/>
            <p:cNvSpPr>
              <a:spLocks noChangeShapeType="1"/>
            </p:cNvSpPr>
            <p:nvPr/>
          </p:nvSpPr>
          <p:spPr bwMode="auto">
            <a:xfrm flipV="1">
              <a:off x="4184" y="3037"/>
              <a:ext cx="6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5" name="Line 3772"/>
            <p:cNvSpPr>
              <a:spLocks noChangeShapeType="1"/>
            </p:cNvSpPr>
            <p:nvPr/>
          </p:nvSpPr>
          <p:spPr bwMode="auto">
            <a:xfrm>
              <a:off x="4190" y="3037"/>
              <a:ext cx="1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6" name="Line 3773"/>
            <p:cNvSpPr>
              <a:spLocks noChangeShapeType="1"/>
            </p:cNvSpPr>
            <p:nvPr/>
          </p:nvSpPr>
          <p:spPr bwMode="auto">
            <a:xfrm>
              <a:off x="4190" y="3125"/>
              <a:ext cx="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7" name="Line 3774"/>
            <p:cNvSpPr>
              <a:spLocks noChangeShapeType="1"/>
            </p:cNvSpPr>
            <p:nvPr/>
          </p:nvSpPr>
          <p:spPr bwMode="auto">
            <a:xfrm flipV="1">
              <a:off x="4190" y="3106"/>
              <a:ext cx="6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8" name="Line 3775"/>
            <p:cNvSpPr>
              <a:spLocks noChangeShapeType="1"/>
            </p:cNvSpPr>
            <p:nvPr/>
          </p:nvSpPr>
          <p:spPr bwMode="auto">
            <a:xfrm flipV="1">
              <a:off x="4196" y="3030"/>
              <a:ext cx="1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9" name="Line 3776"/>
            <p:cNvSpPr>
              <a:spLocks noChangeShapeType="1"/>
            </p:cNvSpPr>
            <p:nvPr/>
          </p:nvSpPr>
          <p:spPr bwMode="auto">
            <a:xfrm>
              <a:off x="4196" y="3030"/>
              <a:ext cx="1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0" name="Line 3777"/>
            <p:cNvSpPr>
              <a:spLocks noChangeShapeType="1"/>
            </p:cNvSpPr>
            <p:nvPr/>
          </p:nvSpPr>
          <p:spPr bwMode="auto">
            <a:xfrm>
              <a:off x="4196" y="3131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1" name="Line 3778"/>
            <p:cNvSpPr>
              <a:spLocks noChangeShapeType="1"/>
            </p:cNvSpPr>
            <p:nvPr/>
          </p:nvSpPr>
          <p:spPr bwMode="auto">
            <a:xfrm flipV="1">
              <a:off x="4196" y="3119"/>
              <a:ext cx="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2" name="Line 3779"/>
            <p:cNvSpPr>
              <a:spLocks noChangeShapeType="1"/>
            </p:cNvSpPr>
            <p:nvPr/>
          </p:nvSpPr>
          <p:spPr bwMode="auto">
            <a:xfrm flipV="1">
              <a:off x="4202" y="3068"/>
              <a:ext cx="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3" name="Line 3780"/>
            <p:cNvSpPr>
              <a:spLocks noChangeShapeType="1"/>
            </p:cNvSpPr>
            <p:nvPr/>
          </p:nvSpPr>
          <p:spPr bwMode="auto">
            <a:xfrm>
              <a:off x="4202" y="3068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4" name="Line 3781"/>
            <p:cNvSpPr>
              <a:spLocks noChangeShapeType="1"/>
            </p:cNvSpPr>
            <p:nvPr/>
          </p:nvSpPr>
          <p:spPr bwMode="auto">
            <a:xfrm flipV="1">
              <a:off x="4202" y="3062"/>
              <a:ext cx="5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5" name="Line 3782"/>
            <p:cNvSpPr>
              <a:spLocks noChangeShapeType="1"/>
            </p:cNvSpPr>
            <p:nvPr/>
          </p:nvSpPr>
          <p:spPr bwMode="auto">
            <a:xfrm flipV="1">
              <a:off x="4207" y="2967"/>
              <a:ext cx="1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6" name="Line 3783"/>
            <p:cNvSpPr>
              <a:spLocks noChangeShapeType="1"/>
            </p:cNvSpPr>
            <p:nvPr/>
          </p:nvSpPr>
          <p:spPr bwMode="auto">
            <a:xfrm>
              <a:off x="4207" y="2967"/>
              <a:ext cx="1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7" name="Line 3784"/>
            <p:cNvSpPr>
              <a:spLocks noChangeShapeType="1"/>
            </p:cNvSpPr>
            <p:nvPr/>
          </p:nvSpPr>
          <p:spPr bwMode="auto">
            <a:xfrm flipV="1">
              <a:off x="4207" y="2961"/>
              <a:ext cx="6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8" name="Line 3785"/>
            <p:cNvSpPr>
              <a:spLocks noChangeShapeType="1"/>
            </p:cNvSpPr>
            <p:nvPr/>
          </p:nvSpPr>
          <p:spPr bwMode="auto">
            <a:xfrm>
              <a:off x="4213" y="2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9" name="Line 3786"/>
            <p:cNvSpPr>
              <a:spLocks noChangeShapeType="1"/>
            </p:cNvSpPr>
            <p:nvPr/>
          </p:nvSpPr>
          <p:spPr bwMode="auto">
            <a:xfrm>
              <a:off x="4213" y="296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0" name="Line 3787"/>
            <p:cNvSpPr>
              <a:spLocks noChangeShapeType="1"/>
            </p:cNvSpPr>
            <p:nvPr/>
          </p:nvSpPr>
          <p:spPr bwMode="auto">
            <a:xfrm>
              <a:off x="4213" y="2961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1" name="Line 3788"/>
            <p:cNvSpPr>
              <a:spLocks noChangeShapeType="1"/>
            </p:cNvSpPr>
            <p:nvPr/>
          </p:nvSpPr>
          <p:spPr bwMode="auto">
            <a:xfrm flipV="1">
              <a:off x="4219" y="2935"/>
              <a:ext cx="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2" name="Line 3789"/>
            <p:cNvSpPr>
              <a:spLocks noChangeShapeType="1"/>
            </p:cNvSpPr>
            <p:nvPr/>
          </p:nvSpPr>
          <p:spPr bwMode="auto">
            <a:xfrm>
              <a:off x="4219" y="2935"/>
              <a:ext cx="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3" name="Line 3790"/>
            <p:cNvSpPr>
              <a:spLocks noChangeShapeType="1"/>
            </p:cNvSpPr>
            <p:nvPr/>
          </p:nvSpPr>
          <p:spPr bwMode="auto">
            <a:xfrm flipV="1">
              <a:off x="4219" y="2935"/>
              <a:ext cx="6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4" name="Line 3791"/>
            <p:cNvSpPr>
              <a:spLocks noChangeShapeType="1"/>
            </p:cNvSpPr>
            <p:nvPr/>
          </p:nvSpPr>
          <p:spPr bwMode="auto">
            <a:xfrm>
              <a:off x="4225" y="2935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5" name="Line 3792"/>
            <p:cNvSpPr>
              <a:spLocks noChangeShapeType="1"/>
            </p:cNvSpPr>
            <p:nvPr/>
          </p:nvSpPr>
          <p:spPr bwMode="auto">
            <a:xfrm flipV="1">
              <a:off x="4225" y="2916"/>
              <a:ext cx="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60" name="Line 3793"/>
          <p:cNvSpPr>
            <a:spLocks noChangeShapeType="1"/>
          </p:cNvSpPr>
          <p:nvPr/>
        </p:nvSpPr>
        <p:spPr bwMode="auto">
          <a:xfrm flipV="1">
            <a:off x="7473950" y="4498975"/>
            <a:ext cx="9525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1" name="Line 3794"/>
          <p:cNvSpPr>
            <a:spLocks noChangeShapeType="1"/>
          </p:cNvSpPr>
          <p:nvPr/>
        </p:nvSpPr>
        <p:spPr bwMode="auto">
          <a:xfrm>
            <a:off x="7483475" y="44989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2" name="Line 3795"/>
          <p:cNvSpPr>
            <a:spLocks noChangeShapeType="1"/>
          </p:cNvSpPr>
          <p:nvPr/>
        </p:nvSpPr>
        <p:spPr bwMode="auto">
          <a:xfrm flipV="1">
            <a:off x="7483475" y="4479925"/>
            <a:ext cx="1588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3" name="Line 3796"/>
          <p:cNvSpPr>
            <a:spLocks noChangeShapeType="1"/>
          </p:cNvSpPr>
          <p:nvPr/>
        </p:nvSpPr>
        <p:spPr bwMode="auto">
          <a:xfrm flipV="1">
            <a:off x="7483475" y="4468813"/>
            <a:ext cx="1588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4" name="Line 3797"/>
          <p:cNvSpPr>
            <a:spLocks noChangeShapeType="1"/>
          </p:cNvSpPr>
          <p:nvPr/>
        </p:nvSpPr>
        <p:spPr bwMode="auto">
          <a:xfrm flipV="1">
            <a:off x="7483475" y="44592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5" name="Line 3798"/>
          <p:cNvSpPr>
            <a:spLocks noChangeShapeType="1"/>
          </p:cNvSpPr>
          <p:nvPr/>
        </p:nvSpPr>
        <p:spPr bwMode="auto">
          <a:xfrm>
            <a:off x="7493000" y="4459288"/>
            <a:ext cx="1588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6" name="Line 3799"/>
          <p:cNvSpPr>
            <a:spLocks noChangeShapeType="1"/>
          </p:cNvSpPr>
          <p:nvPr/>
        </p:nvSpPr>
        <p:spPr bwMode="auto">
          <a:xfrm>
            <a:off x="7493000" y="4479925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7" name="Line 3800"/>
          <p:cNvSpPr>
            <a:spLocks noChangeShapeType="1"/>
          </p:cNvSpPr>
          <p:nvPr/>
        </p:nvSpPr>
        <p:spPr bwMode="auto">
          <a:xfrm>
            <a:off x="7493000" y="4519613"/>
            <a:ext cx="793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8" name="Line 3801"/>
          <p:cNvSpPr>
            <a:spLocks noChangeShapeType="1"/>
          </p:cNvSpPr>
          <p:nvPr/>
        </p:nvSpPr>
        <p:spPr bwMode="auto">
          <a:xfrm>
            <a:off x="7500938" y="4529138"/>
            <a:ext cx="1587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9" name="Line 3802"/>
          <p:cNvSpPr>
            <a:spLocks noChangeShapeType="1"/>
          </p:cNvSpPr>
          <p:nvPr/>
        </p:nvSpPr>
        <p:spPr bwMode="auto">
          <a:xfrm flipV="1">
            <a:off x="7500938" y="4489450"/>
            <a:ext cx="1587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0" name="Line 3803"/>
          <p:cNvSpPr>
            <a:spLocks noChangeShapeType="1"/>
          </p:cNvSpPr>
          <p:nvPr/>
        </p:nvSpPr>
        <p:spPr bwMode="auto">
          <a:xfrm>
            <a:off x="7500938" y="4489450"/>
            <a:ext cx="9525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1" name="Line 3804"/>
          <p:cNvSpPr>
            <a:spLocks noChangeShapeType="1"/>
          </p:cNvSpPr>
          <p:nvPr/>
        </p:nvSpPr>
        <p:spPr bwMode="auto">
          <a:xfrm>
            <a:off x="7510463" y="4510088"/>
            <a:ext cx="15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2" name="Line 3805"/>
          <p:cNvSpPr>
            <a:spLocks noChangeShapeType="1"/>
          </p:cNvSpPr>
          <p:nvPr/>
        </p:nvSpPr>
        <p:spPr bwMode="auto">
          <a:xfrm flipV="1">
            <a:off x="7510463" y="4519613"/>
            <a:ext cx="1587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3" name="Line 3806"/>
          <p:cNvSpPr>
            <a:spLocks noChangeShapeType="1"/>
          </p:cNvSpPr>
          <p:nvPr/>
        </p:nvSpPr>
        <p:spPr bwMode="auto">
          <a:xfrm flipV="1">
            <a:off x="7510463" y="4479925"/>
            <a:ext cx="952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4" name="Line 3807"/>
          <p:cNvSpPr>
            <a:spLocks noChangeShapeType="1"/>
          </p:cNvSpPr>
          <p:nvPr/>
        </p:nvSpPr>
        <p:spPr bwMode="auto">
          <a:xfrm>
            <a:off x="7519988" y="44799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" name="Line 3808"/>
          <p:cNvSpPr>
            <a:spLocks noChangeShapeType="1"/>
          </p:cNvSpPr>
          <p:nvPr/>
        </p:nvSpPr>
        <p:spPr bwMode="auto">
          <a:xfrm>
            <a:off x="7519988" y="4489450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" name="Line 3809"/>
          <p:cNvSpPr>
            <a:spLocks noChangeShapeType="1"/>
          </p:cNvSpPr>
          <p:nvPr/>
        </p:nvSpPr>
        <p:spPr bwMode="auto">
          <a:xfrm flipV="1">
            <a:off x="7519988" y="4489450"/>
            <a:ext cx="952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" name="Line 3810"/>
          <p:cNvSpPr>
            <a:spLocks noChangeShapeType="1"/>
          </p:cNvSpPr>
          <p:nvPr/>
        </p:nvSpPr>
        <p:spPr bwMode="auto">
          <a:xfrm flipV="1">
            <a:off x="7529513" y="4459288"/>
            <a:ext cx="1587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" name="Line 3811"/>
          <p:cNvSpPr>
            <a:spLocks noChangeShapeType="1"/>
          </p:cNvSpPr>
          <p:nvPr/>
        </p:nvSpPr>
        <p:spPr bwMode="auto">
          <a:xfrm>
            <a:off x="7529513" y="4459288"/>
            <a:ext cx="1587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9" name="Line 3812"/>
          <p:cNvSpPr>
            <a:spLocks noChangeShapeType="1"/>
          </p:cNvSpPr>
          <p:nvPr/>
        </p:nvSpPr>
        <p:spPr bwMode="auto">
          <a:xfrm flipV="1">
            <a:off x="7529513" y="4489450"/>
            <a:ext cx="9525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0" name="Line 3813"/>
          <p:cNvSpPr>
            <a:spLocks noChangeShapeType="1"/>
          </p:cNvSpPr>
          <p:nvPr/>
        </p:nvSpPr>
        <p:spPr bwMode="auto">
          <a:xfrm>
            <a:off x="7539038" y="4489450"/>
            <a:ext cx="15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1" name="Line 3814"/>
          <p:cNvSpPr>
            <a:spLocks noChangeShapeType="1"/>
          </p:cNvSpPr>
          <p:nvPr/>
        </p:nvSpPr>
        <p:spPr bwMode="auto">
          <a:xfrm flipV="1">
            <a:off x="7539038" y="4408488"/>
            <a:ext cx="1587" cy="150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2" name="Line 3815"/>
          <p:cNvSpPr>
            <a:spLocks noChangeShapeType="1"/>
          </p:cNvSpPr>
          <p:nvPr/>
        </p:nvSpPr>
        <p:spPr bwMode="auto">
          <a:xfrm>
            <a:off x="7539038" y="4408488"/>
            <a:ext cx="9525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3" name="Line 3816"/>
          <p:cNvSpPr>
            <a:spLocks noChangeShapeType="1"/>
          </p:cNvSpPr>
          <p:nvPr/>
        </p:nvSpPr>
        <p:spPr bwMode="auto">
          <a:xfrm flipV="1">
            <a:off x="7548563" y="4037013"/>
            <a:ext cx="1587" cy="461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4" name="Line 3817"/>
          <p:cNvSpPr>
            <a:spLocks noChangeShapeType="1"/>
          </p:cNvSpPr>
          <p:nvPr/>
        </p:nvSpPr>
        <p:spPr bwMode="auto">
          <a:xfrm flipV="1">
            <a:off x="7548563" y="3906838"/>
            <a:ext cx="1587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5" name="Line 3818"/>
          <p:cNvSpPr>
            <a:spLocks noChangeShapeType="1"/>
          </p:cNvSpPr>
          <p:nvPr/>
        </p:nvSpPr>
        <p:spPr bwMode="auto">
          <a:xfrm>
            <a:off x="7548563" y="3906838"/>
            <a:ext cx="1587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6" name="Line 3819"/>
          <p:cNvSpPr>
            <a:spLocks noChangeShapeType="1"/>
          </p:cNvSpPr>
          <p:nvPr/>
        </p:nvSpPr>
        <p:spPr bwMode="auto">
          <a:xfrm>
            <a:off x="7548563" y="4157663"/>
            <a:ext cx="7937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7" name="Line 3820"/>
          <p:cNvSpPr>
            <a:spLocks noChangeShapeType="1"/>
          </p:cNvSpPr>
          <p:nvPr/>
        </p:nvSpPr>
        <p:spPr bwMode="auto">
          <a:xfrm>
            <a:off x="7556500" y="4348163"/>
            <a:ext cx="1588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8" name="Line 3821"/>
          <p:cNvSpPr>
            <a:spLocks noChangeShapeType="1"/>
          </p:cNvSpPr>
          <p:nvPr/>
        </p:nvSpPr>
        <p:spPr bwMode="auto">
          <a:xfrm>
            <a:off x="7556500" y="4598988"/>
            <a:ext cx="1588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9" name="Line 3822"/>
          <p:cNvSpPr>
            <a:spLocks noChangeShapeType="1"/>
          </p:cNvSpPr>
          <p:nvPr/>
        </p:nvSpPr>
        <p:spPr bwMode="auto">
          <a:xfrm flipV="1">
            <a:off x="7556500" y="4619625"/>
            <a:ext cx="952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0" name="Line 3823"/>
          <p:cNvSpPr>
            <a:spLocks noChangeShapeType="1"/>
          </p:cNvSpPr>
          <p:nvPr/>
        </p:nvSpPr>
        <p:spPr bwMode="auto">
          <a:xfrm>
            <a:off x="7566025" y="461962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1" name="Line 3824"/>
          <p:cNvSpPr>
            <a:spLocks noChangeShapeType="1"/>
          </p:cNvSpPr>
          <p:nvPr/>
        </p:nvSpPr>
        <p:spPr bwMode="auto">
          <a:xfrm>
            <a:off x="7566025" y="4649788"/>
            <a:ext cx="158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2" name="Line 3825"/>
          <p:cNvSpPr>
            <a:spLocks noChangeShapeType="1"/>
          </p:cNvSpPr>
          <p:nvPr/>
        </p:nvSpPr>
        <p:spPr bwMode="auto">
          <a:xfrm flipV="1">
            <a:off x="7566025" y="4640263"/>
            <a:ext cx="9525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3" name="Line 3826"/>
          <p:cNvSpPr>
            <a:spLocks noChangeShapeType="1"/>
          </p:cNvSpPr>
          <p:nvPr/>
        </p:nvSpPr>
        <p:spPr bwMode="auto">
          <a:xfrm>
            <a:off x="7575550" y="4640263"/>
            <a:ext cx="1588" cy="16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4" name="Line 3827"/>
          <p:cNvSpPr>
            <a:spLocks noChangeShapeType="1"/>
          </p:cNvSpPr>
          <p:nvPr/>
        </p:nvSpPr>
        <p:spPr bwMode="auto">
          <a:xfrm flipV="1">
            <a:off x="7575550" y="4770438"/>
            <a:ext cx="1588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5" name="Line 3828"/>
          <p:cNvSpPr>
            <a:spLocks noChangeShapeType="1"/>
          </p:cNvSpPr>
          <p:nvPr/>
        </p:nvSpPr>
        <p:spPr bwMode="auto">
          <a:xfrm>
            <a:off x="7575550" y="477043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6" name="Line 3829"/>
          <p:cNvSpPr>
            <a:spLocks noChangeShapeType="1"/>
          </p:cNvSpPr>
          <p:nvPr/>
        </p:nvSpPr>
        <p:spPr bwMode="auto">
          <a:xfrm flipV="1">
            <a:off x="7585075" y="4679950"/>
            <a:ext cx="1588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7" name="Line 3830"/>
          <p:cNvSpPr>
            <a:spLocks noChangeShapeType="1"/>
          </p:cNvSpPr>
          <p:nvPr/>
        </p:nvSpPr>
        <p:spPr bwMode="auto">
          <a:xfrm flipV="1">
            <a:off x="7585075" y="4649788"/>
            <a:ext cx="1588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8" name="Line 3831"/>
          <p:cNvSpPr>
            <a:spLocks noChangeShapeType="1"/>
          </p:cNvSpPr>
          <p:nvPr/>
        </p:nvSpPr>
        <p:spPr bwMode="auto">
          <a:xfrm flipV="1">
            <a:off x="7585075" y="4640263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9" name="Line 3832"/>
          <p:cNvSpPr>
            <a:spLocks noChangeShapeType="1"/>
          </p:cNvSpPr>
          <p:nvPr/>
        </p:nvSpPr>
        <p:spPr bwMode="auto">
          <a:xfrm flipV="1">
            <a:off x="7594600" y="4559300"/>
            <a:ext cx="1588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0" name="Line 3833"/>
          <p:cNvSpPr>
            <a:spLocks noChangeShapeType="1"/>
          </p:cNvSpPr>
          <p:nvPr/>
        </p:nvSpPr>
        <p:spPr bwMode="auto">
          <a:xfrm flipV="1">
            <a:off x="7594600" y="4468813"/>
            <a:ext cx="158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1" name="Line 3834"/>
          <p:cNvSpPr>
            <a:spLocks noChangeShapeType="1"/>
          </p:cNvSpPr>
          <p:nvPr/>
        </p:nvSpPr>
        <p:spPr bwMode="auto">
          <a:xfrm flipV="1">
            <a:off x="7594600" y="4459288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2" name="Line 3835"/>
          <p:cNvSpPr>
            <a:spLocks noChangeShapeType="1"/>
          </p:cNvSpPr>
          <p:nvPr/>
        </p:nvSpPr>
        <p:spPr bwMode="auto">
          <a:xfrm>
            <a:off x="7604125" y="4459288"/>
            <a:ext cx="158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3" name="Line 3836"/>
          <p:cNvSpPr>
            <a:spLocks noChangeShapeType="1"/>
          </p:cNvSpPr>
          <p:nvPr/>
        </p:nvSpPr>
        <p:spPr bwMode="auto">
          <a:xfrm>
            <a:off x="7604125" y="4549775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4" name="Line 3837"/>
          <p:cNvSpPr>
            <a:spLocks noChangeShapeType="1"/>
          </p:cNvSpPr>
          <p:nvPr/>
        </p:nvSpPr>
        <p:spPr bwMode="auto">
          <a:xfrm>
            <a:off x="7604125" y="455930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5" name="Line 3838"/>
          <p:cNvSpPr>
            <a:spLocks noChangeShapeType="1"/>
          </p:cNvSpPr>
          <p:nvPr/>
        </p:nvSpPr>
        <p:spPr bwMode="auto">
          <a:xfrm>
            <a:off x="7604125" y="4598988"/>
            <a:ext cx="79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6" name="Line 3839"/>
          <p:cNvSpPr>
            <a:spLocks noChangeShapeType="1"/>
          </p:cNvSpPr>
          <p:nvPr/>
        </p:nvSpPr>
        <p:spPr bwMode="auto">
          <a:xfrm>
            <a:off x="7612063" y="4598988"/>
            <a:ext cx="1587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7" name="Line 3840"/>
          <p:cNvSpPr>
            <a:spLocks noChangeShapeType="1"/>
          </p:cNvSpPr>
          <p:nvPr/>
        </p:nvSpPr>
        <p:spPr bwMode="auto">
          <a:xfrm flipV="1">
            <a:off x="7612063" y="4610100"/>
            <a:ext cx="1587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8" name="Line 3841"/>
          <p:cNvSpPr>
            <a:spLocks noChangeShapeType="1"/>
          </p:cNvSpPr>
          <p:nvPr/>
        </p:nvSpPr>
        <p:spPr bwMode="auto">
          <a:xfrm>
            <a:off x="7612063" y="4610100"/>
            <a:ext cx="95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9" name="Line 3842"/>
          <p:cNvSpPr>
            <a:spLocks noChangeShapeType="1"/>
          </p:cNvSpPr>
          <p:nvPr/>
        </p:nvSpPr>
        <p:spPr bwMode="auto">
          <a:xfrm>
            <a:off x="7621588" y="4619625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0" name="Line 3843"/>
          <p:cNvSpPr>
            <a:spLocks noChangeShapeType="1"/>
          </p:cNvSpPr>
          <p:nvPr/>
        </p:nvSpPr>
        <p:spPr bwMode="auto">
          <a:xfrm>
            <a:off x="7621588" y="4629150"/>
            <a:ext cx="1587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1" name="Line 3844"/>
          <p:cNvSpPr>
            <a:spLocks noChangeShapeType="1"/>
          </p:cNvSpPr>
          <p:nvPr/>
        </p:nvSpPr>
        <p:spPr bwMode="auto">
          <a:xfrm flipV="1">
            <a:off x="7621588" y="4649788"/>
            <a:ext cx="9525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2" name="Line 3845"/>
          <p:cNvSpPr>
            <a:spLocks noChangeShapeType="1"/>
          </p:cNvSpPr>
          <p:nvPr/>
        </p:nvSpPr>
        <p:spPr bwMode="auto">
          <a:xfrm>
            <a:off x="7631113" y="4649788"/>
            <a:ext cx="1587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3" name="Line 3846"/>
          <p:cNvSpPr>
            <a:spLocks noChangeShapeType="1"/>
          </p:cNvSpPr>
          <p:nvPr/>
        </p:nvSpPr>
        <p:spPr bwMode="auto">
          <a:xfrm>
            <a:off x="7631113" y="4670425"/>
            <a:ext cx="1587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4" name="Line 3847"/>
          <p:cNvSpPr>
            <a:spLocks noChangeShapeType="1"/>
          </p:cNvSpPr>
          <p:nvPr/>
        </p:nvSpPr>
        <p:spPr bwMode="auto">
          <a:xfrm flipV="1">
            <a:off x="7631113" y="4770438"/>
            <a:ext cx="9525" cy="150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5" name="Line 3848"/>
          <p:cNvSpPr>
            <a:spLocks noChangeShapeType="1"/>
          </p:cNvSpPr>
          <p:nvPr/>
        </p:nvSpPr>
        <p:spPr bwMode="auto">
          <a:xfrm>
            <a:off x="7640638" y="47704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6" name="Line 3849"/>
          <p:cNvSpPr>
            <a:spLocks noChangeShapeType="1"/>
          </p:cNvSpPr>
          <p:nvPr/>
        </p:nvSpPr>
        <p:spPr bwMode="auto">
          <a:xfrm>
            <a:off x="7640638" y="4779963"/>
            <a:ext cx="15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7" name="Line 3850"/>
          <p:cNvSpPr>
            <a:spLocks noChangeShapeType="1"/>
          </p:cNvSpPr>
          <p:nvPr/>
        </p:nvSpPr>
        <p:spPr bwMode="auto">
          <a:xfrm>
            <a:off x="7640638" y="48498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8" name="Line 3851"/>
          <p:cNvSpPr>
            <a:spLocks noChangeShapeType="1"/>
          </p:cNvSpPr>
          <p:nvPr/>
        </p:nvSpPr>
        <p:spPr bwMode="auto">
          <a:xfrm flipV="1">
            <a:off x="7650163" y="4749800"/>
            <a:ext cx="1587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9" name="Line 3852"/>
          <p:cNvSpPr>
            <a:spLocks noChangeShapeType="1"/>
          </p:cNvSpPr>
          <p:nvPr/>
        </p:nvSpPr>
        <p:spPr bwMode="auto">
          <a:xfrm>
            <a:off x="7650163" y="4749800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0" name="Line 3853"/>
          <p:cNvSpPr>
            <a:spLocks noChangeShapeType="1"/>
          </p:cNvSpPr>
          <p:nvPr/>
        </p:nvSpPr>
        <p:spPr bwMode="auto">
          <a:xfrm flipV="1">
            <a:off x="7650163" y="4719638"/>
            <a:ext cx="9525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1" name="Line 3854"/>
          <p:cNvSpPr>
            <a:spLocks noChangeShapeType="1"/>
          </p:cNvSpPr>
          <p:nvPr/>
        </p:nvSpPr>
        <p:spPr bwMode="auto">
          <a:xfrm flipV="1">
            <a:off x="7659688" y="4679950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2" name="Line 3855"/>
          <p:cNvSpPr>
            <a:spLocks noChangeShapeType="1"/>
          </p:cNvSpPr>
          <p:nvPr/>
        </p:nvSpPr>
        <p:spPr bwMode="auto">
          <a:xfrm flipV="1">
            <a:off x="7659688" y="4549775"/>
            <a:ext cx="1587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3" name="Line 3856"/>
          <p:cNvSpPr>
            <a:spLocks noChangeShapeType="1"/>
          </p:cNvSpPr>
          <p:nvPr/>
        </p:nvSpPr>
        <p:spPr bwMode="auto">
          <a:xfrm>
            <a:off x="7659688" y="4549775"/>
            <a:ext cx="793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4" name="Line 3857"/>
          <p:cNvSpPr>
            <a:spLocks noChangeShapeType="1"/>
          </p:cNvSpPr>
          <p:nvPr/>
        </p:nvSpPr>
        <p:spPr bwMode="auto">
          <a:xfrm>
            <a:off x="7667625" y="4559300"/>
            <a:ext cx="1588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5" name="Line 3858"/>
          <p:cNvSpPr>
            <a:spLocks noChangeShapeType="1"/>
          </p:cNvSpPr>
          <p:nvPr/>
        </p:nvSpPr>
        <p:spPr bwMode="auto">
          <a:xfrm>
            <a:off x="7667625" y="4659313"/>
            <a:ext cx="1588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6" name="Line 3859"/>
          <p:cNvSpPr>
            <a:spLocks noChangeShapeType="1"/>
          </p:cNvSpPr>
          <p:nvPr/>
        </p:nvSpPr>
        <p:spPr bwMode="auto">
          <a:xfrm flipV="1">
            <a:off x="7667625" y="4619625"/>
            <a:ext cx="1588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7" name="Line 3860"/>
          <p:cNvSpPr>
            <a:spLocks noChangeShapeType="1"/>
          </p:cNvSpPr>
          <p:nvPr/>
        </p:nvSpPr>
        <p:spPr bwMode="auto">
          <a:xfrm>
            <a:off x="7667625" y="4619625"/>
            <a:ext cx="9525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8" name="Line 3861"/>
          <p:cNvSpPr>
            <a:spLocks noChangeShapeType="1"/>
          </p:cNvSpPr>
          <p:nvPr/>
        </p:nvSpPr>
        <p:spPr bwMode="auto">
          <a:xfrm>
            <a:off x="7677150" y="4640263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9" name="Line 3862"/>
          <p:cNvSpPr>
            <a:spLocks noChangeShapeType="1"/>
          </p:cNvSpPr>
          <p:nvPr/>
        </p:nvSpPr>
        <p:spPr bwMode="auto">
          <a:xfrm>
            <a:off x="7677150" y="46402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0" name="Line 3863"/>
          <p:cNvSpPr>
            <a:spLocks noChangeShapeType="1"/>
          </p:cNvSpPr>
          <p:nvPr/>
        </p:nvSpPr>
        <p:spPr bwMode="auto">
          <a:xfrm>
            <a:off x="7677150" y="4649788"/>
            <a:ext cx="9525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1" name="Line 3864"/>
          <p:cNvSpPr>
            <a:spLocks noChangeShapeType="1"/>
          </p:cNvSpPr>
          <p:nvPr/>
        </p:nvSpPr>
        <p:spPr bwMode="auto">
          <a:xfrm flipV="1">
            <a:off x="7686675" y="4659313"/>
            <a:ext cx="1588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2" name="Line 3865"/>
          <p:cNvSpPr>
            <a:spLocks noChangeShapeType="1"/>
          </p:cNvSpPr>
          <p:nvPr/>
        </p:nvSpPr>
        <p:spPr bwMode="auto">
          <a:xfrm>
            <a:off x="7686675" y="4659313"/>
            <a:ext cx="1588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3" name="Line 3866"/>
          <p:cNvSpPr>
            <a:spLocks noChangeShapeType="1"/>
          </p:cNvSpPr>
          <p:nvPr/>
        </p:nvSpPr>
        <p:spPr bwMode="auto">
          <a:xfrm flipV="1">
            <a:off x="7686675" y="4659313"/>
            <a:ext cx="9525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4" name="Line 3867"/>
          <p:cNvSpPr>
            <a:spLocks noChangeShapeType="1"/>
          </p:cNvSpPr>
          <p:nvPr/>
        </p:nvSpPr>
        <p:spPr bwMode="auto">
          <a:xfrm>
            <a:off x="7696200" y="4659313"/>
            <a:ext cx="1588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5" name="Line 3868"/>
          <p:cNvSpPr>
            <a:spLocks noChangeShapeType="1"/>
          </p:cNvSpPr>
          <p:nvPr/>
        </p:nvSpPr>
        <p:spPr bwMode="auto">
          <a:xfrm>
            <a:off x="7696200" y="4689475"/>
            <a:ext cx="1588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6" name="Line 3869"/>
          <p:cNvSpPr>
            <a:spLocks noChangeShapeType="1"/>
          </p:cNvSpPr>
          <p:nvPr/>
        </p:nvSpPr>
        <p:spPr bwMode="auto">
          <a:xfrm>
            <a:off x="7696200" y="4749800"/>
            <a:ext cx="9525" cy="41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7" name="Line 3870"/>
          <p:cNvSpPr>
            <a:spLocks noChangeShapeType="1"/>
          </p:cNvSpPr>
          <p:nvPr/>
        </p:nvSpPr>
        <p:spPr bwMode="auto">
          <a:xfrm flipV="1">
            <a:off x="7705725" y="4779963"/>
            <a:ext cx="1588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8" name="Line 3871"/>
          <p:cNvSpPr>
            <a:spLocks noChangeShapeType="1"/>
          </p:cNvSpPr>
          <p:nvPr/>
        </p:nvSpPr>
        <p:spPr bwMode="auto">
          <a:xfrm>
            <a:off x="7705725" y="4779963"/>
            <a:ext cx="158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9" name="Line 3872"/>
          <p:cNvSpPr>
            <a:spLocks noChangeShapeType="1"/>
          </p:cNvSpPr>
          <p:nvPr/>
        </p:nvSpPr>
        <p:spPr bwMode="auto">
          <a:xfrm>
            <a:off x="7705725" y="4870450"/>
            <a:ext cx="95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0" name="Line 3873"/>
          <p:cNvSpPr>
            <a:spLocks noChangeShapeType="1"/>
          </p:cNvSpPr>
          <p:nvPr/>
        </p:nvSpPr>
        <p:spPr bwMode="auto">
          <a:xfrm>
            <a:off x="7715250" y="4900613"/>
            <a:ext cx="1588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1" name="Line 3874"/>
          <p:cNvSpPr>
            <a:spLocks noChangeShapeType="1"/>
          </p:cNvSpPr>
          <p:nvPr/>
        </p:nvSpPr>
        <p:spPr bwMode="auto">
          <a:xfrm flipV="1">
            <a:off x="7715250" y="4800600"/>
            <a:ext cx="1588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2" name="Line 3875"/>
          <p:cNvSpPr>
            <a:spLocks noChangeShapeType="1"/>
          </p:cNvSpPr>
          <p:nvPr/>
        </p:nvSpPr>
        <p:spPr bwMode="auto">
          <a:xfrm flipV="1">
            <a:off x="7715250" y="4770438"/>
            <a:ext cx="7938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3" name="Line 3876"/>
          <p:cNvSpPr>
            <a:spLocks noChangeShapeType="1"/>
          </p:cNvSpPr>
          <p:nvPr/>
        </p:nvSpPr>
        <p:spPr bwMode="auto">
          <a:xfrm>
            <a:off x="7723188" y="47704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4" name="Line 3877"/>
          <p:cNvSpPr>
            <a:spLocks noChangeShapeType="1"/>
          </p:cNvSpPr>
          <p:nvPr/>
        </p:nvSpPr>
        <p:spPr bwMode="auto">
          <a:xfrm flipV="1">
            <a:off x="7723188" y="4749800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5" name="Line 3878"/>
          <p:cNvSpPr>
            <a:spLocks noChangeShapeType="1"/>
          </p:cNvSpPr>
          <p:nvPr/>
        </p:nvSpPr>
        <p:spPr bwMode="auto">
          <a:xfrm flipV="1">
            <a:off x="7723188" y="4730750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6" name="Line 3879"/>
          <p:cNvSpPr>
            <a:spLocks noChangeShapeType="1"/>
          </p:cNvSpPr>
          <p:nvPr/>
        </p:nvSpPr>
        <p:spPr bwMode="auto">
          <a:xfrm>
            <a:off x="7723188" y="4730750"/>
            <a:ext cx="952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7" name="Line 3880"/>
          <p:cNvSpPr>
            <a:spLocks noChangeShapeType="1"/>
          </p:cNvSpPr>
          <p:nvPr/>
        </p:nvSpPr>
        <p:spPr bwMode="auto">
          <a:xfrm>
            <a:off x="7732713" y="4770438"/>
            <a:ext cx="1587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8" name="Line 3881"/>
          <p:cNvSpPr>
            <a:spLocks noChangeShapeType="1"/>
          </p:cNvSpPr>
          <p:nvPr/>
        </p:nvSpPr>
        <p:spPr bwMode="auto">
          <a:xfrm>
            <a:off x="7732713" y="4819650"/>
            <a:ext cx="1587" cy="1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9" name="Line 3882"/>
          <p:cNvSpPr>
            <a:spLocks noChangeShapeType="1"/>
          </p:cNvSpPr>
          <p:nvPr/>
        </p:nvSpPr>
        <p:spPr bwMode="auto">
          <a:xfrm flipV="1">
            <a:off x="7732713" y="4730750"/>
            <a:ext cx="9525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0" name="Line 3883"/>
          <p:cNvSpPr>
            <a:spLocks noChangeShapeType="1"/>
          </p:cNvSpPr>
          <p:nvPr/>
        </p:nvSpPr>
        <p:spPr bwMode="auto">
          <a:xfrm>
            <a:off x="7742238" y="4730750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1" name="Line 3884"/>
          <p:cNvSpPr>
            <a:spLocks noChangeShapeType="1"/>
          </p:cNvSpPr>
          <p:nvPr/>
        </p:nvSpPr>
        <p:spPr bwMode="auto">
          <a:xfrm flipV="1">
            <a:off x="7742238" y="4719638"/>
            <a:ext cx="1587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2" name="Line 3885"/>
          <p:cNvSpPr>
            <a:spLocks noChangeShapeType="1"/>
          </p:cNvSpPr>
          <p:nvPr/>
        </p:nvSpPr>
        <p:spPr bwMode="auto">
          <a:xfrm flipV="1">
            <a:off x="7742238" y="4619625"/>
            <a:ext cx="9525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3" name="Line 3886"/>
          <p:cNvSpPr>
            <a:spLocks noChangeShapeType="1"/>
          </p:cNvSpPr>
          <p:nvPr/>
        </p:nvSpPr>
        <p:spPr bwMode="auto">
          <a:xfrm>
            <a:off x="7751763" y="4619625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4" name="Line 3887"/>
          <p:cNvSpPr>
            <a:spLocks noChangeShapeType="1"/>
          </p:cNvSpPr>
          <p:nvPr/>
        </p:nvSpPr>
        <p:spPr bwMode="auto">
          <a:xfrm flipV="1">
            <a:off x="7751763" y="4629150"/>
            <a:ext cx="1587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5" name="Line 3888"/>
          <p:cNvSpPr>
            <a:spLocks noChangeShapeType="1"/>
          </p:cNvSpPr>
          <p:nvPr/>
        </p:nvSpPr>
        <p:spPr bwMode="auto">
          <a:xfrm>
            <a:off x="7751763" y="4629150"/>
            <a:ext cx="9525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6" name="Line 3889"/>
          <p:cNvSpPr>
            <a:spLocks noChangeShapeType="1"/>
          </p:cNvSpPr>
          <p:nvPr/>
        </p:nvSpPr>
        <p:spPr bwMode="auto">
          <a:xfrm flipV="1">
            <a:off x="7761288" y="4579938"/>
            <a:ext cx="15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7" name="Line 3890"/>
          <p:cNvSpPr>
            <a:spLocks noChangeShapeType="1"/>
          </p:cNvSpPr>
          <p:nvPr/>
        </p:nvSpPr>
        <p:spPr bwMode="auto">
          <a:xfrm>
            <a:off x="7761288" y="4579938"/>
            <a:ext cx="15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8" name="Line 3891"/>
          <p:cNvSpPr>
            <a:spLocks noChangeShapeType="1"/>
          </p:cNvSpPr>
          <p:nvPr/>
        </p:nvSpPr>
        <p:spPr bwMode="auto">
          <a:xfrm flipV="1">
            <a:off x="7761288" y="4579938"/>
            <a:ext cx="9525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9" name="Line 3892"/>
          <p:cNvSpPr>
            <a:spLocks noChangeShapeType="1"/>
          </p:cNvSpPr>
          <p:nvPr/>
        </p:nvSpPr>
        <p:spPr bwMode="auto">
          <a:xfrm>
            <a:off x="7770813" y="4579938"/>
            <a:ext cx="1587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0" name="Line 3893"/>
          <p:cNvSpPr>
            <a:spLocks noChangeShapeType="1"/>
          </p:cNvSpPr>
          <p:nvPr/>
        </p:nvSpPr>
        <p:spPr bwMode="auto">
          <a:xfrm>
            <a:off x="7770813" y="4610100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1" name="Line 3894"/>
          <p:cNvSpPr>
            <a:spLocks noChangeShapeType="1"/>
          </p:cNvSpPr>
          <p:nvPr/>
        </p:nvSpPr>
        <p:spPr bwMode="auto">
          <a:xfrm flipV="1">
            <a:off x="7770813" y="4538663"/>
            <a:ext cx="7937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2" name="Line 3895"/>
          <p:cNvSpPr>
            <a:spLocks noChangeShapeType="1"/>
          </p:cNvSpPr>
          <p:nvPr/>
        </p:nvSpPr>
        <p:spPr bwMode="auto">
          <a:xfrm>
            <a:off x="7778750" y="4538663"/>
            <a:ext cx="1588" cy="111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3" name="Line 3896"/>
          <p:cNvSpPr>
            <a:spLocks noChangeShapeType="1"/>
          </p:cNvSpPr>
          <p:nvPr/>
        </p:nvSpPr>
        <p:spPr bwMode="auto">
          <a:xfrm flipV="1">
            <a:off x="7778750" y="4579938"/>
            <a:ext cx="1588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4" name="Line 3897"/>
          <p:cNvSpPr>
            <a:spLocks noChangeShapeType="1"/>
          </p:cNvSpPr>
          <p:nvPr/>
        </p:nvSpPr>
        <p:spPr bwMode="auto">
          <a:xfrm>
            <a:off x="7778750" y="4579938"/>
            <a:ext cx="9525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5" name="Line 3898"/>
          <p:cNvSpPr>
            <a:spLocks noChangeShapeType="1"/>
          </p:cNvSpPr>
          <p:nvPr/>
        </p:nvSpPr>
        <p:spPr bwMode="auto">
          <a:xfrm flipV="1">
            <a:off x="7788275" y="4538663"/>
            <a:ext cx="1588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6" name="Line 3899"/>
          <p:cNvSpPr>
            <a:spLocks noChangeShapeType="1"/>
          </p:cNvSpPr>
          <p:nvPr/>
        </p:nvSpPr>
        <p:spPr bwMode="auto">
          <a:xfrm flipV="1">
            <a:off x="7788275" y="4498975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7" name="Line 3900"/>
          <p:cNvSpPr>
            <a:spLocks noChangeShapeType="1"/>
          </p:cNvSpPr>
          <p:nvPr/>
        </p:nvSpPr>
        <p:spPr bwMode="auto">
          <a:xfrm flipV="1">
            <a:off x="7788275" y="4438650"/>
            <a:ext cx="1588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8" name="Line 3901"/>
          <p:cNvSpPr>
            <a:spLocks noChangeShapeType="1"/>
          </p:cNvSpPr>
          <p:nvPr/>
        </p:nvSpPr>
        <p:spPr bwMode="auto">
          <a:xfrm flipV="1">
            <a:off x="7788275" y="4408488"/>
            <a:ext cx="95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9" name="Line 3902"/>
          <p:cNvSpPr>
            <a:spLocks noChangeShapeType="1"/>
          </p:cNvSpPr>
          <p:nvPr/>
        </p:nvSpPr>
        <p:spPr bwMode="auto">
          <a:xfrm>
            <a:off x="7797800" y="4408488"/>
            <a:ext cx="1588" cy="41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0" name="Line 3903"/>
          <p:cNvSpPr>
            <a:spLocks noChangeShapeType="1"/>
          </p:cNvSpPr>
          <p:nvPr/>
        </p:nvSpPr>
        <p:spPr bwMode="auto">
          <a:xfrm>
            <a:off x="7797800" y="4449763"/>
            <a:ext cx="1588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1" name="Line 3904"/>
          <p:cNvSpPr>
            <a:spLocks noChangeShapeType="1"/>
          </p:cNvSpPr>
          <p:nvPr/>
        </p:nvSpPr>
        <p:spPr bwMode="auto">
          <a:xfrm flipV="1">
            <a:off x="7797800" y="4549775"/>
            <a:ext cx="95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2" name="Line 3905"/>
          <p:cNvSpPr>
            <a:spLocks noChangeShapeType="1"/>
          </p:cNvSpPr>
          <p:nvPr/>
        </p:nvSpPr>
        <p:spPr bwMode="auto">
          <a:xfrm>
            <a:off x="7807325" y="454977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3" name="Line 3906"/>
          <p:cNvSpPr>
            <a:spLocks noChangeShapeType="1"/>
          </p:cNvSpPr>
          <p:nvPr/>
        </p:nvSpPr>
        <p:spPr bwMode="auto">
          <a:xfrm flipV="1">
            <a:off x="7807325" y="4559300"/>
            <a:ext cx="1588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4" name="Line 3907"/>
          <p:cNvSpPr>
            <a:spLocks noChangeShapeType="1"/>
          </p:cNvSpPr>
          <p:nvPr/>
        </p:nvSpPr>
        <p:spPr bwMode="auto">
          <a:xfrm flipV="1">
            <a:off x="7807325" y="4468813"/>
            <a:ext cx="9525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5" name="Line 3908"/>
          <p:cNvSpPr>
            <a:spLocks noChangeShapeType="1"/>
          </p:cNvSpPr>
          <p:nvPr/>
        </p:nvSpPr>
        <p:spPr bwMode="auto">
          <a:xfrm>
            <a:off x="7816850" y="4468813"/>
            <a:ext cx="1588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6" name="Line 3909"/>
          <p:cNvSpPr>
            <a:spLocks noChangeShapeType="1"/>
          </p:cNvSpPr>
          <p:nvPr/>
        </p:nvSpPr>
        <p:spPr bwMode="auto">
          <a:xfrm flipV="1">
            <a:off x="7816850" y="4468813"/>
            <a:ext cx="1588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7" name="Line 3910"/>
          <p:cNvSpPr>
            <a:spLocks noChangeShapeType="1"/>
          </p:cNvSpPr>
          <p:nvPr/>
        </p:nvSpPr>
        <p:spPr bwMode="auto">
          <a:xfrm flipV="1">
            <a:off x="7816850" y="4378325"/>
            <a:ext cx="9525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" name="Line 3911"/>
          <p:cNvSpPr>
            <a:spLocks noChangeShapeType="1"/>
          </p:cNvSpPr>
          <p:nvPr/>
        </p:nvSpPr>
        <p:spPr bwMode="auto">
          <a:xfrm flipV="1">
            <a:off x="7826375" y="4329113"/>
            <a:ext cx="1588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" name="Line 3912"/>
          <p:cNvSpPr>
            <a:spLocks noChangeShapeType="1"/>
          </p:cNvSpPr>
          <p:nvPr/>
        </p:nvSpPr>
        <p:spPr bwMode="auto">
          <a:xfrm>
            <a:off x="7826375" y="432911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" name="Line 3913"/>
          <p:cNvSpPr>
            <a:spLocks noChangeShapeType="1"/>
          </p:cNvSpPr>
          <p:nvPr/>
        </p:nvSpPr>
        <p:spPr bwMode="auto">
          <a:xfrm>
            <a:off x="7826375" y="4338638"/>
            <a:ext cx="7938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1" name="Line 3914"/>
          <p:cNvSpPr>
            <a:spLocks noChangeShapeType="1"/>
          </p:cNvSpPr>
          <p:nvPr/>
        </p:nvSpPr>
        <p:spPr bwMode="auto">
          <a:xfrm>
            <a:off x="7834313" y="4429125"/>
            <a:ext cx="1587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2" name="Line 3915"/>
          <p:cNvSpPr>
            <a:spLocks noChangeShapeType="1"/>
          </p:cNvSpPr>
          <p:nvPr/>
        </p:nvSpPr>
        <p:spPr bwMode="auto">
          <a:xfrm>
            <a:off x="7834313" y="4559300"/>
            <a:ext cx="1587" cy="111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3" name="Line 3916"/>
          <p:cNvSpPr>
            <a:spLocks noChangeShapeType="1"/>
          </p:cNvSpPr>
          <p:nvPr/>
        </p:nvSpPr>
        <p:spPr bwMode="auto">
          <a:xfrm flipV="1">
            <a:off x="7834313" y="4598988"/>
            <a:ext cx="9525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4" name="Line 3917"/>
          <p:cNvSpPr>
            <a:spLocks noChangeShapeType="1"/>
          </p:cNvSpPr>
          <p:nvPr/>
        </p:nvSpPr>
        <p:spPr bwMode="auto">
          <a:xfrm flipV="1">
            <a:off x="7843838" y="4510088"/>
            <a:ext cx="1587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5" name="Line 3918"/>
          <p:cNvSpPr>
            <a:spLocks noChangeShapeType="1"/>
          </p:cNvSpPr>
          <p:nvPr/>
        </p:nvSpPr>
        <p:spPr bwMode="auto">
          <a:xfrm flipV="1">
            <a:off x="7843838" y="4468813"/>
            <a:ext cx="1587" cy="41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6" name="Line 3919"/>
          <p:cNvSpPr>
            <a:spLocks noChangeShapeType="1"/>
          </p:cNvSpPr>
          <p:nvPr/>
        </p:nvSpPr>
        <p:spPr bwMode="auto">
          <a:xfrm flipV="1">
            <a:off x="7843838" y="4419600"/>
            <a:ext cx="1587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7" name="Line 3920"/>
          <p:cNvSpPr>
            <a:spLocks noChangeShapeType="1"/>
          </p:cNvSpPr>
          <p:nvPr/>
        </p:nvSpPr>
        <p:spPr bwMode="auto">
          <a:xfrm>
            <a:off x="7843838" y="4419600"/>
            <a:ext cx="9525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8" name="Line 3921"/>
          <p:cNvSpPr>
            <a:spLocks noChangeShapeType="1"/>
          </p:cNvSpPr>
          <p:nvPr/>
        </p:nvSpPr>
        <p:spPr bwMode="auto">
          <a:xfrm>
            <a:off x="7853363" y="4549775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9" name="Line 3922"/>
          <p:cNvSpPr>
            <a:spLocks noChangeShapeType="1"/>
          </p:cNvSpPr>
          <p:nvPr/>
        </p:nvSpPr>
        <p:spPr bwMode="auto">
          <a:xfrm>
            <a:off x="7853363" y="4770438"/>
            <a:ext cx="1587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0" name="Line 3923"/>
          <p:cNvSpPr>
            <a:spLocks noChangeShapeType="1"/>
          </p:cNvSpPr>
          <p:nvPr/>
        </p:nvSpPr>
        <p:spPr bwMode="auto">
          <a:xfrm flipV="1">
            <a:off x="7853363" y="4770438"/>
            <a:ext cx="9525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1" name="Line 3924"/>
          <p:cNvSpPr>
            <a:spLocks noChangeShapeType="1"/>
          </p:cNvSpPr>
          <p:nvPr/>
        </p:nvSpPr>
        <p:spPr bwMode="auto">
          <a:xfrm flipV="1">
            <a:off x="7862888" y="4710113"/>
            <a:ext cx="1587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2" name="Line 3925"/>
          <p:cNvSpPr>
            <a:spLocks noChangeShapeType="1"/>
          </p:cNvSpPr>
          <p:nvPr/>
        </p:nvSpPr>
        <p:spPr bwMode="auto">
          <a:xfrm>
            <a:off x="7862888" y="4710113"/>
            <a:ext cx="1587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3" name="Line 3926"/>
          <p:cNvSpPr>
            <a:spLocks noChangeShapeType="1"/>
          </p:cNvSpPr>
          <p:nvPr/>
        </p:nvSpPr>
        <p:spPr bwMode="auto">
          <a:xfrm>
            <a:off x="7862888" y="4770438"/>
            <a:ext cx="9525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4" name="Line 3927"/>
          <p:cNvSpPr>
            <a:spLocks noChangeShapeType="1"/>
          </p:cNvSpPr>
          <p:nvPr/>
        </p:nvSpPr>
        <p:spPr bwMode="auto">
          <a:xfrm>
            <a:off x="7872413" y="4810125"/>
            <a:ext cx="15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5" name="Line 3928"/>
          <p:cNvSpPr>
            <a:spLocks noChangeShapeType="1"/>
          </p:cNvSpPr>
          <p:nvPr/>
        </p:nvSpPr>
        <p:spPr bwMode="auto">
          <a:xfrm flipV="1">
            <a:off x="7872413" y="4649788"/>
            <a:ext cx="1587" cy="230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6" name="Line 3929"/>
          <p:cNvSpPr>
            <a:spLocks noChangeShapeType="1"/>
          </p:cNvSpPr>
          <p:nvPr/>
        </p:nvSpPr>
        <p:spPr bwMode="auto">
          <a:xfrm flipV="1">
            <a:off x="7872413" y="4559300"/>
            <a:ext cx="9525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7" name="Line 3930"/>
          <p:cNvSpPr>
            <a:spLocks noChangeShapeType="1"/>
          </p:cNvSpPr>
          <p:nvPr/>
        </p:nvSpPr>
        <p:spPr bwMode="auto">
          <a:xfrm flipV="1">
            <a:off x="7881938" y="4389438"/>
            <a:ext cx="1587" cy="16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8" name="Line 3931"/>
          <p:cNvSpPr>
            <a:spLocks noChangeShapeType="1"/>
          </p:cNvSpPr>
          <p:nvPr/>
        </p:nvSpPr>
        <p:spPr bwMode="auto">
          <a:xfrm>
            <a:off x="7881938" y="4389438"/>
            <a:ext cx="15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9" name="Line 3932"/>
          <p:cNvSpPr>
            <a:spLocks noChangeShapeType="1"/>
          </p:cNvSpPr>
          <p:nvPr/>
        </p:nvSpPr>
        <p:spPr bwMode="auto">
          <a:xfrm>
            <a:off x="7881938" y="4398963"/>
            <a:ext cx="7937" cy="16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0" name="Line 3933"/>
          <p:cNvSpPr>
            <a:spLocks noChangeShapeType="1"/>
          </p:cNvSpPr>
          <p:nvPr/>
        </p:nvSpPr>
        <p:spPr bwMode="auto">
          <a:xfrm>
            <a:off x="7889875" y="4568825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1" name="Line 3934"/>
          <p:cNvSpPr>
            <a:spLocks noChangeShapeType="1"/>
          </p:cNvSpPr>
          <p:nvPr/>
        </p:nvSpPr>
        <p:spPr bwMode="auto">
          <a:xfrm flipV="1">
            <a:off x="7889875" y="457993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2" name="Line 3935"/>
          <p:cNvSpPr>
            <a:spLocks noChangeShapeType="1"/>
          </p:cNvSpPr>
          <p:nvPr/>
        </p:nvSpPr>
        <p:spPr bwMode="auto">
          <a:xfrm flipV="1">
            <a:off x="7889875" y="4559300"/>
            <a:ext cx="9525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3" name="Line 3936"/>
          <p:cNvSpPr>
            <a:spLocks noChangeShapeType="1"/>
          </p:cNvSpPr>
          <p:nvPr/>
        </p:nvSpPr>
        <p:spPr bwMode="auto">
          <a:xfrm>
            <a:off x="7899400" y="4559300"/>
            <a:ext cx="1588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4" name="Line 3937"/>
          <p:cNvSpPr>
            <a:spLocks noChangeShapeType="1"/>
          </p:cNvSpPr>
          <p:nvPr/>
        </p:nvSpPr>
        <p:spPr bwMode="auto">
          <a:xfrm flipV="1">
            <a:off x="7899400" y="4740275"/>
            <a:ext cx="1588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5" name="Line 3938"/>
          <p:cNvSpPr>
            <a:spLocks noChangeShapeType="1"/>
          </p:cNvSpPr>
          <p:nvPr/>
        </p:nvSpPr>
        <p:spPr bwMode="auto">
          <a:xfrm>
            <a:off x="7899400" y="4740275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6" name="Line 3939"/>
          <p:cNvSpPr>
            <a:spLocks noChangeShapeType="1"/>
          </p:cNvSpPr>
          <p:nvPr/>
        </p:nvSpPr>
        <p:spPr bwMode="auto">
          <a:xfrm>
            <a:off x="7908925" y="4740275"/>
            <a:ext cx="1588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7" name="Line 3940"/>
          <p:cNvSpPr>
            <a:spLocks noChangeShapeType="1"/>
          </p:cNvSpPr>
          <p:nvPr/>
        </p:nvSpPr>
        <p:spPr bwMode="auto">
          <a:xfrm>
            <a:off x="7908925" y="4800600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8" name="Line 3941"/>
          <p:cNvSpPr>
            <a:spLocks noChangeShapeType="1"/>
          </p:cNvSpPr>
          <p:nvPr/>
        </p:nvSpPr>
        <p:spPr bwMode="auto">
          <a:xfrm flipV="1">
            <a:off x="7908925" y="4760913"/>
            <a:ext cx="1588" cy="79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9" name="Line 3942"/>
          <p:cNvSpPr>
            <a:spLocks noChangeShapeType="1"/>
          </p:cNvSpPr>
          <p:nvPr/>
        </p:nvSpPr>
        <p:spPr bwMode="auto">
          <a:xfrm>
            <a:off x="7908925" y="4760913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0" name="Line 3943"/>
          <p:cNvSpPr>
            <a:spLocks noChangeShapeType="1"/>
          </p:cNvSpPr>
          <p:nvPr/>
        </p:nvSpPr>
        <p:spPr bwMode="auto">
          <a:xfrm>
            <a:off x="7918450" y="47609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1" name="Line 3944"/>
          <p:cNvSpPr>
            <a:spLocks noChangeShapeType="1"/>
          </p:cNvSpPr>
          <p:nvPr/>
        </p:nvSpPr>
        <p:spPr bwMode="auto">
          <a:xfrm flipV="1">
            <a:off x="7918450" y="4679950"/>
            <a:ext cx="1588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2" name="Line 3945"/>
          <p:cNvSpPr>
            <a:spLocks noChangeShapeType="1"/>
          </p:cNvSpPr>
          <p:nvPr/>
        </p:nvSpPr>
        <p:spPr bwMode="auto">
          <a:xfrm>
            <a:off x="7918450" y="4679950"/>
            <a:ext cx="9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3" name="Line 3946"/>
          <p:cNvSpPr>
            <a:spLocks noChangeShapeType="1"/>
          </p:cNvSpPr>
          <p:nvPr/>
        </p:nvSpPr>
        <p:spPr bwMode="auto">
          <a:xfrm>
            <a:off x="7927975" y="4679950"/>
            <a:ext cx="1588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4" name="Line 3947"/>
          <p:cNvSpPr>
            <a:spLocks noChangeShapeType="1"/>
          </p:cNvSpPr>
          <p:nvPr/>
        </p:nvSpPr>
        <p:spPr bwMode="auto">
          <a:xfrm>
            <a:off x="7927975" y="4779963"/>
            <a:ext cx="1588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5" name="Line 3948"/>
          <p:cNvSpPr>
            <a:spLocks noChangeShapeType="1"/>
          </p:cNvSpPr>
          <p:nvPr/>
        </p:nvSpPr>
        <p:spPr bwMode="auto">
          <a:xfrm flipV="1">
            <a:off x="7927975" y="4640263"/>
            <a:ext cx="9525" cy="16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6" name="Line 3949"/>
          <p:cNvSpPr>
            <a:spLocks noChangeShapeType="1"/>
          </p:cNvSpPr>
          <p:nvPr/>
        </p:nvSpPr>
        <p:spPr bwMode="auto">
          <a:xfrm>
            <a:off x="7937500" y="4640263"/>
            <a:ext cx="1588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7" name="Rectangle 3950"/>
          <p:cNvSpPr>
            <a:spLocks noChangeArrowheads="1"/>
          </p:cNvSpPr>
          <p:nvPr/>
        </p:nvSpPr>
        <p:spPr bwMode="auto">
          <a:xfrm>
            <a:off x="5241925" y="48498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 sz="1000"/>
          </a:p>
        </p:txBody>
      </p:sp>
      <p:sp>
        <p:nvSpPr>
          <p:cNvPr id="7618" name="Rectangle 3951"/>
          <p:cNvSpPr>
            <a:spLocks noChangeArrowheads="1"/>
          </p:cNvSpPr>
          <p:nvPr/>
        </p:nvSpPr>
        <p:spPr bwMode="auto">
          <a:xfrm>
            <a:off x="5241925" y="45593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</a:t>
            </a:r>
            <a:endParaRPr lang="en-US" sz="1000"/>
          </a:p>
        </p:txBody>
      </p:sp>
      <p:sp>
        <p:nvSpPr>
          <p:cNvPr id="7619" name="Rectangle 3952"/>
          <p:cNvSpPr>
            <a:spLocks noChangeArrowheads="1"/>
          </p:cNvSpPr>
          <p:nvPr/>
        </p:nvSpPr>
        <p:spPr bwMode="auto">
          <a:xfrm>
            <a:off x="5241925" y="4268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</a:t>
            </a:r>
            <a:endParaRPr lang="en-US" sz="1000"/>
          </a:p>
        </p:txBody>
      </p:sp>
      <p:sp>
        <p:nvSpPr>
          <p:cNvPr id="7620" name="Rectangle 3953"/>
          <p:cNvSpPr>
            <a:spLocks noChangeArrowheads="1"/>
          </p:cNvSpPr>
          <p:nvPr/>
        </p:nvSpPr>
        <p:spPr bwMode="auto">
          <a:xfrm>
            <a:off x="5241925" y="39671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  <a:endParaRPr lang="en-US" sz="1000"/>
          </a:p>
        </p:txBody>
      </p:sp>
      <p:sp>
        <p:nvSpPr>
          <p:cNvPr id="7621" name="Rectangle 3954"/>
          <p:cNvSpPr>
            <a:spLocks noChangeArrowheads="1"/>
          </p:cNvSpPr>
          <p:nvPr/>
        </p:nvSpPr>
        <p:spPr bwMode="auto">
          <a:xfrm>
            <a:off x="5241925" y="36766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</a:t>
            </a:r>
            <a:endParaRPr lang="en-US" sz="1000"/>
          </a:p>
        </p:txBody>
      </p:sp>
      <p:sp>
        <p:nvSpPr>
          <p:cNvPr id="7622" name="Rectangle 3955"/>
          <p:cNvSpPr>
            <a:spLocks noChangeArrowheads="1"/>
          </p:cNvSpPr>
          <p:nvPr/>
        </p:nvSpPr>
        <p:spPr bwMode="auto">
          <a:xfrm>
            <a:off x="5241925" y="33845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</a:t>
            </a:r>
            <a:endParaRPr lang="en-US" sz="1000"/>
          </a:p>
        </p:txBody>
      </p:sp>
      <p:sp>
        <p:nvSpPr>
          <p:cNvPr id="7623" name="Rectangle 3956"/>
          <p:cNvSpPr>
            <a:spLocks noChangeArrowheads="1"/>
          </p:cNvSpPr>
          <p:nvPr/>
        </p:nvSpPr>
        <p:spPr bwMode="auto">
          <a:xfrm rot="-5400000">
            <a:off x="5154613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23-Jul-97</a:t>
            </a:r>
            <a:endParaRPr lang="en-US" sz="900"/>
          </a:p>
        </p:txBody>
      </p:sp>
      <p:sp>
        <p:nvSpPr>
          <p:cNvPr id="7624" name="Rectangle 3957"/>
          <p:cNvSpPr>
            <a:spLocks noChangeArrowheads="1"/>
          </p:cNvSpPr>
          <p:nvPr/>
        </p:nvSpPr>
        <p:spPr bwMode="auto">
          <a:xfrm rot="-5400000">
            <a:off x="5432426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24-Jul-97</a:t>
            </a:r>
            <a:endParaRPr lang="en-US" sz="900"/>
          </a:p>
        </p:txBody>
      </p:sp>
      <p:sp>
        <p:nvSpPr>
          <p:cNvPr id="7625" name="Rectangle 3958"/>
          <p:cNvSpPr>
            <a:spLocks noChangeArrowheads="1"/>
          </p:cNvSpPr>
          <p:nvPr/>
        </p:nvSpPr>
        <p:spPr bwMode="auto">
          <a:xfrm rot="-5400000">
            <a:off x="5718176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25-Jul-97</a:t>
            </a:r>
            <a:endParaRPr lang="en-US" sz="900"/>
          </a:p>
        </p:txBody>
      </p:sp>
      <p:sp>
        <p:nvSpPr>
          <p:cNvPr id="7626" name="Rectangle 3959"/>
          <p:cNvSpPr>
            <a:spLocks noChangeArrowheads="1"/>
          </p:cNvSpPr>
          <p:nvPr/>
        </p:nvSpPr>
        <p:spPr bwMode="auto">
          <a:xfrm rot="-5400000">
            <a:off x="5995988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26-Jul-97</a:t>
            </a:r>
            <a:endParaRPr lang="en-US" sz="900"/>
          </a:p>
        </p:txBody>
      </p:sp>
      <p:sp>
        <p:nvSpPr>
          <p:cNvPr id="7627" name="Rectangle 3960"/>
          <p:cNvSpPr>
            <a:spLocks noChangeArrowheads="1"/>
          </p:cNvSpPr>
          <p:nvPr/>
        </p:nvSpPr>
        <p:spPr bwMode="auto">
          <a:xfrm rot="-5400000">
            <a:off x="6283326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27-Jul-97</a:t>
            </a:r>
            <a:endParaRPr lang="en-US" sz="900"/>
          </a:p>
        </p:txBody>
      </p:sp>
      <p:sp>
        <p:nvSpPr>
          <p:cNvPr id="7628" name="Rectangle 3961"/>
          <p:cNvSpPr>
            <a:spLocks noChangeArrowheads="1"/>
          </p:cNvSpPr>
          <p:nvPr/>
        </p:nvSpPr>
        <p:spPr bwMode="auto">
          <a:xfrm rot="-5400000">
            <a:off x="6561138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28-Jul-97</a:t>
            </a:r>
            <a:endParaRPr lang="en-US" sz="900"/>
          </a:p>
        </p:txBody>
      </p:sp>
      <p:sp>
        <p:nvSpPr>
          <p:cNvPr id="7629" name="Rectangle 3962"/>
          <p:cNvSpPr>
            <a:spLocks noChangeArrowheads="1"/>
          </p:cNvSpPr>
          <p:nvPr/>
        </p:nvSpPr>
        <p:spPr bwMode="auto">
          <a:xfrm rot="-5400000">
            <a:off x="6848476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29-Jul-97</a:t>
            </a:r>
            <a:endParaRPr lang="en-US" sz="900"/>
          </a:p>
        </p:txBody>
      </p:sp>
      <p:sp>
        <p:nvSpPr>
          <p:cNvPr id="7630" name="Rectangle 3963"/>
          <p:cNvSpPr>
            <a:spLocks noChangeArrowheads="1"/>
          </p:cNvSpPr>
          <p:nvPr/>
        </p:nvSpPr>
        <p:spPr bwMode="auto">
          <a:xfrm rot="-5400000">
            <a:off x="7126288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30-Jul-97</a:t>
            </a:r>
            <a:endParaRPr lang="en-US" sz="900"/>
          </a:p>
        </p:txBody>
      </p:sp>
      <p:sp>
        <p:nvSpPr>
          <p:cNvPr id="7631" name="Rectangle 3964"/>
          <p:cNvSpPr>
            <a:spLocks noChangeArrowheads="1"/>
          </p:cNvSpPr>
          <p:nvPr/>
        </p:nvSpPr>
        <p:spPr bwMode="auto">
          <a:xfrm rot="-5400000">
            <a:off x="7413626" y="524192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31-Jul-97</a:t>
            </a:r>
            <a:endParaRPr lang="en-US" sz="900"/>
          </a:p>
        </p:txBody>
      </p:sp>
      <p:sp>
        <p:nvSpPr>
          <p:cNvPr id="7632" name="Rectangle 3965"/>
          <p:cNvSpPr>
            <a:spLocks noChangeArrowheads="1"/>
          </p:cNvSpPr>
          <p:nvPr/>
        </p:nvSpPr>
        <p:spPr bwMode="auto">
          <a:xfrm rot="-5400000">
            <a:off x="7694613" y="5224462"/>
            <a:ext cx="469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1-Aug-97</a:t>
            </a:r>
            <a:endParaRPr lang="en-US" sz="900"/>
          </a:p>
        </p:txBody>
      </p:sp>
      <p:sp>
        <p:nvSpPr>
          <p:cNvPr id="7633" name="Rectangle 3966"/>
          <p:cNvSpPr>
            <a:spLocks noChangeArrowheads="1"/>
          </p:cNvSpPr>
          <p:nvPr/>
        </p:nvSpPr>
        <p:spPr bwMode="auto">
          <a:xfrm rot="-5400000">
            <a:off x="4575175" y="4133850"/>
            <a:ext cx="1092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Wind Speed (m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 s</a:t>
            </a:r>
            <a:r>
              <a:rPr lang="en-US" sz="1000" baseline="30000">
                <a:solidFill>
                  <a:srgbClr val="000000"/>
                </a:solidFill>
                <a:sym typeface="Symbol" pitchFamily="18" charset="2"/>
              </a:rPr>
              <a:t>-1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)</a:t>
            </a:r>
            <a:endParaRPr lang="en-US" sz="1000"/>
          </a:p>
        </p:txBody>
      </p:sp>
      <p:sp>
        <p:nvSpPr>
          <p:cNvPr id="7634" name="Text Box 3967"/>
          <p:cNvSpPr txBox="1">
            <a:spLocks noChangeArrowheads="1"/>
          </p:cNvSpPr>
          <p:nvPr/>
        </p:nvSpPr>
        <p:spPr bwMode="auto">
          <a:xfrm>
            <a:off x="285750" y="6427788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15.5</a:t>
            </a:r>
          </a:p>
        </p:txBody>
      </p:sp>
      <p:sp>
        <p:nvSpPr>
          <p:cNvPr id="763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1193800" y="3378200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54075" y="1646238"/>
            <a:ext cx="22082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854075" y="1646238"/>
            <a:ext cx="1588" cy="21304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3965575" y="3389313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6381750" y="1758950"/>
            <a:ext cx="2195513" cy="2016125"/>
          </a:xfrm>
          <a:prstGeom prst="rect">
            <a:avLst/>
          </a:prstGeom>
          <a:noFill/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6381750" y="1758950"/>
            <a:ext cx="21955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6381750" y="3271838"/>
            <a:ext cx="21955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>
            <a:off x="6381750" y="2767013"/>
            <a:ext cx="21955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6381750" y="2263775"/>
            <a:ext cx="2195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6654800" y="1758950"/>
            <a:ext cx="1588" cy="2016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6931025" y="1758950"/>
            <a:ext cx="1588" cy="2016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7205663" y="1758950"/>
            <a:ext cx="1587" cy="2016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17"/>
          <p:cNvSpPr>
            <a:spLocks noChangeShapeType="1"/>
          </p:cNvSpPr>
          <p:nvPr/>
        </p:nvSpPr>
        <p:spPr bwMode="auto">
          <a:xfrm>
            <a:off x="7478713" y="1758950"/>
            <a:ext cx="1587" cy="2016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18"/>
          <p:cNvSpPr>
            <a:spLocks noChangeShapeType="1"/>
          </p:cNvSpPr>
          <p:nvPr/>
        </p:nvSpPr>
        <p:spPr bwMode="auto">
          <a:xfrm>
            <a:off x="7751763" y="1758950"/>
            <a:ext cx="1587" cy="2016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>
            <a:off x="8029575" y="1758950"/>
            <a:ext cx="1588" cy="2016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>
            <a:off x="8302625" y="1758950"/>
            <a:ext cx="1588" cy="2016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Line 21"/>
          <p:cNvSpPr>
            <a:spLocks noChangeShapeType="1"/>
          </p:cNvSpPr>
          <p:nvPr/>
        </p:nvSpPr>
        <p:spPr bwMode="auto">
          <a:xfrm>
            <a:off x="8577263" y="1758950"/>
            <a:ext cx="1587" cy="2016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Line 22"/>
          <p:cNvSpPr>
            <a:spLocks noChangeShapeType="1"/>
          </p:cNvSpPr>
          <p:nvPr/>
        </p:nvSpPr>
        <p:spPr bwMode="auto">
          <a:xfrm>
            <a:off x="6381750" y="1758950"/>
            <a:ext cx="1588" cy="20161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23"/>
          <p:cNvSpPr>
            <a:spLocks noChangeShapeType="1"/>
          </p:cNvSpPr>
          <p:nvPr/>
        </p:nvSpPr>
        <p:spPr bwMode="auto">
          <a:xfrm>
            <a:off x="6359525" y="3775075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Line 24"/>
          <p:cNvSpPr>
            <a:spLocks noChangeShapeType="1"/>
          </p:cNvSpPr>
          <p:nvPr/>
        </p:nvSpPr>
        <p:spPr bwMode="auto">
          <a:xfrm>
            <a:off x="6359525" y="3673475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25"/>
          <p:cNvSpPr>
            <a:spLocks noChangeShapeType="1"/>
          </p:cNvSpPr>
          <p:nvPr/>
        </p:nvSpPr>
        <p:spPr bwMode="auto">
          <a:xfrm>
            <a:off x="6359525" y="3573463"/>
            <a:ext cx="22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>
            <a:off x="6359525" y="3473450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27"/>
          <p:cNvSpPr>
            <a:spLocks noChangeShapeType="1"/>
          </p:cNvSpPr>
          <p:nvPr/>
        </p:nvSpPr>
        <p:spPr bwMode="auto">
          <a:xfrm>
            <a:off x="6359525" y="3371850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8"/>
          <p:cNvSpPr>
            <a:spLocks noChangeShapeType="1"/>
          </p:cNvSpPr>
          <p:nvPr/>
        </p:nvSpPr>
        <p:spPr bwMode="auto">
          <a:xfrm>
            <a:off x="6359525" y="3271838"/>
            <a:ext cx="22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29"/>
          <p:cNvSpPr>
            <a:spLocks noChangeShapeType="1"/>
          </p:cNvSpPr>
          <p:nvPr/>
        </p:nvSpPr>
        <p:spPr bwMode="auto">
          <a:xfrm>
            <a:off x="6359525" y="3170238"/>
            <a:ext cx="22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Line 30"/>
          <p:cNvSpPr>
            <a:spLocks noChangeShapeType="1"/>
          </p:cNvSpPr>
          <p:nvPr/>
        </p:nvSpPr>
        <p:spPr bwMode="auto">
          <a:xfrm>
            <a:off x="6359525" y="3068638"/>
            <a:ext cx="22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Line 31"/>
          <p:cNvSpPr>
            <a:spLocks noChangeShapeType="1"/>
          </p:cNvSpPr>
          <p:nvPr/>
        </p:nvSpPr>
        <p:spPr bwMode="auto">
          <a:xfrm>
            <a:off x="6359525" y="2968625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32"/>
          <p:cNvSpPr>
            <a:spLocks noChangeShapeType="1"/>
          </p:cNvSpPr>
          <p:nvPr/>
        </p:nvSpPr>
        <p:spPr bwMode="auto">
          <a:xfrm>
            <a:off x="6359525" y="2868613"/>
            <a:ext cx="22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Line 33"/>
          <p:cNvSpPr>
            <a:spLocks noChangeShapeType="1"/>
          </p:cNvSpPr>
          <p:nvPr/>
        </p:nvSpPr>
        <p:spPr bwMode="auto">
          <a:xfrm>
            <a:off x="6359525" y="2767013"/>
            <a:ext cx="22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Line 34"/>
          <p:cNvSpPr>
            <a:spLocks noChangeShapeType="1"/>
          </p:cNvSpPr>
          <p:nvPr/>
        </p:nvSpPr>
        <p:spPr bwMode="auto">
          <a:xfrm>
            <a:off x="6359525" y="2665413"/>
            <a:ext cx="22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Line 35"/>
          <p:cNvSpPr>
            <a:spLocks noChangeShapeType="1"/>
          </p:cNvSpPr>
          <p:nvPr/>
        </p:nvSpPr>
        <p:spPr bwMode="auto">
          <a:xfrm>
            <a:off x="6359525" y="2565400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359525" y="2465388"/>
            <a:ext cx="22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37"/>
          <p:cNvSpPr>
            <a:spLocks noChangeShapeType="1"/>
          </p:cNvSpPr>
          <p:nvPr/>
        </p:nvSpPr>
        <p:spPr bwMode="auto">
          <a:xfrm>
            <a:off x="6359525" y="2363788"/>
            <a:ext cx="22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38"/>
          <p:cNvSpPr>
            <a:spLocks noChangeShapeType="1"/>
          </p:cNvSpPr>
          <p:nvPr/>
        </p:nvSpPr>
        <p:spPr bwMode="auto">
          <a:xfrm>
            <a:off x="6359525" y="2263775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Line 39"/>
          <p:cNvSpPr>
            <a:spLocks noChangeShapeType="1"/>
          </p:cNvSpPr>
          <p:nvPr/>
        </p:nvSpPr>
        <p:spPr bwMode="auto">
          <a:xfrm>
            <a:off x="6359525" y="2162175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Line 40"/>
          <p:cNvSpPr>
            <a:spLocks noChangeShapeType="1"/>
          </p:cNvSpPr>
          <p:nvPr/>
        </p:nvSpPr>
        <p:spPr bwMode="auto">
          <a:xfrm>
            <a:off x="6359525" y="2060575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>
            <a:off x="6359525" y="1960563"/>
            <a:ext cx="22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Line 42"/>
          <p:cNvSpPr>
            <a:spLocks noChangeShapeType="1"/>
          </p:cNvSpPr>
          <p:nvPr/>
        </p:nvSpPr>
        <p:spPr bwMode="auto">
          <a:xfrm>
            <a:off x="6359525" y="1860550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Line 43"/>
          <p:cNvSpPr>
            <a:spLocks noChangeShapeType="1"/>
          </p:cNvSpPr>
          <p:nvPr/>
        </p:nvSpPr>
        <p:spPr bwMode="auto">
          <a:xfrm>
            <a:off x="6359525" y="1758950"/>
            <a:ext cx="22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Line 44"/>
          <p:cNvSpPr>
            <a:spLocks noChangeShapeType="1"/>
          </p:cNvSpPr>
          <p:nvPr/>
        </p:nvSpPr>
        <p:spPr bwMode="auto">
          <a:xfrm>
            <a:off x="6353175" y="3775075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Line 45"/>
          <p:cNvSpPr>
            <a:spLocks noChangeShapeType="1"/>
          </p:cNvSpPr>
          <p:nvPr/>
        </p:nvSpPr>
        <p:spPr bwMode="auto">
          <a:xfrm>
            <a:off x="6353175" y="3271838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Line 46"/>
          <p:cNvSpPr>
            <a:spLocks noChangeShapeType="1"/>
          </p:cNvSpPr>
          <p:nvPr/>
        </p:nvSpPr>
        <p:spPr bwMode="auto">
          <a:xfrm>
            <a:off x="6353175" y="276701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4" name="Line 47"/>
          <p:cNvSpPr>
            <a:spLocks noChangeShapeType="1"/>
          </p:cNvSpPr>
          <p:nvPr/>
        </p:nvSpPr>
        <p:spPr bwMode="auto">
          <a:xfrm>
            <a:off x="6353175" y="2263775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5" name="Line 48"/>
          <p:cNvSpPr>
            <a:spLocks noChangeShapeType="1"/>
          </p:cNvSpPr>
          <p:nvPr/>
        </p:nvSpPr>
        <p:spPr bwMode="auto">
          <a:xfrm>
            <a:off x="6353175" y="175895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Line 49"/>
          <p:cNvSpPr>
            <a:spLocks noChangeShapeType="1"/>
          </p:cNvSpPr>
          <p:nvPr/>
        </p:nvSpPr>
        <p:spPr bwMode="auto">
          <a:xfrm>
            <a:off x="6381750" y="3775075"/>
            <a:ext cx="219551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7" name="Line 50"/>
          <p:cNvSpPr>
            <a:spLocks noChangeShapeType="1"/>
          </p:cNvSpPr>
          <p:nvPr/>
        </p:nvSpPr>
        <p:spPr bwMode="auto">
          <a:xfrm flipV="1">
            <a:off x="6381750" y="3775075"/>
            <a:ext cx="1588" cy="19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Line 51"/>
          <p:cNvSpPr>
            <a:spLocks noChangeShapeType="1"/>
          </p:cNvSpPr>
          <p:nvPr/>
        </p:nvSpPr>
        <p:spPr bwMode="auto">
          <a:xfrm flipV="1">
            <a:off x="6654800" y="3775075"/>
            <a:ext cx="1588" cy="19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Line 52"/>
          <p:cNvSpPr>
            <a:spLocks noChangeShapeType="1"/>
          </p:cNvSpPr>
          <p:nvPr/>
        </p:nvSpPr>
        <p:spPr bwMode="auto">
          <a:xfrm flipV="1">
            <a:off x="6931025" y="3775075"/>
            <a:ext cx="1588" cy="19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Line 53"/>
          <p:cNvSpPr>
            <a:spLocks noChangeShapeType="1"/>
          </p:cNvSpPr>
          <p:nvPr/>
        </p:nvSpPr>
        <p:spPr bwMode="auto">
          <a:xfrm flipV="1">
            <a:off x="7205663" y="3775075"/>
            <a:ext cx="1587" cy="19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1" name="Line 54"/>
          <p:cNvSpPr>
            <a:spLocks noChangeShapeType="1"/>
          </p:cNvSpPr>
          <p:nvPr/>
        </p:nvSpPr>
        <p:spPr bwMode="auto">
          <a:xfrm flipV="1">
            <a:off x="7478713" y="3775075"/>
            <a:ext cx="1587" cy="19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2" name="Line 55"/>
          <p:cNvSpPr>
            <a:spLocks noChangeShapeType="1"/>
          </p:cNvSpPr>
          <p:nvPr/>
        </p:nvSpPr>
        <p:spPr bwMode="auto">
          <a:xfrm flipV="1">
            <a:off x="7751763" y="3775075"/>
            <a:ext cx="1587" cy="19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3" name="Line 56"/>
          <p:cNvSpPr>
            <a:spLocks noChangeShapeType="1"/>
          </p:cNvSpPr>
          <p:nvPr/>
        </p:nvSpPr>
        <p:spPr bwMode="auto">
          <a:xfrm flipV="1">
            <a:off x="8029575" y="3775075"/>
            <a:ext cx="1588" cy="19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4" name="Line 57"/>
          <p:cNvSpPr>
            <a:spLocks noChangeShapeType="1"/>
          </p:cNvSpPr>
          <p:nvPr/>
        </p:nvSpPr>
        <p:spPr bwMode="auto">
          <a:xfrm flipV="1">
            <a:off x="8302625" y="3775075"/>
            <a:ext cx="1588" cy="19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5" name="Line 58"/>
          <p:cNvSpPr>
            <a:spLocks noChangeShapeType="1"/>
          </p:cNvSpPr>
          <p:nvPr/>
        </p:nvSpPr>
        <p:spPr bwMode="auto">
          <a:xfrm flipV="1">
            <a:off x="6381750" y="3775075"/>
            <a:ext cx="1588" cy="25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6" name="Line 59"/>
          <p:cNvSpPr>
            <a:spLocks noChangeShapeType="1"/>
          </p:cNvSpPr>
          <p:nvPr/>
        </p:nvSpPr>
        <p:spPr bwMode="auto">
          <a:xfrm flipV="1">
            <a:off x="6654800" y="3775075"/>
            <a:ext cx="1588" cy="25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7" name="Line 60"/>
          <p:cNvSpPr>
            <a:spLocks noChangeShapeType="1"/>
          </p:cNvSpPr>
          <p:nvPr/>
        </p:nvSpPr>
        <p:spPr bwMode="auto">
          <a:xfrm flipV="1">
            <a:off x="6931025" y="3775075"/>
            <a:ext cx="1588" cy="25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8" name="Line 61"/>
          <p:cNvSpPr>
            <a:spLocks noChangeShapeType="1"/>
          </p:cNvSpPr>
          <p:nvPr/>
        </p:nvSpPr>
        <p:spPr bwMode="auto">
          <a:xfrm flipV="1">
            <a:off x="7205663" y="3775075"/>
            <a:ext cx="1587" cy="25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9" name="Line 62"/>
          <p:cNvSpPr>
            <a:spLocks noChangeShapeType="1"/>
          </p:cNvSpPr>
          <p:nvPr/>
        </p:nvSpPr>
        <p:spPr bwMode="auto">
          <a:xfrm flipV="1">
            <a:off x="7478713" y="3775075"/>
            <a:ext cx="1587" cy="25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0" name="Line 63"/>
          <p:cNvSpPr>
            <a:spLocks noChangeShapeType="1"/>
          </p:cNvSpPr>
          <p:nvPr/>
        </p:nvSpPr>
        <p:spPr bwMode="auto">
          <a:xfrm flipV="1">
            <a:off x="7751763" y="3775075"/>
            <a:ext cx="1587" cy="25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1" name="Line 64"/>
          <p:cNvSpPr>
            <a:spLocks noChangeShapeType="1"/>
          </p:cNvSpPr>
          <p:nvPr/>
        </p:nvSpPr>
        <p:spPr bwMode="auto">
          <a:xfrm flipV="1">
            <a:off x="8029575" y="3775075"/>
            <a:ext cx="1588" cy="25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2" name="Line 65"/>
          <p:cNvSpPr>
            <a:spLocks noChangeShapeType="1"/>
          </p:cNvSpPr>
          <p:nvPr/>
        </p:nvSpPr>
        <p:spPr bwMode="auto">
          <a:xfrm flipV="1">
            <a:off x="8302625" y="3775075"/>
            <a:ext cx="1588" cy="25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3" name="Line 66"/>
          <p:cNvSpPr>
            <a:spLocks noChangeShapeType="1"/>
          </p:cNvSpPr>
          <p:nvPr/>
        </p:nvSpPr>
        <p:spPr bwMode="auto">
          <a:xfrm flipV="1">
            <a:off x="8577263" y="3775075"/>
            <a:ext cx="1587" cy="25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4" name="Freeform 67"/>
          <p:cNvSpPr>
            <a:spLocks/>
          </p:cNvSpPr>
          <p:nvPr/>
        </p:nvSpPr>
        <p:spPr bwMode="auto">
          <a:xfrm>
            <a:off x="6381750" y="2268538"/>
            <a:ext cx="2103438" cy="1109662"/>
          </a:xfrm>
          <a:custGeom>
            <a:avLst/>
            <a:gdLst>
              <a:gd name="T0" fmla="*/ 0 w 1474"/>
              <a:gd name="T1" fmla="*/ 776 h 857"/>
              <a:gd name="T2" fmla="*/ 64 w 1474"/>
              <a:gd name="T3" fmla="*/ 830 h 857"/>
              <a:gd name="T4" fmla="*/ 128 w 1474"/>
              <a:gd name="T5" fmla="*/ 857 h 857"/>
              <a:gd name="T6" fmla="*/ 192 w 1474"/>
              <a:gd name="T7" fmla="*/ 854 h 857"/>
              <a:gd name="T8" fmla="*/ 256 w 1474"/>
              <a:gd name="T9" fmla="*/ 823 h 857"/>
              <a:gd name="T10" fmla="*/ 320 w 1474"/>
              <a:gd name="T11" fmla="*/ 764 h 857"/>
              <a:gd name="T12" fmla="*/ 385 w 1474"/>
              <a:gd name="T13" fmla="*/ 683 h 857"/>
              <a:gd name="T14" fmla="*/ 449 w 1474"/>
              <a:gd name="T15" fmla="*/ 584 h 857"/>
              <a:gd name="T16" fmla="*/ 513 w 1474"/>
              <a:gd name="T17" fmla="*/ 475 h 857"/>
              <a:gd name="T18" fmla="*/ 577 w 1474"/>
              <a:gd name="T19" fmla="*/ 363 h 857"/>
              <a:gd name="T20" fmla="*/ 641 w 1474"/>
              <a:gd name="T21" fmla="*/ 254 h 857"/>
              <a:gd name="T22" fmla="*/ 705 w 1474"/>
              <a:gd name="T23" fmla="*/ 159 h 857"/>
              <a:gd name="T24" fmla="*/ 769 w 1474"/>
              <a:gd name="T25" fmla="*/ 81 h 857"/>
              <a:gd name="T26" fmla="*/ 833 w 1474"/>
              <a:gd name="T27" fmla="*/ 27 h 857"/>
              <a:gd name="T28" fmla="*/ 897 w 1474"/>
              <a:gd name="T29" fmla="*/ 0 h 857"/>
              <a:gd name="T30" fmla="*/ 961 w 1474"/>
              <a:gd name="T31" fmla="*/ 2 h 857"/>
              <a:gd name="T32" fmla="*/ 1025 w 1474"/>
              <a:gd name="T33" fmla="*/ 34 h 857"/>
              <a:gd name="T34" fmla="*/ 1089 w 1474"/>
              <a:gd name="T35" fmla="*/ 92 h 857"/>
              <a:gd name="T36" fmla="*/ 1154 w 1474"/>
              <a:gd name="T37" fmla="*/ 173 h 857"/>
              <a:gd name="T38" fmla="*/ 1218 w 1474"/>
              <a:gd name="T39" fmla="*/ 272 h 857"/>
              <a:gd name="T40" fmla="*/ 1282 w 1474"/>
              <a:gd name="T41" fmla="*/ 381 h 857"/>
              <a:gd name="T42" fmla="*/ 1346 w 1474"/>
              <a:gd name="T43" fmla="*/ 494 h 857"/>
              <a:gd name="T44" fmla="*/ 1410 w 1474"/>
              <a:gd name="T45" fmla="*/ 602 h 857"/>
              <a:gd name="T46" fmla="*/ 1474 w 1474"/>
              <a:gd name="T47" fmla="*/ 698 h 85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74"/>
              <a:gd name="T73" fmla="*/ 0 h 857"/>
              <a:gd name="T74" fmla="*/ 1474 w 1474"/>
              <a:gd name="T75" fmla="*/ 857 h 85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74" h="857">
                <a:moveTo>
                  <a:pt x="0" y="776"/>
                </a:moveTo>
                <a:lnTo>
                  <a:pt x="64" y="830"/>
                </a:lnTo>
                <a:lnTo>
                  <a:pt x="128" y="857"/>
                </a:lnTo>
                <a:lnTo>
                  <a:pt x="192" y="854"/>
                </a:lnTo>
                <a:lnTo>
                  <a:pt x="256" y="823"/>
                </a:lnTo>
                <a:lnTo>
                  <a:pt x="320" y="764"/>
                </a:lnTo>
                <a:lnTo>
                  <a:pt x="385" y="683"/>
                </a:lnTo>
                <a:lnTo>
                  <a:pt x="449" y="584"/>
                </a:lnTo>
                <a:lnTo>
                  <a:pt x="513" y="475"/>
                </a:lnTo>
                <a:lnTo>
                  <a:pt x="577" y="363"/>
                </a:lnTo>
                <a:lnTo>
                  <a:pt x="641" y="254"/>
                </a:lnTo>
                <a:lnTo>
                  <a:pt x="705" y="159"/>
                </a:lnTo>
                <a:lnTo>
                  <a:pt x="769" y="81"/>
                </a:lnTo>
                <a:lnTo>
                  <a:pt x="833" y="27"/>
                </a:lnTo>
                <a:lnTo>
                  <a:pt x="897" y="0"/>
                </a:lnTo>
                <a:lnTo>
                  <a:pt x="961" y="2"/>
                </a:lnTo>
                <a:lnTo>
                  <a:pt x="1025" y="34"/>
                </a:lnTo>
                <a:lnTo>
                  <a:pt x="1089" y="92"/>
                </a:lnTo>
                <a:lnTo>
                  <a:pt x="1154" y="173"/>
                </a:lnTo>
                <a:lnTo>
                  <a:pt x="1218" y="272"/>
                </a:lnTo>
                <a:lnTo>
                  <a:pt x="1282" y="381"/>
                </a:lnTo>
                <a:lnTo>
                  <a:pt x="1346" y="494"/>
                </a:lnTo>
                <a:lnTo>
                  <a:pt x="1410" y="602"/>
                </a:lnTo>
                <a:lnTo>
                  <a:pt x="1474" y="6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5" name="Freeform 68"/>
          <p:cNvSpPr>
            <a:spLocks/>
          </p:cNvSpPr>
          <p:nvPr/>
        </p:nvSpPr>
        <p:spPr bwMode="auto">
          <a:xfrm>
            <a:off x="6381750" y="2082800"/>
            <a:ext cx="2103438" cy="1336675"/>
          </a:xfrm>
          <a:custGeom>
            <a:avLst/>
            <a:gdLst>
              <a:gd name="T0" fmla="*/ 0 w 1474"/>
              <a:gd name="T1" fmla="*/ 935 h 1031"/>
              <a:gd name="T2" fmla="*/ 64 w 1474"/>
              <a:gd name="T3" fmla="*/ 991 h 1031"/>
              <a:gd name="T4" fmla="*/ 128 w 1474"/>
              <a:gd name="T5" fmla="*/ 1023 h 1031"/>
              <a:gd name="T6" fmla="*/ 192 w 1474"/>
              <a:gd name="T7" fmla="*/ 1031 h 1031"/>
              <a:gd name="T8" fmla="*/ 256 w 1474"/>
              <a:gd name="T9" fmla="*/ 1013 h 1031"/>
              <a:gd name="T10" fmla="*/ 320 w 1474"/>
              <a:gd name="T11" fmla="*/ 988 h 1031"/>
              <a:gd name="T12" fmla="*/ 385 w 1474"/>
              <a:gd name="T13" fmla="*/ 921 h 1031"/>
              <a:gd name="T14" fmla="*/ 449 w 1474"/>
              <a:gd name="T15" fmla="*/ 783 h 1031"/>
              <a:gd name="T16" fmla="*/ 513 w 1474"/>
              <a:gd name="T17" fmla="*/ 613 h 1031"/>
              <a:gd name="T18" fmla="*/ 577 w 1474"/>
              <a:gd name="T19" fmla="*/ 437 h 1031"/>
              <a:gd name="T20" fmla="*/ 641 w 1474"/>
              <a:gd name="T21" fmla="*/ 276 h 1031"/>
              <a:gd name="T22" fmla="*/ 705 w 1474"/>
              <a:gd name="T23" fmla="*/ 143 h 1031"/>
              <a:gd name="T24" fmla="*/ 769 w 1474"/>
              <a:gd name="T25" fmla="*/ 49 h 1031"/>
              <a:gd name="T26" fmla="*/ 833 w 1474"/>
              <a:gd name="T27" fmla="*/ 1 h 1031"/>
              <a:gd name="T28" fmla="*/ 897 w 1474"/>
              <a:gd name="T29" fmla="*/ 0 h 1031"/>
              <a:gd name="T30" fmla="*/ 961 w 1474"/>
              <a:gd name="T31" fmla="*/ 46 h 1031"/>
              <a:gd name="T32" fmla="*/ 1025 w 1474"/>
              <a:gd name="T33" fmla="*/ 136 h 1031"/>
              <a:gd name="T34" fmla="*/ 1089 w 1474"/>
              <a:gd name="T35" fmla="*/ 260 h 1031"/>
              <a:gd name="T36" fmla="*/ 1154 w 1474"/>
              <a:gd name="T37" fmla="*/ 404 h 1031"/>
              <a:gd name="T38" fmla="*/ 1218 w 1474"/>
              <a:gd name="T39" fmla="*/ 545 h 1031"/>
              <a:gd name="T40" fmla="*/ 1282 w 1474"/>
              <a:gd name="T41" fmla="*/ 611 h 1031"/>
              <a:gd name="T42" fmla="*/ 1346 w 1474"/>
              <a:gd name="T43" fmla="*/ 678 h 1031"/>
              <a:gd name="T44" fmla="*/ 1410 w 1474"/>
              <a:gd name="T45" fmla="*/ 773 h 1031"/>
              <a:gd name="T46" fmla="*/ 1474 w 1474"/>
              <a:gd name="T47" fmla="*/ 861 h 10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74"/>
              <a:gd name="T73" fmla="*/ 0 h 1031"/>
              <a:gd name="T74" fmla="*/ 1474 w 1474"/>
              <a:gd name="T75" fmla="*/ 1031 h 103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74" h="1031">
                <a:moveTo>
                  <a:pt x="0" y="935"/>
                </a:moveTo>
                <a:lnTo>
                  <a:pt x="64" y="991"/>
                </a:lnTo>
                <a:lnTo>
                  <a:pt x="128" y="1023"/>
                </a:lnTo>
                <a:lnTo>
                  <a:pt x="192" y="1031"/>
                </a:lnTo>
                <a:lnTo>
                  <a:pt x="256" y="1013"/>
                </a:lnTo>
                <a:lnTo>
                  <a:pt x="320" y="988"/>
                </a:lnTo>
                <a:lnTo>
                  <a:pt x="385" y="921"/>
                </a:lnTo>
                <a:lnTo>
                  <a:pt x="449" y="783"/>
                </a:lnTo>
                <a:lnTo>
                  <a:pt x="513" y="613"/>
                </a:lnTo>
                <a:lnTo>
                  <a:pt x="577" y="437"/>
                </a:lnTo>
                <a:lnTo>
                  <a:pt x="641" y="276"/>
                </a:lnTo>
                <a:lnTo>
                  <a:pt x="705" y="143"/>
                </a:lnTo>
                <a:lnTo>
                  <a:pt x="769" y="49"/>
                </a:lnTo>
                <a:lnTo>
                  <a:pt x="833" y="1"/>
                </a:lnTo>
                <a:lnTo>
                  <a:pt x="897" y="0"/>
                </a:lnTo>
                <a:lnTo>
                  <a:pt x="961" y="46"/>
                </a:lnTo>
                <a:lnTo>
                  <a:pt x="1025" y="136"/>
                </a:lnTo>
                <a:lnTo>
                  <a:pt x="1089" y="260"/>
                </a:lnTo>
                <a:lnTo>
                  <a:pt x="1154" y="404"/>
                </a:lnTo>
                <a:lnTo>
                  <a:pt x="1218" y="545"/>
                </a:lnTo>
                <a:lnTo>
                  <a:pt x="1282" y="611"/>
                </a:lnTo>
                <a:lnTo>
                  <a:pt x="1346" y="678"/>
                </a:lnTo>
                <a:lnTo>
                  <a:pt x="1410" y="773"/>
                </a:lnTo>
                <a:lnTo>
                  <a:pt x="1474" y="86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6" name="Freeform 69"/>
          <p:cNvSpPr>
            <a:spLocks/>
          </p:cNvSpPr>
          <p:nvPr/>
        </p:nvSpPr>
        <p:spPr bwMode="auto">
          <a:xfrm>
            <a:off x="6381750" y="1846263"/>
            <a:ext cx="2103438" cy="1563687"/>
          </a:xfrm>
          <a:custGeom>
            <a:avLst/>
            <a:gdLst>
              <a:gd name="T0" fmla="*/ 0 w 1474"/>
              <a:gd name="T1" fmla="*/ 1109 h 1207"/>
              <a:gd name="T2" fmla="*/ 64 w 1474"/>
              <a:gd name="T3" fmla="*/ 1166 h 1207"/>
              <a:gd name="T4" fmla="*/ 128 w 1474"/>
              <a:gd name="T5" fmla="*/ 1199 h 1207"/>
              <a:gd name="T6" fmla="*/ 192 w 1474"/>
              <a:gd name="T7" fmla="*/ 1207 h 1207"/>
              <a:gd name="T8" fmla="*/ 256 w 1474"/>
              <a:gd name="T9" fmla="*/ 1189 h 1207"/>
              <a:gd name="T10" fmla="*/ 320 w 1474"/>
              <a:gd name="T11" fmla="*/ 1148 h 1207"/>
              <a:gd name="T12" fmla="*/ 385 w 1474"/>
              <a:gd name="T13" fmla="*/ 1054 h 1207"/>
              <a:gd name="T14" fmla="*/ 449 w 1474"/>
              <a:gd name="T15" fmla="*/ 900 h 1207"/>
              <a:gd name="T16" fmla="*/ 513 w 1474"/>
              <a:gd name="T17" fmla="*/ 710 h 1207"/>
              <a:gd name="T18" fmla="*/ 577 w 1474"/>
              <a:gd name="T19" fmla="*/ 510 h 1207"/>
              <a:gd name="T20" fmla="*/ 641 w 1474"/>
              <a:gd name="T21" fmla="*/ 326 h 1207"/>
              <a:gd name="T22" fmla="*/ 705 w 1474"/>
              <a:gd name="T23" fmla="*/ 173 h 1207"/>
              <a:gd name="T24" fmla="*/ 769 w 1474"/>
              <a:gd name="T25" fmla="*/ 62 h 1207"/>
              <a:gd name="T26" fmla="*/ 833 w 1474"/>
              <a:gd name="T27" fmla="*/ 3 h 1207"/>
              <a:gd name="T28" fmla="*/ 897 w 1474"/>
              <a:gd name="T29" fmla="*/ 0 h 1207"/>
              <a:gd name="T30" fmla="*/ 961 w 1474"/>
              <a:gd name="T31" fmla="*/ 51 h 1207"/>
              <a:gd name="T32" fmla="*/ 1025 w 1474"/>
              <a:gd name="T33" fmla="*/ 153 h 1207"/>
              <a:gd name="T34" fmla="*/ 1089 w 1474"/>
              <a:gd name="T35" fmla="*/ 294 h 1207"/>
              <a:gd name="T36" fmla="*/ 1154 w 1474"/>
              <a:gd name="T37" fmla="*/ 458 h 1207"/>
              <a:gd name="T38" fmla="*/ 1218 w 1474"/>
              <a:gd name="T39" fmla="*/ 618 h 1207"/>
              <a:gd name="T40" fmla="*/ 1282 w 1474"/>
              <a:gd name="T41" fmla="*/ 741 h 1207"/>
              <a:gd name="T42" fmla="*/ 1346 w 1474"/>
              <a:gd name="T43" fmla="*/ 842 h 1207"/>
              <a:gd name="T44" fmla="*/ 1410 w 1474"/>
              <a:gd name="T45" fmla="*/ 942 h 1207"/>
              <a:gd name="T46" fmla="*/ 1474 w 1474"/>
              <a:gd name="T47" fmla="*/ 1033 h 120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74"/>
              <a:gd name="T73" fmla="*/ 0 h 1207"/>
              <a:gd name="T74" fmla="*/ 1474 w 1474"/>
              <a:gd name="T75" fmla="*/ 1207 h 120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74" h="1207">
                <a:moveTo>
                  <a:pt x="0" y="1109"/>
                </a:moveTo>
                <a:lnTo>
                  <a:pt x="64" y="1166"/>
                </a:lnTo>
                <a:lnTo>
                  <a:pt x="128" y="1199"/>
                </a:lnTo>
                <a:lnTo>
                  <a:pt x="192" y="1207"/>
                </a:lnTo>
                <a:lnTo>
                  <a:pt x="256" y="1189"/>
                </a:lnTo>
                <a:lnTo>
                  <a:pt x="320" y="1148"/>
                </a:lnTo>
                <a:lnTo>
                  <a:pt x="385" y="1054"/>
                </a:lnTo>
                <a:lnTo>
                  <a:pt x="449" y="900"/>
                </a:lnTo>
                <a:lnTo>
                  <a:pt x="513" y="710"/>
                </a:lnTo>
                <a:lnTo>
                  <a:pt x="577" y="510"/>
                </a:lnTo>
                <a:lnTo>
                  <a:pt x="641" y="326"/>
                </a:lnTo>
                <a:lnTo>
                  <a:pt x="705" y="173"/>
                </a:lnTo>
                <a:lnTo>
                  <a:pt x="769" y="62"/>
                </a:lnTo>
                <a:lnTo>
                  <a:pt x="833" y="3"/>
                </a:lnTo>
                <a:lnTo>
                  <a:pt x="897" y="0"/>
                </a:lnTo>
                <a:lnTo>
                  <a:pt x="961" y="51"/>
                </a:lnTo>
                <a:lnTo>
                  <a:pt x="1025" y="153"/>
                </a:lnTo>
                <a:lnTo>
                  <a:pt x="1089" y="294"/>
                </a:lnTo>
                <a:lnTo>
                  <a:pt x="1154" y="458"/>
                </a:lnTo>
                <a:lnTo>
                  <a:pt x="1218" y="618"/>
                </a:lnTo>
                <a:lnTo>
                  <a:pt x="1282" y="741"/>
                </a:lnTo>
                <a:lnTo>
                  <a:pt x="1346" y="842"/>
                </a:lnTo>
                <a:lnTo>
                  <a:pt x="1410" y="942"/>
                </a:lnTo>
                <a:lnTo>
                  <a:pt x="1474" y="103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7" name="Rectangle 70"/>
          <p:cNvSpPr>
            <a:spLocks noChangeArrowheads="1"/>
          </p:cNvSpPr>
          <p:nvPr/>
        </p:nvSpPr>
        <p:spPr bwMode="auto">
          <a:xfrm>
            <a:off x="6351588" y="3267075"/>
            <a:ext cx="58737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8" name="Rectangle 71"/>
          <p:cNvSpPr>
            <a:spLocks noChangeArrowheads="1"/>
          </p:cNvSpPr>
          <p:nvPr/>
        </p:nvSpPr>
        <p:spPr bwMode="auto">
          <a:xfrm>
            <a:off x="6442075" y="3340100"/>
            <a:ext cx="58738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9" name="Rectangle 72"/>
          <p:cNvSpPr>
            <a:spLocks noChangeArrowheads="1"/>
          </p:cNvSpPr>
          <p:nvPr/>
        </p:nvSpPr>
        <p:spPr bwMode="auto">
          <a:xfrm>
            <a:off x="6534150" y="3381375"/>
            <a:ext cx="6032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0" name="Rectangle 73"/>
          <p:cNvSpPr>
            <a:spLocks noChangeArrowheads="1"/>
          </p:cNvSpPr>
          <p:nvPr/>
        </p:nvSpPr>
        <p:spPr bwMode="auto">
          <a:xfrm>
            <a:off x="6624638" y="3390900"/>
            <a:ext cx="60325" cy="55563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1" name="Rectangle 74"/>
          <p:cNvSpPr>
            <a:spLocks noChangeArrowheads="1"/>
          </p:cNvSpPr>
          <p:nvPr/>
        </p:nvSpPr>
        <p:spPr bwMode="auto">
          <a:xfrm>
            <a:off x="6715125" y="3368675"/>
            <a:ext cx="6191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2" name="Rectangle 75"/>
          <p:cNvSpPr>
            <a:spLocks noChangeArrowheads="1"/>
          </p:cNvSpPr>
          <p:nvPr/>
        </p:nvSpPr>
        <p:spPr bwMode="auto">
          <a:xfrm>
            <a:off x="6808788" y="3335338"/>
            <a:ext cx="58737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3" name="Rectangle 76"/>
          <p:cNvSpPr>
            <a:spLocks noChangeArrowheads="1"/>
          </p:cNvSpPr>
          <p:nvPr/>
        </p:nvSpPr>
        <p:spPr bwMode="auto">
          <a:xfrm>
            <a:off x="6900863" y="3249613"/>
            <a:ext cx="6032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4" name="Rectangle 77"/>
          <p:cNvSpPr>
            <a:spLocks noChangeArrowheads="1"/>
          </p:cNvSpPr>
          <p:nvPr/>
        </p:nvSpPr>
        <p:spPr bwMode="auto">
          <a:xfrm>
            <a:off x="6992938" y="3070225"/>
            <a:ext cx="58737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5" name="Rectangle 78"/>
          <p:cNvSpPr>
            <a:spLocks noChangeArrowheads="1"/>
          </p:cNvSpPr>
          <p:nvPr/>
        </p:nvSpPr>
        <p:spPr bwMode="auto">
          <a:xfrm>
            <a:off x="7083425" y="2849563"/>
            <a:ext cx="60325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6" name="Rectangle 79"/>
          <p:cNvSpPr>
            <a:spLocks noChangeArrowheads="1"/>
          </p:cNvSpPr>
          <p:nvPr/>
        </p:nvSpPr>
        <p:spPr bwMode="auto">
          <a:xfrm>
            <a:off x="7175500" y="2622550"/>
            <a:ext cx="58738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7" name="Rectangle 80"/>
          <p:cNvSpPr>
            <a:spLocks noChangeArrowheads="1"/>
          </p:cNvSpPr>
          <p:nvPr/>
        </p:nvSpPr>
        <p:spPr bwMode="auto">
          <a:xfrm>
            <a:off x="7265988" y="2413000"/>
            <a:ext cx="60325" cy="55563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8" name="Rectangle 81"/>
          <p:cNvSpPr>
            <a:spLocks noChangeArrowheads="1"/>
          </p:cNvSpPr>
          <p:nvPr/>
        </p:nvSpPr>
        <p:spPr bwMode="auto">
          <a:xfrm>
            <a:off x="7358063" y="2241550"/>
            <a:ext cx="6032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9" name="Rectangle 82"/>
          <p:cNvSpPr>
            <a:spLocks noChangeArrowheads="1"/>
          </p:cNvSpPr>
          <p:nvPr/>
        </p:nvSpPr>
        <p:spPr bwMode="auto">
          <a:xfrm>
            <a:off x="7448550" y="2119313"/>
            <a:ext cx="6032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0" name="Rectangle 83"/>
          <p:cNvSpPr>
            <a:spLocks noChangeArrowheads="1"/>
          </p:cNvSpPr>
          <p:nvPr/>
        </p:nvSpPr>
        <p:spPr bwMode="auto">
          <a:xfrm>
            <a:off x="7539038" y="2057400"/>
            <a:ext cx="61912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1" name="Rectangle 84"/>
          <p:cNvSpPr>
            <a:spLocks noChangeArrowheads="1"/>
          </p:cNvSpPr>
          <p:nvPr/>
        </p:nvSpPr>
        <p:spPr bwMode="auto">
          <a:xfrm>
            <a:off x="7632700" y="2055813"/>
            <a:ext cx="58738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2" name="Rectangle 85"/>
          <p:cNvSpPr>
            <a:spLocks noChangeArrowheads="1"/>
          </p:cNvSpPr>
          <p:nvPr/>
        </p:nvSpPr>
        <p:spPr bwMode="auto">
          <a:xfrm>
            <a:off x="7723188" y="2116138"/>
            <a:ext cx="6032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3" name="Rectangle 86"/>
          <p:cNvSpPr>
            <a:spLocks noChangeArrowheads="1"/>
          </p:cNvSpPr>
          <p:nvPr/>
        </p:nvSpPr>
        <p:spPr bwMode="auto">
          <a:xfrm>
            <a:off x="7815263" y="2232025"/>
            <a:ext cx="58737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4" name="Rectangle 87"/>
          <p:cNvSpPr>
            <a:spLocks noChangeArrowheads="1"/>
          </p:cNvSpPr>
          <p:nvPr/>
        </p:nvSpPr>
        <p:spPr bwMode="auto">
          <a:xfrm>
            <a:off x="7905750" y="2392363"/>
            <a:ext cx="60325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5" name="Rectangle 88"/>
          <p:cNvSpPr>
            <a:spLocks noChangeArrowheads="1"/>
          </p:cNvSpPr>
          <p:nvPr/>
        </p:nvSpPr>
        <p:spPr bwMode="auto">
          <a:xfrm>
            <a:off x="7999413" y="2579688"/>
            <a:ext cx="58737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6" name="Rectangle 89"/>
          <p:cNvSpPr>
            <a:spLocks noChangeArrowheads="1"/>
          </p:cNvSpPr>
          <p:nvPr/>
        </p:nvSpPr>
        <p:spPr bwMode="auto">
          <a:xfrm>
            <a:off x="8089900" y="2762250"/>
            <a:ext cx="6032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7" name="Rectangle 90"/>
          <p:cNvSpPr>
            <a:spLocks noChangeArrowheads="1"/>
          </p:cNvSpPr>
          <p:nvPr/>
        </p:nvSpPr>
        <p:spPr bwMode="auto">
          <a:xfrm>
            <a:off x="8181975" y="2847975"/>
            <a:ext cx="6032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8" name="Rectangle 91"/>
          <p:cNvSpPr>
            <a:spLocks noChangeArrowheads="1"/>
          </p:cNvSpPr>
          <p:nvPr/>
        </p:nvSpPr>
        <p:spPr bwMode="auto">
          <a:xfrm>
            <a:off x="8272463" y="2933700"/>
            <a:ext cx="60325" cy="55563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9" name="Rectangle 92"/>
          <p:cNvSpPr>
            <a:spLocks noChangeArrowheads="1"/>
          </p:cNvSpPr>
          <p:nvPr/>
        </p:nvSpPr>
        <p:spPr bwMode="auto">
          <a:xfrm>
            <a:off x="8364538" y="3057525"/>
            <a:ext cx="6032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0" name="Rectangle 93"/>
          <p:cNvSpPr>
            <a:spLocks noChangeArrowheads="1"/>
          </p:cNvSpPr>
          <p:nvPr/>
        </p:nvSpPr>
        <p:spPr bwMode="auto">
          <a:xfrm>
            <a:off x="8456613" y="3171825"/>
            <a:ext cx="58737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1" name="Rectangle 94"/>
          <p:cNvSpPr>
            <a:spLocks noChangeArrowheads="1"/>
          </p:cNvSpPr>
          <p:nvPr/>
        </p:nvSpPr>
        <p:spPr bwMode="auto">
          <a:xfrm>
            <a:off x="6351588" y="3255963"/>
            <a:ext cx="58737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2" name="Rectangle 95"/>
          <p:cNvSpPr>
            <a:spLocks noChangeArrowheads="1"/>
          </p:cNvSpPr>
          <p:nvPr/>
        </p:nvSpPr>
        <p:spPr bwMode="auto">
          <a:xfrm>
            <a:off x="6442075" y="3328988"/>
            <a:ext cx="58738" cy="55562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3" name="Rectangle 96"/>
          <p:cNvSpPr>
            <a:spLocks noChangeArrowheads="1"/>
          </p:cNvSpPr>
          <p:nvPr/>
        </p:nvSpPr>
        <p:spPr bwMode="auto">
          <a:xfrm>
            <a:off x="6534150" y="3371850"/>
            <a:ext cx="60325" cy="55563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4" name="Rectangle 97"/>
          <p:cNvSpPr>
            <a:spLocks noChangeArrowheads="1"/>
          </p:cNvSpPr>
          <p:nvPr/>
        </p:nvSpPr>
        <p:spPr bwMode="auto">
          <a:xfrm>
            <a:off x="6624638" y="3382963"/>
            <a:ext cx="60325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5" name="Rectangle 98"/>
          <p:cNvSpPr>
            <a:spLocks noChangeArrowheads="1"/>
          </p:cNvSpPr>
          <p:nvPr/>
        </p:nvSpPr>
        <p:spPr bwMode="auto">
          <a:xfrm>
            <a:off x="6715125" y="3359150"/>
            <a:ext cx="61913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6" name="Rectangle 99"/>
          <p:cNvSpPr>
            <a:spLocks noChangeArrowheads="1"/>
          </p:cNvSpPr>
          <p:nvPr/>
        </p:nvSpPr>
        <p:spPr bwMode="auto">
          <a:xfrm>
            <a:off x="6808788" y="3306763"/>
            <a:ext cx="58737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7" name="Rectangle 100"/>
          <p:cNvSpPr>
            <a:spLocks noChangeArrowheads="1"/>
          </p:cNvSpPr>
          <p:nvPr/>
        </p:nvSpPr>
        <p:spPr bwMode="auto">
          <a:xfrm>
            <a:off x="6900863" y="3184525"/>
            <a:ext cx="60325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8" name="Rectangle 101"/>
          <p:cNvSpPr>
            <a:spLocks noChangeArrowheads="1"/>
          </p:cNvSpPr>
          <p:nvPr/>
        </p:nvSpPr>
        <p:spPr bwMode="auto">
          <a:xfrm>
            <a:off x="6992938" y="2984500"/>
            <a:ext cx="58737" cy="55563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9" name="Rectangle 102"/>
          <p:cNvSpPr>
            <a:spLocks noChangeArrowheads="1"/>
          </p:cNvSpPr>
          <p:nvPr/>
        </p:nvSpPr>
        <p:spPr bwMode="auto">
          <a:xfrm>
            <a:off x="7083425" y="2738438"/>
            <a:ext cx="60325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0" name="Rectangle 103"/>
          <p:cNvSpPr>
            <a:spLocks noChangeArrowheads="1"/>
          </p:cNvSpPr>
          <p:nvPr/>
        </p:nvSpPr>
        <p:spPr bwMode="auto">
          <a:xfrm>
            <a:off x="7175500" y="2479675"/>
            <a:ext cx="58738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1" name="Rectangle 104"/>
          <p:cNvSpPr>
            <a:spLocks noChangeArrowheads="1"/>
          </p:cNvSpPr>
          <p:nvPr/>
        </p:nvSpPr>
        <p:spPr bwMode="auto">
          <a:xfrm>
            <a:off x="7265988" y="2241550"/>
            <a:ext cx="60325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" name="Rectangle 105"/>
          <p:cNvSpPr>
            <a:spLocks noChangeArrowheads="1"/>
          </p:cNvSpPr>
          <p:nvPr/>
        </p:nvSpPr>
        <p:spPr bwMode="auto">
          <a:xfrm>
            <a:off x="7358063" y="2043113"/>
            <a:ext cx="60325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" name="Rectangle 106"/>
          <p:cNvSpPr>
            <a:spLocks noChangeArrowheads="1"/>
          </p:cNvSpPr>
          <p:nvPr/>
        </p:nvSpPr>
        <p:spPr bwMode="auto">
          <a:xfrm>
            <a:off x="7448550" y="1898650"/>
            <a:ext cx="60325" cy="55563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" name="Rectangle 107"/>
          <p:cNvSpPr>
            <a:spLocks noChangeArrowheads="1"/>
          </p:cNvSpPr>
          <p:nvPr/>
        </p:nvSpPr>
        <p:spPr bwMode="auto">
          <a:xfrm>
            <a:off x="7539038" y="1822450"/>
            <a:ext cx="61912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" name="Rectangle 108"/>
          <p:cNvSpPr>
            <a:spLocks noChangeArrowheads="1"/>
          </p:cNvSpPr>
          <p:nvPr/>
        </p:nvSpPr>
        <p:spPr bwMode="auto">
          <a:xfrm>
            <a:off x="7632700" y="1819275"/>
            <a:ext cx="58738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" name="Rectangle 109"/>
          <p:cNvSpPr>
            <a:spLocks noChangeArrowheads="1"/>
          </p:cNvSpPr>
          <p:nvPr/>
        </p:nvSpPr>
        <p:spPr bwMode="auto">
          <a:xfrm>
            <a:off x="7723188" y="1884363"/>
            <a:ext cx="60325" cy="55562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" name="Rectangle 110"/>
          <p:cNvSpPr>
            <a:spLocks noChangeArrowheads="1"/>
          </p:cNvSpPr>
          <p:nvPr/>
        </p:nvSpPr>
        <p:spPr bwMode="auto">
          <a:xfrm>
            <a:off x="7815263" y="2017713"/>
            <a:ext cx="58737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" name="Rectangle 111"/>
          <p:cNvSpPr>
            <a:spLocks noChangeArrowheads="1"/>
          </p:cNvSpPr>
          <p:nvPr/>
        </p:nvSpPr>
        <p:spPr bwMode="auto">
          <a:xfrm>
            <a:off x="7905750" y="2200275"/>
            <a:ext cx="60325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" name="Rectangle 112"/>
          <p:cNvSpPr>
            <a:spLocks noChangeArrowheads="1"/>
          </p:cNvSpPr>
          <p:nvPr/>
        </p:nvSpPr>
        <p:spPr bwMode="auto">
          <a:xfrm>
            <a:off x="7999413" y="2413000"/>
            <a:ext cx="58737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" name="Rectangle 113"/>
          <p:cNvSpPr>
            <a:spLocks noChangeArrowheads="1"/>
          </p:cNvSpPr>
          <p:nvPr/>
        </p:nvSpPr>
        <p:spPr bwMode="auto">
          <a:xfrm>
            <a:off x="8089900" y="2619375"/>
            <a:ext cx="60325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" name="Rectangle 114"/>
          <p:cNvSpPr>
            <a:spLocks noChangeArrowheads="1"/>
          </p:cNvSpPr>
          <p:nvPr/>
        </p:nvSpPr>
        <p:spPr bwMode="auto">
          <a:xfrm>
            <a:off x="8181975" y="2778125"/>
            <a:ext cx="60325" cy="55563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" name="Rectangle 115"/>
          <p:cNvSpPr>
            <a:spLocks noChangeArrowheads="1"/>
          </p:cNvSpPr>
          <p:nvPr/>
        </p:nvSpPr>
        <p:spPr bwMode="auto">
          <a:xfrm>
            <a:off x="8272463" y="2909888"/>
            <a:ext cx="60325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" name="Rectangle 116"/>
          <p:cNvSpPr>
            <a:spLocks noChangeArrowheads="1"/>
          </p:cNvSpPr>
          <p:nvPr/>
        </p:nvSpPr>
        <p:spPr bwMode="auto">
          <a:xfrm>
            <a:off x="8364538" y="3040063"/>
            <a:ext cx="60325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" name="Rectangle 117"/>
          <p:cNvSpPr>
            <a:spLocks noChangeArrowheads="1"/>
          </p:cNvSpPr>
          <p:nvPr/>
        </p:nvSpPr>
        <p:spPr bwMode="auto">
          <a:xfrm>
            <a:off x="8456613" y="3157538"/>
            <a:ext cx="58737" cy="5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55" name="Group 525"/>
          <p:cNvGrpSpPr>
            <a:grpSpLocks/>
          </p:cNvGrpSpPr>
          <p:nvPr/>
        </p:nvGrpSpPr>
        <p:grpSpPr bwMode="auto">
          <a:xfrm>
            <a:off x="6197600" y="1706563"/>
            <a:ext cx="114300" cy="2138362"/>
            <a:chOff x="3908" y="1083"/>
            <a:chExt cx="72" cy="1347"/>
          </a:xfrm>
        </p:grpSpPr>
        <p:sp>
          <p:nvSpPr>
            <p:cNvPr id="10762" name="Rectangle 118"/>
            <p:cNvSpPr>
              <a:spLocks noChangeArrowheads="1"/>
            </p:cNvSpPr>
            <p:nvPr/>
          </p:nvSpPr>
          <p:spPr bwMode="auto">
            <a:xfrm>
              <a:off x="3908" y="2353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63" name="Rectangle 119"/>
            <p:cNvSpPr>
              <a:spLocks noChangeArrowheads="1"/>
            </p:cNvSpPr>
            <p:nvPr/>
          </p:nvSpPr>
          <p:spPr bwMode="auto">
            <a:xfrm>
              <a:off x="3908" y="2035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25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64" name="Rectangle 120"/>
            <p:cNvSpPr>
              <a:spLocks noChangeArrowheads="1"/>
            </p:cNvSpPr>
            <p:nvPr/>
          </p:nvSpPr>
          <p:spPr bwMode="auto">
            <a:xfrm>
              <a:off x="3908" y="1718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65" name="Rectangle 121"/>
            <p:cNvSpPr>
              <a:spLocks noChangeArrowheads="1"/>
            </p:cNvSpPr>
            <p:nvPr/>
          </p:nvSpPr>
          <p:spPr bwMode="auto">
            <a:xfrm>
              <a:off x="3908" y="1400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35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66" name="Rectangle 122"/>
            <p:cNvSpPr>
              <a:spLocks noChangeArrowheads="1"/>
            </p:cNvSpPr>
            <p:nvPr/>
          </p:nvSpPr>
          <p:spPr bwMode="auto">
            <a:xfrm>
              <a:off x="3908" y="1083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40</a:t>
              </a:r>
              <a:endParaRPr lang="en-US" sz="800">
                <a:latin typeface="Times New Roman" pitchFamily="18" charset="0"/>
              </a:endParaRPr>
            </a:p>
          </p:txBody>
        </p:sp>
      </p:grpSp>
      <p:sp>
        <p:nvSpPr>
          <p:cNvPr id="10356" name="Rectangle 132"/>
          <p:cNvSpPr>
            <a:spLocks noChangeArrowheads="1"/>
          </p:cNvSpPr>
          <p:nvPr/>
        </p:nvSpPr>
        <p:spPr bwMode="auto">
          <a:xfrm>
            <a:off x="7146925" y="4044950"/>
            <a:ext cx="711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Time Of Day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0357" name="Rectangle 133"/>
          <p:cNvSpPr>
            <a:spLocks noChangeArrowheads="1"/>
          </p:cNvSpPr>
          <p:nvPr/>
        </p:nvSpPr>
        <p:spPr bwMode="auto">
          <a:xfrm rot="-5400000">
            <a:off x="5580062" y="2609851"/>
            <a:ext cx="987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Temperature (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C)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0358" name="Rectangle 134"/>
          <p:cNvSpPr>
            <a:spLocks noChangeArrowheads="1"/>
          </p:cNvSpPr>
          <p:nvPr/>
        </p:nvSpPr>
        <p:spPr bwMode="auto">
          <a:xfrm>
            <a:off x="7543800" y="3309938"/>
            <a:ext cx="985838" cy="420687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" name="Line 135"/>
          <p:cNvSpPr>
            <a:spLocks noChangeShapeType="1"/>
          </p:cNvSpPr>
          <p:nvPr/>
        </p:nvSpPr>
        <p:spPr bwMode="auto">
          <a:xfrm>
            <a:off x="7583488" y="3379788"/>
            <a:ext cx="2381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" name="Rectangle 136"/>
          <p:cNvSpPr>
            <a:spLocks noChangeArrowheads="1"/>
          </p:cNvSpPr>
          <p:nvPr/>
        </p:nvSpPr>
        <p:spPr bwMode="auto">
          <a:xfrm>
            <a:off x="7843838" y="3346450"/>
            <a:ext cx="6143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Air temperature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361" name="Line 137"/>
          <p:cNvSpPr>
            <a:spLocks noChangeShapeType="1"/>
          </p:cNvSpPr>
          <p:nvPr/>
        </p:nvSpPr>
        <p:spPr bwMode="auto">
          <a:xfrm>
            <a:off x="7583488" y="3519488"/>
            <a:ext cx="2381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" name="Rectangle 138"/>
          <p:cNvSpPr>
            <a:spLocks noChangeArrowheads="1"/>
          </p:cNvSpPr>
          <p:nvPr/>
        </p:nvSpPr>
        <p:spPr bwMode="auto">
          <a:xfrm>
            <a:off x="7672388" y="3492500"/>
            <a:ext cx="58737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3" name="Rectangle 139"/>
          <p:cNvSpPr>
            <a:spLocks noChangeArrowheads="1"/>
          </p:cNvSpPr>
          <p:nvPr/>
        </p:nvSpPr>
        <p:spPr bwMode="auto">
          <a:xfrm>
            <a:off x="7843838" y="3486150"/>
            <a:ext cx="4762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Wet surface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364" name="Line 140"/>
          <p:cNvSpPr>
            <a:spLocks noChangeShapeType="1"/>
          </p:cNvSpPr>
          <p:nvPr/>
        </p:nvSpPr>
        <p:spPr bwMode="auto">
          <a:xfrm>
            <a:off x="7583488" y="3659188"/>
            <a:ext cx="2381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5" name="Rectangle 141"/>
          <p:cNvSpPr>
            <a:spLocks noChangeArrowheads="1"/>
          </p:cNvSpPr>
          <p:nvPr/>
        </p:nvSpPr>
        <p:spPr bwMode="auto">
          <a:xfrm>
            <a:off x="7672388" y="3632200"/>
            <a:ext cx="58737" cy="55563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6" name="Rectangle 142"/>
          <p:cNvSpPr>
            <a:spLocks noChangeArrowheads="1"/>
          </p:cNvSpPr>
          <p:nvPr/>
        </p:nvSpPr>
        <p:spPr bwMode="auto">
          <a:xfrm>
            <a:off x="7843838" y="3625850"/>
            <a:ext cx="4556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Dry surface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367" name="Rectangle 143"/>
          <p:cNvSpPr>
            <a:spLocks noChangeArrowheads="1"/>
          </p:cNvSpPr>
          <p:nvPr/>
        </p:nvSpPr>
        <p:spPr bwMode="auto">
          <a:xfrm>
            <a:off x="825500" y="3459163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8" name="Rectangle 144"/>
          <p:cNvSpPr>
            <a:spLocks noChangeArrowheads="1"/>
          </p:cNvSpPr>
          <p:nvPr/>
        </p:nvSpPr>
        <p:spPr bwMode="auto">
          <a:xfrm>
            <a:off x="854075" y="1646238"/>
            <a:ext cx="2208213" cy="2130425"/>
          </a:xfrm>
          <a:prstGeom prst="rect">
            <a:avLst/>
          </a:prstGeom>
          <a:noFill/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9" name="Line 145"/>
          <p:cNvSpPr>
            <a:spLocks noChangeShapeType="1"/>
          </p:cNvSpPr>
          <p:nvPr/>
        </p:nvSpPr>
        <p:spPr bwMode="auto">
          <a:xfrm>
            <a:off x="854075" y="3540125"/>
            <a:ext cx="2208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0" name="Line 146"/>
          <p:cNvSpPr>
            <a:spLocks noChangeShapeType="1"/>
          </p:cNvSpPr>
          <p:nvPr/>
        </p:nvSpPr>
        <p:spPr bwMode="auto">
          <a:xfrm>
            <a:off x="854075" y="3303588"/>
            <a:ext cx="2208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1" name="Line 147"/>
          <p:cNvSpPr>
            <a:spLocks noChangeShapeType="1"/>
          </p:cNvSpPr>
          <p:nvPr/>
        </p:nvSpPr>
        <p:spPr bwMode="auto">
          <a:xfrm>
            <a:off x="854075" y="3067050"/>
            <a:ext cx="2208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2" name="Line 148"/>
          <p:cNvSpPr>
            <a:spLocks noChangeShapeType="1"/>
          </p:cNvSpPr>
          <p:nvPr/>
        </p:nvSpPr>
        <p:spPr bwMode="auto">
          <a:xfrm>
            <a:off x="854075" y="2830513"/>
            <a:ext cx="2208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3" name="Line 149"/>
          <p:cNvSpPr>
            <a:spLocks noChangeShapeType="1"/>
          </p:cNvSpPr>
          <p:nvPr/>
        </p:nvSpPr>
        <p:spPr bwMode="auto">
          <a:xfrm>
            <a:off x="854075" y="2593975"/>
            <a:ext cx="2208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4" name="Line 150"/>
          <p:cNvSpPr>
            <a:spLocks noChangeShapeType="1"/>
          </p:cNvSpPr>
          <p:nvPr/>
        </p:nvSpPr>
        <p:spPr bwMode="auto">
          <a:xfrm>
            <a:off x="854075" y="2357438"/>
            <a:ext cx="2208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5" name="Line 151"/>
          <p:cNvSpPr>
            <a:spLocks noChangeShapeType="1"/>
          </p:cNvSpPr>
          <p:nvPr/>
        </p:nvSpPr>
        <p:spPr bwMode="auto">
          <a:xfrm>
            <a:off x="854075" y="2119313"/>
            <a:ext cx="2208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6" name="Line 152"/>
          <p:cNvSpPr>
            <a:spLocks noChangeShapeType="1"/>
          </p:cNvSpPr>
          <p:nvPr/>
        </p:nvSpPr>
        <p:spPr bwMode="auto">
          <a:xfrm>
            <a:off x="854075" y="1884363"/>
            <a:ext cx="2208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7" name="Line 153"/>
          <p:cNvSpPr>
            <a:spLocks noChangeShapeType="1"/>
          </p:cNvSpPr>
          <p:nvPr/>
        </p:nvSpPr>
        <p:spPr bwMode="auto">
          <a:xfrm>
            <a:off x="1128713" y="1646238"/>
            <a:ext cx="1587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8" name="Line 154"/>
          <p:cNvSpPr>
            <a:spLocks noChangeShapeType="1"/>
          </p:cNvSpPr>
          <p:nvPr/>
        </p:nvSpPr>
        <p:spPr bwMode="auto">
          <a:xfrm>
            <a:off x="1404938" y="1646238"/>
            <a:ext cx="1587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9" name="Line 155"/>
          <p:cNvSpPr>
            <a:spLocks noChangeShapeType="1"/>
          </p:cNvSpPr>
          <p:nvPr/>
        </p:nvSpPr>
        <p:spPr bwMode="auto">
          <a:xfrm>
            <a:off x="1681163" y="1646238"/>
            <a:ext cx="1587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0" name="Line 156"/>
          <p:cNvSpPr>
            <a:spLocks noChangeShapeType="1"/>
          </p:cNvSpPr>
          <p:nvPr/>
        </p:nvSpPr>
        <p:spPr bwMode="auto">
          <a:xfrm>
            <a:off x="1958975" y="1646238"/>
            <a:ext cx="1588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1" name="Line 157"/>
          <p:cNvSpPr>
            <a:spLocks noChangeShapeType="1"/>
          </p:cNvSpPr>
          <p:nvPr/>
        </p:nvSpPr>
        <p:spPr bwMode="auto">
          <a:xfrm>
            <a:off x="2235200" y="1646238"/>
            <a:ext cx="1588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2" name="Line 158"/>
          <p:cNvSpPr>
            <a:spLocks noChangeShapeType="1"/>
          </p:cNvSpPr>
          <p:nvPr/>
        </p:nvSpPr>
        <p:spPr bwMode="auto">
          <a:xfrm>
            <a:off x="2509838" y="1646238"/>
            <a:ext cx="1587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3" name="Line 159"/>
          <p:cNvSpPr>
            <a:spLocks noChangeShapeType="1"/>
          </p:cNvSpPr>
          <p:nvPr/>
        </p:nvSpPr>
        <p:spPr bwMode="auto">
          <a:xfrm>
            <a:off x="2786063" y="1646238"/>
            <a:ext cx="1587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4" name="Line 160"/>
          <p:cNvSpPr>
            <a:spLocks noChangeShapeType="1"/>
          </p:cNvSpPr>
          <p:nvPr/>
        </p:nvSpPr>
        <p:spPr bwMode="auto">
          <a:xfrm>
            <a:off x="833438" y="3776663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5" name="Line 161"/>
          <p:cNvSpPr>
            <a:spLocks noChangeShapeType="1"/>
          </p:cNvSpPr>
          <p:nvPr/>
        </p:nvSpPr>
        <p:spPr bwMode="auto">
          <a:xfrm>
            <a:off x="833438" y="3540125"/>
            <a:ext cx="206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6" name="Line 162"/>
          <p:cNvSpPr>
            <a:spLocks noChangeShapeType="1"/>
          </p:cNvSpPr>
          <p:nvPr/>
        </p:nvSpPr>
        <p:spPr bwMode="auto">
          <a:xfrm>
            <a:off x="833438" y="3494088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7" name="Line 163"/>
          <p:cNvSpPr>
            <a:spLocks noChangeShapeType="1"/>
          </p:cNvSpPr>
          <p:nvPr/>
        </p:nvSpPr>
        <p:spPr bwMode="auto">
          <a:xfrm>
            <a:off x="833438" y="3303588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8" name="Line 164"/>
          <p:cNvSpPr>
            <a:spLocks noChangeShapeType="1"/>
          </p:cNvSpPr>
          <p:nvPr/>
        </p:nvSpPr>
        <p:spPr bwMode="auto">
          <a:xfrm>
            <a:off x="833438" y="3255963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9" name="Line 165"/>
          <p:cNvSpPr>
            <a:spLocks noChangeShapeType="1"/>
          </p:cNvSpPr>
          <p:nvPr/>
        </p:nvSpPr>
        <p:spPr bwMode="auto">
          <a:xfrm>
            <a:off x="833438" y="3067050"/>
            <a:ext cx="206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0" name="Line 166"/>
          <p:cNvSpPr>
            <a:spLocks noChangeShapeType="1"/>
          </p:cNvSpPr>
          <p:nvPr/>
        </p:nvSpPr>
        <p:spPr bwMode="auto">
          <a:xfrm>
            <a:off x="833438" y="2830513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1" name="Line 167"/>
          <p:cNvSpPr>
            <a:spLocks noChangeShapeType="1"/>
          </p:cNvSpPr>
          <p:nvPr/>
        </p:nvSpPr>
        <p:spPr bwMode="auto">
          <a:xfrm>
            <a:off x="833438" y="2593975"/>
            <a:ext cx="206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2" name="Line 168"/>
          <p:cNvSpPr>
            <a:spLocks noChangeShapeType="1"/>
          </p:cNvSpPr>
          <p:nvPr/>
        </p:nvSpPr>
        <p:spPr bwMode="auto">
          <a:xfrm>
            <a:off x="833438" y="2357438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3" name="Line 169"/>
          <p:cNvSpPr>
            <a:spLocks noChangeShapeType="1"/>
          </p:cNvSpPr>
          <p:nvPr/>
        </p:nvSpPr>
        <p:spPr bwMode="auto">
          <a:xfrm>
            <a:off x="833438" y="2119313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4" name="Line 170"/>
          <p:cNvSpPr>
            <a:spLocks noChangeShapeType="1"/>
          </p:cNvSpPr>
          <p:nvPr/>
        </p:nvSpPr>
        <p:spPr bwMode="auto">
          <a:xfrm>
            <a:off x="833438" y="1884363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5" name="Line 171"/>
          <p:cNvSpPr>
            <a:spLocks noChangeShapeType="1"/>
          </p:cNvSpPr>
          <p:nvPr/>
        </p:nvSpPr>
        <p:spPr bwMode="auto">
          <a:xfrm>
            <a:off x="833438" y="1646238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6" name="Line 172"/>
          <p:cNvSpPr>
            <a:spLocks noChangeShapeType="1"/>
          </p:cNvSpPr>
          <p:nvPr/>
        </p:nvSpPr>
        <p:spPr bwMode="auto">
          <a:xfrm>
            <a:off x="827088" y="3776663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7" name="Line 173"/>
          <p:cNvSpPr>
            <a:spLocks noChangeShapeType="1"/>
          </p:cNvSpPr>
          <p:nvPr/>
        </p:nvSpPr>
        <p:spPr bwMode="auto">
          <a:xfrm>
            <a:off x="827088" y="3540125"/>
            <a:ext cx="269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8" name="Line 174"/>
          <p:cNvSpPr>
            <a:spLocks noChangeShapeType="1"/>
          </p:cNvSpPr>
          <p:nvPr/>
        </p:nvSpPr>
        <p:spPr bwMode="auto">
          <a:xfrm>
            <a:off x="827088" y="3303588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9" name="Line 175"/>
          <p:cNvSpPr>
            <a:spLocks noChangeShapeType="1"/>
          </p:cNvSpPr>
          <p:nvPr/>
        </p:nvSpPr>
        <p:spPr bwMode="auto">
          <a:xfrm>
            <a:off x="827088" y="3067050"/>
            <a:ext cx="269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0" name="Line 176"/>
          <p:cNvSpPr>
            <a:spLocks noChangeShapeType="1"/>
          </p:cNvSpPr>
          <p:nvPr/>
        </p:nvSpPr>
        <p:spPr bwMode="auto">
          <a:xfrm>
            <a:off x="827088" y="2830513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1" name="Line 177"/>
          <p:cNvSpPr>
            <a:spLocks noChangeShapeType="1"/>
          </p:cNvSpPr>
          <p:nvPr/>
        </p:nvSpPr>
        <p:spPr bwMode="auto">
          <a:xfrm>
            <a:off x="827088" y="2593975"/>
            <a:ext cx="269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2" name="Line 178"/>
          <p:cNvSpPr>
            <a:spLocks noChangeShapeType="1"/>
          </p:cNvSpPr>
          <p:nvPr/>
        </p:nvSpPr>
        <p:spPr bwMode="auto">
          <a:xfrm>
            <a:off x="827088" y="2357438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3" name="Line 179"/>
          <p:cNvSpPr>
            <a:spLocks noChangeShapeType="1"/>
          </p:cNvSpPr>
          <p:nvPr/>
        </p:nvSpPr>
        <p:spPr bwMode="auto">
          <a:xfrm>
            <a:off x="827088" y="2119313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4" name="Line 180"/>
          <p:cNvSpPr>
            <a:spLocks noChangeShapeType="1"/>
          </p:cNvSpPr>
          <p:nvPr/>
        </p:nvSpPr>
        <p:spPr bwMode="auto">
          <a:xfrm>
            <a:off x="827088" y="1884363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5" name="Line 181"/>
          <p:cNvSpPr>
            <a:spLocks noChangeShapeType="1"/>
          </p:cNvSpPr>
          <p:nvPr/>
        </p:nvSpPr>
        <p:spPr bwMode="auto">
          <a:xfrm>
            <a:off x="827088" y="1646238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6" name="Line 182"/>
          <p:cNvSpPr>
            <a:spLocks noChangeShapeType="1"/>
          </p:cNvSpPr>
          <p:nvPr/>
        </p:nvSpPr>
        <p:spPr bwMode="auto">
          <a:xfrm>
            <a:off x="854075" y="3776663"/>
            <a:ext cx="220821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7" name="Line 183"/>
          <p:cNvSpPr>
            <a:spLocks noChangeShapeType="1"/>
          </p:cNvSpPr>
          <p:nvPr/>
        </p:nvSpPr>
        <p:spPr bwMode="auto">
          <a:xfrm flipV="1">
            <a:off x="854075" y="3776663"/>
            <a:ext cx="1588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8" name="Line 184"/>
          <p:cNvSpPr>
            <a:spLocks noChangeShapeType="1"/>
          </p:cNvSpPr>
          <p:nvPr/>
        </p:nvSpPr>
        <p:spPr bwMode="auto">
          <a:xfrm flipV="1">
            <a:off x="1128713" y="3776663"/>
            <a:ext cx="1587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9" name="Line 185"/>
          <p:cNvSpPr>
            <a:spLocks noChangeShapeType="1"/>
          </p:cNvSpPr>
          <p:nvPr/>
        </p:nvSpPr>
        <p:spPr bwMode="auto">
          <a:xfrm flipV="1">
            <a:off x="1404938" y="3776663"/>
            <a:ext cx="1587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0" name="Line 186"/>
          <p:cNvSpPr>
            <a:spLocks noChangeShapeType="1"/>
          </p:cNvSpPr>
          <p:nvPr/>
        </p:nvSpPr>
        <p:spPr bwMode="auto">
          <a:xfrm flipV="1">
            <a:off x="1681163" y="3776663"/>
            <a:ext cx="1587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1" name="Line 187"/>
          <p:cNvSpPr>
            <a:spLocks noChangeShapeType="1"/>
          </p:cNvSpPr>
          <p:nvPr/>
        </p:nvSpPr>
        <p:spPr bwMode="auto">
          <a:xfrm flipV="1">
            <a:off x="1958975" y="3776663"/>
            <a:ext cx="1588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2" name="Line 188"/>
          <p:cNvSpPr>
            <a:spLocks noChangeShapeType="1"/>
          </p:cNvSpPr>
          <p:nvPr/>
        </p:nvSpPr>
        <p:spPr bwMode="auto">
          <a:xfrm flipV="1">
            <a:off x="2235200" y="3776663"/>
            <a:ext cx="1588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3" name="Line 189"/>
          <p:cNvSpPr>
            <a:spLocks noChangeShapeType="1"/>
          </p:cNvSpPr>
          <p:nvPr/>
        </p:nvSpPr>
        <p:spPr bwMode="auto">
          <a:xfrm flipV="1">
            <a:off x="2509838" y="3776663"/>
            <a:ext cx="1587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4" name="Line 190"/>
          <p:cNvSpPr>
            <a:spLocks noChangeShapeType="1"/>
          </p:cNvSpPr>
          <p:nvPr/>
        </p:nvSpPr>
        <p:spPr bwMode="auto">
          <a:xfrm flipV="1">
            <a:off x="2786063" y="3776663"/>
            <a:ext cx="1587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5" name="Line 191"/>
          <p:cNvSpPr>
            <a:spLocks noChangeShapeType="1"/>
          </p:cNvSpPr>
          <p:nvPr/>
        </p:nvSpPr>
        <p:spPr bwMode="auto">
          <a:xfrm flipV="1">
            <a:off x="854075" y="3776663"/>
            <a:ext cx="1588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6" name="Line 192"/>
          <p:cNvSpPr>
            <a:spLocks noChangeShapeType="1"/>
          </p:cNvSpPr>
          <p:nvPr/>
        </p:nvSpPr>
        <p:spPr bwMode="auto">
          <a:xfrm flipV="1">
            <a:off x="1128713" y="377666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7" name="Line 193"/>
          <p:cNvSpPr>
            <a:spLocks noChangeShapeType="1"/>
          </p:cNvSpPr>
          <p:nvPr/>
        </p:nvSpPr>
        <p:spPr bwMode="auto">
          <a:xfrm flipV="1">
            <a:off x="1404938" y="377666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8" name="Line 194"/>
          <p:cNvSpPr>
            <a:spLocks noChangeShapeType="1"/>
          </p:cNvSpPr>
          <p:nvPr/>
        </p:nvSpPr>
        <p:spPr bwMode="auto">
          <a:xfrm flipV="1">
            <a:off x="1681163" y="377666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9" name="Line 195"/>
          <p:cNvSpPr>
            <a:spLocks noChangeShapeType="1"/>
          </p:cNvSpPr>
          <p:nvPr/>
        </p:nvSpPr>
        <p:spPr bwMode="auto">
          <a:xfrm flipV="1">
            <a:off x="1958975" y="3776663"/>
            <a:ext cx="1588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0" name="Line 196"/>
          <p:cNvSpPr>
            <a:spLocks noChangeShapeType="1"/>
          </p:cNvSpPr>
          <p:nvPr/>
        </p:nvSpPr>
        <p:spPr bwMode="auto">
          <a:xfrm flipV="1">
            <a:off x="2235200" y="3776663"/>
            <a:ext cx="1588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1" name="Line 197"/>
          <p:cNvSpPr>
            <a:spLocks noChangeShapeType="1"/>
          </p:cNvSpPr>
          <p:nvPr/>
        </p:nvSpPr>
        <p:spPr bwMode="auto">
          <a:xfrm flipV="1">
            <a:off x="2509838" y="377666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2" name="Line 198"/>
          <p:cNvSpPr>
            <a:spLocks noChangeShapeType="1"/>
          </p:cNvSpPr>
          <p:nvPr/>
        </p:nvSpPr>
        <p:spPr bwMode="auto">
          <a:xfrm flipV="1">
            <a:off x="2786063" y="377666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3" name="Line 199"/>
          <p:cNvSpPr>
            <a:spLocks noChangeShapeType="1"/>
          </p:cNvSpPr>
          <p:nvPr/>
        </p:nvSpPr>
        <p:spPr bwMode="auto">
          <a:xfrm flipV="1">
            <a:off x="3062288" y="377666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4" name="Freeform 200"/>
          <p:cNvSpPr>
            <a:spLocks/>
          </p:cNvSpPr>
          <p:nvPr/>
        </p:nvSpPr>
        <p:spPr bwMode="auto">
          <a:xfrm>
            <a:off x="854075" y="1751013"/>
            <a:ext cx="2116138" cy="1736725"/>
          </a:xfrm>
          <a:custGeom>
            <a:avLst/>
            <a:gdLst>
              <a:gd name="T0" fmla="*/ 0 w 1634"/>
              <a:gd name="T1" fmla="*/ 1339 h 1341"/>
              <a:gd name="T2" fmla="*/ 71 w 1634"/>
              <a:gd name="T3" fmla="*/ 1341 h 1341"/>
              <a:gd name="T4" fmla="*/ 142 w 1634"/>
              <a:gd name="T5" fmla="*/ 1341 h 1341"/>
              <a:gd name="T6" fmla="*/ 213 w 1634"/>
              <a:gd name="T7" fmla="*/ 1340 h 1341"/>
              <a:gd name="T8" fmla="*/ 284 w 1634"/>
              <a:gd name="T9" fmla="*/ 1337 h 1341"/>
              <a:gd name="T10" fmla="*/ 355 w 1634"/>
              <a:gd name="T11" fmla="*/ 1318 h 1341"/>
              <a:gd name="T12" fmla="*/ 426 w 1634"/>
              <a:gd name="T13" fmla="*/ 1207 h 1341"/>
              <a:gd name="T14" fmla="*/ 497 w 1634"/>
              <a:gd name="T15" fmla="*/ 997 h 1341"/>
              <a:gd name="T16" fmla="*/ 568 w 1634"/>
              <a:gd name="T17" fmla="*/ 733 h 1341"/>
              <a:gd name="T18" fmla="*/ 639 w 1634"/>
              <a:gd name="T19" fmla="*/ 468 h 1341"/>
              <a:gd name="T20" fmla="*/ 710 w 1634"/>
              <a:gd name="T21" fmla="*/ 244 h 1341"/>
              <a:gd name="T22" fmla="*/ 781 w 1634"/>
              <a:gd name="T23" fmla="*/ 84 h 1341"/>
              <a:gd name="T24" fmla="*/ 853 w 1634"/>
              <a:gd name="T25" fmla="*/ 0 h 1341"/>
              <a:gd name="T26" fmla="*/ 924 w 1634"/>
              <a:gd name="T27" fmla="*/ 4 h 1341"/>
              <a:gd name="T28" fmla="*/ 995 w 1634"/>
              <a:gd name="T29" fmla="*/ 95 h 1341"/>
              <a:gd name="T30" fmla="*/ 1066 w 1634"/>
              <a:gd name="T31" fmla="*/ 262 h 1341"/>
              <a:gd name="T32" fmla="*/ 1137 w 1634"/>
              <a:gd name="T33" fmla="*/ 492 h 1341"/>
              <a:gd name="T34" fmla="*/ 1208 w 1634"/>
              <a:gd name="T35" fmla="*/ 755 h 1341"/>
              <a:gd name="T36" fmla="*/ 1279 w 1634"/>
              <a:gd name="T37" fmla="*/ 1015 h 1341"/>
              <a:gd name="T38" fmla="*/ 1350 w 1634"/>
              <a:gd name="T39" fmla="*/ 1209 h 1341"/>
              <a:gd name="T40" fmla="*/ 1421 w 1634"/>
              <a:gd name="T41" fmla="*/ 1308 h 1341"/>
              <a:gd name="T42" fmla="*/ 1492 w 1634"/>
              <a:gd name="T43" fmla="*/ 1324 h 1341"/>
              <a:gd name="T44" fmla="*/ 1563 w 1634"/>
              <a:gd name="T45" fmla="*/ 1331 h 1341"/>
              <a:gd name="T46" fmla="*/ 1634 w 1634"/>
              <a:gd name="T47" fmla="*/ 1336 h 134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34"/>
              <a:gd name="T73" fmla="*/ 0 h 1341"/>
              <a:gd name="T74" fmla="*/ 1634 w 1634"/>
              <a:gd name="T75" fmla="*/ 1341 h 134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34" h="1341">
                <a:moveTo>
                  <a:pt x="0" y="1339"/>
                </a:moveTo>
                <a:lnTo>
                  <a:pt x="71" y="1341"/>
                </a:lnTo>
                <a:lnTo>
                  <a:pt x="142" y="1341"/>
                </a:lnTo>
                <a:lnTo>
                  <a:pt x="213" y="1340"/>
                </a:lnTo>
                <a:lnTo>
                  <a:pt x="284" y="1337"/>
                </a:lnTo>
                <a:lnTo>
                  <a:pt x="355" y="1318"/>
                </a:lnTo>
                <a:lnTo>
                  <a:pt x="426" y="1207"/>
                </a:lnTo>
                <a:lnTo>
                  <a:pt x="497" y="997"/>
                </a:lnTo>
                <a:lnTo>
                  <a:pt x="568" y="733"/>
                </a:lnTo>
                <a:lnTo>
                  <a:pt x="639" y="468"/>
                </a:lnTo>
                <a:lnTo>
                  <a:pt x="710" y="244"/>
                </a:lnTo>
                <a:lnTo>
                  <a:pt x="781" y="84"/>
                </a:lnTo>
                <a:lnTo>
                  <a:pt x="853" y="0"/>
                </a:lnTo>
                <a:lnTo>
                  <a:pt x="924" y="4"/>
                </a:lnTo>
                <a:lnTo>
                  <a:pt x="995" y="95"/>
                </a:lnTo>
                <a:lnTo>
                  <a:pt x="1066" y="262"/>
                </a:lnTo>
                <a:lnTo>
                  <a:pt x="1137" y="492"/>
                </a:lnTo>
                <a:lnTo>
                  <a:pt x="1208" y="755"/>
                </a:lnTo>
                <a:lnTo>
                  <a:pt x="1279" y="1015"/>
                </a:lnTo>
                <a:lnTo>
                  <a:pt x="1350" y="1209"/>
                </a:lnTo>
                <a:lnTo>
                  <a:pt x="1421" y="1308"/>
                </a:lnTo>
                <a:lnTo>
                  <a:pt x="1492" y="1324"/>
                </a:lnTo>
                <a:lnTo>
                  <a:pt x="1563" y="1331"/>
                </a:lnTo>
                <a:lnTo>
                  <a:pt x="1634" y="133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5" name="Freeform 201"/>
          <p:cNvSpPr>
            <a:spLocks/>
          </p:cNvSpPr>
          <p:nvPr/>
        </p:nvSpPr>
        <p:spPr bwMode="auto">
          <a:xfrm>
            <a:off x="854075" y="2871788"/>
            <a:ext cx="2116138" cy="755650"/>
          </a:xfrm>
          <a:custGeom>
            <a:avLst/>
            <a:gdLst>
              <a:gd name="T0" fmla="*/ 0 w 1634"/>
              <a:gd name="T1" fmla="*/ 366 h 584"/>
              <a:gd name="T2" fmla="*/ 71 w 1634"/>
              <a:gd name="T3" fmla="*/ 369 h 584"/>
              <a:gd name="T4" fmla="*/ 142 w 1634"/>
              <a:gd name="T5" fmla="*/ 380 h 584"/>
              <a:gd name="T6" fmla="*/ 213 w 1634"/>
              <a:gd name="T7" fmla="*/ 400 h 584"/>
              <a:gd name="T8" fmla="*/ 284 w 1634"/>
              <a:gd name="T9" fmla="*/ 426 h 584"/>
              <a:gd name="T10" fmla="*/ 355 w 1634"/>
              <a:gd name="T11" fmla="*/ 492 h 584"/>
              <a:gd name="T12" fmla="*/ 426 w 1634"/>
              <a:gd name="T13" fmla="*/ 519 h 584"/>
              <a:gd name="T14" fmla="*/ 497 w 1634"/>
              <a:gd name="T15" fmla="*/ 442 h 584"/>
              <a:gd name="T16" fmla="*/ 568 w 1634"/>
              <a:gd name="T17" fmla="*/ 323 h 584"/>
              <a:gd name="T18" fmla="*/ 639 w 1634"/>
              <a:gd name="T19" fmla="*/ 200 h 584"/>
              <a:gd name="T20" fmla="*/ 710 w 1634"/>
              <a:gd name="T21" fmla="*/ 99 h 584"/>
              <a:gd name="T22" fmla="*/ 781 w 1634"/>
              <a:gd name="T23" fmla="*/ 31 h 584"/>
              <a:gd name="T24" fmla="*/ 853 w 1634"/>
              <a:gd name="T25" fmla="*/ 0 h 584"/>
              <a:gd name="T26" fmla="*/ 924 w 1634"/>
              <a:gd name="T27" fmla="*/ 12 h 584"/>
              <a:gd name="T28" fmla="*/ 995 w 1634"/>
              <a:gd name="T29" fmla="*/ 62 h 584"/>
              <a:gd name="T30" fmla="*/ 1066 w 1634"/>
              <a:gd name="T31" fmla="*/ 145 h 584"/>
              <a:gd name="T32" fmla="*/ 1137 w 1634"/>
              <a:gd name="T33" fmla="*/ 255 h 584"/>
              <a:gd name="T34" fmla="*/ 1208 w 1634"/>
              <a:gd name="T35" fmla="*/ 381 h 584"/>
              <a:gd name="T36" fmla="*/ 1279 w 1634"/>
              <a:gd name="T37" fmla="*/ 502 h 584"/>
              <a:gd name="T38" fmla="*/ 1350 w 1634"/>
              <a:gd name="T39" fmla="*/ 584 h 584"/>
              <a:gd name="T40" fmla="*/ 1421 w 1634"/>
              <a:gd name="T41" fmla="*/ 500 h 584"/>
              <a:gd name="T42" fmla="*/ 1492 w 1634"/>
              <a:gd name="T43" fmla="*/ 414 h 584"/>
              <a:gd name="T44" fmla="*/ 1563 w 1634"/>
              <a:gd name="T45" fmla="*/ 388 h 584"/>
              <a:gd name="T46" fmla="*/ 1634 w 1634"/>
              <a:gd name="T47" fmla="*/ 372 h 5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34"/>
              <a:gd name="T73" fmla="*/ 0 h 584"/>
              <a:gd name="T74" fmla="*/ 1634 w 1634"/>
              <a:gd name="T75" fmla="*/ 584 h 5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34" h="584">
                <a:moveTo>
                  <a:pt x="0" y="366"/>
                </a:moveTo>
                <a:lnTo>
                  <a:pt x="71" y="369"/>
                </a:lnTo>
                <a:lnTo>
                  <a:pt x="142" y="380"/>
                </a:lnTo>
                <a:lnTo>
                  <a:pt x="213" y="400"/>
                </a:lnTo>
                <a:lnTo>
                  <a:pt x="284" y="426"/>
                </a:lnTo>
                <a:lnTo>
                  <a:pt x="355" y="492"/>
                </a:lnTo>
                <a:lnTo>
                  <a:pt x="426" y="519"/>
                </a:lnTo>
                <a:lnTo>
                  <a:pt x="497" y="442"/>
                </a:lnTo>
                <a:lnTo>
                  <a:pt x="568" y="323"/>
                </a:lnTo>
                <a:lnTo>
                  <a:pt x="639" y="200"/>
                </a:lnTo>
                <a:lnTo>
                  <a:pt x="710" y="99"/>
                </a:lnTo>
                <a:lnTo>
                  <a:pt x="781" y="31"/>
                </a:lnTo>
                <a:lnTo>
                  <a:pt x="853" y="0"/>
                </a:lnTo>
                <a:lnTo>
                  <a:pt x="924" y="12"/>
                </a:lnTo>
                <a:lnTo>
                  <a:pt x="995" y="62"/>
                </a:lnTo>
                <a:lnTo>
                  <a:pt x="1066" y="145"/>
                </a:lnTo>
                <a:lnTo>
                  <a:pt x="1137" y="255"/>
                </a:lnTo>
                <a:lnTo>
                  <a:pt x="1208" y="381"/>
                </a:lnTo>
                <a:lnTo>
                  <a:pt x="1279" y="502"/>
                </a:lnTo>
                <a:lnTo>
                  <a:pt x="1350" y="584"/>
                </a:lnTo>
                <a:lnTo>
                  <a:pt x="1421" y="500"/>
                </a:lnTo>
                <a:lnTo>
                  <a:pt x="1492" y="414"/>
                </a:lnTo>
                <a:lnTo>
                  <a:pt x="1563" y="388"/>
                </a:lnTo>
                <a:lnTo>
                  <a:pt x="1634" y="372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6" name="Freeform 202"/>
          <p:cNvSpPr>
            <a:spLocks/>
          </p:cNvSpPr>
          <p:nvPr/>
        </p:nvSpPr>
        <p:spPr bwMode="auto">
          <a:xfrm>
            <a:off x="854075" y="2400300"/>
            <a:ext cx="2116138" cy="862013"/>
          </a:xfrm>
          <a:custGeom>
            <a:avLst/>
            <a:gdLst>
              <a:gd name="T0" fmla="*/ 0 w 1634"/>
              <a:gd name="T1" fmla="*/ 657 h 665"/>
              <a:gd name="T2" fmla="*/ 71 w 1634"/>
              <a:gd name="T3" fmla="*/ 662 h 665"/>
              <a:gd name="T4" fmla="*/ 142 w 1634"/>
              <a:gd name="T5" fmla="*/ 665 h 665"/>
              <a:gd name="T6" fmla="*/ 213 w 1634"/>
              <a:gd name="T7" fmla="*/ 665 h 665"/>
              <a:gd name="T8" fmla="*/ 284 w 1634"/>
              <a:gd name="T9" fmla="*/ 664 h 665"/>
              <a:gd name="T10" fmla="*/ 355 w 1634"/>
              <a:gd name="T11" fmla="*/ 598 h 665"/>
              <a:gd name="T12" fmla="*/ 426 w 1634"/>
              <a:gd name="T13" fmla="*/ 506 h 665"/>
              <a:gd name="T14" fmla="*/ 497 w 1634"/>
              <a:gd name="T15" fmla="*/ 447 h 665"/>
              <a:gd name="T16" fmla="*/ 568 w 1634"/>
              <a:gd name="T17" fmla="*/ 366 h 665"/>
              <a:gd name="T18" fmla="*/ 639 w 1634"/>
              <a:gd name="T19" fmla="*/ 273 h 665"/>
              <a:gd name="T20" fmla="*/ 710 w 1634"/>
              <a:gd name="T21" fmla="*/ 180 h 665"/>
              <a:gd name="T22" fmla="*/ 781 w 1634"/>
              <a:gd name="T23" fmla="*/ 97 h 665"/>
              <a:gd name="T24" fmla="*/ 853 w 1634"/>
              <a:gd name="T25" fmla="*/ 34 h 665"/>
              <a:gd name="T26" fmla="*/ 924 w 1634"/>
              <a:gd name="T27" fmla="*/ 0 h 665"/>
              <a:gd name="T28" fmla="*/ 995 w 1634"/>
              <a:gd name="T29" fmla="*/ 0 h 665"/>
              <a:gd name="T30" fmla="*/ 1066 w 1634"/>
              <a:gd name="T31" fmla="*/ 34 h 665"/>
              <a:gd name="T32" fmla="*/ 1137 w 1634"/>
              <a:gd name="T33" fmla="*/ 94 h 665"/>
              <a:gd name="T34" fmla="*/ 1208 w 1634"/>
              <a:gd name="T35" fmla="*/ 174 h 665"/>
              <a:gd name="T36" fmla="*/ 1279 w 1634"/>
              <a:gd name="T37" fmla="*/ 258 h 665"/>
              <a:gd name="T38" fmla="*/ 1350 w 1634"/>
              <a:gd name="T39" fmla="*/ 334 h 665"/>
              <a:gd name="T40" fmla="*/ 1421 w 1634"/>
              <a:gd name="T41" fmla="*/ 542 h 665"/>
              <a:gd name="T42" fmla="*/ 1492 w 1634"/>
              <a:gd name="T43" fmla="*/ 633 h 665"/>
              <a:gd name="T44" fmla="*/ 1563 w 1634"/>
              <a:gd name="T45" fmla="*/ 642 h 665"/>
              <a:gd name="T46" fmla="*/ 1634 w 1634"/>
              <a:gd name="T47" fmla="*/ 651 h 6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34"/>
              <a:gd name="T73" fmla="*/ 0 h 665"/>
              <a:gd name="T74" fmla="*/ 1634 w 1634"/>
              <a:gd name="T75" fmla="*/ 665 h 6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34" h="665">
                <a:moveTo>
                  <a:pt x="0" y="657"/>
                </a:moveTo>
                <a:lnTo>
                  <a:pt x="71" y="662"/>
                </a:lnTo>
                <a:lnTo>
                  <a:pt x="142" y="665"/>
                </a:lnTo>
                <a:lnTo>
                  <a:pt x="213" y="665"/>
                </a:lnTo>
                <a:lnTo>
                  <a:pt x="284" y="664"/>
                </a:lnTo>
                <a:lnTo>
                  <a:pt x="355" y="598"/>
                </a:lnTo>
                <a:lnTo>
                  <a:pt x="426" y="506"/>
                </a:lnTo>
                <a:lnTo>
                  <a:pt x="497" y="447"/>
                </a:lnTo>
                <a:lnTo>
                  <a:pt x="568" y="366"/>
                </a:lnTo>
                <a:lnTo>
                  <a:pt x="639" y="273"/>
                </a:lnTo>
                <a:lnTo>
                  <a:pt x="710" y="180"/>
                </a:lnTo>
                <a:lnTo>
                  <a:pt x="781" y="97"/>
                </a:lnTo>
                <a:lnTo>
                  <a:pt x="853" y="34"/>
                </a:lnTo>
                <a:lnTo>
                  <a:pt x="924" y="0"/>
                </a:lnTo>
                <a:lnTo>
                  <a:pt x="995" y="0"/>
                </a:lnTo>
                <a:lnTo>
                  <a:pt x="1066" y="34"/>
                </a:lnTo>
                <a:lnTo>
                  <a:pt x="1137" y="94"/>
                </a:lnTo>
                <a:lnTo>
                  <a:pt x="1208" y="174"/>
                </a:lnTo>
                <a:lnTo>
                  <a:pt x="1279" y="258"/>
                </a:lnTo>
                <a:lnTo>
                  <a:pt x="1350" y="334"/>
                </a:lnTo>
                <a:lnTo>
                  <a:pt x="1421" y="542"/>
                </a:lnTo>
                <a:lnTo>
                  <a:pt x="1492" y="633"/>
                </a:lnTo>
                <a:lnTo>
                  <a:pt x="1563" y="642"/>
                </a:lnTo>
                <a:lnTo>
                  <a:pt x="1634" y="65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7" name="Freeform 203"/>
          <p:cNvSpPr>
            <a:spLocks/>
          </p:cNvSpPr>
          <p:nvPr/>
        </p:nvSpPr>
        <p:spPr bwMode="auto">
          <a:xfrm>
            <a:off x="854075" y="3028950"/>
            <a:ext cx="2116138" cy="465138"/>
          </a:xfrm>
          <a:custGeom>
            <a:avLst/>
            <a:gdLst>
              <a:gd name="T0" fmla="*/ 0 w 1634"/>
              <a:gd name="T1" fmla="*/ 359 h 359"/>
              <a:gd name="T2" fmla="*/ 71 w 1634"/>
              <a:gd name="T3" fmla="*/ 353 h 359"/>
              <a:gd name="T4" fmla="*/ 142 w 1634"/>
              <a:gd name="T5" fmla="*/ 339 h 359"/>
              <a:gd name="T6" fmla="*/ 213 w 1634"/>
              <a:gd name="T7" fmla="*/ 318 h 359"/>
              <a:gd name="T8" fmla="*/ 284 w 1634"/>
              <a:gd name="T9" fmla="*/ 290 h 359"/>
              <a:gd name="T10" fmla="*/ 355 w 1634"/>
              <a:gd name="T11" fmla="*/ 272 h 359"/>
              <a:gd name="T12" fmla="*/ 426 w 1634"/>
              <a:gd name="T13" fmla="*/ 224 h 359"/>
              <a:gd name="T14" fmla="*/ 497 w 1634"/>
              <a:gd name="T15" fmla="*/ 152 h 359"/>
              <a:gd name="T16" fmla="*/ 568 w 1634"/>
              <a:gd name="T17" fmla="*/ 87 h 359"/>
              <a:gd name="T18" fmla="*/ 639 w 1634"/>
              <a:gd name="T19" fmla="*/ 38 h 359"/>
              <a:gd name="T20" fmla="*/ 710 w 1634"/>
              <a:gd name="T21" fmla="*/ 9 h 359"/>
              <a:gd name="T22" fmla="*/ 781 w 1634"/>
              <a:gd name="T23" fmla="*/ 0 h 359"/>
              <a:gd name="T24" fmla="*/ 853 w 1634"/>
              <a:gd name="T25" fmla="*/ 9 h 359"/>
              <a:gd name="T26" fmla="*/ 924 w 1634"/>
              <a:gd name="T27" fmla="*/ 36 h 359"/>
              <a:gd name="T28" fmla="*/ 995 w 1634"/>
              <a:gd name="T29" fmla="*/ 76 h 359"/>
              <a:gd name="T30" fmla="*/ 1066 w 1634"/>
              <a:gd name="T31" fmla="*/ 127 h 359"/>
              <a:gd name="T32" fmla="*/ 1137 w 1634"/>
              <a:gd name="T33" fmla="*/ 185 h 359"/>
              <a:gd name="T34" fmla="*/ 1208 w 1634"/>
              <a:gd name="T35" fmla="*/ 245 h 359"/>
              <a:gd name="T36" fmla="*/ 1279 w 1634"/>
              <a:gd name="T37" fmla="*/ 298 h 359"/>
              <a:gd name="T38" fmla="*/ 1350 w 1634"/>
              <a:gd name="T39" fmla="*/ 334 h 359"/>
              <a:gd name="T40" fmla="*/ 1421 w 1634"/>
              <a:gd name="T41" fmla="*/ 309 h 359"/>
              <a:gd name="T42" fmla="*/ 1492 w 1634"/>
              <a:gd name="T43" fmla="*/ 321 h 359"/>
              <a:gd name="T44" fmla="*/ 1563 w 1634"/>
              <a:gd name="T45" fmla="*/ 344 h 359"/>
              <a:gd name="T46" fmla="*/ 1634 w 1634"/>
              <a:gd name="T47" fmla="*/ 356 h 3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34"/>
              <a:gd name="T73" fmla="*/ 0 h 359"/>
              <a:gd name="T74" fmla="*/ 1634 w 1634"/>
              <a:gd name="T75" fmla="*/ 359 h 3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34" h="359">
                <a:moveTo>
                  <a:pt x="0" y="359"/>
                </a:moveTo>
                <a:lnTo>
                  <a:pt x="71" y="353"/>
                </a:lnTo>
                <a:lnTo>
                  <a:pt x="142" y="339"/>
                </a:lnTo>
                <a:lnTo>
                  <a:pt x="213" y="318"/>
                </a:lnTo>
                <a:lnTo>
                  <a:pt x="284" y="290"/>
                </a:lnTo>
                <a:lnTo>
                  <a:pt x="355" y="272"/>
                </a:lnTo>
                <a:lnTo>
                  <a:pt x="426" y="224"/>
                </a:lnTo>
                <a:lnTo>
                  <a:pt x="497" y="152"/>
                </a:lnTo>
                <a:lnTo>
                  <a:pt x="568" y="87"/>
                </a:lnTo>
                <a:lnTo>
                  <a:pt x="639" y="38"/>
                </a:lnTo>
                <a:lnTo>
                  <a:pt x="710" y="9"/>
                </a:lnTo>
                <a:lnTo>
                  <a:pt x="781" y="0"/>
                </a:lnTo>
                <a:lnTo>
                  <a:pt x="853" y="9"/>
                </a:lnTo>
                <a:lnTo>
                  <a:pt x="924" y="36"/>
                </a:lnTo>
                <a:lnTo>
                  <a:pt x="995" y="76"/>
                </a:lnTo>
                <a:lnTo>
                  <a:pt x="1066" y="127"/>
                </a:lnTo>
                <a:lnTo>
                  <a:pt x="1137" y="185"/>
                </a:lnTo>
                <a:lnTo>
                  <a:pt x="1208" y="245"/>
                </a:lnTo>
                <a:lnTo>
                  <a:pt x="1279" y="298"/>
                </a:lnTo>
                <a:lnTo>
                  <a:pt x="1350" y="334"/>
                </a:lnTo>
                <a:lnTo>
                  <a:pt x="1421" y="309"/>
                </a:lnTo>
                <a:lnTo>
                  <a:pt x="1492" y="321"/>
                </a:lnTo>
                <a:lnTo>
                  <a:pt x="1563" y="344"/>
                </a:lnTo>
                <a:lnTo>
                  <a:pt x="1634" y="35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8" name="Rectangle 204"/>
          <p:cNvSpPr>
            <a:spLocks noChangeArrowheads="1"/>
          </p:cNvSpPr>
          <p:nvPr/>
        </p:nvSpPr>
        <p:spPr bwMode="auto">
          <a:xfrm>
            <a:off x="917575" y="3460750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9" name="Rectangle 205"/>
          <p:cNvSpPr>
            <a:spLocks noChangeArrowheads="1"/>
          </p:cNvSpPr>
          <p:nvPr/>
        </p:nvSpPr>
        <p:spPr bwMode="auto">
          <a:xfrm>
            <a:off x="1009650" y="3460750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0" name="Rectangle 206"/>
          <p:cNvSpPr>
            <a:spLocks noChangeArrowheads="1"/>
          </p:cNvSpPr>
          <p:nvPr/>
        </p:nvSpPr>
        <p:spPr bwMode="auto">
          <a:xfrm>
            <a:off x="1101725" y="3459163"/>
            <a:ext cx="55563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1" name="Rectangle 207"/>
          <p:cNvSpPr>
            <a:spLocks noChangeArrowheads="1"/>
          </p:cNvSpPr>
          <p:nvPr/>
        </p:nvSpPr>
        <p:spPr bwMode="auto">
          <a:xfrm>
            <a:off x="1193800" y="3455988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2" name="Rectangle 208"/>
          <p:cNvSpPr>
            <a:spLocks noChangeArrowheads="1"/>
          </p:cNvSpPr>
          <p:nvPr/>
        </p:nvSpPr>
        <p:spPr bwMode="auto">
          <a:xfrm>
            <a:off x="1285875" y="3430588"/>
            <a:ext cx="53975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3" name="Rectangle 209"/>
          <p:cNvSpPr>
            <a:spLocks noChangeArrowheads="1"/>
          </p:cNvSpPr>
          <p:nvPr/>
        </p:nvSpPr>
        <p:spPr bwMode="auto">
          <a:xfrm>
            <a:off x="1377950" y="3287713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4" name="Rectangle 210"/>
          <p:cNvSpPr>
            <a:spLocks noChangeArrowheads="1"/>
          </p:cNvSpPr>
          <p:nvPr/>
        </p:nvSpPr>
        <p:spPr bwMode="auto">
          <a:xfrm>
            <a:off x="1470025" y="3014663"/>
            <a:ext cx="53975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5" name="Rectangle 211"/>
          <p:cNvSpPr>
            <a:spLocks noChangeArrowheads="1"/>
          </p:cNvSpPr>
          <p:nvPr/>
        </p:nvSpPr>
        <p:spPr bwMode="auto">
          <a:xfrm>
            <a:off x="1562100" y="2673350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6" name="Rectangle 212"/>
          <p:cNvSpPr>
            <a:spLocks noChangeArrowheads="1"/>
          </p:cNvSpPr>
          <p:nvPr/>
        </p:nvSpPr>
        <p:spPr bwMode="auto">
          <a:xfrm>
            <a:off x="1654175" y="2330450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7" name="Rectangle 213"/>
          <p:cNvSpPr>
            <a:spLocks noChangeArrowheads="1"/>
          </p:cNvSpPr>
          <p:nvPr/>
        </p:nvSpPr>
        <p:spPr bwMode="auto">
          <a:xfrm>
            <a:off x="1746250" y="2039938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8" name="Rectangle 214"/>
          <p:cNvSpPr>
            <a:spLocks noChangeArrowheads="1"/>
          </p:cNvSpPr>
          <p:nvPr/>
        </p:nvSpPr>
        <p:spPr bwMode="auto">
          <a:xfrm>
            <a:off x="1838325" y="1831975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9" name="Rectangle 215"/>
          <p:cNvSpPr>
            <a:spLocks noChangeArrowheads="1"/>
          </p:cNvSpPr>
          <p:nvPr/>
        </p:nvSpPr>
        <p:spPr bwMode="auto">
          <a:xfrm>
            <a:off x="1931988" y="1724025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0" name="Rectangle 216"/>
          <p:cNvSpPr>
            <a:spLocks noChangeArrowheads="1"/>
          </p:cNvSpPr>
          <p:nvPr/>
        </p:nvSpPr>
        <p:spPr bwMode="auto">
          <a:xfrm>
            <a:off x="2024063" y="1728788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1" name="Rectangle 217"/>
          <p:cNvSpPr>
            <a:spLocks noChangeArrowheads="1"/>
          </p:cNvSpPr>
          <p:nvPr/>
        </p:nvSpPr>
        <p:spPr bwMode="auto">
          <a:xfrm>
            <a:off x="2114550" y="1846263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2" name="Rectangle 218"/>
          <p:cNvSpPr>
            <a:spLocks noChangeArrowheads="1"/>
          </p:cNvSpPr>
          <p:nvPr/>
        </p:nvSpPr>
        <p:spPr bwMode="auto">
          <a:xfrm>
            <a:off x="2206625" y="2062163"/>
            <a:ext cx="55563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3" name="Rectangle 219"/>
          <p:cNvSpPr>
            <a:spLocks noChangeArrowheads="1"/>
          </p:cNvSpPr>
          <p:nvPr/>
        </p:nvSpPr>
        <p:spPr bwMode="auto">
          <a:xfrm>
            <a:off x="2298700" y="2360613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4" name="Rectangle 220"/>
          <p:cNvSpPr>
            <a:spLocks noChangeArrowheads="1"/>
          </p:cNvSpPr>
          <p:nvPr/>
        </p:nvSpPr>
        <p:spPr bwMode="auto">
          <a:xfrm>
            <a:off x="2390775" y="2701925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" name="Rectangle 221"/>
          <p:cNvSpPr>
            <a:spLocks noChangeArrowheads="1"/>
          </p:cNvSpPr>
          <p:nvPr/>
        </p:nvSpPr>
        <p:spPr bwMode="auto">
          <a:xfrm>
            <a:off x="2482850" y="3038475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" name="Rectangle 222"/>
          <p:cNvSpPr>
            <a:spLocks noChangeArrowheads="1"/>
          </p:cNvSpPr>
          <p:nvPr/>
        </p:nvSpPr>
        <p:spPr bwMode="auto">
          <a:xfrm>
            <a:off x="2574925" y="3289300"/>
            <a:ext cx="53975" cy="55563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" name="Rectangle 223"/>
          <p:cNvSpPr>
            <a:spLocks noChangeArrowheads="1"/>
          </p:cNvSpPr>
          <p:nvPr/>
        </p:nvSpPr>
        <p:spPr bwMode="auto">
          <a:xfrm>
            <a:off x="2667000" y="3417888"/>
            <a:ext cx="53975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" name="Rectangle 224"/>
          <p:cNvSpPr>
            <a:spLocks noChangeArrowheads="1"/>
          </p:cNvSpPr>
          <p:nvPr/>
        </p:nvSpPr>
        <p:spPr bwMode="auto">
          <a:xfrm>
            <a:off x="2759075" y="3438525"/>
            <a:ext cx="53975" cy="55563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" name="Rectangle 225"/>
          <p:cNvSpPr>
            <a:spLocks noChangeArrowheads="1"/>
          </p:cNvSpPr>
          <p:nvPr/>
        </p:nvSpPr>
        <p:spPr bwMode="auto">
          <a:xfrm>
            <a:off x="2851150" y="3448050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" name="Rectangle 226"/>
          <p:cNvSpPr>
            <a:spLocks noChangeArrowheads="1"/>
          </p:cNvSpPr>
          <p:nvPr/>
        </p:nvSpPr>
        <p:spPr bwMode="auto">
          <a:xfrm>
            <a:off x="2943225" y="3454400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1" name="Freeform 227"/>
          <p:cNvSpPr>
            <a:spLocks/>
          </p:cNvSpPr>
          <p:nvPr/>
        </p:nvSpPr>
        <p:spPr bwMode="auto">
          <a:xfrm>
            <a:off x="917575" y="3322638"/>
            <a:ext cx="55563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2" name="Freeform 228"/>
          <p:cNvSpPr>
            <a:spLocks/>
          </p:cNvSpPr>
          <p:nvPr/>
        </p:nvSpPr>
        <p:spPr bwMode="auto">
          <a:xfrm>
            <a:off x="1009650" y="3336925"/>
            <a:ext cx="55563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3" name="Freeform 229"/>
          <p:cNvSpPr>
            <a:spLocks/>
          </p:cNvSpPr>
          <p:nvPr/>
        </p:nvSpPr>
        <p:spPr bwMode="auto">
          <a:xfrm>
            <a:off x="1101725" y="3362325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35 h 69"/>
              <a:gd name="T4" fmla="*/ 34 w 68"/>
              <a:gd name="T5" fmla="*/ 69 h 69"/>
              <a:gd name="T6" fmla="*/ 0 w 68"/>
              <a:gd name="T7" fmla="*/ 35 h 69"/>
              <a:gd name="T8" fmla="*/ 34 w 68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9"/>
              <a:gd name="T17" fmla="*/ 68 w 6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9">
                <a:moveTo>
                  <a:pt x="34" y="0"/>
                </a:moveTo>
                <a:lnTo>
                  <a:pt x="68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" name="Freeform 230"/>
          <p:cNvSpPr>
            <a:spLocks/>
          </p:cNvSpPr>
          <p:nvPr/>
        </p:nvSpPr>
        <p:spPr bwMode="auto">
          <a:xfrm>
            <a:off x="1193800" y="3395663"/>
            <a:ext cx="55563" cy="55562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34 h 68"/>
              <a:gd name="T4" fmla="*/ 35 w 69"/>
              <a:gd name="T5" fmla="*/ 68 h 68"/>
              <a:gd name="T6" fmla="*/ 0 w 69"/>
              <a:gd name="T7" fmla="*/ 34 h 68"/>
              <a:gd name="T8" fmla="*/ 35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5" y="0"/>
                </a:moveTo>
                <a:lnTo>
                  <a:pt x="69" y="34"/>
                </a:lnTo>
                <a:lnTo>
                  <a:pt x="35" y="68"/>
                </a:lnTo>
                <a:lnTo>
                  <a:pt x="0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5" name="Freeform 231"/>
          <p:cNvSpPr>
            <a:spLocks/>
          </p:cNvSpPr>
          <p:nvPr/>
        </p:nvSpPr>
        <p:spPr bwMode="auto">
          <a:xfrm>
            <a:off x="1285875" y="3481388"/>
            <a:ext cx="53975" cy="53975"/>
          </a:xfrm>
          <a:custGeom>
            <a:avLst/>
            <a:gdLst>
              <a:gd name="T0" fmla="*/ 35 w 69"/>
              <a:gd name="T1" fmla="*/ 0 h 69"/>
              <a:gd name="T2" fmla="*/ 69 w 69"/>
              <a:gd name="T3" fmla="*/ 35 h 69"/>
              <a:gd name="T4" fmla="*/ 35 w 69"/>
              <a:gd name="T5" fmla="*/ 69 h 69"/>
              <a:gd name="T6" fmla="*/ 0 w 69"/>
              <a:gd name="T7" fmla="*/ 35 h 69"/>
              <a:gd name="T8" fmla="*/ 35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5" y="0"/>
                </a:moveTo>
                <a:lnTo>
                  <a:pt x="69" y="35"/>
                </a:lnTo>
                <a:lnTo>
                  <a:pt x="35" y="69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6" name="Freeform 232"/>
          <p:cNvSpPr>
            <a:spLocks/>
          </p:cNvSpPr>
          <p:nvPr/>
        </p:nvSpPr>
        <p:spPr bwMode="auto">
          <a:xfrm>
            <a:off x="1377950" y="3516313"/>
            <a:ext cx="53975" cy="55562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34 h 68"/>
              <a:gd name="T4" fmla="*/ 35 w 69"/>
              <a:gd name="T5" fmla="*/ 68 h 68"/>
              <a:gd name="T6" fmla="*/ 0 w 69"/>
              <a:gd name="T7" fmla="*/ 34 h 68"/>
              <a:gd name="T8" fmla="*/ 35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5" y="0"/>
                </a:moveTo>
                <a:lnTo>
                  <a:pt x="69" y="34"/>
                </a:lnTo>
                <a:lnTo>
                  <a:pt x="35" y="68"/>
                </a:lnTo>
                <a:lnTo>
                  <a:pt x="0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7" name="Freeform 233"/>
          <p:cNvSpPr>
            <a:spLocks/>
          </p:cNvSpPr>
          <p:nvPr/>
        </p:nvSpPr>
        <p:spPr bwMode="auto">
          <a:xfrm>
            <a:off x="1470025" y="3416300"/>
            <a:ext cx="53975" cy="55563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34 h 68"/>
              <a:gd name="T4" fmla="*/ 34 w 69"/>
              <a:gd name="T5" fmla="*/ 68 h 68"/>
              <a:gd name="T6" fmla="*/ 0 w 69"/>
              <a:gd name="T7" fmla="*/ 34 h 68"/>
              <a:gd name="T8" fmla="*/ 34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4" y="0"/>
                </a:moveTo>
                <a:lnTo>
                  <a:pt x="69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8" name="Freeform 234"/>
          <p:cNvSpPr>
            <a:spLocks/>
          </p:cNvSpPr>
          <p:nvPr/>
        </p:nvSpPr>
        <p:spPr bwMode="auto">
          <a:xfrm>
            <a:off x="1562100" y="3262313"/>
            <a:ext cx="53975" cy="55562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34 h 68"/>
              <a:gd name="T4" fmla="*/ 34 w 69"/>
              <a:gd name="T5" fmla="*/ 68 h 68"/>
              <a:gd name="T6" fmla="*/ 0 w 69"/>
              <a:gd name="T7" fmla="*/ 34 h 68"/>
              <a:gd name="T8" fmla="*/ 34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4" y="0"/>
                </a:moveTo>
                <a:lnTo>
                  <a:pt x="69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9" name="Freeform 235"/>
          <p:cNvSpPr>
            <a:spLocks/>
          </p:cNvSpPr>
          <p:nvPr/>
        </p:nvSpPr>
        <p:spPr bwMode="auto">
          <a:xfrm>
            <a:off x="1654175" y="3103563"/>
            <a:ext cx="53975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0" name="Freeform 236"/>
          <p:cNvSpPr>
            <a:spLocks/>
          </p:cNvSpPr>
          <p:nvPr/>
        </p:nvSpPr>
        <p:spPr bwMode="auto">
          <a:xfrm>
            <a:off x="1746250" y="2971800"/>
            <a:ext cx="53975" cy="55563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1" name="Freeform 237"/>
          <p:cNvSpPr>
            <a:spLocks/>
          </p:cNvSpPr>
          <p:nvPr/>
        </p:nvSpPr>
        <p:spPr bwMode="auto">
          <a:xfrm>
            <a:off x="1838325" y="2884488"/>
            <a:ext cx="53975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2" name="Freeform 238"/>
          <p:cNvSpPr>
            <a:spLocks/>
          </p:cNvSpPr>
          <p:nvPr/>
        </p:nvSpPr>
        <p:spPr bwMode="auto">
          <a:xfrm>
            <a:off x="1931988" y="2844800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35 h 69"/>
              <a:gd name="T4" fmla="*/ 34 w 69"/>
              <a:gd name="T5" fmla="*/ 69 h 69"/>
              <a:gd name="T6" fmla="*/ 0 w 69"/>
              <a:gd name="T7" fmla="*/ 35 h 69"/>
              <a:gd name="T8" fmla="*/ 34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4" y="0"/>
                </a:moveTo>
                <a:lnTo>
                  <a:pt x="69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3" name="Freeform 239"/>
          <p:cNvSpPr>
            <a:spLocks/>
          </p:cNvSpPr>
          <p:nvPr/>
        </p:nvSpPr>
        <p:spPr bwMode="auto">
          <a:xfrm>
            <a:off x="2024063" y="2859088"/>
            <a:ext cx="53975" cy="55562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34 h 68"/>
              <a:gd name="T4" fmla="*/ 34 w 69"/>
              <a:gd name="T5" fmla="*/ 68 h 68"/>
              <a:gd name="T6" fmla="*/ 0 w 69"/>
              <a:gd name="T7" fmla="*/ 34 h 68"/>
              <a:gd name="T8" fmla="*/ 34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4" y="0"/>
                </a:moveTo>
                <a:lnTo>
                  <a:pt x="69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4" name="Freeform 240"/>
          <p:cNvSpPr>
            <a:spLocks/>
          </p:cNvSpPr>
          <p:nvPr/>
        </p:nvSpPr>
        <p:spPr bwMode="auto">
          <a:xfrm>
            <a:off x="2114550" y="2924175"/>
            <a:ext cx="55563" cy="55563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35 h 69"/>
              <a:gd name="T4" fmla="*/ 34 w 68"/>
              <a:gd name="T5" fmla="*/ 69 h 69"/>
              <a:gd name="T6" fmla="*/ 0 w 68"/>
              <a:gd name="T7" fmla="*/ 35 h 69"/>
              <a:gd name="T8" fmla="*/ 34 w 68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9"/>
              <a:gd name="T17" fmla="*/ 68 w 6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9">
                <a:moveTo>
                  <a:pt x="34" y="0"/>
                </a:moveTo>
                <a:lnTo>
                  <a:pt x="68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5" name="Freeform 241"/>
          <p:cNvSpPr>
            <a:spLocks/>
          </p:cNvSpPr>
          <p:nvPr/>
        </p:nvSpPr>
        <p:spPr bwMode="auto">
          <a:xfrm>
            <a:off x="2206625" y="3032125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34 h 69"/>
              <a:gd name="T4" fmla="*/ 34 w 68"/>
              <a:gd name="T5" fmla="*/ 69 h 69"/>
              <a:gd name="T6" fmla="*/ 0 w 68"/>
              <a:gd name="T7" fmla="*/ 34 h 69"/>
              <a:gd name="T8" fmla="*/ 34 w 68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9"/>
              <a:gd name="T17" fmla="*/ 68 w 6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9">
                <a:moveTo>
                  <a:pt x="34" y="0"/>
                </a:moveTo>
                <a:lnTo>
                  <a:pt x="68" y="34"/>
                </a:lnTo>
                <a:lnTo>
                  <a:pt x="34" y="69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6" name="Freeform 242"/>
          <p:cNvSpPr>
            <a:spLocks/>
          </p:cNvSpPr>
          <p:nvPr/>
        </p:nvSpPr>
        <p:spPr bwMode="auto">
          <a:xfrm>
            <a:off x="2298700" y="3175000"/>
            <a:ext cx="55563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7" name="Freeform 243"/>
          <p:cNvSpPr>
            <a:spLocks/>
          </p:cNvSpPr>
          <p:nvPr/>
        </p:nvSpPr>
        <p:spPr bwMode="auto">
          <a:xfrm>
            <a:off x="2482850" y="3494088"/>
            <a:ext cx="53975" cy="55562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34 h 68"/>
              <a:gd name="T4" fmla="*/ 35 w 69"/>
              <a:gd name="T5" fmla="*/ 68 h 68"/>
              <a:gd name="T6" fmla="*/ 0 w 69"/>
              <a:gd name="T7" fmla="*/ 34 h 68"/>
              <a:gd name="T8" fmla="*/ 35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5" y="0"/>
                </a:moveTo>
                <a:lnTo>
                  <a:pt x="69" y="34"/>
                </a:lnTo>
                <a:lnTo>
                  <a:pt x="35" y="68"/>
                </a:lnTo>
                <a:lnTo>
                  <a:pt x="0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8" name="Freeform 244"/>
          <p:cNvSpPr>
            <a:spLocks/>
          </p:cNvSpPr>
          <p:nvPr/>
        </p:nvSpPr>
        <p:spPr bwMode="auto">
          <a:xfrm>
            <a:off x="2574925" y="3600450"/>
            <a:ext cx="53975" cy="55563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34 h 68"/>
              <a:gd name="T4" fmla="*/ 35 w 69"/>
              <a:gd name="T5" fmla="*/ 68 h 68"/>
              <a:gd name="T6" fmla="*/ 0 w 69"/>
              <a:gd name="T7" fmla="*/ 34 h 68"/>
              <a:gd name="T8" fmla="*/ 35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5" y="0"/>
                </a:moveTo>
                <a:lnTo>
                  <a:pt x="69" y="34"/>
                </a:lnTo>
                <a:lnTo>
                  <a:pt x="35" y="68"/>
                </a:lnTo>
                <a:lnTo>
                  <a:pt x="0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9" name="Freeform 245"/>
          <p:cNvSpPr>
            <a:spLocks/>
          </p:cNvSpPr>
          <p:nvPr/>
        </p:nvSpPr>
        <p:spPr bwMode="auto">
          <a:xfrm>
            <a:off x="2667000" y="3492500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35 h 69"/>
              <a:gd name="T4" fmla="*/ 34 w 69"/>
              <a:gd name="T5" fmla="*/ 69 h 69"/>
              <a:gd name="T6" fmla="*/ 0 w 69"/>
              <a:gd name="T7" fmla="*/ 35 h 69"/>
              <a:gd name="T8" fmla="*/ 34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4" y="0"/>
                </a:moveTo>
                <a:lnTo>
                  <a:pt x="69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0" name="Freeform 246"/>
          <p:cNvSpPr>
            <a:spLocks/>
          </p:cNvSpPr>
          <p:nvPr/>
        </p:nvSpPr>
        <p:spPr bwMode="auto">
          <a:xfrm>
            <a:off x="2759075" y="3381375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34 h 69"/>
              <a:gd name="T4" fmla="*/ 34 w 69"/>
              <a:gd name="T5" fmla="*/ 69 h 69"/>
              <a:gd name="T6" fmla="*/ 0 w 69"/>
              <a:gd name="T7" fmla="*/ 34 h 69"/>
              <a:gd name="T8" fmla="*/ 34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4" y="0"/>
                </a:moveTo>
                <a:lnTo>
                  <a:pt x="69" y="34"/>
                </a:lnTo>
                <a:lnTo>
                  <a:pt x="34" y="69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1" name="Freeform 247"/>
          <p:cNvSpPr>
            <a:spLocks/>
          </p:cNvSpPr>
          <p:nvPr/>
        </p:nvSpPr>
        <p:spPr bwMode="auto">
          <a:xfrm>
            <a:off x="2851150" y="3346450"/>
            <a:ext cx="53975" cy="55563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2" name="Freeform 248"/>
          <p:cNvSpPr>
            <a:spLocks/>
          </p:cNvSpPr>
          <p:nvPr/>
        </p:nvSpPr>
        <p:spPr bwMode="auto">
          <a:xfrm>
            <a:off x="2943225" y="3325813"/>
            <a:ext cx="53975" cy="55562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3" name="Freeform 249"/>
          <p:cNvSpPr>
            <a:spLocks/>
          </p:cNvSpPr>
          <p:nvPr/>
        </p:nvSpPr>
        <p:spPr bwMode="auto">
          <a:xfrm>
            <a:off x="825500" y="3225800"/>
            <a:ext cx="55563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4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4" y="0"/>
                </a:moveTo>
                <a:lnTo>
                  <a:pt x="69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4" name="Freeform 250"/>
          <p:cNvSpPr>
            <a:spLocks/>
          </p:cNvSpPr>
          <p:nvPr/>
        </p:nvSpPr>
        <p:spPr bwMode="auto">
          <a:xfrm>
            <a:off x="917575" y="3232150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5" name="Freeform 251"/>
          <p:cNvSpPr>
            <a:spLocks/>
          </p:cNvSpPr>
          <p:nvPr/>
        </p:nvSpPr>
        <p:spPr bwMode="auto">
          <a:xfrm>
            <a:off x="1009650" y="3235325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6" name="Freeform 252"/>
          <p:cNvSpPr>
            <a:spLocks/>
          </p:cNvSpPr>
          <p:nvPr/>
        </p:nvSpPr>
        <p:spPr bwMode="auto">
          <a:xfrm>
            <a:off x="1101725" y="3235325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7" name="Freeform 253"/>
          <p:cNvSpPr>
            <a:spLocks/>
          </p:cNvSpPr>
          <p:nvPr/>
        </p:nvSpPr>
        <p:spPr bwMode="auto">
          <a:xfrm>
            <a:off x="1193800" y="3233738"/>
            <a:ext cx="55563" cy="55562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5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5" y="0"/>
                </a:moveTo>
                <a:lnTo>
                  <a:pt x="69" y="68"/>
                </a:lnTo>
                <a:lnTo>
                  <a:pt x="0" y="68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8" name="Freeform 254"/>
          <p:cNvSpPr>
            <a:spLocks/>
          </p:cNvSpPr>
          <p:nvPr/>
        </p:nvSpPr>
        <p:spPr bwMode="auto">
          <a:xfrm>
            <a:off x="1285875" y="3148013"/>
            <a:ext cx="53975" cy="55562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5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5" y="0"/>
                </a:moveTo>
                <a:lnTo>
                  <a:pt x="69" y="68"/>
                </a:lnTo>
                <a:lnTo>
                  <a:pt x="0" y="68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9" name="Freeform 255"/>
          <p:cNvSpPr>
            <a:spLocks/>
          </p:cNvSpPr>
          <p:nvPr/>
        </p:nvSpPr>
        <p:spPr bwMode="auto">
          <a:xfrm>
            <a:off x="1377950" y="3028950"/>
            <a:ext cx="53975" cy="55563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5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5" y="0"/>
                </a:moveTo>
                <a:lnTo>
                  <a:pt x="69" y="68"/>
                </a:lnTo>
                <a:lnTo>
                  <a:pt x="0" y="68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0" name="Freeform 256"/>
          <p:cNvSpPr>
            <a:spLocks/>
          </p:cNvSpPr>
          <p:nvPr/>
        </p:nvSpPr>
        <p:spPr bwMode="auto">
          <a:xfrm>
            <a:off x="1470025" y="2952750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4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4" y="0"/>
                </a:moveTo>
                <a:lnTo>
                  <a:pt x="69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1" name="Freeform 257"/>
          <p:cNvSpPr>
            <a:spLocks/>
          </p:cNvSpPr>
          <p:nvPr/>
        </p:nvSpPr>
        <p:spPr bwMode="auto">
          <a:xfrm>
            <a:off x="1562100" y="2847975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4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4" y="0"/>
                </a:moveTo>
                <a:lnTo>
                  <a:pt x="69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2" name="Freeform 258"/>
          <p:cNvSpPr>
            <a:spLocks/>
          </p:cNvSpPr>
          <p:nvPr/>
        </p:nvSpPr>
        <p:spPr bwMode="auto">
          <a:xfrm>
            <a:off x="1654175" y="2727325"/>
            <a:ext cx="53975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3" name="Freeform 259"/>
          <p:cNvSpPr>
            <a:spLocks/>
          </p:cNvSpPr>
          <p:nvPr/>
        </p:nvSpPr>
        <p:spPr bwMode="auto">
          <a:xfrm>
            <a:off x="1746250" y="2606675"/>
            <a:ext cx="53975" cy="55563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68 h 68"/>
              <a:gd name="T4" fmla="*/ 0 w 68"/>
              <a:gd name="T5" fmla="*/ 68 h 68"/>
              <a:gd name="T6" fmla="*/ 34 w 68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8"/>
              <a:gd name="T14" fmla="*/ 68 w 6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8">
                <a:moveTo>
                  <a:pt x="34" y="0"/>
                </a:moveTo>
                <a:lnTo>
                  <a:pt x="68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4" name="Freeform 260"/>
          <p:cNvSpPr>
            <a:spLocks/>
          </p:cNvSpPr>
          <p:nvPr/>
        </p:nvSpPr>
        <p:spPr bwMode="auto">
          <a:xfrm>
            <a:off x="1838325" y="2500313"/>
            <a:ext cx="53975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5" name="Freeform 261"/>
          <p:cNvSpPr>
            <a:spLocks/>
          </p:cNvSpPr>
          <p:nvPr/>
        </p:nvSpPr>
        <p:spPr bwMode="auto">
          <a:xfrm>
            <a:off x="1931988" y="2417763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4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4" y="0"/>
                </a:moveTo>
                <a:lnTo>
                  <a:pt x="69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6" name="Freeform 262"/>
          <p:cNvSpPr>
            <a:spLocks/>
          </p:cNvSpPr>
          <p:nvPr/>
        </p:nvSpPr>
        <p:spPr bwMode="auto">
          <a:xfrm>
            <a:off x="2024063" y="2373313"/>
            <a:ext cx="53975" cy="55562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4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4" y="0"/>
                </a:moveTo>
                <a:lnTo>
                  <a:pt x="69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7" name="Freeform 263"/>
          <p:cNvSpPr>
            <a:spLocks/>
          </p:cNvSpPr>
          <p:nvPr/>
        </p:nvSpPr>
        <p:spPr bwMode="auto">
          <a:xfrm>
            <a:off x="2114550" y="2373313"/>
            <a:ext cx="55563" cy="55562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68 h 68"/>
              <a:gd name="T4" fmla="*/ 0 w 68"/>
              <a:gd name="T5" fmla="*/ 68 h 68"/>
              <a:gd name="T6" fmla="*/ 34 w 68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8"/>
              <a:gd name="T14" fmla="*/ 68 w 6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8">
                <a:moveTo>
                  <a:pt x="34" y="0"/>
                </a:moveTo>
                <a:lnTo>
                  <a:pt x="68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8" name="Freeform 264"/>
          <p:cNvSpPr>
            <a:spLocks/>
          </p:cNvSpPr>
          <p:nvPr/>
        </p:nvSpPr>
        <p:spPr bwMode="auto">
          <a:xfrm>
            <a:off x="2206625" y="2417763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9" name="Freeform 265"/>
          <p:cNvSpPr>
            <a:spLocks/>
          </p:cNvSpPr>
          <p:nvPr/>
        </p:nvSpPr>
        <p:spPr bwMode="auto">
          <a:xfrm>
            <a:off x="2298700" y="2495550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0" name="Freeform 266"/>
          <p:cNvSpPr>
            <a:spLocks/>
          </p:cNvSpPr>
          <p:nvPr/>
        </p:nvSpPr>
        <p:spPr bwMode="auto">
          <a:xfrm>
            <a:off x="2390775" y="2598738"/>
            <a:ext cx="55563" cy="55562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68 h 68"/>
              <a:gd name="T4" fmla="*/ 0 w 68"/>
              <a:gd name="T5" fmla="*/ 68 h 68"/>
              <a:gd name="T6" fmla="*/ 34 w 68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8"/>
              <a:gd name="T14" fmla="*/ 68 w 6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8">
                <a:moveTo>
                  <a:pt x="34" y="0"/>
                </a:moveTo>
                <a:lnTo>
                  <a:pt x="68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1" name="Freeform 267"/>
          <p:cNvSpPr>
            <a:spLocks/>
          </p:cNvSpPr>
          <p:nvPr/>
        </p:nvSpPr>
        <p:spPr bwMode="auto">
          <a:xfrm>
            <a:off x="2482850" y="2708275"/>
            <a:ext cx="53975" cy="53975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5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5" y="0"/>
                </a:moveTo>
                <a:lnTo>
                  <a:pt x="69" y="68"/>
                </a:lnTo>
                <a:lnTo>
                  <a:pt x="0" y="68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2" name="Freeform 268"/>
          <p:cNvSpPr>
            <a:spLocks/>
          </p:cNvSpPr>
          <p:nvPr/>
        </p:nvSpPr>
        <p:spPr bwMode="auto">
          <a:xfrm>
            <a:off x="2574925" y="2806700"/>
            <a:ext cx="53975" cy="53975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5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5" y="0"/>
                </a:moveTo>
                <a:lnTo>
                  <a:pt x="69" y="68"/>
                </a:lnTo>
                <a:lnTo>
                  <a:pt x="0" y="68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3" name="Freeform 269"/>
          <p:cNvSpPr>
            <a:spLocks/>
          </p:cNvSpPr>
          <p:nvPr/>
        </p:nvSpPr>
        <p:spPr bwMode="auto">
          <a:xfrm>
            <a:off x="2667000" y="3076575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4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4" y="0"/>
                </a:moveTo>
                <a:lnTo>
                  <a:pt x="69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4" name="Freeform 270"/>
          <p:cNvSpPr>
            <a:spLocks/>
          </p:cNvSpPr>
          <p:nvPr/>
        </p:nvSpPr>
        <p:spPr bwMode="auto">
          <a:xfrm>
            <a:off x="2759075" y="3194050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4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4" y="0"/>
                </a:moveTo>
                <a:lnTo>
                  <a:pt x="69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5" name="Freeform 271"/>
          <p:cNvSpPr>
            <a:spLocks/>
          </p:cNvSpPr>
          <p:nvPr/>
        </p:nvSpPr>
        <p:spPr bwMode="auto">
          <a:xfrm>
            <a:off x="2851150" y="3205163"/>
            <a:ext cx="53975" cy="55562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68 h 68"/>
              <a:gd name="T4" fmla="*/ 0 w 68"/>
              <a:gd name="T5" fmla="*/ 68 h 68"/>
              <a:gd name="T6" fmla="*/ 34 w 68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8"/>
              <a:gd name="T14" fmla="*/ 68 w 6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8">
                <a:moveTo>
                  <a:pt x="34" y="0"/>
                </a:moveTo>
                <a:lnTo>
                  <a:pt x="68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" name="Freeform 272"/>
          <p:cNvSpPr>
            <a:spLocks/>
          </p:cNvSpPr>
          <p:nvPr/>
        </p:nvSpPr>
        <p:spPr bwMode="auto">
          <a:xfrm>
            <a:off x="2943225" y="3217863"/>
            <a:ext cx="53975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7" name="Oval 273"/>
          <p:cNvSpPr>
            <a:spLocks noChangeArrowheads="1"/>
          </p:cNvSpPr>
          <p:nvPr/>
        </p:nvSpPr>
        <p:spPr bwMode="auto">
          <a:xfrm>
            <a:off x="825500" y="3467100"/>
            <a:ext cx="55563" cy="55563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8" name="Oval 274"/>
          <p:cNvSpPr>
            <a:spLocks noChangeArrowheads="1"/>
          </p:cNvSpPr>
          <p:nvPr/>
        </p:nvSpPr>
        <p:spPr bwMode="auto">
          <a:xfrm>
            <a:off x="917575" y="3459163"/>
            <a:ext cx="55563" cy="55562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9" name="Oval 275"/>
          <p:cNvSpPr>
            <a:spLocks noChangeArrowheads="1"/>
          </p:cNvSpPr>
          <p:nvPr/>
        </p:nvSpPr>
        <p:spPr bwMode="auto">
          <a:xfrm>
            <a:off x="1009650" y="3441700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0" name="Oval 276"/>
          <p:cNvSpPr>
            <a:spLocks noChangeArrowheads="1"/>
          </p:cNvSpPr>
          <p:nvPr/>
        </p:nvSpPr>
        <p:spPr bwMode="auto">
          <a:xfrm>
            <a:off x="1101725" y="3414713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1" name="Oval 277"/>
          <p:cNvSpPr>
            <a:spLocks noChangeArrowheads="1"/>
          </p:cNvSpPr>
          <p:nvPr/>
        </p:nvSpPr>
        <p:spPr bwMode="auto">
          <a:xfrm>
            <a:off x="1285875" y="3354388"/>
            <a:ext cx="53975" cy="55562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2" name="Oval 278"/>
          <p:cNvSpPr>
            <a:spLocks noChangeArrowheads="1"/>
          </p:cNvSpPr>
          <p:nvPr/>
        </p:nvSpPr>
        <p:spPr bwMode="auto">
          <a:xfrm>
            <a:off x="1377950" y="3292475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3" name="Oval 279"/>
          <p:cNvSpPr>
            <a:spLocks noChangeArrowheads="1"/>
          </p:cNvSpPr>
          <p:nvPr/>
        </p:nvSpPr>
        <p:spPr bwMode="auto">
          <a:xfrm>
            <a:off x="1470025" y="3198813"/>
            <a:ext cx="53975" cy="55562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4" name="Oval 280"/>
          <p:cNvSpPr>
            <a:spLocks noChangeArrowheads="1"/>
          </p:cNvSpPr>
          <p:nvPr/>
        </p:nvSpPr>
        <p:spPr bwMode="auto">
          <a:xfrm>
            <a:off x="1562100" y="3114675"/>
            <a:ext cx="53975" cy="55563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5" name="Oval 281"/>
          <p:cNvSpPr>
            <a:spLocks noChangeArrowheads="1"/>
          </p:cNvSpPr>
          <p:nvPr/>
        </p:nvSpPr>
        <p:spPr bwMode="auto">
          <a:xfrm>
            <a:off x="1654175" y="3051175"/>
            <a:ext cx="53975" cy="55563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6" name="Oval 282"/>
          <p:cNvSpPr>
            <a:spLocks noChangeArrowheads="1"/>
          </p:cNvSpPr>
          <p:nvPr/>
        </p:nvSpPr>
        <p:spPr bwMode="auto">
          <a:xfrm>
            <a:off x="1746250" y="3014663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7" name="Oval 283"/>
          <p:cNvSpPr>
            <a:spLocks noChangeArrowheads="1"/>
          </p:cNvSpPr>
          <p:nvPr/>
        </p:nvSpPr>
        <p:spPr bwMode="auto">
          <a:xfrm>
            <a:off x="1838325" y="3001963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8" name="Oval 284"/>
          <p:cNvSpPr>
            <a:spLocks noChangeArrowheads="1"/>
          </p:cNvSpPr>
          <p:nvPr/>
        </p:nvSpPr>
        <p:spPr bwMode="auto">
          <a:xfrm>
            <a:off x="1931988" y="3014663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9" name="Oval 285"/>
          <p:cNvSpPr>
            <a:spLocks noChangeArrowheads="1"/>
          </p:cNvSpPr>
          <p:nvPr/>
        </p:nvSpPr>
        <p:spPr bwMode="auto">
          <a:xfrm>
            <a:off x="2024063" y="3049588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0" name="Oval 286"/>
          <p:cNvSpPr>
            <a:spLocks noChangeArrowheads="1"/>
          </p:cNvSpPr>
          <p:nvPr/>
        </p:nvSpPr>
        <p:spPr bwMode="auto">
          <a:xfrm>
            <a:off x="2114550" y="3100388"/>
            <a:ext cx="55563" cy="55562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1" name="Oval 287"/>
          <p:cNvSpPr>
            <a:spLocks noChangeArrowheads="1"/>
          </p:cNvSpPr>
          <p:nvPr/>
        </p:nvSpPr>
        <p:spPr bwMode="auto">
          <a:xfrm>
            <a:off x="2206625" y="3167063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2" name="Oval 288"/>
          <p:cNvSpPr>
            <a:spLocks noChangeArrowheads="1"/>
          </p:cNvSpPr>
          <p:nvPr/>
        </p:nvSpPr>
        <p:spPr bwMode="auto">
          <a:xfrm>
            <a:off x="2298700" y="3241675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3" name="Oval 289"/>
          <p:cNvSpPr>
            <a:spLocks noChangeArrowheads="1"/>
          </p:cNvSpPr>
          <p:nvPr/>
        </p:nvSpPr>
        <p:spPr bwMode="auto">
          <a:xfrm>
            <a:off x="2390775" y="3319463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4" name="Oval 290"/>
          <p:cNvSpPr>
            <a:spLocks noChangeArrowheads="1"/>
          </p:cNvSpPr>
          <p:nvPr/>
        </p:nvSpPr>
        <p:spPr bwMode="auto">
          <a:xfrm>
            <a:off x="2482850" y="3387725"/>
            <a:ext cx="53975" cy="55563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5" name="Oval 291"/>
          <p:cNvSpPr>
            <a:spLocks noChangeArrowheads="1"/>
          </p:cNvSpPr>
          <p:nvPr/>
        </p:nvSpPr>
        <p:spPr bwMode="auto">
          <a:xfrm>
            <a:off x="2574925" y="3435350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6" name="Oval 292"/>
          <p:cNvSpPr>
            <a:spLocks noChangeArrowheads="1"/>
          </p:cNvSpPr>
          <p:nvPr/>
        </p:nvSpPr>
        <p:spPr bwMode="auto">
          <a:xfrm>
            <a:off x="2667000" y="3402013"/>
            <a:ext cx="53975" cy="55562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7" name="Oval 293"/>
          <p:cNvSpPr>
            <a:spLocks noChangeArrowheads="1"/>
          </p:cNvSpPr>
          <p:nvPr/>
        </p:nvSpPr>
        <p:spPr bwMode="auto">
          <a:xfrm>
            <a:off x="2759075" y="3417888"/>
            <a:ext cx="53975" cy="55562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8" name="Oval 294"/>
          <p:cNvSpPr>
            <a:spLocks noChangeArrowheads="1"/>
          </p:cNvSpPr>
          <p:nvPr/>
        </p:nvSpPr>
        <p:spPr bwMode="auto">
          <a:xfrm>
            <a:off x="2851150" y="3448050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9" name="Oval 295"/>
          <p:cNvSpPr>
            <a:spLocks noChangeArrowheads="1"/>
          </p:cNvSpPr>
          <p:nvPr/>
        </p:nvSpPr>
        <p:spPr bwMode="auto">
          <a:xfrm>
            <a:off x="2943225" y="3463925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20" name="Group 523"/>
          <p:cNvGrpSpPr>
            <a:grpSpLocks/>
          </p:cNvGrpSpPr>
          <p:nvPr/>
        </p:nvGrpSpPr>
        <p:grpSpPr bwMode="auto">
          <a:xfrm>
            <a:off x="590550" y="1587500"/>
            <a:ext cx="204788" cy="2252663"/>
            <a:chOff x="388" y="1012"/>
            <a:chExt cx="129" cy="1419"/>
          </a:xfrm>
        </p:grpSpPr>
        <p:sp>
          <p:nvSpPr>
            <p:cNvPr id="10752" name="Rectangle 296"/>
            <p:cNvSpPr>
              <a:spLocks noChangeArrowheads="1"/>
            </p:cNvSpPr>
            <p:nvPr/>
          </p:nvSpPr>
          <p:spPr bwMode="auto">
            <a:xfrm>
              <a:off x="388" y="2354"/>
              <a:ext cx="12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-200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53" name="Rectangle 297"/>
            <p:cNvSpPr>
              <a:spLocks noChangeArrowheads="1"/>
            </p:cNvSpPr>
            <p:nvPr/>
          </p:nvSpPr>
          <p:spPr bwMode="auto">
            <a:xfrm>
              <a:off x="388" y="2205"/>
              <a:ext cx="12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-100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54" name="Rectangle 298"/>
            <p:cNvSpPr>
              <a:spLocks noChangeArrowheads="1"/>
            </p:cNvSpPr>
            <p:nvPr/>
          </p:nvSpPr>
          <p:spPr bwMode="auto">
            <a:xfrm>
              <a:off x="467" y="205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55" name="Rectangle 299"/>
            <p:cNvSpPr>
              <a:spLocks noChangeArrowheads="1"/>
            </p:cNvSpPr>
            <p:nvPr/>
          </p:nvSpPr>
          <p:spPr bwMode="auto">
            <a:xfrm>
              <a:off x="406" y="1907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56" name="Rectangle 300"/>
            <p:cNvSpPr>
              <a:spLocks noChangeArrowheads="1"/>
            </p:cNvSpPr>
            <p:nvPr/>
          </p:nvSpPr>
          <p:spPr bwMode="auto">
            <a:xfrm>
              <a:off x="406" y="1757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57" name="Rectangle 301"/>
            <p:cNvSpPr>
              <a:spLocks noChangeArrowheads="1"/>
            </p:cNvSpPr>
            <p:nvPr/>
          </p:nvSpPr>
          <p:spPr bwMode="auto">
            <a:xfrm>
              <a:off x="406" y="1609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58" name="Rectangle 302"/>
            <p:cNvSpPr>
              <a:spLocks noChangeArrowheads="1"/>
            </p:cNvSpPr>
            <p:nvPr/>
          </p:nvSpPr>
          <p:spPr bwMode="auto">
            <a:xfrm>
              <a:off x="406" y="1459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400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59" name="Rectangle 303"/>
            <p:cNvSpPr>
              <a:spLocks noChangeArrowheads="1"/>
            </p:cNvSpPr>
            <p:nvPr/>
          </p:nvSpPr>
          <p:spPr bwMode="auto">
            <a:xfrm>
              <a:off x="406" y="1310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500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60" name="Rectangle 304"/>
            <p:cNvSpPr>
              <a:spLocks noChangeArrowheads="1"/>
            </p:cNvSpPr>
            <p:nvPr/>
          </p:nvSpPr>
          <p:spPr bwMode="auto">
            <a:xfrm>
              <a:off x="406" y="1161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600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61" name="Rectangle 305"/>
            <p:cNvSpPr>
              <a:spLocks noChangeArrowheads="1"/>
            </p:cNvSpPr>
            <p:nvPr/>
          </p:nvSpPr>
          <p:spPr bwMode="auto">
            <a:xfrm>
              <a:off x="406" y="1012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700</a:t>
              </a:r>
              <a:endParaRPr lang="en-US" sz="800">
                <a:latin typeface="Times New Roman" pitchFamily="18" charset="0"/>
              </a:endParaRPr>
            </a:p>
          </p:txBody>
        </p:sp>
      </p:grpSp>
      <p:sp>
        <p:nvSpPr>
          <p:cNvPr id="10521" name="Rectangle 314"/>
          <p:cNvSpPr>
            <a:spLocks noChangeArrowheads="1"/>
          </p:cNvSpPr>
          <p:nvPr/>
        </p:nvSpPr>
        <p:spPr bwMode="auto">
          <a:xfrm>
            <a:off x="1655763" y="4046538"/>
            <a:ext cx="711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Time Of Day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0522" name="Rectangle 315"/>
          <p:cNvSpPr>
            <a:spLocks noChangeArrowheads="1"/>
          </p:cNvSpPr>
          <p:nvPr/>
        </p:nvSpPr>
        <p:spPr bwMode="auto">
          <a:xfrm rot="-5400000">
            <a:off x="-65087" y="2528888"/>
            <a:ext cx="1136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Energy Flux (W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000">
                <a:solidFill>
                  <a:srgbClr val="000000"/>
                </a:solidFill>
              </a:rPr>
              <a:t>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0523" name="Rectangle 316"/>
          <p:cNvSpPr>
            <a:spLocks noChangeArrowheads="1"/>
          </p:cNvSpPr>
          <p:nvPr/>
        </p:nvSpPr>
        <p:spPr bwMode="auto">
          <a:xfrm>
            <a:off x="935038" y="1695450"/>
            <a:ext cx="419100" cy="5619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4" name="Line 317"/>
          <p:cNvSpPr>
            <a:spLocks noChangeShapeType="1"/>
          </p:cNvSpPr>
          <p:nvPr/>
        </p:nvSpPr>
        <p:spPr bwMode="auto">
          <a:xfrm>
            <a:off x="969963" y="1766888"/>
            <a:ext cx="2159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5" name="Rectangle 318"/>
          <p:cNvSpPr>
            <a:spLocks noChangeArrowheads="1"/>
          </p:cNvSpPr>
          <p:nvPr/>
        </p:nvSpPr>
        <p:spPr bwMode="auto">
          <a:xfrm>
            <a:off x="1050925" y="1738313"/>
            <a:ext cx="53975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6" name="Rectangle 319"/>
          <p:cNvSpPr>
            <a:spLocks noChangeArrowheads="1"/>
          </p:cNvSpPr>
          <p:nvPr/>
        </p:nvSpPr>
        <p:spPr bwMode="auto">
          <a:xfrm>
            <a:off x="1206500" y="1731963"/>
            <a:ext cx="984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R</a:t>
            </a:r>
            <a:r>
              <a:rPr lang="en-US" sz="700" baseline="-25000">
                <a:solidFill>
                  <a:srgbClr val="000000"/>
                </a:solidFill>
              </a:rPr>
              <a:t>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527" name="Line 320"/>
          <p:cNvSpPr>
            <a:spLocks noChangeShapeType="1"/>
          </p:cNvSpPr>
          <p:nvPr/>
        </p:nvSpPr>
        <p:spPr bwMode="auto">
          <a:xfrm>
            <a:off x="969963" y="1906588"/>
            <a:ext cx="215900" cy="1587"/>
          </a:xfrm>
          <a:prstGeom prst="line">
            <a:avLst/>
          </a:prstGeom>
          <a:noFill/>
          <a:ln w="11113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8" name="Freeform 321"/>
          <p:cNvSpPr>
            <a:spLocks/>
          </p:cNvSpPr>
          <p:nvPr/>
        </p:nvSpPr>
        <p:spPr bwMode="auto">
          <a:xfrm>
            <a:off x="1050925" y="1879600"/>
            <a:ext cx="53975" cy="53975"/>
          </a:xfrm>
          <a:custGeom>
            <a:avLst/>
            <a:gdLst>
              <a:gd name="T0" fmla="*/ 35 w 69"/>
              <a:gd name="T1" fmla="*/ 0 h 69"/>
              <a:gd name="T2" fmla="*/ 69 w 69"/>
              <a:gd name="T3" fmla="*/ 34 h 69"/>
              <a:gd name="T4" fmla="*/ 35 w 69"/>
              <a:gd name="T5" fmla="*/ 69 h 69"/>
              <a:gd name="T6" fmla="*/ 0 w 69"/>
              <a:gd name="T7" fmla="*/ 34 h 69"/>
              <a:gd name="T8" fmla="*/ 35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5" y="0"/>
                </a:moveTo>
                <a:lnTo>
                  <a:pt x="69" y="34"/>
                </a:lnTo>
                <a:lnTo>
                  <a:pt x="35" y="69"/>
                </a:lnTo>
                <a:lnTo>
                  <a:pt x="0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9" name="Rectangle 322"/>
          <p:cNvSpPr>
            <a:spLocks noChangeArrowheads="1"/>
          </p:cNvSpPr>
          <p:nvPr/>
        </p:nvSpPr>
        <p:spPr bwMode="auto">
          <a:xfrm>
            <a:off x="1206500" y="1871663"/>
            <a:ext cx="635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530" name="Line 323"/>
          <p:cNvSpPr>
            <a:spLocks noChangeShapeType="1"/>
          </p:cNvSpPr>
          <p:nvPr/>
        </p:nvSpPr>
        <p:spPr bwMode="auto">
          <a:xfrm>
            <a:off x="969963" y="2046288"/>
            <a:ext cx="2159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1" name="Freeform 324"/>
          <p:cNvSpPr>
            <a:spLocks/>
          </p:cNvSpPr>
          <p:nvPr/>
        </p:nvSpPr>
        <p:spPr bwMode="auto">
          <a:xfrm>
            <a:off x="1050925" y="2019300"/>
            <a:ext cx="53975" cy="53975"/>
          </a:xfrm>
          <a:custGeom>
            <a:avLst/>
            <a:gdLst>
              <a:gd name="T0" fmla="*/ 35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5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5" y="0"/>
                </a:moveTo>
                <a:lnTo>
                  <a:pt x="69" y="69"/>
                </a:lnTo>
                <a:lnTo>
                  <a:pt x="0" y="69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2" name="Rectangle 325"/>
          <p:cNvSpPr>
            <a:spLocks noChangeArrowheads="1"/>
          </p:cNvSpPr>
          <p:nvPr/>
        </p:nvSpPr>
        <p:spPr bwMode="auto">
          <a:xfrm>
            <a:off x="1206500" y="2012950"/>
            <a:ext cx="1079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sym typeface="Symbol" pitchFamily="18" charset="2"/>
              </a:rPr>
              <a:t></a:t>
            </a:r>
            <a:r>
              <a:rPr lang="en-US" sz="700">
                <a:solidFill>
                  <a:srgbClr val="000000"/>
                </a:solidFill>
              </a:rPr>
              <a:t>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533" name="Line 326"/>
          <p:cNvSpPr>
            <a:spLocks noChangeShapeType="1"/>
          </p:cNvSpPr>
          <p:nvPr/>
        </p:nvSpPr>
        <p:spPr bwMode="auto">
          <a:xfrm>
            <a:off x="969963" y="2185988"/>
            <a:ext cx="2159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4" name="Oval 327"/>
          <p:cNvSpPr>
            <a:spLocks noChangeArrowheads="1"/>
          </p:cNvSpPr>
          <p:nvPr/>
        </p:nvSpPr>
        <p:spPr bwMode="auto">
          <a:xfrm>
            <a:off x="1050925" y="2159000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5" name="Rectangle 328"/>
          <p:cNvSpPr>
            <a:spLocks noChangeArrowheads="1"/>
          </p:cNvSpPr>
          <p:nvPr/>
        </p:nvSpPr>
        <p:spPr bwMode="auto">
          <a:xfrm>
            <a:off x="1206500" y="2152650"/>
            <a:ext cx="69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G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0536" name="Group 526"/>
          <p:cNvGrpSpPr>
            <a:grpSpLocks/>
          </p:cNvGrpSpPr>
          <p:nvPr/>
        </p:nvGrpSpPr>
        <p:grpSpPr bwMode="auto">
          <a:xfrm>
            <a:off x="750888" y="3870325"/>
            <a:ext cx="2436812" cy="122238"/>
            <a:chOff x="473" y="2438"/>
            <a:chExt cx="1535" cy="77"/>
          </a:xfrm>
        </p:grpSpPr>
        <p:sp>
          <p:nvSpPr>
            <p:cNvPr id="10743" name="Rectangle 306"/>
            <p:cNvSpPr>
              <a:spLocks noChangeArrowheads="1"/>
            </p:cNvSpPr>
            <p:nvPr/>
          </p:nvSpPr>
          <p:spPr bwMode="auto">
            <a:xfrm>
              <a:off x="473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0000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44" name="Rectangle 307"/>
            <p:cNvSpPr>
              <a:spLocks noChangeArrowheads="1"/>
            </p:cNvSpPr>
            <p:nvPr/>
          </p:nvSpPr>
          <p:spPr bwMode="auto">
            <a:xfrm>
              <a:off x="642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0300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45" name="Rectangle 308"/>
            <p:cNvSpPr>
              <a:spLocks noChangeArrowheads="1"/>
            </p:cNvSpPr>
            <p:nvPr/>
          </p:nvSpPr>
          <p:spPr bwMode="auto">
            <a:xfrm>
              <a:off x="816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0600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46" name="Rectangle 309"/>
            <p:cNvSpPr>
              <a:spLocks noChangeArrowheads="1"/>
            </p:cNvSpPr>
            <p:nvPr/>
          </p:nvSpPr>
          <p:spPr bwMode="auto">
            <a:xfrm>
              <a:off x="990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0900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47" name="Rectangle 310"/>
            <p:cNvSpPr>
              <a:spLocks noChangeArrowheads="1"/>
            </p:cNvSpPr>
            <p:nvPr/>
          </p:nvSpPr>
          <p:spPr bwMode="auto">
            <a:xfrm>
              <a:off x="1158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1200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48" name="Rectangle 311"/>
            <p:cNvSpPr>
              <a:spLocks noChangeArrowheads="1"/>
            </p:cNvSpPr>
            <p:nvPr/>
          </p:nvSpPr>
          <p:spPr bwMode="auto">
            <a:xfrm>
              <a:off x="1336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1500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49" name="Rectangle 312"/>
            <p:cNvSpPr>
              <a:spLocks noChangeArrowheads="1"/>
            </p:cNvSpPr>
            <p:nvPr/>
          </p:nvSpPr>
          <p:spPr bwMode="auto">
            <a:xfrm>
              <a:off x="1510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1800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50" name="Rectangle 313"/>
            <p:cNvSpPr>
              <a:spLocks noChangeArrowheads="1"/>
            </p:cNvSpPr>
            <p:nvPr/>
          </p:nvSpPr>
          <p:spPr bwMode="auto">
            <a:xfrm>
              <a:off x="1687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2100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51" name="Rectangle 329"/>
            <p:cNvSpPr>
              <a:spLocks noChangeArrowheads="1"/>
            </p:cNvSpPr>
            <p:nvPr/>
          </p:nvSpPr>
          <p:spPr bwMode="auto">
            <a:xfrm>
              <a:off x="1864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2400</a:t>
              </a:r>
              <a:endParaRPr lang="en-US" sz="800">
                <a:latin typeface="Times New Roman" pitchFamily="18" charset="0"/>
              </a:endParaRPr>
            </a:p>
          </p:txBody>
        </p:sp>
      </p:grpSp>
      <p:sp>
        <p:nvSpPr>
          <p:cNvPr id="10537" name="Oval 331"/>
          <p:cNvSpPr>
            <a:spLocks noChangeArrowheads="1"/>
          </p:cNvSpPr>
          <p:nvPr/>
        </p:nvSpPr>
        <p:spPr bwMode="auto">
          <a:xfrm>
            <a:off x="4606925" y="2952750"/>
            <a:ext cx="53975" cy="55563"/>
          </a:xfrm>
          <a:prstGeom prst="ellipse">
            <a:avLst/>
          </a:prstGeom>
          <a:solidFill>
            <a:schemeClr val="tx1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8" name="Rectangle 332"/>
          <p:cNvSpPr>
            <a:spLocks noChangeArrowheads="1"/>
          </p:cNvSpPr>
          <p:nvPr/>
        </p:nvSpPr>
        <p:spPr bwMode="auto">
          <a:xfrm>
            <a:off x="5251450" y="3044825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9" name="Freeform 333"/>
          <p:cNvSpPr>
            <a:spLocks/>
          </p:cNvSpPr>
          <p:nvPr/>
        </p:nvSpPr>
        <p:spPr bwMode="auto">
          <a:xfrm>
            <a:off x="3625850" y="2916238"/>
            <a:ext cx="2116138" cy="339725"/>
          </a:xfrm>
          <a:custGeom>
            <a:avLst/>
            <a:gdLst>
              <a:gd name="T0" fmla="*/ 0 w 1634"/>
              <a:gd name="T1" fmla="*/ 253 h 262"/>
              <a:gd name="T2" fmla="*/ 71 w 1634"/>
              <a:gd name="T3" fmla="*/ 258 h 262"/>
              <a:gd name="T4" fmla="*/ 142 w 1634"/>
              <a:gd name="T5" fmla="*/ 261 h 262"/>
              <a:gd name="T6" fmla="*/ 213 w 1634"/>
              <a:gd name="T7" fmla="*/ 262 h 262"/>
              <a:gd name="T8" fmla="*/ 284 w 1634"/>
              <a:gd name="T9" fmla="*/ 260 h 262"/>
              <a:gd name="T10" fmla="*/ 355 w 1634"/>
              <a:gd name="T11" fmla="*/ 245 h 262"/>
              <a:gd name="T12" fmla="*/ 426 w 1634"/>
              <a:gd name="T13" fmla="*/ 219 h 262"/>
              <a:gd name="T14" fmla="*/ 497 w 1634"/>
              <a:gd name="T15" fmla="*/ 195 h 262"/>
              <a:gd name="T16" fmla="*/ 568 w 1634"/>
              <a:gd name="T17" fmla="*/ 162 h 262"/>
              <a:gd name="T18" fmla="*/ 639 w 1634"/>
              <a:gd name="T19" fmla="*/ 123 h 262"/>
              <a:gd name="T20" fmla="*/ 710 w 1634"/>
              <a:gd name="T21" fmla="*/ 82 h 262"/>
              <a:gd name="T22" fmla="*/ 781 w 1634"/>
              <a:gd name="T23" fmla="*/ 45 h 262"/>
              <a:gd name="T24" fmla="*/ 853 w 1634"/>
              <a:gd name="T25" fmla="*/ 16 h 262"/>
              <a:gd name="T26" fmla="*/ 924 w 1634"/>
              <a:gd name="T27" fmla="*/ 0 h 262"/>
              <a:gd name="T28" fmla="*/ 995 w 1634"/>
              <a:gd name="T29" fmla="*/ 0 h 262"/>
              <a:gd name="T30" fmla="*/ 1066 w 1634"/>
              <a:gd name="T31" fmla="*/ 14 h 262"/>
              <a:gd name="T32" fmla="*/ 1137 w 1634"/>
              <a:gd name="T33" fmla="*/ 41 h 262"/>
              <a:gd name="T34" fmla="*/ 1208 w 1634"/>
              <a:gd name="T35" fmla="*/ 76 h 262"/>
              <a:gd name="T36" fmla="*/ 1279 w 1634"/>
              <a:gd name="T37" fmla="*/ 113 h 262"/>
              <a:gd name="T38" fmla="*/ 1350 w 1634"/>
              <a:gd name="T39" fmla="*/ 146 h 262"/>
              <a:gd name="T40" fmla="*/ 1421 w 1634"/>
              <a:gd name="T41" fmla="*/ 201 h 262"/>
              <a:gd name="T42" fmla="*/ 1492 w 1634"/>
              <a:gd name="T43" fmla="*/ 228 h 262"/>
              <a:gd name="T44" fmla="*/ 1563 w 1634"/>
              <a:gd name="T45" fmla="*/ 238 h 262"/>
              <a:gd name="T46" fmla="*/ 1634 w 1634"/>
              <a:gd name="T47" fmla="*/ 247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34"/>
              <a:gd name="T73" fmla="*/ 0 h 262"/>
              <a:gd name="T74" fmla="*/ 1634 w 1634"/>
              <a:gd name="T75" fmla="*/ 262 h 2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34" h="262">
                <a:moveTo>
                  <a:pt x="0" y="253"/>
                </a:moveTo>
                <a:lnTo>
                  <a:pt x="71" y="258"/>
                </a:lnTo>
                <a:lnTo>
                  <a:pt x="142" y="261"/>
                </a:lnTo>
                <a:lnTo>
                  <a:pt x="213" y="262"/>
                </a:lnTo>
                <a:lnTo>
                  <a:pt x="284" y="260"/>
                </a:lnTo>
                <a:lnTo>
                  <a:pt x="355" y="245"/>
                </a:lnTo>
                <a:lnTo>
                  <a:pt x="426" y="219"/>
                </a:lnTo>
                <a:lnTo>
                  <a:pt x="497" y="195"/>
                </a:lnTo>
                <a:lnTo>
                  <a:pt x="568" y="162"/>
                </a:lnTo>
                <a:lnTo>
                  <a:pt x="639" y="123"/>
                </a:lnTo>
                <a:lnTo>
                  <a:pt x="710" y="82"/>
                </a:lnTo>
                <a:lnTo>
                  <a:pt x="781" y="45"/>
                </a:lnTo>
                <a:lnTo>
                  <a:pt x="853" y="16"/>
                </a:lnTo>
                <a:lnTo>
                  <a:pt x="924" y="0"/>
                </a:lnTo>
                <a:lnTo>
                  <a:pt x="995" y="0"/>
                </a:lnTo>
                <a:lnTo>
                  <a:pt x="1066" y="14"/>
                </a:lnTo>
                <a:lnTo>
                  <a:pt x="1137" y="41"/>
                </a:lnTo>
                <a:lnTo>
                  <a:pt x="1208" y="76"/>
                </a:lnTo>
                <a:lnTo>
                  <a:pt x="1279" y="113"/>
                </a:lnTo>
                <a:lnTo>
                  <a:pt x="1350" y="146"/>
                </a:lnTo>
                <a:lnTo>
                  <a:pt x="1421" y="201"/>
                </a:lnTo>
                <a:lnTo>
                  <a:pt x="1492" y="228"/>
                </a:lnTo>
                <a:lnTo>
                  <a:pt x="1563" y="238"/>
                </a:lnTo>
                <a:lnTo>
                  <a:pt x="1634" y="24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0" name="Freeform 334"/>
          <p:cNvSpPr>
            <a:spLocks/>
          </p:cNvSpPr>
          <p:nvPr/>
        </p:nvSpPr>
        <p:spPr bwMode="auto">
          <a:xfrm>
            <a:off x="3625850" y="1779588"/>
            <a:ext cx="2116138" cy="1703387"/>
          </a:xfrm>
          <a:custGeom>
            <a:avLst/>
            <a:gdLst>
              <a:gd name="T0" fmla="*/ 0 w 1634"/>
              <a:gd name="T1" fmla="*/ 1313 h 1315"/>
              <a:gd name="T2" fmla="*/ 71 w 1634"/>
              <a:gd name="T3" fmla="*/ 1315 h 1315"/>
              <a:gd name="T4" fmla="*/ 142 w 1634"/>
              <a:gd name="T5" fmla="*/ 1315 h 1315"/>
              <a:gd name="T6" fmla="*/ 213 w 1634"/>
              <a:gd name="T7" fmla="*/ 1313 h 1315"/>
              <a:gd name="T8" fmla="*/ 284 w 1634"/>
              <a:gd name="T9" fmla="*/ 1310 h 1315"/>
              <a:gd name="T10" fmla="*/ 355 w 1634"/>
              <a:gd name="T11" fmla="*/ 1295 h 1315"/>
              <a:gd name="T12" fmla="*/ 426 w 1634"/>
              <a:gd name="T13" fmla="*/ 1186 h 1315"/>
              <a:gd name="T14" fmla="*/ 497 w 1634"/>
              <a:gd name="T15" fmla="*/ 980 h 1315"/>
              <a:gd name="T16" fmla="*/ 568 w 1634"/>
              <a:gd name="T17" fmla="*/ 718 h 1315"/>
              <a:gd name="T18" fmla="*/ 639 w 1634"/>
              <a:gd name="T19" fmla="*/ 457 h 1315"/>
              <a:gd name="T20" fmla="*/ 710 w 1634"/>
              <a:gd name="T21" fmla="*/ 237 h 1315"/>
              <a:gd name="T22" fmla="*/ 781 w 1634"/>
              <a:gd name="T23" fmla="*/ 81 h 1315"/>
              <a:gd name="T24" fmla="*/ 853 w 1634"/>
              <a:gd name="T25" fmla="*/ 0 h 1315"/>
              <a:gd name="T26" fmla="*/ 924 w 1634"/>
              <a:gd name="T27" fmla="*/ 5 h 1315"/>
              <a:gd name="T28" fmla="*/ 995 w 1634"/>
              <a:gd name="T29" fmla="*/ 97 h 1315"/>
              <a:gd name="T30" fmla="*/ 1066 w 1634"/>
              <a:gd name="T31" fmla="*/ 263 h 1315"/>
              <a:gd name="T32" fmla="*/ 1137 w 1634"/>
              <a:gd name="T33" fmla="*/ 490 h 1315"/>
              <a:gd name="T34" fmla="*/ 1208 w 1634"/>
              <a:gd name="T35" fmla="*/ 751 h 1315"/>
              <a:gd name="T36" fmla="*/ 1279 w 1634"/>
              <a:gd name="T37" fmla="*/ 1007 h 1315"/>
              <a:gd name="T38" fmla="*/ 1350 w 1634"/>
              <a:gd name="T39" fmla="*/ 1198 h 1315"/>
              <a:gd name="T40" fmla="*/ 1421 w 1634"/>
              <a:gd name="T41" fmla="*/ 1289 h 1315"/>
              <a:gd name="T42" fmla="*/ 1492 w 1634"/>
              <a:gd name="T43" fmla="*/ 1300 h 1315"/>
              <a:gd name="T44" fmla="*/ 1563 w 1634"/>
              <a:gd name="T45" fmla="*/ 1306 h 1315"/>
              <a:gd name="T46" fmla="*/ 1634 w 1634"/>
              <a:gd name="T47" fmla="*/ 1310 h 1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34"/>
              <a:gd name="T73" fmla="*/ 0 h 1315"/>
              <a:gd name="T74" fmla="*/ 1634 w 1634"/>
              <a:gd name="T75" fmla="*/ 1315 h 131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34" h="1315">
                <a:moveTo>
                  <a:pt x="0" y="1313"/>
                </a:moveTo>
                <a:lnTo>
                  <a:pt x="71" y="1315"/>
                </a:lnTo>
                <a:lnTo>
                  <a:pt x="142" y="1315"/>
                </a:lnTo>
                <a:lnTo>
                  <a:pt x="213" y="1313"/>
                </a:lnTo>
                <a:lnTo>
                  <a:pt x="284" y="1310"/>
                </a:lnTo>
                <a:lnTo>
                  <a:pt x="355" y="1295"/>
                </a:lnTo>
                <a:lnTo>
                  <a:pt x="426" y="1186"/>
                </a:lnTo>
                <a:lnTo>
                  <a:pt x="497" y="980"/>
                </a:lnTo>
                <a:lnTo>
                  <a:pt x="568" y="718"/>
                </a:lnTo>
                <a:lnTo>
                  <a:pt x="639" y="457"/>
                </a:lnTo>
                <a:lnTo>
                  <a:pt x="710" y="237"/>
                </a:lnTo>
                <a:lnTo>
                  <a:pt x="781" y="81"/>
                </a:lnTo>
                <a:lnTo>
                  <a:pt x="853" y="0"/>
                </a:lnTo>
                <a:lnTo>
                  <a:pt x="924" y="5"/>
                </a:lnTo>
                <a:lnTo>
                  <a:pt x="995" y="97"/>
                </a:lnTo>
                <a:lnTo>
                  <a:pt x="1066" y="263"/>
                </a:lnTo>
                <a:lnTo>
                  <a:pt x="1137" y="490"/>
                </a:lnTo>
                <a:lnTo>
                  <a:pt x="1208" y="751"/>
                </a:lnTo>
                <a:lnTo>
                  <a:pt x="1279" y="1007"/>
                </a:lnTo>
                <a:lnTo>
                  <a:pt x="1350" y="1198"/>
                </a:lnTo>
                <a:lnTo>
                  <a:pt x="1421" y="1289"/>
                </a:lnTo>
                <a:lnTo>
                  <a:pt x="1492" y="1300"/>
                </a:lnTo>
                <a:lnTo>
                  <a:pt x="1563" y="1306"/>
                </a:lnTo>
                <a:lnTo>
                  <a:pt x="1634" y="13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1" name="Freeform 335"/>
          <p:cNvSpPr>
            <a:spLocks/>
          </p:cNvSpPr>
          <p:nvPr/>
        </p:nvSpPr>
        <p:spPr bwMode="auto">
          <a:xfrm>
            <a:off x="5254625" y="3036888"/>
            <a:ext cx="53975" cy="53975"/>
          </a:xfrm>
          <a:custGeom>
            <a:avLst/>
            <a:gdLst>
              <a:gd name="T0" fmla="*/ 35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5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5" y="0"/>
                </a:moveTo>
                <a:lnTo>
                  <a:pt x="69" y="69"/>
                </a:lnTo>
                <a:lnTo>
                  <a:pt x="0" y="69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2" name="Rectangle 336"/>
          <p:cNvSpPr>
            <a:spLocks noChangeArrowheads="1"/>
          </p:cNvSpPr>
          <p:nvPr/>
        </p:nvSpPr>
        <p:spPr bwMode="auto">
          <a:xfrm>
            <a:off x="3625850" y="1639888"/>
            <a:ext cx="2208213" cy="2130425"/>
          </a:xfrm>
          <a:prstGeom prst="rect">
            <a:avLst/>
          </a:prstGeom>
          <a:noFill/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3" name="Rectangle 337"/>
          <p:cNvSpPr>
            <a:spLocks noChangeArrowheads="1"/>
          </p:cNvSpPr>
          <p:nvPr/>
        </p:nvSpPr>
        <p:spPr bwMode="auto">
          <a:xfrm>
            <a:off x="3625850" y="1639888"/>
            <a:ext cx="22082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4" name="Line 338"/>
          <p:cNvSpPr>
            <a:spLocks noChangeShapeType="1"/>
          </p:cNvSpPr>
          <p:nvPr/>
        </p:nvSpPr>
        <p:spPr bwMode="auto">
          <a:xfrm>
            <a:off x="3625850" y="3533775"/>
            <a:ext cx="2208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5" name="Line 339"/>
          <p:cNvSpPr>
            <a:spLocks noChangeShapeType="1"/>
          </p:cNvSpPr>
          <p:nvPr/>
        </p:nvSpPr>
        <p:spPr bwMode="auto">
          <a:xfrm>
            <a:off x="3625850" y="3297238"/>
            <a:ext cx="2208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6" name="Line 340"/>
          <p:cNvSpPr>
            <a:spLocks noChangeShapeType="1"/>
          </p:cNvSpPr>
          <p:nvPr/>
        </p:nvSpPr>
        <p:spPr bwMode="auto">
          <a:xfrm>
            <a:off x="3625850" y="3060700"/>
            <a:ext cx="2208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" name="Line 341"/>
          <p:cNvSpPr>
            <a:spLocks noChangeShapeType="1"/>
          </p:cNvSpPr>
          <p:nvPr/>
        </p:nvSpPr>
        <p:spPr bwMode="auto">
          <a:xfrm>
            <a:off x="3625850" y="2824163"/>
            <a:ext cx="2208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" name="Line 342"/>
          <p:cNvSpPr>
            <a:spLocks noChangeShapeType="1"/>
          </p:cNvSpPr>
          <p:nvPr/>
        </p:nvSpPr>
        <p:spPr bwMode="auto">
          <a:xfrm>
            <a:off x="3625850" y="2587625"/>
            <a:ext cx="2208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" name="Line 343"/>
          <p:cNvSpPr>
            <a:spLocks noChangeShapeType="1"/>
          </p:cNvSpPr>
          <p:nvPr/>
        </p:nvSpPr>
        <p:spPr bwMode="auto">
          <a:xfrm>
            <a:off x="3625850" y="2351088"/>
            <a:ext cx="2208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" name="Line 344"/>
          <p:cNvSpPr>
            <a:spLocks noChangeShapeType="1"/>
          </p:cNvSpPr>
          <p:nvPr/>
        </p:nvSpPr>
        <p:spPr bwMode="auto">
          <a:xfrm>
            <a:off x="3625850" y="2112963"/>
            <a:ext cx="2208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" name="Line 345"/>
          <p:cNvSpPr>
            <a:spLocks noChangeShapeType="1"/>
          </p:cNvSpPr>
          <p:nvPr/>
        </p:nvSpPr>
        <p:spPr bwMode="auto">
          <a:xfrm>
            <a:off x="3625850" y="1878013"/>
            <a:ext cx="2208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2" name="Line 346"/>
          <p:cNvSpPr>
            <a:spLocks noChangeShapeType="1"/>
          </p:cNvSpPr>
          <p:nvPr/>
        </p:nvSpPr>
        <p:spPr bwMode="auto">
          <a:xfrm>
            <a:off x="3900488" y="1639888"/>
            <a:ext cx="1587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3" name="Line 347"/>
          <p:cNvSpPr>
            <a:spLocks noChangeShapeType="1"/>
          </p:cNvSpPr>
          <p:nvPr/>
        </p:nvSpPr>
        <p:spPr bwMode="auto">
          <a:xfrm>
            <a:off x="4176713" y="1639888"/>
            <a:ext cx="1587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4" name="Line 348"/>
          <p:cNvSpPr>
            <a:spLocks noChangeShapeType="1"/>
          </p:cNvSpPr>
          <p:nvPr/>
        </p:nvSpPr>
        <p:spPr bwMode="auto">
          <a:xfrm>
            <a:off x="4452938" y="1639888"/>
            <a:ext cx="1587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5" name="Line 349"/>
          <p:cNvSpPr>
            <a:spLocks noChangeShapeType="1"/>
          </p:cNvSpPr>
          <p:nvPr/>
        </p:nvSpPr>
        <p:spPr bwMode="auto">
          <a:xfrm>
            <a:off x="4730750" y="1639888"/>
            <a:ext cx="1588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6" name="Line 350"/>
          <p:cNvSpPr>
            <a:spLocks noChangeShapeType="1"/>
          </p:cNvSpPr>
          <p:nvPr/>
        </p:nvSpPr>
        <p:spPr bwMode="auto">
          <a:xfrm>
            <a:off x="5006975" y="1639888"/>
            <a:ext cx="1588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7" name="Line 351"/>
          <p:cNvSpPr>
            <a:spLocks noChangeShapeType="1"/>
          </p:cNvSpPr>
          <p:nvPr/>
        </p:nvSpPr>
        <p:spPr bwMode="auto">
          <a:xfrm>
            <a:off x="5281613" y="1639888"/>
            <a:ext cx="1587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8" name="Line 352"/>
          <p:cNvSpPr>
            <a:spLocks noChangeShapeType="1"/>
          </p:cNvSpPr>
          <p:nvPr/>
        </p:nvSpPr>
        <p:spPr bwMode="auto">
          <a:xfrm>
            <a:off x="5557838" y="1639888"/>
            <a:ext cx="1587" cy="2130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9" name="Line 353"/>
          <p:cNvSpPr>
            <a:spLocks noChangeShapeType="1"/>
          </p:cNvSpPr>
          <p:nvPr/>
        </p:nvSpPr>
        <p:spPr bwMode="auto">
          <a:xfrm>
            <a:off x="3625850" y="1639888"/>
            <a:ext cx="1588" cy="21304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0" name="Line 354"/>
          <p:cNvSpPr>
            <a:spLocks noChangeShapeType="1"/>
          </p:cNvSpPr>
          <p:nvPr/>
        </p:nvSpPr>
        <p:spPr bwMode="auto">
          <a:xfrm>
            <a:off x="3605213" y="3770313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1" name="Line 355"/>
          <p:cNvSpPr>
            <a:spLocks noChangeShapeType="1"/>
          </p:cNvSpPr>
          <p:nvPr/>
        </p:nvSpPr>
        <p:spPr bwMode="auto">
          <a:xfrm>
            <a:off x="3605213" y="3533775"/>
            <a:ext cx="206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2" name="Line 356"/>
          <p:cNvSpPr>
            <a:spLocks noChangeShapeType="1"/>
          </p:cNvSpPr>
          <p:nvPr/>
        </p:nvSpPr>
        <p:spPr bwMode="auto">
          <a:xfrm>
            <a:off x="3605213" y="3487738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3" name="Line 357"/>
          <p:cNvSpPr>
            <a:spLocks noChangeShapeType="1"/>
          </p:cNvSpPr>
          <p:nvPr/>
        </p:nvSpPr>
        <p:spPr bwMode="auto">
          <a:xfrm>
            <a:off x="3605213" y="3297238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4" name="Line 358"/>
          <p:cNvSpPr>
            <a:spLocks noChangeShapeType="1"/>
          </p:cNvSpPr>
          <p:nvPr/>
        </p:nvSpPr>
        <p:spPr bwMode="auto">
          <a:xfrm>
            <a:off x="3605213" y="3060700"/>
            <a:ext cx="206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5" name="Line 359"/>
          <p:cNvSpPr>
            <a:spLocks noChangeShapeType="1"/>
          </p:cNvSpPr>
          <p:nvPr/>
        </p:nvSpPr>
        <p:spPr bwMode="auto">
          <a:xfrm>
            <a:off x="3605213" y="2824163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6" name="Line 360"/>
          <p:cNvSpPr>
            <a:spLocks noChangeShapeType="1"/>
          </p:cNvSpPr>
          <p:nvPr/>
        </p:nvSpPr>
        <p:spPr bwMode="auto">
          <a:xfrm>
            <a:off x="3605213" y="2587625"/>
            <a:ext cx="206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7" name="Line 361"/>
          <p:cNvSpPr>
            <a:spLocks noChangeShapeType="1"/>
          </p:cNvSpPr>
          <p:nvPr/>
        </p:nvSpPr>
        <p:spPr bwMode="auto">
          <a:xfrm>
            <a:off x="3605213" y="2351088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8" name="Line 362"/>
          <p:cNvSpPr>
            <a:spLocks noChangeShapeType="1"/>
          </p:cNvSpPr>
          <p:nvPr/>
        </p:nvSpPr>
        <p:spPr bwMode="auto">
          <a:xfrm>
            <a:off x="3605213" y="2112963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9" name="Line 363"/>
          <p:cNvSpPr>
            <a:spLocks noChangeShapeType="1"/>
          </p:cNvSpPr>
          <p:nvPr/>
        </p:nvSpPr>
        <p:spPr bwMode="auto">
          <a:xfrm>
            <a:off x="3605213" y="1878013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0" name="Line 364"/>
          <p:cNvSpPr>
            <a:spLocks noChangeShapeType="1"/>
          </p:cNvSpPr>
          <p:nvPr/>
        </p:nvSpPr>
        <p:spPr bwMode="auto">
          <a:xfrm>
            <a:off x="3605213" y="1639888"/>
            <a:ext cx="206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1" name="Line 365"/>
          <p:cNvSpPr>
            <a:spLocks noChangeShapeType="1"/>
          </p:cNvSpPr>
          <p:nvPr/>
        </p:nvSpPr>
        <p:spPr bwMode="auto">
          <a:xfrm>
            <a:off x="3598863" y="3770313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2" name="Line 366"/>
          <p:cNvSpPr>
            <a:spLocks noChangeShapeType="1"/>
          </p:cNvSpPr>
          <p:nvPr/>
        </p:nvSpPr>
        <p:spPr bwMode="auto">
          <a:xfrm>
            <a:off x="3598863" y="3533775"/>
            <a:ext cx="269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3" name="Line 367"/>
          <p:cNvSpPr>
            <a:spLocks noChangeShapeType="1"/>
          </p:cNvSpPr>
          <p:nvPr/>
        </p:nvSpPr>
        <p:spPr bwMode="auto">
          <a:xfrm>
            <a:off x="3598863" y="3297238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4" name="Line 368"/>
          <p:cNvSpPr>
            <a:spLocks noChangeShapeType="1"/>
          </p:cNvSpPr>
          <p:nvPr/>
        </p:nvSpPr>
        <p:spPr bwMode="auto">
          <a:xfrm>
            <a:off x="3598863" y="3060700"/>
            <a:ext cx="269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5" name="Line 369"/>
          <p:cNvSpPr>
            <a:spLocks noChangeShapeType="1"/>
          </p:cNvSpPr>
          <p:nvPr/>
        </p:nvSpPr>
        <p:spPr bwMode="auto">
          <a:xfrm>
            <a:off x="3598863" y="2824163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6" name="Line 370"/>
          <p:cNvSpPr>
            <a:spLocks noChangeShapeType="1"/>
          </p:cNvSpPr>
          <p:nvPr/>
        </p:nvSpPr>
        <p:spPr bwMode="auto">
          <a:xfrm>
            <a:off x="3598863" y="2587625"/>
            <a:ext cx="269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7" name="Line 371"/>
          <p:cNvSpPr>
            <a:spLocks noChangeShapeType="1"/>
          </p:cNvSpPr>
          <p:nvPr/>
        </p:nvSpPr>
        <p:spPr bwMode="auto">
          <a:xfrm>
            <a:off x="3598863" y="2351088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8" name="Line 372"/>
          <p:cNvSpPr>
            <a:spLocks noChangeShapeType="1"/>
          </p:cNvSpPr>
          <p:nvPr/>
        </p:nvSpPr>
        <p:spPr bwMode="auto">
          <a:xfrm>
            <a:off x="3598863" y="2112963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9" name="Line 373"/>
          <p:cNvSpPr>
            <a:spLocks noChangeShapeType="1"/>
          </p:cNvSpPr>
          <p:nvPr/>
        </p:nvSpPr>
        <p:spPr bwMode="auto">
          <a:xfrm>
            <a:off x="3598863" y="1878013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0" name="Line 374"/>
          <p:cNvSpPr>
            <a:spLocks noChangeShapeType="1"/>
          </p:cNvSpPr>
          <p:nvPr/>
        </p:nvSpPr>
        <p:spPr bwMode="auto">
          <a:xfrm>
            <a:off x="3598863" y="1639888"/>
            <a:ext cx="26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1" name="Line 375"/>
          <p:cNvSpPr>
            <a:spLocks noChangeShapeType="1"/>
          </p:cNvSpPr>
          <p:nvPr/>
        </p:nvSpPr>
        <p:spPr bwMode="auto">
          <a:xfrm>
            <a:off x="3625850" y="3770313"/>
            <a:ext cx="220821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2" name="Line 376"/>
          <p:cNvSpPr>
            <a:spLocks noChangeShapeType="1"/>
          </p:cNvSpPr>
          <p:nvPr/>
        </p:nvSpPr>
        <p:spPr bwMode="auto">
          <a:xfrm flipV="1">
            <a:off x="3625850" y="3770313"/>
            <a:ext cx="1588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3" name="Line 377"/>
          <p:cNvSpPr>
            <a:spLocks noChangeShapeType="1"/>
          </p:cNvSpPr>
          <p:nvPr/>
        </p:nvSpPr>
        <p:spPr bwMode="auto">
          <a:xfrm flipV="1">
            <a:off x="3900488" y="3770313"/>
            <a:ext cx="1587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4" name="Line 378"/>
          <p:cNvSpPr>
            <a:spLocks noChangeShapeType="1"/>
          </p:cNvSpPr>
          <p:nvPr/>
        </p:nvSpPr>
        <p:spPr bwMode="auto">
          <a:xfrm flipV="1">
            <a:off x="4176713" y="3770313"/>
            <a:ext cx="1587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5" name="Line 379"/>
          <p:cNvSpPr>
            <a:spLocks noChangeShapeType="1"/>
          </p:cNvSpPr>
          <p:nvPr/>
        </p:nvSpPr>
        <p:spPr bwMode="auto">
          <a:xfrm flipV="1">
            <a:off x="4452938" y="3770313"/>
            <a:ext cx="1587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6" name="Line 380"/>
          <p:cNvSpPr>
            <a:spLocks noChangeShapeType="1"/>
          </p:cNvSpPr>
          <p:nvPr/>
        </p:nvSpPr>
        <p:spPr bwMode="auto">
          <a:xfrm flipV="1">
            <a:off x="4730750" y="3770313"/>
            <a:ext cx="1588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7" name="Line 381"/>
          <p:cNvSpPr>
            <a:spLocks noChangeShapeType="1"/>
          </p:cNvSpPr>
          <p:nvPr/>
        </p:nvSpPr>
        <p:spPr bwMode="auto">
          <a:xfrm flipV="1">
            <a:off x="5006975" y="3770313"/>
            <a:ext cx="1588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8" name="Line 382"/>
          <p:cNvSpPr>
            <a:spLocks noChangeShapeType="1"/>
          </p:cNvSpPr>
          <p:nvPr/>
        </p:nvSpPr>
        <p:spPr bwMode="auto">
          <a:xfrm flipV="1">
            <a:off x="5281613" y="3770313"/>
            <a:ext cx="1587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9" name="Line 383"/>
          <p:cNvSpPr>
            <a:spLocks noChangeShapeType="1"/>
          </p:cNvSpPr>
          <p:nvPr/>
        </p:nvSpPr>
        <p:spPr bwMode="auto">
          <a:xfrm flipV="1">
            <a:off x="5557838" y="3770313"/>
            <a:ext cx="1587" cy="20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0" name="Line 384"/>
          <p:cNvSpPr>
            <a:spLocks noChangeShapeType="1"/>
          </p:cNvSpPr>
          <p:nvPr/>
        </p:nvSpPr>
        <p:spPr bwMode="auto">
          <a:xfrm flipV="1">
            <a:off x="3625850" y="3770313"/>
            <a:ext cx="1588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1" name="Line 385"/>
          <p:cNvSpPr>
            <a:spLocks noChangeShapeType="1"/>
          </p:cNvSpPr>
          <p:nvPr/>
        </p:nvSpPr>
        <p:spPr bwMode="auto">
          <a:xfrm flipV="1">
            <a:off x="3900488" y="377031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2" name="Line 386"/>
          <p:cNvSpPr>
            <a:spLocks noChangeShapeType="1"/>
          </p:cNvSpPr>
          <p:nvPr/>
        </p:nvSpPr>
        <p:spPr bwMode="auto">
          <a:xfrm flipV="1">
            <a:off x="4176713" y="377031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3" name="Line 387"/>
          <p:cNvSpPr>
            <a:spLocks noChangeShapeType="1"/>
          </p:cNvSpPr>
          <p:nvPr/>
        </p:nvSpPr>
        <p:spPr bwMode="auto">
          <a:xfrm flipV="1">
            <a:off x="4452938" y="377031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4" name="Line 388"/>
          <p:cNvSpPr>
            <a:spLocks noChangeShapeType="1"/>
          </p:cNvSpPr>
          <p:nvPr/>
        </p:nvSpPr>
        <p:spPr bwMode="auto">
          <a:xfrm flipV="1">
            <a:off x="4730750" y="3770313"/>
            <a:ext cx="1588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5" name="Line 389"/>
          <p:cNvSpPr>
            <a:spLocks noChangeShapeType="1"/>
          </p:cNvSpPr>
          <p:nvPr/>
        </p:nvSpPr>
        <p:spPr bwMode="auto">
          <a:xfrm flipV="1">
            <a:off x="5006975" y="3770313"/>
            <a:ext cx="1588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6" name="Line 390"/>
          <p:cNvSpPr>
            <a:spLocks noChangeShapeType="1"/>
          </p:cNvSpPr>
          <p:nvPr/>
        </p:nvSpPr>
        <p:spPr bwMode="auto">
          <a:xfrm flipV="1">
            <a:off x="5281613" y="377031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7" name="Line 391"/>
          <p:cNvSpPr>
            <a:spLocks noChangeShapeType="1"/>
          </p:cNvSpPr>
          <p:nvPr/>
        </p:nvSpPr>
        <p:spPr bwMode="auto">
          <a:xfrm flipV="1">
            <a:off x="5557838" y="377031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" name="Line 392"/>
          <p:cNvSpPr>
            <a:spLocks noChangeShapeType="1"/>
          </p:cNvSpPr>
          <p:nvPr/>
        </p:nvSpPr>
        <p:spPr bwMode="auto">
          <a:xfrm flipV="1">
            <a:off x="5834063" y="3770313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9" name="Freeform 393"/>
          <p:cNvSpPr>
            <a:spLocks/>
          </p:cNvSpPr>
          <p:nvPr/>
        </p:nvSpPr>
        <p:spPr bwMode="auto">
          <a:xfrm>
            <a:off x="3625850" y="2433638"/>
            <a:ext cx="2116138" cy="1011237"/>
          </a:xfrm>
          <a:custGeom>
            <a:avLst/>
            <a:gdLst>
              <a:gd name="T0" fmla="*/ 0 w 1634"/>
              <a:gd name="T1" fmla="*/ 681 h 780"/>
              <a:gd name="T2" fmla="*/ 71 w 1634"/>
              <a:gd name="T3" fmla="*/ 686 h 780"/>
              <a:gd name="T4" fmla="*/ 142 w 1634"/>
              <a:gd name="T5" fmla="*/ 699 h 780"/>
              <a:gd name="T6" fmla="*/ 213 w 1634"/>
              <a:gd name="T7" fmla="*/ 720 h 780"/>
              <a:gd name="T8" fmla="*/ 284 w 1634"/>
              <a:gd name="T9" fmla="*/ 747 h 780"/>
              <a:gd name="T10" fmla="*/ 355 w 1634"/>
              <a:gd name="T11" fmla="*/ 780 h 780"/>
              <a:gd name="T12" fmla="*/ 426 w 1634"/>
              <a:gd name="T13" fmla="*/ 754 h 780"/>
              <a:gd name="T14" fmla="*/ 497 w 1634"/>
              <a:gd name="T15" fmla="*/ 646 h 780"/>
              <a:gd name="T16" fmla="*/ 568 w 1634"/>
              <a:gd name="T17" fmla="*/ 489 h 780"/>
              <a:gd name="T18" fmla="*/ 639 w 1634"/>
              <a:gd name="T19" fmla="*/ 323 h 780"/>
              <a:gd name="T20" fmla="*/ 710 w 1634"/>
              <a:gd name="T21" fmla="*/ 177 h 780"/>
              <a:gd name="T22" fmla="*/ 781 w 1634"/>
              <a:gd name="T23" fmla="*/ 70 h 780"/>
              <a:gd name="T24" fmla="*/ 853 w 1634"/>
              <a:gd name="T25" fmla="*/ 8 h 780"/>
              <a:gd name="T26" fmla="*/ 924 w 1634"/>
              <a:gd name="T27" fmla="*/ 0 h 780"/>
              <a:gd name="T28" fmla="*/ 995 w 1634"/>
              <a:gd name="T29" fmla="*/ 46 h 780"/>
              <a:gd name="T30" fmla="*/ 1066 w 1634"/>
              <a:gd name="T31" fmla="*/ 139 h 780"/>
              <a:gd name="T32" fmla="*/ 1137 w 1634"/>
              <a:gd name="T33" fmla="*/ 272 h 780"/>
              <a:gd name="T34" fmla="*/ 1208 w 1634"/>
              <a:gd name="T35" fmla="*/ 430 h 780"/>
              <a:gd name="T36" fmla="*/ 1279 w 1634"/>
              <a:gd name="T37" fmla="*/ 588 h 780"/>
              <a:gd name="T38" fmla="*/ 1350 w 1634"/>
              <a:gd name="T39" fmla="*/ 706 h 780"/>
              <a:gd name="T40" fmla="*/ 1421 w 1634"/>
              <a:gd name="T41" fmla="*/ 732 h 780"/>
              <a:gd name="T42" fmla="*/ 1492 w 1634"/>
              <a:gd name="T43" fmla="*/ 710 h 780"/>
              <a:gd name="T44" fmla="*/ 1563 w 1634"/>
              <a:gd name="T45" fmla="*/ 694 h 780"/>
              <a:gd name="T46" fmla="*/ 1634 w 1634"/>
              <a:gd name="T47" fmla="*/ 684 h 7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34"/>
              <a:gd name="T73" fmla="*/ 0 h 780"/>
              <a:gd name="T74" fmla="*/ 1634 w 1634"/>
              <a:gd name="T75" fmla="*/ 780 h 78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34" h="780">
                <a:moveTo>
                  <a:pt x="0" y="681"/>
                </a:moveTo>
                <a:lnTo>
                  <a:pt x="71" y="686"/>
                </a:lnTo>
                <a:lnTo>
                  <a:pt x="142" y="699"/>
                </a:lnTo>
                <a:lnTo>
                  <a:pt x="213" y="720"/>
                </a:lnTo>
                <a:lnTo>
                  <a:pt x="284" y="747"/>
                </a:lnTo>
                <a:lnTo>
                  <a:pt x="355" y="780"/>
                </a:lnTo>
                <a:lnTo>
                  <a:pt x="426" y="754"/>
                </a:lnTo>
                <a:lnTo>
                  <a:pt x="497" y="646"/>
                </a:lnTo>
                <a:lnTo>
                  <a:pt x="568" y="489"/>
                </a:lnTo>
                <a:lnTo>
                  <a:pt x="639" y="323"/>
                </a:lnTo>
                <a:lnTo>
                  <a:pt x="710" y="177"/>
                </a:lnTo>
                <a:lnTo>
                  <a:pt x="781" y="70"/>
                </a:lnTo>
                <a:lnTo>
                  <a:pt x="853" y="8"/>
                </a:lnTo>
                <a:lnTo>
                  <a:pt x="924" y="0"/>
                </a:lnTo>
                <a:lnTo>
                  <a:pt x="995" y="46"/>
                </a:lnTo>
                <a:lnTo>
                  <a:pt x="1066" y="139"/>
                </a:lnTo>
                <a:lnTo>
                  <a:pt x="1137" y="272"/>
                </a:lnTo>
                <a:lnTo>
                  <a:pt x="1208" y="430"/>
                </a:lnTo>
                <a:lnTo>
                  <a:pt x="1279" y="588"/>
                </a:lnTo>
                <a:lnTo>
                  <a:pt x="1350" y="706"/>
                </a:lnTo>
                <a:lnTo>
                  <a:pt x="1421" y="732"/>
                </a:lnTo>
                <a:lnTo>
                  <a:pt x="1492" y="710"/>
                </a:lnTo>
                <a:lnTo>
                  <a:pt x="1563" y="694"/>
                </a:lnTo>
                <a:lnTo>
                  <a:pt x="1634" y="684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0" name="Freeform 394"/>
          <p:cNvSpPr>
            <a:spLocks/>
          </p:cNvSpPr>
          <p:nvPr/>
        </p:nvSpPr>
        <p:spPr bwMode="auto">
          <a:xfrm>
            <a:off x="3625850" y="2979738"/>
            <a:ext cx="2116138" cy="536575"/>
          </a:xfrm>
          <a:custGeom>
            <a:avLst/>
            <a:gdLst>
              <a:gd name="T0" fmla="*/ 0 w 1634"/>
              <a:gd name="T1" fmla="*/ 413 h 413"/>
              <a:gd name="T2" fmla="*/ 71 w 1634"/>
              <a:gd name="T3" fmla="*/ 404 h 413"/>
              <a:gd name="T4" fmla="*/ 142 w 1634"/>
              <a:gd name="T5" fmla="*/ 388 h 413"/>
              <a:gd name="T6" fmla="*/ 213 w 1634"/>
              <a:gd name="T7" fmla="*/ 365 h 413"/>
              <a:gd name="T8" fmla="*/ 284 w 1634"/>
              <a:gd name="T9" fmla="*/ 336 h 413"/>
              <a:gd name="T10" fmla="*/ 355 w 1634"/>
              <a:gd name="T11" fmla="*/ 304 h 413"/>
              <a:gd name="T12" fmla="*/ 426 w 1634"/>
              <a:gd name="T13" fmla="*/ 246 h 413"/>
              <a:gd name="T14" fmla="*/ 497 w 1634"/>
              <a:gd name="T15" fmla="*/ 171 h 413"/>
              <a:gd name="T16" fmla="*/ 568 w 1634"/>
              <a:gd name="T17" fmla="*/ 101 h 413"/>
              <a:gd name="T18" fmla="*/ 639 w 1634"/>
              <a:gd name="T19" fmla="*/ 45 h 413"/>
              <a:gd name="T20" fmla="*/ 710 w 1634"/>
              <a:gd name="T21" fmla="*/ 11 h 413"/>
              <a:gd name="T22" fmla="*/ 781 w 1634"/>
              <a:gd name="T23" fmla="*/ 0 h 413"/>
              <a:gd name="T24" fmla="*/ 853 w 1634"/>
              <a:gd name="T25" fmla="*/ 9 h 413"/>
              <a:gd name="T26" fmla="*/ 924 w 1634"/>
              <a:gd name="T27" fmla="*/ 38 h 413"/>
              <a:gd name="T28" fmla="*/ 995 w 1634"/>
              <a:gd name="T29" fmla="*/ 85 h 413"/>
              <a:gd name="T30" fmla="*/ 1066 w 1634"/>
              <a:gd name="T31" fmla="*/ 143 h 413"/>
              <a:gd name="T32" fmla="*/ 1137 w 1634"/>
              <a:gd name="T33" fmla="*/ 210 h 413"/>
              <a:gd name="T34" fmla="*/ 1208 w 1634"/>
              <a:gd name="T35" fmla="*/ 278 h 413"/>
              <a:gd name="T36" fmla="*/ 1279 w 1634"/>
              <a:gd name="T37" fmla="*/ 339 h 413"/>
              <a:gd name="T38" fmla="*/ 1350 w 1634"/>
              <a:gd name="T39" fmla="*/ 380 h 413"/>
              <a:gd name="T40" fmla="*/ 1421 w 1634"/>
              <a:gd name="T41" fmla="*/ 389 h 413"/>
              <a:gd name="T42" fmla="*/ 1492 w 1634"/>
              <a:gd name="T43" fmla="*/ 395 h 413"/>
              <a:gd name="T44" fmla="*/ 1563 w 1634"/>
              <a:gd name="T45" fmla="*/ 407 h 413"/>
              <a:gd name="T46" fmla="*/ 1634 w 1634"/>
              <a:gd name="T47" fmla="*/ 413 h 41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34"/>
              <a:gd name="T73" fmla="*/ 0 h 413"/>
              <a:gd name="T74" fmla="*/ 1634 w 1634"/>
              <a:gd name="T75" fmla="*/ 413 h 41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34" h="413">
                <a:moveTo>
                  <a:pt x="0" y="413"/>
                </a:moveTo>
                <a:lnTo>
                  <a:pt x="71" y="404"/>
                </a:lnTo>
                <a:lnTo>
                  <a:pt x="142" y="388"/>
                </a:lnTo>
                <a:lnTo>
                  <a:pt x="213" y="365"/>
                </a:lnTo>
                <a:lnTo>
                  <a:pt x="284" y="336"/>
                </a:lnTo>
                <a:lnTo>
                  <a:pt x="355" y="304"/>
                </a:lnTo>
                <a:lnTo>
                  <a:pt x="426" y="246"/>
                </a:lnTo>
                <a:lnTo>
                  <a:pt x="497" y="171"/>
                </a:lnTo>
                <a:lnTo>
                  <a:pt x="568" y="101"/>
                </a:lnTo>
                <a:lnTo>
                  <a:pt x="639" y="45"/>
                </a:lnTo>
                <a:lnTo>
                  <a:pt x="710" y="11"/>
                </a:lnTo>
                <a:lnTo>
                  <a:pt x="781" y="0"/>
                </a:lnTo>
                <a:lnTo>
                  <a:pt x="853" y="9"/>
                </a:lnTo>
                <a:lnTo>
                  <a:pt x="924" y="38"/>
                </a:lnTo>
                <a:lnTo>
                  <a:pt x="995" y="85"/>
                </a:lnTo>
                <a:lnTo>
                  <a:pt x="1066" y="143"/>
                </a:lnTo>
                <a:lnTo>
                  <a:pt x="1137" y="210"/>
                </a:lnTo>
                <a:lnTo>
                  <a:pt x="1208" y="278"/>
                </a:lnTo>
                <a:lnTo>
                  <a:pt x="1279" y="339"/>
                </a:lnTo>
                <a:lnTo>
                  <a:pt x="1350" y="380"/>
                </a:lnTo>
                <a:lnTo>
                  <a:pt x="1421" y="389"/>
                </a:lnTo>
                <a:lnTo>
                  <a:pt x="1492" y="395"/>
                </a:lnTo>
                <a:lnTo>
                  <a:pt x="1563" y="407"/>
                </a:lnTo>
                <a:lnTo>
                  <a:pt x="1634" y="41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1" name="Rectangle 395"/>
          <p:cNvSpPr>
            <a:spLocks noChangeArrowheads="1"/>
          </p:cNvSpPr>
          <p:nvPr/>
        </p:nvSpPr>
        <p:spPr bwMode="auto">
          <a:xfrm>
            <a:off x="3597275" y="3452813"/>
            <a:ext cx="55563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2" name="Rectangle 396"/>
          <p:cNvSpPr>
            <a:spLocks noChangeArrowheads="1"/>
          </p:cNvSpPr>
          <p:nvPr/>
        </p:nvSpPr>
        <p:spPr bwMode="auto">
          <a:xfrm>
            <a:off x="3689350" y="3455988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3" name="Rectangle 397"/>
          <p:cNvSpPr>
            <a:spLocks noChangeArrowheads="1"/>
          </p:cNvSpPr>
          <p:nvPr/>
        </p:nvSpPr>
        <p:spPr bwMode="auto">
          <a:xfrm>
            <a:off x="3781425" y="3455988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4" name="Rectangle 398"/>
          <p:cNvSpPr>
            <a:spLocks noChangeArrowheads="1"/>
          </p:cNvSpPr>
          <p:nvPr/>
        </p:nvSpPr>
        <p:spPr bwMode="auto">
          <a:xfrm>
            <a:off x="3873500" y="3452813"/>
            <a:ext cx="55563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5" name="Rectangle 399"/>
          <p:cNvSpPr>
            <a:spLocks noChangeArrowheads="1"/>
          </p:cNvSpPr>
          <p:nvPr/>
        </p:nvSpPr>
        <p:spPr bwMode="auto">
          <a:xfrm>
            <a:off x="3965575" y="3449638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6" name="Rectangle 400"/>
          <p:cNvSpPr>
            <a:spLocks noChangeArrowheads="1"/>
          </p:cNvSpPr>
          <p:nvPr/>
        </p:nvSpPr>
        <p:spPr bwMode="auto">
          <a:xfrm>
            <a:off x="4057650" y="3430588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7" name="Rectangle 401"/>
          <p:cNvSpPr>
            <a:spLocks noChangeArrowheads="1"/>
          </p:cNvSpPr>
          <p:nvPr/>
        </p:nvSpPr>
        <p:spPr bwMode="auto">
          <a:xfrm>
            <a:off x="4149725" y="3289300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8" name="Rectangle 402"/>
          <p:cNvSpPr>
            <a:spLocks noChangeArrowheads="1"/>
          </p:cNvSpPr>
          <p:nvPr/>
        </p:nvSpPr>
        <p:spPr bwMode="auto">
          <a:xfrm>
            <a:off x="4241800" y="3022600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9" name="Rectangle 403"/>
          <p:cNvSpPr>
            <a:spLocks noChangeArrowheads="1"/>
          </p:cNvSpPr>
          <p:nvPr/>
        </p:nvSpPr>
        <p:spPr bwMode="auto">
          <a:xfrm>
            <a:off x="4333875" y="2682875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0" name="Rectangle 404"/>
          <p:cNvSpPr>
            <a:spLocks noChangeArrowheads="1"/>
          </p:cNvSpPr>
          <p:nvPr/>
        </p:nvSpPr>
        <p:spPr bwMode="auto">
          <a:xfrm>
            <a:off x="4425950" y="2344738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1" name="Rectangle 405"/>
          <p:cNvSpPr>
            <a:spLocks noChangeArrowheads="1"/>
          </p:cNvSpPr>
          <p:nvPr/>
        </p:nvSpPr>
        <p:spPr bwMode="auto">
          <a:xfrm>
            <a:off x="4518025" y="2058988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2" name="Rectangle 406"/>
          <p:cNvSpPr>
            <a:spLocks noChangeArrowheads="1"/>
          </p:cNvSpPr>
          <p:nvPr/>
        </p:nvSpPr>
        <p:spPr bwMode="auto">
          <a:xfrm>
            <a:off x="4610100" y="1857375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3" name="Rectangle 407"/>
          <p:cNvSpPr>
            <a:spLocks noChangeArrowheads="1"/>
          </p:cNvSpPr>
          <p:nvPr/>
        </p:nvSpPr>
        <p:spPr bwMode="auto">
          <a:xfrm>
            <a:off x="4703763" y="1752600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4" name="Rectangle 408"/>
          <p:cNvSpPr>
            <a:spLocks noChangeArrowheads="1"/>
          </p:cNvSpPr>
          <p:nvPr/>
        </p:nvSpPr>
        <p:spPr bwMode="auto">
          <a:xfrm>
            <a:off x="4795838" y="1758950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5" name="Rectangle 409"/>
          <p:cNvSpPr>
            <a:spLocks noChangeArrowheads="1"/>
          </p:cNvSpPr>
          <p:nvPr/>
        </p:nvSpPr>
        <p:spPr bwMode="auto">
          <a:xfrm>
            <a:off x="4886325" y="1878013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6" name="Rectangle 410"/>
          <p:cNvSpPr>
            <a:spLocks noChangeArrowheads="1"/>
          </p:cNvSpPr>
          <p:nvPr/>
        </p:nvSpPr>
        <p:spPr bwMode="auto">
          <a:xfrm>
            <a:off x="4978400" y="2092325"/>
            <a:ext cx="55563" cy="55563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7" name="Rectangle 411"/>
          <p:cNvSpPr>
            <a:spLocks noChangeArrowheads="1"/>
          </p:cNvSpPr>
          <p:nvPr/>
        </p:nvSpPr>
        <p:spPr bwMode="auto">
          <a:xfrm>
            <a:off x="5070475" y="2387600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" name="Rectangle 412"/>
          <p:cNvSpPr>
            <a:spLocks noChangeArrowheads="1"/>
          </p:cNvSpPr>
          <p:nvPr/>
        </p:nvSpPr>
        <p:spPr bwMode="auto">
          <a:xfrm>
            <a:off x="5162550" y="2725738"/>
            <a:ext cx="55563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9" name="Rectangle 413"/>
          <p:cNvSpPr>
            <a:spLocks noChangeArrowheads="1"/>
          </p:cNvSpPr>
          <p:nvPr/>
        </p:nvSpPr>
        <p:spPr bwMode="auto">
          <a:xfrm>
            <a:off x="5346700" y="3303588"/>
            <a:ext cx="53975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0" name="Rectangle 414"/>
          <p:cNvSpPr>
            <a:spLocks noChangeArrowheads="1"/>
          </p:cNvSpPr>
          <p:nvPr/>
        </p:nvSpPr>
        <p:spPr bwMode="auto">
          <a:xfrm>
            <a:off x="5438775" y="3422650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1" name="Rectangle 415"/>
          <p:cNvSpPr>
            <a:spLocks noChangeArrowheads="1"/>
          </p:cNvSpPr>
          <p:nvPr/>
        </p:nvSpPr>
        <p:spPr bwMode="auto">
          <a:xfrm>
            <a:off x="5530850" y="3436938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2" name="Rectangle 416"/>
          <p:cNvSpPr>
            <a:spLocks noChangeArrowheads="1"/>
          </p:cNvSpPr>
          <p:nvPr/>
        </p:nvSpPr>
        <p:spPr bwMode="auto">
          <a:xfrm>
            <a:off x="5622925" y="3444875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3" name="Rectangle 417"/>
          <p:cNvSpPr>
            <a:spLocks noChangeArrowheads="1"/>
          </p:cNvSpPr>
          <p:nvPr/>
        </p:nvSpPr>
        <p:spPr bwMode="auto">
          <a:xfrm>
            <a:off x="5715000" y="3449638"/>
            <a:ext cx="53975" cy="53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4" name="Freeform 418"/>
          <p:cNvSpPr>
            <a:spLocks/>
          </p:cNvSpPr>
          <p:nvPr/>
        </p:nvSpPr>
        <p:spPr bwMode="auto">
          <a:xfrm>
            <a:off x="3689350" y="3295650"/>
            <a:ext cx="55563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5" name="Freeform 419"/>
          <p:cNvSpPr>
            <a:spLocks/>
          </p:cNvSpPr>
          <p:nvPr/>
        </p:nvSpPr>
        <p:spPr bwMode="auto">
          <a:xfrm>
            <a:off x="3781425" y="3311525"/>
            <a:ext cx="55563" cy="55563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6" name="Freeform 420"/>
          <p:cNvSpPr>
            <a:spLocks/>
          </p:cNvSpPr>
          <p:nvPr/>
        </p:nvSpPr>
        <p:spPr bwMode="auto">
          <a:xfrm>
            <a:off x="3873500" y="3340100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34 h 69"/>
              <a:gd name="T4" fmla="*/ 34 w 68"/>
              <a:gd name="T5" fmla="*/ 69 h 69"/>
              <a:gd name="T6" fmla="*/ 0 w 68"/>
              <a:gd name="T7" fmla="*/ 34 h 69"/>
              <a:gd name="T8" fmla="*/ 34 w 68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9"/>
              <a:gd name="T17" fmla="*/ 68 w 6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9">
                <a:moveTo>
                  <a:pt x="34" y="0"/>
                </a:moveTo>
                <a:lnTo>
                  <a:pt x="68" y="34"/>
                </a:lnTo>
                <a:lnTo>
                  <a:pt x="34" y="69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7" name="Freeform 421"/>
          <p:cNvSpPr>
            <a:spLocks/>
          </p:cNvSpPr>
          <p:nvPr/>
        </p:nvSpPr>
        <p:spPr bwMode="auto">
          <a:xfrm>
            <a:off x="3965575" y="3375025"/>
            <a:ext cx="55563" cy="53975"/>
          </a:xfrm>
          <a:custGeom>
            <a:avLst/>
            <a:gdLst>
              <a:gd name="T0" fmla="*/ 35 w 69"/>
              <a:gd name="T1" fmla="*/ 0 h 69"/>
              <a:gd name="T2" fmla="*/ 69 w 69"/>
              <a:gd name="T3" fmla="*/ 34 h 69"/>
              <a:gd name="T4" fmla="*/ 35 w 69"/>
              <a:gd name="T5" fmla="*/ 69 h 69"/>
              <a:gd name="T6" fmla="*/ 0 w 69"/>
              <a:gd name="T7" fmla="*/ 34 h 69"/>
              <a:gd name="T8" fmla="*/ 35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5" y="0"/>
                </a:moveTo>
                <a:lnTo>
                  <a:pt x="69" y="34"/>
                </a:lnTo>
                <a:lnTo>
                  <a:pt x="35" y="69"/>
                </a:lnTo>
                <a:lnTo>
                  <a:pt x="0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8" name="Freeform 422"/>
          <p:cNvSpPr>
            <a:spLocks/>
          </p:cNvSpPr>
          <p:nvPr/>
        </p:nvSpPr>
        <p:spPr bwMode="auto">
          <a:xfrm>
            <a:off x="4057650" y="3416300"/>
            <a:ext cx="53975" cy="55563"/>
          </a:xfrm>
          <a:custGeom>
            <a:avLst/>
            <a:gdLst>
              <a:gd name="T0" fmla="*/ 35 w 69"/>
              <a:gd name="T1" fmla="*/ 0 h 69"/>
              <a:gd name="T2" fmla="*/ 69 w 69"/>
              <a:gd name="T3" fmla="*/ 34 h 69"/>
              <a:gd name="T4" fmla="*/ 35 w 69"/>
              <a:gd name="T5" fmla="*/ 69 h 69"/>
              <a:gd name="T6" fmla="*/ 0 w 69"/>
              <a:gd name="T7" fmla="*/ 34 h 69"/>
              <a:gd name="T8" fmla="*/ 35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5" y="0"/>
                </a:moveTo>
                <a:lnTo>
                  <a:pt x="69" y="34"/>
                </a:lnTo>
                <a:lnTo>
                  <a:pt x="35" y="69"/>
                </a:lnTo>
                <a:lnTo>
                  <a:pt x="0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9" name="Freeform 423"/>
          <p:cNvSpPr>
            <a:spLocks/>
          </p:cNvSpPr>
          <p:nvPr/>
        </p:nvSpPr>
        <p:spPr bwMode="auto">
          <a:xfrm>
            <a:off x="4149725" y="3382963"/>
            <a:ext cx="53975" cy="55562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34 h 68"/>
              <a:gd name="T4" fmla="*/ 35 w 69"/>
              <a:gd name="T5" fmla="*/ 68 h 68"/>
              <a:gd name="T6" fmla="*/ 0 w 69"/>
              <a:gd name="T7" fmla="*/ 34 h 68"/>
              <a:gd name="T8" fmla="*/ 35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5" y="0"/>
                </a:moveTo>
                <a:lnTo>
                  <a:pt x="69" y="34"/>
                </a:lnTo>
                <a:lnTo>
                  <a:pt x="35" y="68"/>
                </a:lnTo>
                <a:lnTo>
                  <a:pt x="0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0" name="Freeform 424"/>
          <p:cNvSpPr>
            <a:spLocks/>
          </p:cNvSpPr>
          <p:nvPr/>
        </p:nvSpPr>
        <p:spPr bwMode="auto">
          <a:xfrm>
            <a:off x="4241800" y="3243263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34 h 69"/>
              <a:gd name="T4" fmla="*/ 34 w 69"/>
              <a:gd name="T5" fmla="*/ 69 h 69"/>
              <a:gd name="T6" fmla="*/ 0 w 69"/>
              <a:gd name="T7" fmla="*/ 34 h 69"/>
              <a:gd name="T8" fmla="*/ 34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4" y="0"/>
                </a:moveTo>
                <a:lnTo>
                  <a:pt x="69" y="34"/>
                </a:lnTo>
                <a:lnTo>
                  <a:pt x="34" y="69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1" name="Freeform 425"/>
          <p:cNvSpPr>
            <a:spLocks/>
          </p:cNvSpPr>
          <p:nvPr/>
        </p:nvSpPr>
        <p:spPr bwMode="auto">
          <a:xfrm>
            <a:off x="4333875" y="3040063"/>
            <a:ext cx="53975" cy="53975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34 h 68"/>
              <a:gd name="T4" fmla="*/ 34 w 69"/>
              <a:gd name="T5" fmla="*/ 68 h 68"/>
              <a:gd name="T6" fmla="*/ 0 w 69"/>
              <a:gd name="T7" fmla="*/ 34 h 68"/>
              <a:gd name="T8" fmla="*/ 34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4" y="0"/>
                </a:moveTo>
                <a:lnTo>
                  <a:pt x="69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2" name="Freeform 426"/>
          <p:cNvSpPr>
            <a:spLocks/>
          </p:cNvSpPr>
          <p:nvPr/>
        </p:nvSpPr>
        <p:spPr bwMode="auto">
          <a:xfrm>
            <a:off x="4425950" y="2824163"/>
            <a:ext cx="53975" cy="55562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3" name="Freeform 427"/>
          <p:cNvSpPr>
            <a:spLocks/>
          </p:cNvSpPr>
          <p:nvPr/>
        </p:nvSpPr>
        <p:spPr bwMode="auto">
          <a:xfrm>
            <a:off x="4518025" y="2635250"/>
            <a:ext cx="53975" cy="55563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4" name="Freeform 428"/>
          <p:cNvSpPr>
            <a:spLocks/>
          </p:cNvSpPr>
          <p:nvPr/>
        </p:nvSpPr>
        <p:spPr bwMode="auto">
          <a:xfrm>
            <a:off x="4610100" y="2497138"/>
            <a:ext cx="53975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5" name="Freeform 429"/>
          <p:cNvSpPr>
            <a:spLocks/>
          </p:cNvSpPr>
          <p:nvPr/>
        </p:nvSpPr>
        <p:spPr bwMode="auto">
          <a:xfrm>
            <a:off x="4703763" y="2416175"/>
            <a:ext cx="53975" cy="55563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34 h 68"/>
              <a:gd name="T4" fmla="*/ 34 w 69"/>
              <a:gd name="T5" fmla="*/ 68 h 68"/>
              <a:gd name="T6" fmla="*/ 0 w 69"/>
              <a:gd name="T7" fmla="*/ 34 h 68"/>
              <a:gd name="T8" fmla="*/ 34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4" y="0"/>
                </a:moveTo>
                <a:lnTo>
                  <a:pt x="69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6" name="Freeform 430"/>
          <p:cNvSpPr>
            <a:spLocks/>
          </p:cNvSpPr>
          <p:nvPr/>
        </p:nvSpPr>
        <p:spPr bwMode="auto">
          <a:xfrm>
            <a:off x="4795838" y="2406650"/>
            <a:ext cx="53975" cy="53975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34 h 68"/>
              <a:gd name="T4" fmla="*/ 34 w 69"/>
              <a:gd name="T5" fmla="*/ 68 h 68"/>
              <a:gd name="T6" fmla="*/ 0 w 69"/>
              <a:gd name="T7" fmla="*/ 34 h 68"/>
              <a:gd name="T8" fmla="*/ 34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4" y="0"/>
                </a:moveTo>
                <a:lnTo>
                  <a:pt x="69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7" name="Freeform 431"/>
          <p:cNvSpPr>
            <a:spLocks/>
          </p:cNvSpPr>
          <p:nvPr/>
        </p:nvSpPr>
        <p:spPr bwMode="auto">
          <a:xfrm>
            <a:off x="4886325" y="2465388"/>
            <a:ext cx="55563" cy="55562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8" name="Freeform 432"/>
          <p:cNvSpPr>
            <a:spLocks/>
          </p:cNvSpPr>
          <p:nvPr/>
        </p:nvSpPr>
        <p:spPr bwMode="auto">
          <a:xfrm>
            <a:off x="4978400" y="2586038"/>
            <a:ext cx="55563" cy="55562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" name="Freeform 433"/>
          <p:cNvSpPr>
            <a:spLocks/>
          </p:cNvSpPr>
          <p:nvPr/>
        </p:nvSpPr>
        <p:spPr bwMode="auto">
          <a:xfrm>
            <a:off x="5070475" y="2759075"/>
            <a:ext cx="55563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0" name="Freeform 434"/>
          <p:cNvSpPr>
            <a:spLocks/>
          </p:cNvSpPr>
          <p:nvPr/>
        </p:nvSpPr>
        <p:spPr bwMode="auto">
          <a:xfrm>
            <a:off x="5162550" y="2963863"/>
            <a:ext cx="55563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1" name="Freeform 435"/>
          <p:cNvSpPr>
            <a:spLocks/>
          </p:cNvSpPr>
          <p:nvPr/>
        </p:nvSpPr>
        <p:spPr bwMode="auto">
          <a:xfrm>
            <a:off x="5254625" y="3168650"/>
            <a:ext cx="53975" cy="53975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34 h 68"/>
              <a:gd name="T4" fmla="*/ 35 w 69"/>
              <a:gd name="T5" fmla="*/ 68 h 68"/>
              <a:gd name="T6" fmla="*/ 0 w 69"/>
              <a:gd name="T7" fmla="*/ 34 h 68"/>
              <a:gd name="T8" fmla="*/ 35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5" y="0"/>
                </a:moveTo>
                <a:lnTo>
                  <a:pt x="69" y="34"/>
                </a:lnTo>
                <a:lnTo>
                  <a:pt x="35" y="68"/>
                </a:lnTo>
                <a:lnTo>
                  <a:pt x="0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2" name="Freeform 436"/>
          <p:cNvSpPr>
            <a:spLocks/>
          </p:cNvSpPr>
          <p:nvPr/>
        </p:nvSpPr>
        <p:spPr bwMode="auto">
          <a:xfrm>
            <a:off x="5346700" y="3321050"/>
            <a:ext cx="53975" cy="53975"/>
          </a:xfrm>
          <a:custGeom>
            <a:avLst/>
            <a:gdLst>
              <a:gd name="T0" fmla="*/ 35 w 69"/>
              <a:gd name="T1" fmla="*/ 0 h 69"/>
              <a:gd name="T2" fmla="*/ 69 w 69"/>
              <a:gd name="T3" fmla="*/ 34 h 69"/>
              <a:gd name="T4" fmla="*/ 35 w 69"/>
              <a:gd name="T5" fmla="*/ 69 h 69"/>
              <a:gd name="T6" fmla="*/ 0 w 69"/>
              <a:gd name="T7" fmla="*/ 34 h 69"/>
              <a:gd name="T8" fmla="*/ 35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5" y="0"/>
                </a:moveTo>
                <a:lnTo>
                  <a:pt x="69" y="34"/>
                </a:lnTo>
                <a:lnTo>
                  <a:pt x="35" y="69"/>
                </a:lnTo>
                <a:lnTo>
                  <a:pt x="0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3" name="Freeform 437"/>
          <p:cNvSpPr>
            <a:spLocks/>
          </p:cNvSpPr>
          <p:nvPr/>
        </p:nvSpPr>
        <p:spPr bwMode="auto">
          <a:xfrm>
            <a:off x="5438775" y="3354388"/>
            <a:ext cx="53975" cy="55562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34 h 68"/>
              <a:gd name="T4" fmla="*/ 34 w 69"/>
              <a:gd name="T5" fmla="*/ 68 h 68"/>
              <a:gd name="T6" fmla="*/ 0 w 69"/>
              <a:gd name="T7" fmla="*/ 34 h 68"/>
              <a:gd name="T8" fmla="*/ 34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4" y="0"/>
                </a:moveTo>
                <a:lnTo>
                  <a:pt x="69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4" name="Freeform 438"/>
          <p:cNvSpPr>
            <a:spLocks/>
          </p:cNvSpPr>
          <p:nvPr/>
        </p:nvSpPr>
        <p:spPr bwMode="auto">
          <a:xfrm>
            <a:off x="5530850" y="3325813"/>
            <a:ext cx="53975" cy="55562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34 h 68"/>
              <a:gd name="T4" fmla="*/ 34 w 69"/>
              <a:gd name="T5" fmla="*/ 68 h 68"/>
              <a:gd name="T6" fmla="*/ 0 w 69"/>
              <a:gd name="T7" fmla="*/ 34 h 68"/>
              <a:gd name="T8" fmla="*/ 34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4" y="0"/>
                </a:moveTo>
                <a:lnTo>
                  <a:pt x="69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5" name="Freeform 439"/>
          <p:cNvSpPr>
            <a:spLocks/>
          </p:cNvSpPr>
          <p:nvPr/>
        </p:nvSpPr>
        <p:spPr bwMode="auto">
          <a:xfrm>
            <a:off x="5622925" y="3305175"/>
            <a:ext cx="53975" cy="55563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34 h 68"/>
              <a:gd name="T4" fmla="*/ 34 w 68"/>
              <a:gd name="T5" fmla="*/ 68 h 68"/>
              <a:gd name="T6" fmla="*/ 0 w 68"/>
              <a:gd name="T7" fmla="*/ 34 h 68"/>
              <a:gd name="T8" fmla="*/ 34 w 68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8"/>
              <a:gd name="T17" fmla="*/ 68 w 6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8">
                <a:moveTo>
                  <a:pt x="34" y="0"/>
                </a:moveTo>
                <a:lnTo>
                  <a:pt x="68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6" name="Freeform 440"/>
          <p:cNvSpPr>
            <a:spLocks/>
          </p:cNvSpPr>
          <p:nvPr/>
        </p:nvSpPr>
        <p:spPr bwMode="auto">
          <a:xfrm>
            <a:off x="5715000" y="3292475"/>
            <a:ext cx="53975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35 h 69"/>
              <a:gd name="T4" fmla="*/ 34 w 68"/>
              <a:gd name="T5" fmla="*/ 69 h 69"/>
              <a:gd name="T6" fmla="*/ 0 w 68"/>
              <a:gd name="T7" fmla="*/ 35 h 69"/>
              <a:gd name="T8" fmla="*/ 34 w 68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9"/>
              <a:gd name="T17" fmla="*/ 68 w 6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9">
                <a:moveTo>
                  <a:pt x="34" y="0"/>
                </a:moveTo>
                <a:lnTo>
                  <a:pt x="68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7" name="Freeform 441"/>
          <p:cNvSpPr>
            <a:spLocks/>
          </p:cNvSpPr>
          <p:nvPr/>
        </p:nvSpPr>
        <p:spPr bwMode="auto">
          <a:xfrm>
            <a:off x="3689350" y="3224213"/>
            <a:ext cx="55563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68 h 68"/>
              <a:gd name="T4" fmla="*/ 0 w 68"/>
              <a:gd name="T5" fmla="*/ 68 h 68"/>
              <a:gd name="T6" fmla="*/ 34 w 68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8"/>
              <a:gd name="T14" fmla="*/ 68 w 6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8">
                <a:moveTo>
                  <a:pt x="34" y="0"/>
                </a:moveTo>
                <a:lnTo>
                  <a:pt x="68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8" name="Freeform 442"/>
          <p:cNvSpPr>
            <a:spLocks/>
          </p:cNvSpPr>
          <p:nvPr/>
        </p:nvSpPr>
        <p:spPr bwMode="auto">
          <a:xfrm>
            <a:off x="3781425" y="3227388"/>
            <a:ext cx="55563" cy="55562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68 h 68"/>
              <a:gd name="T4" fmla="*/ 0 w 68"/>
              <a:gd name="T5" fmla="*/ 68 h 68"/>
              <a:gd name="T6" fmla="*/ 34 w 68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8"/>
              <a:gd name="T14" fmla="*/ 68 w 6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8">
                <a:moveTo>
                  <a:pt x="34" y="0"/>
                </a:moveTo>
                <a:lnTo>
                  <a:pt x="68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" name="Freeform 443"/>
          <p:cNvSpPr>
            <a:spLocks/>
          </p:cNvSpPr>
          <p:nvPr/>
        </p:nvSpPr>
        <p:spPr bwMode="auto">
          <a:xfrm>
            <a:off x="3873500" y="3228975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" name="Freeform 444"/>
          <p:cNvSpPr>
            <a:spLocks/>
          </p:cNvSpPr>
          <p:nvPr/>
        </p:nvSpPr>
        <p:spPr bwMode="auto">
          <a:xfrm>
            <a:off x="3965575" y="3225800"/>
            <a:ext cx="55563" cy="55563"/>
          </a:xfrm>
          <a:custGeom>
            <a:avLst/>
            <a:gdLst>
              <a:gd name="T0" fmla="*/ 35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5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5" y="0"/>
                </a:moveTo>
                <a:lnTo>
                  <a:pt x="69" y="69"/>
                </a:lnTo>
                <a:lnTo>
                  <a:pt x="0" y="69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" name="Freeform 445"/>
          <p:cNvSpPr>
            <a:spLocks/>
          </p:cNvSpPr>
          <p:nvPr/>
        </p:nvSpPr>
        <p:spPr bwMode="auto">
          <a:xfrm>
            <a:off x="4057650" y="3206750"/>
            <a:ext cx="53975" cy="55563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5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5" y="0"/>
                </a:moveTo>
                <a:lnTo>
                  <a:pt x="69" y="68"/>
                </a:lnTo>
                <a:lnTo>
                  <a:pt x="0" y="68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" name="Freeform 446"/>
          <p:cNvSpPr>
            <a:spLocks/>
          </p:cNvSpPr>
          <p:nvPr/>
        </p:nvSpPr>
        <p:spPr bwMode="auto">
          <a:xfrm>
            <a:off x="4149725" y="3173413"/>
            <a:ext cx="53975" cy="53975"/>
          </a:xfrm>
          <a:custGeom>
            <a:avLst/>
            <a:gdLst>
              <a:gd name="T0" fmla="*/ 35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5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5" y="0"/>
                </a:moveTo>
                <a:lnTo>
                  <a:pt x="69" y="69"/>
                </a:lnTo>
                <a:lnTo>
                  <a:pt x="0" y="69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" name="Freeform 447"/>
          <p:cNvSpPr>
            <a:spLocks/>
          </p:cNvSpPr>
          <p:nvPr/>
        </p:nvSpPr>
        <p:spPr bwMode="auto">
          <a:xfrm>
            <a:off x="4610100" y="2947988"/>
            <a:ext cx="53975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4" name="Freeform 448"/>
          <p:cNvSpPr>
            <a:spLocks/>
          </p:cNvSpPr>
          <p:nvPr/>
        </p:nvSpPr>
        <p:spPr bwMode="auto">
          <a:xfrm>
            <a:off x="4703763" y="2909888"/>
            <a:ext cx="53975" cy="55562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4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4" y="0"/>
                </a:moveTo>
                <a:lnTo>
                  <a:pt x="69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5" name="Freeform 449"/>
          <p:cNvSpPr>
            <a:spLocks/>
          </p:cNvSpPr>
          <p:nvPr/>
        </p:nvSpPr>
        <p:spPr bwMode="auto">
          <a:xfrm>
            <a:off x="4795838" y="2889250"/>
            <a:ext cx="53975" cy="55563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4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4" y="0"/>
                </a:moveTo>
                <a:lnTo>
                  <a:pt x="69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6" name="Freeform 450"/>
          <p:cNvSpPr>
            <a:spLocks/>
          </p:cNvSpPr>
          <p:nvPr/>
        </p:nvSpPr>
        <p:spPr bwMode="auto">
          <a:xfrm>
            <a:off x="4886325" y="2889250"/>
            <a:ext cx="55563" cy="55563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68 h 68"/>
              <a:gd name="T4" fmla="*/ 0 w 68"/>
              <a:gd name="T5" fmla="*/ 68 h 68"/>
              <a:gd name="T6" fmla="*/ 34 w 68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8"/>
              <a:gd name="T14" fmla="*/ 68 w 6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8">
                <a:moveTo>
                  <a:pt x="34" y="0"/>
                </a:moveTo>
                <a:lnTo>
                  <a:pt x="68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7" name="Freeform 451"/>
          <p:cNvSpPr>
            <a:spLocks/>
          </p:cNvSpPr>
          <p:nvPr/>
        </p:nvSpPr>
        <p:spPr bwMode="auto">
          <a:xfrm>
            <a:off x="4978400" y="2908300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8" name="Freeform 452"/>
          <p:cNvSpPr>
            <a:spLocks/>
          </p:cNvSpPr>
          <p:nvPr/>
        </p:nvSpPr>
        <p:spPr bwMode="auto">
          <a:xfrm>
            <a:off x="5070475" y="2943225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9" name="Freeform 453"/>
          <p:cNvSpPr>
            <a:spLocks/>
          </p:cNvSpPr>
          <p:nvPr/>
        </p:nvSpPr>
        <p:spPr bwMode="auto">
          <a:xfrm>
            <a:off x="5346700" y="3078163"/>
            <a:ext cx="53975" cy="55562"/>
          </a:xfrm>
          <a:custGeom>
            <a:avLst/>
            <a:gdLst>
              <a:gd name="T0" fmla="*/ 35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5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5" y="0"/>
                </a:moveTo>
                <a:lnTo>
                  <a:pt x="69" y="68"/>
                </a:lnTo>
                <a:lnTo>
                  <a:pt x="0" y="68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0" name="Freeform 454"/>
          <p:cNvSpPr>
            <a:spLocks/>
          </p:cNvSpPr>
          <p:nvPr/>
        </p:nvSpPr>
        <p:spPr bwMode="auto">
          <a:xfrm>
            <a:off x="5438775" y="3149600"/>
            <a:ext cx="53975" cy="55563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4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4" y="0"/>
                </a:moveTo>
                <a:lnTo>
                  <a:pt x="69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1" name="Freeform 455"/>
          <p:cNvSpPr>
            <a:spLocks/>
          </p:cNvSpPr>
          <p:nvPr/>
        </p:nvSpPr>
        <p:spPr bwMode="auto">
          <a:xfrm>
            <a:off x="5530850" y="3184525"/>
            <a:ext cx="53975" cy="55563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4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4" y="0"/>
                </a:moveTo>
                <a:lnTo>
                  <a:pt x="69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2" name="Freeform 456"/>
          <p:cNvSpPr>
            <a:spLocks/>
          </p:cNvSpPr>
          <p:nvPr/>
        </p:nvSpPr>
        <p:spPr bwMode="auto">
          <a:xfrm>
            <a:off x="5622925" y="3198813"/>
            <a:ext cx="53975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3" name="Freeform 457"/>
          <p:cNvSpPr>
            <a:spLocks/>
          </p:cNvSpPr>
          <p:nvPr/>
        </p:nvSpPr>
        <p:spPr bwMode="auto">
          <a:xfrm>
            <a:off x="5715000" y="3209925"/>
            <a:ext cx="53975" cy="53975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68 h 68"/>
              <a:gd name="T4" fmla="*/ 0 w 68"/>
              <a:gd name="T5" fmla="*/ 68 h 68"/>
              <a:gd name="T6" fmla="*/ 34 w 68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8"/>
              <a:gd name="T14" fmla="*/ 68 w 6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8">
                <a:moveTo>
                  <a:pt x="34" y="0"/>
                </a:moveTo>
                <a:lnTo>
                  <a:pt x="68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4" name="Oval 458"/>
          <p:cNvSpPr>
            <a:spLocks noChangeArrowheads="1"/>
          </p:cNvSpPr>
          <p:nvPr/>
        </p:nvSpPr>
        <p:spPr bwMode="auto">
          <a:xfrm>
            <a:off x="3597275" y="3487738"/>
            <a:ext cx="55563" cy="55562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5" name="Oval 459"/>
          <p:cNvSpPr>
            <a:spLocks noChangeArrowheads="1"/>
          </p:cNvSpPr>
          <p:nvPr/>
        </p:nvSpPr>
        <p:spPr bwMode="auto">
          <a:xfrm>
            <a:off x="3689350" y="3476625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6" name="Oval 460"/>
          <p:cNvSpPr>
            <a:spLocks noChangeArrowheads="1"/>
          </p:cNvSpPr>
          <p:nvPr/>
        </p:nvSpPr>
        <p:spPr bwMode="auto">
          <a:xfrm>
            <a:off x="3781425" y="3455988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7" name="Oval 461"/>
          <p:cNvSpPr>
            <a:spLocks noChangeArrowheads="1"/>
          </p:cNvSpPr>
          <p:nvPr/>
        </p:nvSpPr>
        <p:spPr bwMode="auto">
          <a:xfrm>
            <a:off x="3873500" y="3425825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8" name="Oval 462"/>
          <p:cNvSpPr>
            <a:spLocks noChangeArrowheads="1"/>
          </p:cNvSpPr>
          <p:nvPr/>
        </p:nvSpPr>
        <p:spPr bwMode="auto">
          <a:xfrm>
            <a:off x="4057650" y="3346450"/>
            <a:ext cx="53975" cy="55563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9" name="Oval 463"/>
          <p:cNvSpPr>
            <a:spLocks noChangeArrowheads="1"/>
          </p:cNvSpPr>
          <p:nvPr/>
        </p:nvSpPr>
        <p:spPr bwMode="auto">
          <a:xfrm>
            <a:off x="4149725" y="3271838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0" name="Oval 464"/>
          <p:cNvSpPr>
            <a:spLocks noChangeArrowheads="1"/>
          </p:cNvSpPr>
          <p:nvPr/>
        </p:nvSpPr>
        <p:spPr bwMode="auto">
          <a:xfrm>
            <a:off x="4241800" y="3175000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1" name="Oval 465"/>
          <p:cNvSpPr>
            <a:spLocks noChangeArrowheads="1"/>
          </p:cNvSpPr>
          <p:nvPr/>
        </p:nvSpPr>
        <p:spPr bwMode="auto">
          <a:xfrm>
            <a:off x="4333875" y="3084513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2" name="Oval 466"/>
          <p:cNvSpPr>
            <a:spLocks noChangeArrowheads="1"/>
          </p:cNvSpPr>
          <p:nvPr/>
        </p:nvSpPr>
        <p:spPr bwMode="auto">
          <a:xfrm>
            <a:off x="4425950" y="3011488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3" name="Oval 467"/>
          <p:cNvSpPr>
            <a:spLocks noChangeArrowheads="1"/>
          </p:cNvSpPr>
          <p:nvPr/>
        </p:nvSpPr>
        <p:spPr bwMode="auto">
          <a:xfrm>
            <a:off x="4518025" y="2967038"/>
            <a:ext cx="53975" cy="55562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4" name="Oval 468"/>
          <p:cNvSpPr>
            <a:spLocks noChangeArrowheads="1"/>
          </p:cNvSpPr>
          <p:nvPr/>
        </p:nvSpPr>
        <p:spPr bwMode="auto">
          <a:xfrm>
            <a:off x="4703763" y="2965450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5" name="Oval 469"/>
          <p:cNvSpPr>
            <a:spLocks noChangeArrowheads="1"/>
          </p:cNvSpPr>
          <p:nvPr/>
        </p:nvSpPr>
        <p:spPr bwMode="auto">
          <a:xfrm>
            <a:off x="4795838" y="3001963"/>
            <a:ext cx="53975" cy="55562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6" name="Oval 470"/>
          <p:cNvSpPr>
            <a:spLocks noChangeArrowheads="1"/>
          </p:cNvSpPr>
          <p:nvPr/>
        </p:nvSpPr>
        <p:spPr bwMode="auto">
          <a:xfrm>
            <a:off x="4886325" y="3063875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7" name="Oval 471"/>
          <p:cNvSpPr>
            <a:spLocks noChangeArrowheads="1"/>
          </p:cNvSpPr>
          <p:nvPr/>
        </p:nvSpPr>
        <p:spPr bwMode="auto">
          <a:xfrm>
            <a:off x="4978400" y="3138488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8" name="Oval 472"/>
          <p:cNvSpPr>
            <a:spLocks noChangeArrowheads="1"/>
          </p:cNvSpPr>
          <p:nvPr/>
        </p:nvSpPr>
        <p:spPr bwMode="auto">
          <a:xfrm>
            <a:off x="5070475" y="3225800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9" name="Oval 473"/>
          <p:cNvSpPr>
            <a:spLocks noChangeArrowheads="1"/>
          </p:cNvSpPr>
          <p:nvPr/>
        </p:nvSpPr>
        <p:spPr bwMode="auto">
          <a:xfrm>
            <a:off x="5162550" y="3313113"/>
            <a:ext cx="55563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0" name="Oval 474"/>
          <p:cNvSpPr>
            <a:spLocks noChangeArrowheads="1"/>
          </p:cNvSpPr>
          <p:nvPr/>
        </p:nvSpPr>
        <p:spPr bwMode="auto">
          <a:xfrm>
            <a:off x="5254625" y="3392488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1" name="Oval 475"/>
          <p:cNvSpPr>
            <a:spLocks noChangeArrowheads="1"/>
          </p:cNvSpPr>
          <p:nvPr/>
        </p:nvSpPr>
        <p:spPr bwMode="auto">
          <a:xfrm>
            <a:off x="5346700" y="3444875"/>
            <a:ext cx="53975" cy="55563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2" name="Oval 476"/>
          <p:cNvSpPr>
            <a:spLocks noChangeArrowheads="1"/>
          </p:cNvSpPr>
          <p:nvPr/>
        </p:nvSpPr>
        <p:spPr bwMode="auto">
          <a:xfrm>
            <a:off x="5438775" y="3457575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3" name="Oval 477"/>
          <p:cNvSpPr>
            <a:spLocks noChangeArrowheads="1"/>
          </p:cNvSpPr>
          <p:nvPr/>
        </p:nvSpPr>
        <p:spPr bwMode="auto">
          <a:xfrm>
            <a:off x="5530850" y="3465513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4" name="Oval 478"/>
          <p:cNvSpPr>
            <a:spLocks noChangeArrowheads="1"/>
          </p:cNvSpPr>
          <p:nvPr/>
        </p:nvSpPr>
        <p:spPr bwMode="auto">
          <a:xfrm>
            <a:off x="5622925" y="3479800"/>
            <a:ext cx="53975" cy="55563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5" name="Oval 479"/>
          <p:cNvSpPr>
            <a:spLocks noChangeArrowheads="1"/>
          </p:cNvSpPr>
          <p:nvPr/>
        </p:nvSpPr>
        <p:spPr bwMode="auto">
          <a:xfrm>
            <a:off x="5715000" y="3487738"/>
            <a:ext cx="53975" cy="55562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86" name="Group 524"/>
          <p:cNvGrpSpPr>
            <a:grpSpLocks/>
          </p:cNvGrpSpPr>
          <p:nvPr/>
        </p:nvGrpSpPr>
        <p:grpSpPr bwMode="auto">
          <a:xfrm>
            <a:off x="3368675" y="1581150"/>
            <a:ext cx="204788" cy="2252663"/>
            <a:chOff x="2134" y="1008"/>
            <a:chExt cx="129" cy="1419"/>
          </a:xfrm>
        </p:grpSpPr>
        <p:sp>
          <p:nvSpPr>
            <p:cNvPr id="10733" name="Rectangle 480"/>
            <p:cNvSpPr>
              <a:spLocks noChangeArrowheads="1"/>
            </p:cNvSpPr>
            <p:nvPr/>
          </p:nvSpPr>
          <p:spPr bwMode="auto">
            <a:xfrm>
              <a:off x="2134" y="2350"/>
              <a:ext cx="12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-200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34" name="Rectangle 481"/>
            <p:cNvSpPr>
              <a:spLocks noChangeArrowheads="1"/>
            </p:cNvSpPr>
            <p:nvPr/>
          </p:nvSpPr>
          <p:spPr bwMode="auto">
            <a:xfrm>
              <a:off x="2134" y="2201"/>
              <a:ext cx="12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-100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35" name="Rectangle 482"/>
            <p:cNvSpPr>
              <a:spLocks noChangeArrowheads="1"/>
            </p:cNvSpPr>
            <p:nvPr/>
          </p:nvSpPr>
          <p:spPr bwMode="auto">
            <a:xfrm>
              <a:off x="2213" y="205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36" name="Rectangle 483"/>
            <p:cNvSpPr>
              <a:spLocks noChangeArrowheads="1"/>
            </p:cNvSpPr>
            <p:nvPr/>
          </p:nvSpPr>
          <p:spPr bwMode="auto">
            <a:xfrm>
              <a:off x="2152" y="1903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37" name="Rectangle 484"/>
            <p:cNvSpPr>
              <a:spLocks noChangeArrowheads="1"/>
            </p:cNvSpPr>
            <p:nvPr/>
          </p:nvSpPr>
          <p:spPr bwMode="auto">
            <a:xfrm>
              <a:off x="2152" y="1753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38" name="Rectangle 485"/>
            <p:cNvSpPr>
              <a:spLocks noChangeArrowheads="1"/>
            </p:cNvSpPr>
            <p:nvPr/>
          </p:nvSpPr>
          <p:spPr bwMode="auto">
            <a:xfrm>
              <a:off x="2152" y="1605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300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39" name="Rectangle 486"/>
            <p:cNvSpPr>
              <a:spLocks noChangeArrowheads="1"/>
            </p:cNvSpPr>
            <p:nvPr/>
          </p:nvSpPr>
          <p:spPr bwMode="auto">
            <a:xfrm>
              <a:off x="2152" y="1455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400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40" name="Rectangle 487"/>
            <p:cNvSpPr>
              <a:spLocks noChangeArrowheads="1"/>
            </p:cNvSpPr>
            <p:nvPr/>
          </p:nvSpPr>
          <p:spPr bwMode="auto">
            <a:xfrm>
              <a:off x="2152" y="1306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500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41" name="Rectangle 488"/>
            <p:cNvSpPr>
              <a:spLocks noChangeArrowheads="1"/>
            </p:cNvSpPr>
            <p:nvPr/>
          </p:nvSpPr>
          <p:spPr bwMode="auto">
            <a:xfrm>
              <a:off x="2152" y="1157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600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42" name="Rectangle 489"/>
            <p:cNvSpPr>
              <a:spLocks noChangeArrowheads="1"/>
            </p:cNvSpPr>
            <p:nvPr/>
          </p:nvSpPr>
          <p:spPr bwMode="auto">
            <a:xfrm>
              <a:off x="2152" y="1008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700</a:t>
              </a:r>
              <a:endParaRPr lang="en-US" sz="800">
                <a:latin typeface="Times New Roman" pitchFamily="18" charset="0"/>
              </a:endParaRPr>
            </a:p>
          </p:txBody>
        </p:sp>
      </p:grpSp>
      <p:sp>
        <p:nvSpPr>
          <p:cNvPr id="10687" name="Rectangle 498"/>
          <p:cNvSpPr>
            <a:spLocks noChangeArrowheads="1"/>
          </p:cNvSpPr>
          <p:nvPr/>
        </p:nvSpPr>
        <p:spPr bwMode="auto">
          <a:xfrm>
            <a:off x="4427538" y="4040188"/>
            <a:ext cx="711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Time Of Day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0688" name="Rectangle 499"/>
          <p:cNvSpPr>
            <a:spLocks noChangeArrowheads="1"/>
          </p:cNvSpPr>
          <p:nvPr/>
        </p:nvSpPr>
        <p:spPr bwMode="auto">
          <a:xfrm rot="-5400000">
            <a:off x="2708275" y="2533650"/>
            <a:ext cx="1136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Energy Flux (W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000">
                <a:solidFill>
                  <a:srgbClr val="000000"/>
                </a:solidFill>
              </a:rPr>
              <a:t>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0689" name="Rectangle 500"/>
          <p:cNvSpPr>
            <a:spLocks noChangeArrowheads="1"/>
          </p:cNvSpPr>
          <p:nvPr/>
        </p:nvSpPr>
        <p:spPr bwMode="auto">
          <a:xfrm>
            <a:off x="3714750" y="1689100"/>
            <a:ext cx="419100" cy="5619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0" name="Line 501"/>
          <p:cNvSpPr>
            <a:spLocks noChangeShapeType="1"/>
          </p:cNvSpPr>
          <p:nvPr/>
        </p:nvSpPr>
        <p:spPr bwMode="auto">
          <a:xfrm>
            <a:off x="3749675" y="1760538"/>
            <a:ext cx="2159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" name="Rectangle 502"/>
          <p:cNvSpPr>
            <a:spLocks noChangeArrowheads="1"/>
          </p:cNvSpPr>
          <p:nvPr/>
        </p:nvSpPr>
        <p:spPr bwMode="auto">
          <a:xfrm>
            <a:off x="3830638" y="1731963"/>
            <a:ext cx="53975" cy="55562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" name="Rectangle 503"/>
          <p:cNvSpPr>
            <a:spLocks noChangeArrowheads="1"/>
          </p:cNvSpPr>
          <p:nvPr/>
        </p:nvSpPr>
        <p:spPr bwMode="auto">
          <a:xfrm>
            <a:off x="3984625" y="1725613"/>
            <a:ext cx="984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R</a:t>
            </a:r>
            <a:r>
              <a:rPr lang="en-US" sz="700" baseline="-25000">
                <a:solidFill>
                  <a:srgbClr val="000000"/>
                </a:solidFill>
              </a:rPr>
              <a:t>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693" name="Line 504"/>
          <p:cNvSpPr>
            <a:spLocks noChangeShapeType="1"/>
          </p:cNvSpPr>
          <p:nvPr/>
        </p:nvSpPr>
        <p:spPr bwMode="auto">
          <a:xfrm>
            <a:off x="3749675" y="1900238"/>
            <a:ext cx="215900" cy="1587"/>
          </a:xfrm>
          <a:prstGeom prst="line">
            <a:avLst/>
          </a:prstGeom>
          <a:noFill/>
          <a:ln w="11113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4" name="Freeform 505"/>
          <p:cNvSpPr>
            <a:spLocks/>
          </p:cNvSpPr>
          <p:nvPr/>
        </p:nvSpPr>
        <p:spPr bwMode="auto">
          <a:xfrm>
            <a:off x="3830638" y="1873250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34 h 69"/>
              <a:gd name="T4" fmla="*/ 34 w 69"/>
              <a:gd name="T5" fmla="*/ 69 h 69"/>
              <a:gd name="T6" fmla="*/ 0 w 69"/>
              <a:gd name="T7" fmla="*/ 34 h 69"/>
              <a:gd name="T8" fmla="*/ 34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4" y="0"/>
                </a:moveTo>
                <a:lnTo>
                  <a:pt x="69" y="34"/>
                </a:lnTo>
                <a:lnTo>
                  <a:pt x="34" y="69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5" name="Rectangle 506"/>
          <p:cNvSpPr>
            <a:spLocks noChangeArrowheads="1"/>
          </p:cNvSpPr>
          <p:nvPr/>
        </p:nvSpPr>
        <p:spPr bwMode="auto">
          <a:xfrm>
            <a:off x="3984625" y="1865313"/>
            <a:ext cx="635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696" name="Line 507"/>
          <p:cNvSpPr>
            <a:spLocks noChangeShapeType="1"/>
          </p:cNvSpPr>
          <p:nvPr/>
        </p:nvSpPr>
        <p:spPr bwMode="auto">
          <a:xfrm>
            <a:off x="3749675" y="2039938"/>
            <a:ext cx="2159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7" name="Freeform 508"/>
          <p:cNvSpPr>
            <a:spLocks/>
          </p:cNvSpPr>
          <p:nvPr/>
        </p:nvSpPr>
        <p:spPr bwMode="auto">
          <a:xfrm>
            <a:off x="3830638" y="2012950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4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4" y="0"/>
                </a:moveTo>
                <a:lnTo>
                  <a:pt x="69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8" name="Rectangle 509"/>
          <p:cNvSpPr>
            <a:spLocks noChangeArrowheads="1"/>
          </p:cNvSpPr>
          <p:nvPr/>
        </p:nvSpPr>
        <p:spPr bwMode="auto">
          <a:xfrm>
            <a:off x="3984625" y="2006600"/>
            <a:ext cx="1079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sym typeface="Symbol" pitchFamily="18" charset="2"/>
              </a:rPr>
              <a:t></a:t>
            </a:r>
            <a:r>
              <a:rPr lang="en-US" sz="700">
                <a:solidFill>
                  <a:srgbClr val="000000"/>
                </a:solidFill>
              </a:rPr>
              <a:t>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699" name="Line 510"/>
          <p:cNvSpPr>
            <a:spLocks noChangeShapeType="1"/>
          </p:cNvSpPr>
          <p:nvPr/>
        </p:nvSpPr>
        <p:spPr bwMode="auto">
          <a:xfrm>
            <a:off x="3749675" y="2179638"/>
            <a:ext cx="2159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0" name="Oval 511"/>
          <p:cNvSpPr>
            <a:spLocks noChangeArrowheads="1"/>
          </p:cNvSpPr>
          <p:nvPr/>
        </p:nvSpPr>
        <p:spPr bwMode="auto">
          <a:xfrm>
            <a:off x="3830638" y="2152650"/>
            <a:ext cx="53975" cy="53975"/>
          </a:xfrm>
          <a:prstGeom prst="ellipse">
            <a:avLst/>
          </a:prstGeom>
          <a:solidFill>
            <a:srgbClr val="000000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1" name="Rectangle 512"/>
          <p:cNvSpPr>
            <a:spLocks noChangeArrowheads="1"/>
          </p:cNvSpPr>
          <p:nvPr/>
        </p:nvSpPr>
        <p:spPr bwMode="auto">
          <a:xfrm>
            <a:off x="3984625" y="2146300"/>
            <a:ext cx="69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702" name="Freeform 513"/>
          <p:cNvSpPr>
            <a:spLocks/>
          </p:cNvSpPr>
          <p:nvPr/>
        </p:nvSpPr>
        <p:spPr bwMode="auto">
          <a:xfrm>
            <a:off x="3597275" y="3217863"/>
            <a:ext cx="55563" cy="53975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4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4" y="0"/>
                </a:moveTo>
                <a:lnTo>
                  <a:pt x="69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3" name="Freeform 514"/>
          <p:cNvSpPr>
            <a:spLocks/>
          </p:cNvSpPr>
          <p:nvPr/>
        </p:nvSpPr>
        <p:spPr bwMode="auto">
          <a:xfrm>
            <a:off x="4425950" y="3049588"/>
            <a:ext cx="53975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4" name="Freeform 515"/>
          <p:cNvSpPr>
            <a:spLocks/>
          </p:cNvSpPr>
          <p:nvPr/>
        </p:nvSpPr>
        <p:spPr bwMode="auto">
          <a:xfrm>
            <a:off x="4518025" y="2995613"/>
            <a:ext cx="53975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69 h 69"/>
              <a:gd name="T4" fmla="*/ 0 w 68"/>
              <a:gd name="T5" fmla="*/ 69 h 69"/>
              <a:gd name="T6" fmla="*/ 34 w 68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9"/>
              <a:gd name="T14" fmla="*/ 68 w 6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9">
                <a:moveTo>
                  <a:pt x="34" y="0"/>
                </a:moveTo>
                <a:lnTo>
                  <a:pt x="68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5" name="Freeform 516"/>
          <p:cNvSpPr>
            <a:spLocks/>
          </p:cNvSpPr>
          <p:nvPr/>
        </p:nvSpPr>
        <p:spPr bwMode="auto">
          <a:xfrm>
            <a:off x="4333875" y="3100388"/>
            <a:ext cx="53975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69 h 69"/>
              <a:gd name="T4" fmla="*/ 0 w 69"/>
              <a:gd name="T5" fmla="*/ 69 h 69"/>
              <a:gd name="T6" fmla="*/ 34 w 6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9"/>
              <a:gd name="T14" fmla="*/ 69 w 6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9">
                <a:moveTo>
                  <a:pt x="34" y="0"/>
                </a:moveTo>
                <a:lnTo>
                  <a:pt x="69" y="69"/>
                </a:lnTo>
                <a:lnTo>
                  <a:pt x="0" y="69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6" name="Freeform 517"/>
          <p:cNvSpPr>
            <a:spLocks/>
          </p:cNvSpPr>
          <p:nvPr/>
        </p:nvSpPr>
        <p:spPr bwMode="auto">
          <a:xfrm>
            <a:off x="4241800" y="3141663"/>
            <a:ext cx="53975" cy="55562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68 h 68"/>
              <a:gd name="T4" fmla="*/ 0 w 69"/>
              <a:gd name="T5" fmla="*/ 68 h 68"/>
              <a:gd name="T6" fmla="*/ 34 w 69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8"/>
              <a:gd name="T14" fmla="*/ 69 w 6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8">
                <a:moveTo>
                  <a:pt x="34" y="0"/>
                </a:moveTo>
                <a:lnTo>
                  <a:pt x="69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7" name="Freeform 518"/>
          <p:cNvSpPr>
            <a:spLocks/>
          </p:cNvSpPr>
          <p:nvPr/>
        </p:nvSpPr>
        <p:spPr bwMode="auto">
          <a:xfrm>
            <a:off x="3597275" y="3289300"/>
            <a:ext cx="55563" cy="53975"/>
          </a:xfrm>
          <a:custGeom>
            <a:avLst/>
            <a:gdLst>
              <a:gd name="T0" fmla="*/ 34 w 69"/>
              <a:gd name="T1" fmla="*/ 0 h 69"/>
              <a:gd name="T2" fmla="*/ 69 w 69"/>
              <a:gd name="T3" fmla="*/ 35 h 69"/>
              <a:gd name="T4" fmla="*/ 34 w 69"/>
              <a:gd name="T5" fmla="*/ 69 h 69"/>
              <a:gd name="T6" fmla="*/ 0 w 69"/>
              <a:gd name="T7" fmla="*/ 35 h 69"/>
              <a:gd name="T8" fmla="*/ 34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34" y="0"/>
                </a:moveTo>
                <a:lnTo>
                  <a:pt x="69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8" name="Freeform 519"/>
          <p:cNvSpPr>
            <a:spLocks/>
          </p:cNvSpPr>
          <p:nvPr/>
        </p:nvSpPr>
        <p:spPr bwMode="auto">
          <a:xfrm>
            <a:off x="5162550" y="2987675"/>
            <a:ext cx="55563" cy="55563"/>
          </a:xfrm>
          <a:custGeom>
            <a:avLst/>
            <a:gdLst>
              <a:gd name="T0" fmla="*/ 34 w 68"/>
              <a:gd name="T1" fmla="*/ 0 h 68"/>
              <a:gd name="T2" fmla="*/ 68 w 68"/>
              <a:gd name="T3" fmla="*/ 68 h 68"/>
              <a:gd name="T4" fmla="*/ 0 w 68"/>
              <a:gd name="T5" fmla="*/ 68 h 68"/>
              <a:gd name="T6" fmla="*/ 34 w 68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8"/>
              <a:gd name="T14" fmla="*/ 68 w 6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8">
                <a:moveTo>
                  <a:pt x="34" y="0"/>
                </a:moveTo>
                <a:lnTo>
                  <a:pt x="68" y="68"/>
                </a:lnTo>
                <a:lnTo>
                  <a:pt x="0" y="68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9" name="Freeform 520"/>
          <p:cNvSpPr>
            <a:spLocks/>
          </p:cNvSpPr>
          <p:nvPr/>
        </p:nvSpPr>
        <p:spPr bwMode="auto">
          <a:xfrm>
            <a:off x="825500" y="3317875"/>
            <a:ext cx="55563" cy="55563"/>
          </a:xfrm>
          <a:custGeom>
            <a:avLst/>
            <a:gdLst>
              <a:gd name="T0" fmla="*/ 34 w 69"/>
              <a:gd name="T1" fmla="*/ 0 h 68"/>
              <a:gd name="T2" fmla="*/ 69 w 69"/>
              <a:gd name="T3" fmla="*/ 34 h 68"/>
              <a:gd name="T4" fmla="*/ 34 w 69"/>
              <a:gd name="T5" fmla="*/ 68 h 68"/>
              <a:gd name="T6" fmla="*/ 0 w 69"/>
              <a:gd name="T7" fmla="*/ 34 h 68"/>
              <a:gd name="T8" fmla="*/ 34 w 69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8"/>
              <a:gd name="T17" fmla="*/ 69 w 6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8">
                <a:moveTo>
                  <a:pt x="34" y="0"/>
                </a:moveTo>
                <a:lnTo>
                  <a:pt x="69" y="34"/>
                </a:lnTo>
                <a:lnTo>
                  <a:pt x="34" y="68"/>
                </a:lnTo>
                <a:lnTo>
                  <a:pt x="0" y="3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0" name="Freeform 521"/>
          <p:cNvSpPr>
            <a:spLocks/>
          </p:cNvSpPr>
          <p:nvPr/>
        </p:nvSpPr>
        <p:spPr bwMode="auto">
          <a:xfrm>
            <a:off x="2390775" y="3338513"/>
            <a:ext cx="55563" cy="53975"/>
          </a:xfrm>
          <a:custGeom>
            <a:avLst/>
            <a:gdLst>
              <a:gd name="T0" fmla="*/ 34 w 68"/>
              <a:gd name="T1" fmla="*/ 0 h 69"/>
              <a:gd name="T2" fmla="*/ 68 w 68"/>
              <a:gd name="T3" fmla="*/ 35 h 69"/>
              <a:gd name="T4" fmla="*/ 34 w 68"/>
              <a:gd name="T5" fmla="*/ 69 h 69"/>
              <a:gd name="T6" fmla="*/ 0 w 68"/>
              <a:gd name="T7" fmla="*/ 35 h 69"/>
              <a:gd name="T8" fmla="*/ 34 w 68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69"/>
              <a:gd name="T17" fmla="*/ 68 w 6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69">
                <a:moveTo>
                  <a:pt x="34" y="0"/>
                </a:moveTo>
                <a:lnTo>
                  <a:pt x="68" y="35"/>
                </a:lnTo>
                <a:lnTo>
                  <a:pt x="34" y="69"/>
                </a:lnTo>
                <a:lnTo>
                  <a:pt x="0" y="35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" name="Text Box 522"/>
          <p:cNvSpPr txBox="1">
            <a:spLocks noChangeArrowheads="1"/>
          </p:cNvSpPr>
          <p:nvPr/>
        </p:nvSpPr>
        <p:spPr bwMode="auto">
          <a:xfrm>
            <a:off x="285750" y="6427788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15.6</a:t>
            </a:r>
          </a:p>
        </p:txBody>
      </p:sp>
      <p:grpSp>
        <p:nvGrpSpPr>
          <p:cNvPr id="10712" name="Group 527"/>
          <p:cNvGrpSpPr>
            <a:grpSpLocks/>
          </p:cNvGrpSpPr>
          <p:nvPr/>
        </p:nvGrpSpPr>
        <p:grpSpPr bwMode="auto">
          <a:xfrm>
            <a:off x="3524250" y="3870325"/>
            <a:ext cx="2436813" cy="122238"/>
            <a:chOff x="473" y="2438"/>
            <a:chExt cx="1535" cy="77"/>
          </a:xfrm>
        </p:grpSpPr>
        <p:sp>
          <p:nvSpPr>
            <p:cNvPr id="10724" name="Rectangle 528"/>
            <p:cNvSpPr>
              <a:spLocks noChangeArrowheads="1"/>
            </p:cNvSpPr>
            <p:nvPr/>
          </p:nvSpPr>
          <p:spPr bwMode="auto">
            <a:xfrm>
              <a:off x="473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0000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25" name="Rectangle 529"/>
            <p:cNvSpPr>
              <a:spLocks noChangeArrowheads="1"/>
            </p:cNvSpPr>
            <p:nvPr/>
          </p:nvSpPr>
          <p:spPr bwMode="auto">
            <a:xfrm>
              <a:off x="642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0300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26" name="Rectangle 530"/>
            <p:cNvSpPr>
              <a:spLocks noChangeArrowheads="1"/>
            </p:cNvSpPr>
            <p:nvPr/>
          </p:nvSpPr>
          <p:spPr bwMode="auto">
            <a:xfrm>
              <a:off x="816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0600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27" name="Rectangle 531"/>
            <p:cNvSpPr>
              <a:spLocks noChangeArrowheads="1"/>
            </p:cNvSpPr>
            <p:nvPr/>
          </p:nvSpPr>
          <p:spPr bwMode="auto">
            <a:xfrm>
              <a:off x="990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0900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28" name="Rectangle 532"/>
            <p:cNvSpPr>
              <a:spLocks noChangeArrowheads="1"/>
            </p:cNvSpPr>
            <p:nvPr/>
          </p:nvSpPr>
          <p:spPr bwMode="auto">
            <a:xfrm>
              <a:off x="1158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1200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29" name="Rectangle 533"/>
            <p:cNvSpPr>
              <a:spLocks noChangeArrowheads="1"/>
            </p:cNvSpPr>
            <p:nvPr/>
          </p:nvSpPr>
          <p:spPr bwMode="auto">
            <a:xfrm>
              <a:off x="1336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1500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30" name="Rectangle 534"/>
            <p:cNvSpPr>
              <a:spLocks noChangeArrowheads="1"/>
            </p:cNvSpPr>
            <p:nvPr/>
          </p:nvSpPr>
          <p:spPr bwMode="auto">
            <a:xfrm>
              <a:off x="1510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1800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31" name="Rectangle 535"/>
            <p:cNvSpPr>
              <a:spLocks noChangeArrowheads="1"/>
            </p:cNvSpPr>
            <p:nvPr/>
          </p:nvSpPr>
          <p:spPr bwMode="auto">
            <a:xfrm>
              <a:off x="1687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2100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32" name="Rectangle 536"/>
            <p:cNvSpPr>
              <a:spLocks noChangeArrowheads="1"/>
            </p:cNvSpPr>
            <p:nvPr/>
          </p:nvSpPr>
          <p:spPr bwMode="auto">
            <a:xfrm>
              <a:off x="1864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2400</a:t>
              </a:r>
              <a:endParaRPr lang="en-US" sz="800">
                <a:latin typeface="Times New Roman" pitchFamily="18" charset="0"/>
              </a:endParaRPr>
            </a:p>
          </p:txBody>
        </p:sp>
      </p:grpSp>
      <p:grpSp>
        <p:nvGrpSpPr>
          <p:cNvPr id="10713" name="Group 537"/>
          <p:cNvGrpSpPr>
            <a:grpSpLocks/>
          </p:cNvGrpSpPr>
          <p:nvPr/>
        </p:nvGrpSpPr>
        <p:grpSpPr bwMode="auto">
          <a:xfrm>
            <a:off x="6275388" y="3868738"/>
            <a:ext cx="2436812" cy="122237"/>
            <a:chOff x="473" y="2438"/>
            <a:chExt cx="1535" cy="77"/>
          </a:xfrm>
        </p:grpSpPr>
        <p:sp>
          <p:nvSpPr>
            <p:cNvPr id="10715" name="Rectangle 538"/>
            <p:cNvSpPr>
              <a:spLocks noChangeArrowheads="1"/>
            </p:cNvSpPr>
            <p:nvPr/>
          </p:nvSpPr>
          <p:spPr bwMode="auto">
            <a:xfrm>
              <a:off x="473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0000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16" name="Rectangle 539"/>
            <p:cNvSpPr>
              <a:spLocks noChangeArrowheads="1"/>
            </p:cNvSpPr>
            <p:nvPr/>
          </p:nvSpPr>
          <p:spPr bwMode="auto">
            <a:xfrm>
              <a:off x="642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0300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17" name="Rectangle 540"/>
            <p:cNvSpPr>
              <a:spLocks noChangeArrowheads="1"/>
            </p:cNvSpPr>
            <p:nvPr/>
          </p:nvSpPr>
          <p:spPr bwMode="auto">
            <a:xfrm>
              <a:off x="816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0600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18" name="Rectangle 541"/>
            <p:cNvSpPr>
              <a:spLocks noChangeArrowheads="1"/>
            </p:cNvSpPr>
            <p:nvPr/>
          </p:nvSpPr>
          <p:spPr bwMode="auto">
            <a:xfrm>
              <a:off x="990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0900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19" name="Rectangle 542"/>
            <p:cNvSpPr>
              <a:spLocks noChangeArrowheads="1"/>
            </p:cNvSpPr>
            <p:nvPr/>
          </p:nvSpPr>
          <p:spPr bwMode="auto">
            <a:xfrm>
              <a:off x="1158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1200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20" name="Rectangle 543"/>
            <p:cNvSpPr>
              <a:spLocks noChangeArrowheads="1"/>
            </p:cNvSpPr>
            <p:nvPr/>
          </p:nvSpPr>
          <p:spPr bwMode="auto">
            <a:xfrm>
              <a:off x="1336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1500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21" name="Rectangle 544"/>
            <p:cNvSpPr>
              <a:spLocks noChangeArrowheads="1"/>
            </p:cNvSpPr>
            <p:nvPr/>
          </p:nvSpPr>
          <p:spPr bwMode="auto">
            <a:xfrm>
              <a:off x="1510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1800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22" name="Rectangle 545"/>
            <p:cNvSpPr>
              <a:spLocks noChangeArrowheads="1"/>
            </p:cNvSpPr>
            <p:nvPr/>
          </p:nvSpPr>
          <p:spPr bwMode="auto">
            <a:xfrm>
              <a:off x="1687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2100</a:t>
              </a:r>
              <a:endParaRPr lang="en-US" sz="800">
                <a:latin typeface="Times New Roman" pitchFamily="18" charset="0"/>
              </a:endParaRPr>
            </a:p>
          </p:txBody>
        </p:sp>
        <p:sp>
          <p:nvSpPr>
            <p:cNvPr id="10723" name="Rectangle 546"/>
            <p:cNvSpPr>
              <a:spLocks noChangeArrowheads="1"/>
            </p:cNvSpPr>
            <p:nvPr/>
          </p:nvSpPr>
          <p:spPr bwMode="auto">
            <a:xfrm>
              <a:off x="1864" y="2438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2400</a:t>
              </a:r>
              <a:endParaRPr lang="en-US" sz="800">
                <a:latin typeface="Times New Roman" pitchFamily="18" charset="0"/>
              </a:endParaRPr>
            </a:p>
          </p:txBody>
        </p:sp>
      </p:grpSp>
      <p:sp>
        <p:nvSpPr>
          <p:cNvPr id="1071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85750" y="6427788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15.7</a:t>
            </a:r>
          </a:p>
        </p:txBody>
      </p:sp>
      <p:pic>
        <p:nvPicPr>
          <p:cNvPr id="11267" name="Picture 7" descr="FIFE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5" y="198438"/>
            <a:ext cx="4368800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85750" y="6427788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15.8</a:t>
            </a:r>
          </a:p>
        </p:txBody>
      </p:sp>
      <p:pic>
        <p:nvPicPr>
          <p:cNvPr id="12291" name="Picture 6" descr="FIFE -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74838"/>
            <a:ext cx="5715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/>
          <p:cNvSpPr>
            <a:spLocks noChangeShapeType="1"/>
          </p:cNvSpPr>
          <p:nvPr/>
        </p:nvSpPr>
        <p:spPr bwMode="auto">
          <a:xfrm>
            <a:off x="2982913" y="593090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Freeform 5"/>
          <p:cNvSpPr>
            <a:spLocks/>
          </p:cNvSpPr>
          <p:nvPr/>
        </p:nvSpPr>
        <p:spPr bwMode="auto">
          <a:xfrm>
            <a:off x="6286500" y="4465638"/>
            <a:ext cx="844550" cy="1143000"/>
          </a:xfrm>
          <a:custGeom>
            <a:avLst/>
            <a:gdLst>
              <a:gd name="T0" fmla="*/ 0 w 532"/>
              <a:gd name="T1" fmla="*/ 720 h 720"/>
              <a:gd name="T2" fmla="*/ 20 w 532"/>
              <a:gd name="T3" fmla="*/ 688 h 720"/>
              <a:gd name="T4" fmla="*/ 108 w 532"/>
              <a:gd name="T5" fmla="*/ 620 h 720"/>
              <a:gd name="T6" fmla="*/ 168 w 532"/>
              <a:gd name="T7" fmla="*/ 492 h 720"/>
              <a:gd name="T8" fmla="*/ 228 w 532"/>
              <a:gd name="T9" fmla="*/ 372 h 720"/>
              <a:gd name="T10" fmla="*/ 304 w 532"/>
              <a:gd name="T11" fmla="*/ 244 h 720"/>
              <a:gd name="T12" fmla="*/ 444 w 532"/>
              <a:gd name="T13" fmla="*/ 136 h 720"/>
              <a:gd name="T14" fmla="*/ 532 w 532"/>
              <a:gd name="T15" fmla="*/ 68 h 720"/>
              <a:gd name="T16" fmla="*/ 480 w 532"/>
              <a:gd name="T17" fmla="*/ 12 h 720"/>
              <a:gd name="T18" fmla="*/ 448 w 532"/>
              <a:gd name="T19" fmla="*/ 0 h 720"/>
              <a:gd name="T20" fmla="*/ 412 w 532"/>
              <a:gd name="T21" fmla="*/ 12 h 720"/>
              <a:gd name="T22" fmla="*/ 348 w 532"/>
              <a:gd name="T23" fmla="*/ 48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32"/>
              <a:gd name="T37" fmla="*/ 0 h 720"/>
              <a:gd name="T38" fmla="*/ 532 w 532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32" h="720">
                <a:moveTo>
                  <a:pt x="0" y="720"/>
                </a:moveTo>
                <a:lnTo>
                  <a:pt x="20" y="688"/>
                </a:lnTo>
                <a:lnTo>
                  <a:pt x="108" y="620"/>
                </a:lnTo>
                <a:lnTo>
                  <a:pt x="168" y="492"/>
                </a:lnTo>
                <a:lnTo>
                  <a:pt x="228" y="372"/>
                </a:lnTo>
                <a:lnTo>
                  <a:pt x="304" y="244"/>
                </a:lnTo>
                <a:lnTo>
                  <a:pt x="444" y="136"/>
                </a:lnTo>
                <a:lnTo>
                  <a:pt x="532" y="68"/>
                </a:lnTo>
                <a:lnTo>
                  <a:pt x="480" y="12"/>
                </a:lnTo>
                <a:lnTo>
                  <a:pt x="448" y="0"/>
                </a:lnTo>
                <a:lnTo>
                  <a:pt x="412" y="12"/>
                </a:lnTo>
                <a:lnTo>
                  <a:pt x="348" y="48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6"/>
          <p:cNvSpPr>
            <a:spLocks/>
          </p:cNvSpPr>
          <p:nvPr/>
        </p:nvSpPr>
        <p:spPr bwMode="auto">
          <a:xfrm>
            <a:off x="6000750" y="4383088"/>
            <a:ext cx="476250" cy="1339850"/>
          </a:xfrm>
          <a:custGeom>
            <a:avLst/>
            <a:gdLst>
              <a:gd name="T0" fmla="*/ 0 w 300"/>
              <a:gd name="T1" fmla="*/ 844 h 844"/>
              <a:gd name="T2" fmla="*/ 36 w 300"/>
              <a:gd name="T3" fmla="*/ 784 h 844"/>
              <a:gd name="T4" fmla="*/ 132 w 300"/>
              <a:gd name="T5" fmla="*/ 648 h 844"/>
              <a:gd name="T6" fmla="*/ 252 w 300"/>
              <a:gd name="T7" fmla="*/ 488 h 844"/>
              <a:gd name="T8" fmla="*/ 300 w 300"/>
              <a:gd name="T9" fmla="*/ 344 h 844"/>
              <a:gd name="T10" fmla="*/ 280 w 300"/>
              <a:gd name="T11" fmla="*/ 236 h 844"/>
              <a:gd name="T12" fmla="*/ 272 w 300"/>
              <a:gd name="T13" fmla="*/ 144 h 844"/>
              <a:gd name="T14" fmla="*/ 208 w 300"/>
              <a:gd name="T15" fmla="*/ 76 h 844"/>
              <a:gd name="T16" fmla="*/ 156 w 300"/>
              <a:gd name="T17" fmla="*/ 48 h 844"/>
              <a:gd name="T18" fmla="*/ 136 w 300"/>
              <a:gd name="T19" fmla="*/ 0 h 844"/>
              <a:gd name="T20" fmla="*/ 104 w 300"/>
              <a:gd name="T21" fmla="*/ 0 h 844"/>
              <a:gd name="T22" fmla="*/ 76 w 300"/>
              <a:gd name="T23" fmla="*/ 24 h 844"/>
              <a:gd name="T24" fmla="*/ 148 w 300"/>
              <a:gd name="T25" fmla="*/ 56 h 8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0"/>
              <a:gd name="T40" fmla="*/ 0 h 844"/>
              <a:gd name="T41" fmla="*/ 300 w 300"/>
              <a:gd name="T42" fmla="*/ 844 h 8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0" h="844">
                <a:moveTo>
                  <a:pt x="0" y="844"/>
                </a:moveTo>
                <a:lnTo>
                  <a:pt x="36" y="784"/>
                </a:lnTo>
                <a:lnTo>
                  <a:pt x="132" y="648"/>
                </a:lnTo>
                <a:lnTo>
                  <a:pt x="252" y="488"/>
                </a:lnTo>
                <a:lnTo>
                  <a:pt x="300" y="344"/>
                </a:lnTo>
                <a:lnTo>
                  <a:pt x="280" y="236"/>
                </a:lnTo>
                <a:lnTo>
                  <a:pt x="272" y="144"/>
                </a:lnTo>
                <a:lnTo>
                  <a:pt x="208" y="76"/>
                </a:lnTo>
                <a:lnTo>
                  <a:pt x="156" y="48"/>
                </a:lnTo>
                <a:lnTo>
                  <a:pt x="136" y="0"/>
                </a:lnTo>
                <a:lnTo>
                  <a:pt x="104" y="0"/>
                </a:lnTo>
                <a:lnTo>
                  <a:pt x="76" y="24"/>
                </a:lnTo>
                <a:lnTo>
                  <a:pt x="148" y="5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Freeform 7"/>
          <p:cNvSpPr>
            <a:spLocks/>
          </p:cNvSpPr>
          <p:nvPr/>
        </p:nvSpPr>
        <p:spPr bwMode="auto">
          <a:xfrm>
            <a:off x="5251450" y="3983038"/>
            <a:ext cx="850900" cy="1460500"/>
          </a:xfrm>
          <a:custGeom>
            <a:avLst/>
            <a:gdLst>
              <a:gd name="T0" fmla="*/ 424 w 536"/>
              <a:gd name="T1" fmla="*/ 920 h 920"/>
              <a:gd name="T2" fmla="*/ 460 w 536"/>
              <a:gd name="T3" fmla="*/ 864 h 920"/>
              <a:gd name="T4" fmla="*/ 536 w 536"/>
              <a:gd name="T5" fmla="*/ 692 h 920"/>
              <a:gd name="T6" fmla="*/ 512 w 536"/>
              <a:gd name="T7" fmla="*/ 504 h 920"/>
              <a:gd name="T8" fmla="*/ 448 w 536"/>
              <a:gd name="T9" fmla="*/ 352 h 920"/>
              <a:gd name="T10" fmla="*/ 396 w 536"/>
              <a:gd name="T11" fmla="*/ 220 h 920"/>
              <a:gd name="T12" fmla="*/ 248 w 536"/>
              <a:gd name="T13" fmla="*/ 124 h 920"/>
              <a:gd name="T14" fmla="*/ 88 w 536"/>
              <a:gd name="T15" fmla="*/ 56 h 920"/>
              <a:gd name="T16" fmla="*/ 0 w 536"/>
              <a:gd name="T17" fmla="*/ 0 h 920"/>
              <a:gd name="T18" fmla="*/ 0 w 536"/>
              <a:gd name="T19" fmla="*/ 52 h 9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6"/>
              <a:gd name="T31" fmla="*/ 0 h 920"/>
              <a:gd name="T32" fmla="*/ 536 w 536"/>
              <a:gd name="T33" fmla="*/ 920 h 9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6" h="920">
                <a:moveTo>
                  <a:pt x="424" y="920"/>
                </a:moveTo>
                <a:lnTo>
                  <a:pt x="460" y="864"/>
                </a:lnTo>
                <a:lnTo>
                  <a:pt x="536" y="692"/>
                </a:lnTo>
                <a:lnTo>
                  <a:pt x="512" y="504"/>
                </a:lnTo>
                <a:lnTo>
                  <a:pt x="448" y="352"/>
                </a:lnTo>
                <a:lnTo>
                  <a:pt x="396" y="220"/>
                </a:lnTo>
                <a:lnTo>
                  <a:pt x="248" y="124"/>
                </a:lnTo>
                <a:lnTo>
                  <a:pt x="88" y="56"/>
                </a:lnTo>
                <a:lnTo>
                  <a:pt x="0" y="0"/>
                </a:lnTo>
                <a:lnTo>
                  <a:pt x="0" y="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111750" y="3627438"/>
            <a:ext cx="2616200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V="1">
            <a:off x="5864225" y="6065838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 flipV="1">
            <a:off x="6607175" y="6065838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V="1">
            <a:off x="6238875" y="6065838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 flipV="1">
            <a:off x="5483225" y="6065838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 flipV="1">
            <a:off x="6975475" y="6065838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V="1">
            <a:off x="7350125" y="6065838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 rot="5400000" flipV="1">
            <a:off x="5139532" y="4079081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 rot="5400000" flipV="1">
            <a:off x="5139532" y="4758531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7"/>
          <p:cNvSpPr>
            <a:spLocks noChangeShapeType="1"/>
          </p:cNvSpPr>
          <p:nvPr/>
        </p:nvSpPr>
        <p:spPr bwMode="auto">
          <a:xfrm rot="5400000" flipV="1">
            <a:off x="5133182" y="4529931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8"/>
          <p:cNvSpPr>
            <a:spLocks noChangeShapeType="1"/>
          </p:cNvSpPr>
          <p:nvPr/>
        </p:nvSpPr>
        <p:spPr bwMode="auto">
          <a:xfrm rot="5400000" flipV="1">
            <a:off x="5139532" y="4301331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19"/>
          <p:cNvSpPr>
            <a:spLocks noChangeShapeType="1"/>
          </p:cNvSpPr>
          <p:nvPr/>
        </p:nvSpPr>
        <p:spPr bwMode="auto">
          <a:xfrm rot="5400000" flipV="1">
            <a:off x="5139532" y="5437981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20"/>
          <p:cNvSpPr>
            <a:spLocks noChangeShapeType="1"/>
          </p:cNvSpPr>
          <p:nvPr/>
        </p:nvSpPr>
        <p:spPr bwMode="auto">
          <a:xfrm rot="5400000" flipV="1">
            <a:off x="5139532" y="5209381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Line 21"/>
          <p:cNvSpPr>
            <a:spLocks noChangeShapeType="1"/>
          </p:cNvSpPr>
          <p:nvPr/>
        </p:nvSpPr>
        <p:spPr bwMode="auto">
          <a:xfrm rot="5400000" flipV="1">
            <a:off x="5133182" y="4980781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22"/>
          <p:cNvSpPr>
            <a:spLocks noChangeShapeType="1"/>
          </p:cNvSpPr>
          <p:nvPr/>
        </p:nvSpPr>
        <p:spPr bwMode="auto">
          <a:xfrm rot="5400000" flipV="1">
            <a:off x="5139532" y="5660231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23"/>
          <p:cNvSpPr>
            <a:spLocks noChangeShapeType="1"/>
          </p:cNvSpPr>
          <p:nvPr/>
        </p:nvSpPr>
        <p:spPr bwMode="auto">
          <a:xfrm rot="5400000" flipV="1">
            <a:off x="5139532" y="5882481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Freeform 24"/>
          <p:cNvSpPr>
            <a:spLocks/>
          </p:cNvSpPr>
          <p:nvPr/>
        </p:nvSpPr>
        <p:spPr bwMode="auto">
          <a:xfrm>
            <a:off x="6286500" y="3976688"/>
            <a:ext cx="1428750" cy="1098550"/>
          </a:xfrm>
          <a:custGeom>
            <a:avLst/>
            <a:gdLst>
              <a:gd name="T0" fmla="*/ 0 w 900"/>
              <a:gd name="T1" fmla="*/ 0 h 692"/>
              <a:gd name="T2" fmla="*/ 748 w 900"/>
              <a:gd name="T3" fmla="*/ 580 h 692"/>
              <a:gd name="T4" fmla="*/ 900 w 900"/>
              <a:gd name="T5" fmla="*/ 692 h 692"/>
              <a:gd name="T6" fmla="*/ 0 60000 65536"/>
              <a:gd name="T7" fmla="*/ 0 60000 65536"/>
              <a:gd name="T8" fmla="*/ 0 60000 65536"/>
              <a:gd name="T9" fmla="*/ 0 w 900"/>
              <a:gd name="T10" fmla="*/ 0 h 692"/>
              <a:gd name="T11" fmla="*/ 900 w 900"/>
              <a:gd name="T12" fmla="*/ 692 h 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692">
                <a:moveTo>
                  <a:pt x="0" y="0"/>
                </a:moveTo>
                <a:lnTo>
                  <a:pt x="748" y="580"/>
                </a:lnTo>
                <a:lnTo>
                  <a:pt x="900" y="69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Freeform 25"/>
          <p:cNvSpPr>
            <a:spLocks/>
          </p:cNvSpPr>
          <p:nvPr/>
        </p:nvSpPr>
        <p:spPr bwMode="auto">
          <a:xfrm>
            <a:off x="5124450" y="4014788"/>
            <a:ext cx="1847850" cy="1428750"/>
          </a:xfrm>
          <a:custGeom>
            <a:avLst/>
            <a:gdLst>
              <a:gd name="T0" fmla="*/ 0 w 1164"/>
              <a:gd name="T1" fmla="*/ 0 h 900"/>
              <a:gd name="T2" fmla="*/ 708 w 1164"/>
              <a:gd name="T3" fmla="*/ 560 h 900"/>
              <a:gd name="T4" fmla="*/ 1164 w 1164"/>
              <a:gd name="T5" fmla="*/ 900 h 900"/>
              <a:gd name="T6" fmla="*/ 0 60000 65536"/>
              <a:gd name="T7" fmla="*/ 0 60000 65536"/>
              <a:gd name="T8" fmla="*/ 0 60000 65536"/>
              <a:gd name="T9" fmla="*/ 0 w 1164"/>
              <a:gd name="T10" fmla="*/ 0 h 900"/>
              <a:gd name="T11" fmla="*/ 1164 w 1164"/>
              <a:gd name="T12" fmla="*/ 900 h 9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4" h="900">
                <a:moveTo>
                  <a:pt x="0" y="0"/>
                </a:moveTo>
                <a:lnTo>
                  <a:pt x="708" y="560"/>
                </a:lnTo>
                <a:lnTo>
                  <a:pt x="1164" y="9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Freeform 26"/>
          <p:cNvSpPr>
            <a:spLocks/>
          </p:cNvSpPr>
          <p:nvPr/>
        </p:nvSpPr>
        <p:spPr bwMode="auto">
          <a:xfrm>
            <a:off x="5867400" y="5608638"/>
            <a:ext cx="1479550" cy="450850"/>
          </a:xfrm>
          <a:custGeom>
            <a:avLst/>
            <a:gdLst>
              <a:gd name="T0" fmla="*/ 0 w 932"/>
              <a:gd name="T1" fmla="*/ 284 h 284"/>
              <a:gd name="T2" fmla="*/ 528 w 932"/>
              <a:gd name="T3" fmla="*/ 112 h 284"/>
              <a:gd name="T4" fmla="*/ 932 w 932"/>
              <a:gd name="T5" fmla="*/ 0 h 284"/>
              <a:gd name="T6" fmla="*/ 0 60000 65536"/>
              <a:gd name="T7" fmla="*/ 0 60000 65536"/>
              <a:gd name="T8" fmla="*/ 0 60000 65536"/>
              <a:gd name="T9" fmla="*/ 0 w 932"/>
              <a:gd name="T10" fmla="*/ 0 h 284"/>
              <a:gd name="T11" fmla="*/ 932 w 932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2" h="284">
                <a:moveTo>
                  <a:pt x="0" y="284"/>
                </a:moveTo>
                <a:lnTo>
                  <a:pt x="528" y="112"/>
                </a:lnTo>
                <a:lnTo>
                  <a:pt x="932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Freeform 27"/>
          <p:cNvSpPr>
            <a:spLocks/>
          </p:cNvSpPr>
          <p:nvPr/>
        </p:nvSpPr>
        <p:spPr bwMode="auto">
          <a:xfrm>
            <a:off x="5124450" y="4116388"/>
            <a:ext cx="2222500" cy="749300"/>
          </a:xfrm>
          <a:custGeom>
            <a:avLst/>
            <a:gdLst>
              <a:gd name="T0" fmla="*/ 0 w 1400"/>
              <a:gd name="T1" fmla="*/ 472 h 472"/>
              <a:gd name="T2" fmla="*/ 516 w 1400"/>
              <a:gd name="T3" fmla="*/ 272 h 472"/>
              <a:gd name="T4" fmla="*/ 976 w 1400"/>
              <a:gd name="T5" fmla="*/ 120 h 472"/>
              <a:gd name="T6" fmla="*/ 1400 w 1400"/>
              <a:gd name="T7" fmla="*/ 0 h 472"/>
              <a:gd name="T8" fmla="*/ 0 60000 65536"/>
              <a:gd name="T9" fmla="*/ 0 60000 65536"/>
              <a:gd name="T10" fmla="*/ 0 60000 65536"/>
              <a:gd name="T11" fmla="*/ 0 60000 65536"/>
              <a:gd name="T12" fmla="*/ 0 w 1400"/>
              <a:gd name="T13" fmla="*/ 0 h 472"/>
              <a:gd name="T14" fmla="*/ 1400 w 1400"/>
              <a:gd name="T15" fmla="*/ 472 h 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0" h="472">
                <a:moveTo>
                  <a:pt x="0" y="472"/>
                </a:moveTo>
                <a:lnTo>
                  <a:pt x="516" y="272"/>
                </a:lnTo>
                <a:lnTo>
                  <a:pt x="976" y="120"/>
                </a:lnTo>
                <a:lnTo>
                  <a:pt x="1400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Rectangle 28"/>
          <p:cNvSpPr>
            <a:spLocks noChangeArrowheads="1"/>
          </p:cNvSpPr>
          <p:nvPr/>
        </p:nvSpPr>
        <p:spPr bwMode="auto">
          <a:xfrm>
            <a:off x="5892800" y="541813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Rectangle 29"/>
          <p:cNvSpPr>
            <a:spLocks noChangeArrowheads="1"/>
          </p:cNvSpPr>
          <p:nvPr/>
        </p:nvSpPr>
        <p:spPr bwMode="auto">
          <a:xfrm>
            <a:off x="5962650" y="533558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Rectangle 30"/>
          <p:cNvSpPr>
            <a:spLocks noChangeArrowheads="1"/>
          </p:cNvSpPr>
          <p:nvPr/>
        </p:nvSpPr>
        <p:spPr bwMode="auto">
          <a:xfrm>
            <a:off x="6083300" y="506888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Rectangle 31"/>
          <p:cNvSpPr>
            <a:spLocks noChangeArrowheads="1"/>
          </p:cNvSpPr>
          <p:nvPr/>
        </p:nvSpPr>
        <p:spPr bwMode="auto">
          <a:xfrm>
            <a:off x="5854700" y="431323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Rectangle 32"/>
          <p:cNvSpPr>
            <a:spLocks noChangeArrowheads="1"/>
          </p:cNvSpPr>
          <p:nvPr/>
        </p:nvSpPr>
        <p:spPr bwMode="auto">
          <a:xfrm>
            <a:off x="5264150" y="393223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Rectangle 33"/>
          <p:cNvSpPr>
            <a:spLocks noChangeArrowheads="1"/>
          </p:cNvSpPr>
          <p:nvPr/>
        </p:nvSpPr>
        <p:spPr bwMode="auto">
          <a:xfrm>
            <a:off x="5937250" y="452278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Rectangle 34"/>
          <p:cNvSpPr>
            <a:spLocks noChangeArrowheads="1"/>
          </p:cNvSpPr>
          <p:nvPr/>
        </p:nvSpPr>
        <p:spPr bwMode="auto">
          <a:xfrm>
            <a:off x="6038850" y="477043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Rectangle 35"/>
          <p:cNvSpPr>
            <a:spLocks noChangeArrowheads="1"/>
          </p:cNvSpPr>
          <p:nvPr/>
        </p:nvSpPr>
        <p:spPr bwMode="auto">
          <a:xfrm>
            <a:off x="5613400" y="415448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Rectangle 36"/>
          <p:cNvSpPr>
            <a:spLocks noChangeArrowheads="1"/>
          </p:cNvSpPr>
          <p:nvPr/>
        </p:nvSpPr>
        <p:spPr bwMode="auto">
          <a:xfrm>
            <a:off x="5226050" y="396398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Rectangle 37"/>
          <p:cNvSpPr>
            <a:spLocks noChangeArrowheads="1"/>
          </p:cNvSpPr>
          <p:nvPr/>
        </p:nvSpPr>
        <p:spPr bwMode="auto">
          <a:xfrm>
            <a:off x="5264150" y="397668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38"/>
          <p:cNvSpPr>
            <a:spLocks noChangeArrowheads="1"/>
          </p:cNvSpPr>
          <p:nvPr/>
        </p:nvSpPr>
        <p:spPr bwMode="auto">
          <a:xfrm>
            <a:off x="5226050" y="404018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Rectangle 39"/>
          <p:cNvSpPr>
            <a:spLocks noChangeArrowheads="1"/>
          </p:cNvSpPr>
          <p:nvPr/>
        </p:nvSpPr>
        <p:spPr bwMode="auto">
          <a:xfrm>
            <a:off x="5359400" y="404653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Rectangle 40"/>
          <p:cNvSpPr>
            <a:spLocks noChangeArrowheads="1"/>
          </p:cNvSpPr>
          <p:nvPr/>
        </p:nvSpPr>
        <p:spPr bwMode="auto">
          <a:xfrm>
            <a:off x="5226050" y="3932238"/>
            <a:ext cx="46038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Oval 41"/>
          <p:cNvSpPr>
            <a:spLocks noChangeArrowheads="1"/>
          </p:cNvSpPr>
          <p:nvPr/>
        </p:nvSpPr>
        <p:spPr bwMode="auto">
          <a:xfrm>
            <a:off x="6623050" y="503713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Oval 42"/>
          <p:cNvSpPr>
            <a:spLocks noChangeArrowheads="1"/>
          </p:cNvSpPr>
          <p:nvPr/>
        </p:nvSpPr>
        <p:spPr bwMode="auto">
          <a:xfrm>
            <a:off x="6426200" y="543083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Oval 43"/>
          <p:cNvSpPr>
            <a:spLocks noChangeArrowheads="1"/>
          </p:cNvSpPr>
          <p:nvPr/>
        </p:nvSpPr>
        <p:spPr bwMode="auto">
          <a:xfrm>
            <a:off x="6299200" y="554513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Oval 44"/>
          <p:cNvSpPr>
            <a:spLocks noChangeArrowheads="1"/>
          </p:cNvSpPr>
          <p:nvPr/>
        </p:nvSpPr>
        <p:spPr bwMode="auto">
          <a:xfrm>
            <a:off x="6261100" y="558958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Oval 45"/>
          <p:cNvSpPr>
            <a:spLocks noChangeArrowheads="1"/>
          </p:cNvSpPr>
          <p:nvPr/>
        </p:nvSpPr>
        <p:spPr bwMode="auto">
          <a:xfrm>
            <a:off x="6946900" y="444023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Oval 46"/>
          <p:cNvSpPr>
            <a:spLocks noChangeArrowheads="1"/>
          </p:cNvSpPr>
          <p:nvPr/>
        </p:nvSpPr>
        <p:spPr bwMode="auto">
          <a:xfrm>
            <a:off x="6972300" y="444658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Oval 47"/>
          <p:cNvSpPr>
            <a:spLocks noChangeArrowheads="1"/>
          </p:cNvSpPr>
          <p:nvPr/>
        </p:nvSpPr>
        <p:spPr bwMode="auto">
          <a:xfrm>
            <a:off x="7016750" y="445928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8" name="Oval 48"/>
          <p:cNvSpPr>
            <a:spLocks noChangeArrowheads="1"/>
          </p:cNvSpPr>
          <p:nvPr/>
        </p:nvSpPr>
        <p:spPr bwMode="auto">
          <a:xfrm>
            <a:off x="7105650" y="455453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Oval 49"/>
          <p:cNvSpPr>
            <a:spLocks noChangeArrowheads="1"/>
          </p:cNvSpPr>
          <p:nvPr/>
        </p:nvSpPr>
        <p:spPr bwMode="auto">
          <a:xfrm>
            <a:off x="6816725" y="452278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Oval 50"/>
          <p:cNvSpPr>
            <a:spLocks noChangeArrowheads="1"/>
          </p:cNvSpPr>
          <p:nvPr/>
        </p:nvSpPr>
        <p:spPr bwMode="auto">
          <a:xfrm>
            <a:off x="6969125" y="466248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1" name="Oval 51"/>
          <p:cNvSpPr>
            <a:spLocks noChangeArrowheads="1"/>
          </p:cNvSpPr>
          <p:nvPr/>
        </p:nvSpPr>
        <p:spPr bwMode="auto">
          <a:xfrm>
            <a:off x="6746875" y="483393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2" name="Oval 52"/>
          <p:cNvSpPr>
            <a:spLocks noChangeArrowheads="1"/>
          </p:cNvSpPr>
          <p:nvPr/>
        </p:nvSpPr>
        <p:spPr bwMode="auto">
          <a:xfrm>
            <a:off x="6524625" y="523398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Oval 53"/>
          <p:cNvSpPr>
            <a:spLocks noChangeArrowheads="1"/>
          </p:cNvSpPr>
          <p:nvPr/>
        </p:nvSpPr>
        <p:spPr bwMode="auto">
          <a:xfrm>
            <a:off x="6921500" y="445928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AutoShape 54"/>
          <p:cNvSpPr>
            <a:spLocks noChangeArrowheads="1"/>
          </p:cNvSpPr>
          <p:nvPr/>
        </p:nvSpPr>
        <p:spPr bwMode="auto">
          <a:xfrm>
            <a:off x="6369050" y="511968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5" name="AutoShape 55"/>
          <p:cNvSpPr>
            <a:spLocks noChangeArrowheads="1"/>
          </p:cNvSpPr>
          <p:nvPr/>
        </p:nvSpPr>
        <p:spPr bwMode="auto">
          <a:xfrm>
            <a:off x="6102350" y="437673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AutoShape 56"/>
          <p:cNvSpPr>
            <a:spLocks noChangeArrowheads="1"/>
          </p:cNvSpPr>
          <p:nvPr/>
        </p:nvSpPr>
        <p:spPr bwMode="auto">
          <a:xfrm>
            <a:off x="6140450" y="435133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7" name="AutoShape 57"/>
          <p:cNvSpPr>
            <a:spLocks noChangeArrowheads="1"/>
          </p:cNvSpPr>
          <p:nvPr/>
        </p:nvSpPr>
        <p:spPr bwMode="auto">
          <a:xfrm>
            <a:off x="6178550" y="435133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8" name="AutoShape 58"/>
          <p:cNvSpPr>
            <a:spLocks noChangeArrowheads="1"/>
          </p:cNvSpPr>
          <p:nvPr/>
        </p:nvSpPr>
        <p:spPr bwMode="auto">
          <a:xfrm>
            <a:off x="6216650" y="440848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AutoShape 59"/>
          <p:cNvSpPr>
            <a:spLocks noChangeArrowheads="1"/>
          </p:cNvSpPr>
          <p:nvPr/>
        </p:nvSpPr>
        <p:spPr bwMode="auto">
          <a:xfrm>
            <a:off x="6169025" y="537368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AutoShape 60"/>
          <p:cNvSpPr>
            <a:spLocks noChangeArrowheads="1"/>
          </p:cNvSpPr>
          <p:nvPr/>
        </p:nvSpPr>
        <p:spPr bwMode="auto">
          <a:xfrm>
            <a:off x="6296025" y="446563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AutoShape 61"/>
          <p:cNvSpPr>
            <a:spLocks noChangeArrowheads="1"/>
          </p:cNvSpPr>
          <p:nvPr/>
        </p:nvSpPr>
        <p:spPr bwMode="auto">
          <a:xfrm>
            <a:off x="6029325" y="560228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2" name="AutoShape 62"/>
          <p:cNvSpPr>
            <a:spLocks noChangeArrowheads="1"/>
          </p:cNvSpPr>
          <p:nvPr/>
        </p:nvSpPr>
        <p:spPr bwMode="auto">
          <a:xfrm>
            <a:off x="6207125" y="443388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3" name="AutoShape 63"/>
          <p:cNvSpPr>
            <a:spLocks noChangeArrowheads="1"/>
          </p:cNvSpPr>
          <p:nvPr/>
        </p:nvSpPr>
        <p:spPr bwMode="auto">
          <a:xfrm>
            <a:off x="6388100" y="457358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4" name="AutoShape 64"/>
          <p:cNvSpPr>
            <a:spLocks noChangeArrowheads="1"/>
          </p:cNvSpPr>
          <p:nvPr/>
        </p:nvSpPr>
        <p:spPr bwMode="auto">
          <a:xfrm>
            <a:off x="6407150" y="473233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5" name="AutoShape 65"/>
          <p:cNvSpPr>
            <a:spLocks noChangeArrowheads="1"/>
          </p:cNvSpPr>
          <p:nvPr/>
        </p:nvSpPr>
        <p:spPr bwMode="auto">
          <a:xfrm>
            <a:off x="6438900" y="489108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6" name="AutoShape 66"/>
          <p:cNvSpPr>
            <a:spLocks noChangeArrowheads="1"/>
          </p:cNvSpPr>
          <p:nvPr/>
        </p:nvSpPr>
        <p:spPr bwMode="auto">
          <a:xfrm>
            <a:off x="5969000" y="5684838"/>
            <a:ext cx="63500" cy="63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7" name="Text Box 67"/>
          <p:cNvSpPr txBox="1">
            <a:spLocks noChangeArrowheads="1"/>
          </p:cNvSpPr>
          <p:nvPr/>
        </p:nvSpPr>
        <p:spPr bwMode="auto">
          <a:xfrm>
            <a:off x="7292975" y="5540375"/>
            <a:ext cx="382588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965 hPa</a:t>
            </a:r>
          </a:p>
        </p:txBody>
      </p:sp>
      <p:sp>
        <p:nvSpPr>
          <p:cNvPr id="13378" name="Text Box 68"/>
          <p:cNvSpPr txBox="1">
            <a:spLocks noChangeArrowheads="1"/>
          </p:cNvSpPr>
          <p:nvPr/>
        </p:nvSpPr>
        <p:spPr bwMode="auto">
          <a:xfrm>
            <a:off x="7261225" y="4060825"/>
            <a:ext cx="382588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800 hPa</a:t>
            </a:r>
          </a:p>
        </p:txBody>
      </p:sp>
      <p:sp>
        <p:nvSpPr>
          <p:cNvPr id="13379" name="Text Box 69"/>
          <p:cNvSpPr txBox="1">
            <a:spLocks noChangeArrowheads="1"/>
          </p:cNvSpPr>
          <p:nvPr/>
        </p:nvSpPr>
        <p:spPr bwMode="auto">
          <a:xfrm>
            <a:off x="6772275" y="5356225"/>
            <a:ext cx="268288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350 K</a:t>
            </a:r>
          </a:p>
        </p:txBody>
      </p:sp>
      <p:sp>
        <p:nvSpPr>
          <p:cNvPr id="13380" name="Text Box 70"/>
          <p:cNvSpPr txBox="1">
            <a:spLocks noChangeArrowheads="1"/>
          </p:cNvSpPr>
          <p:nvPr/>
        </p:nvSpPr>
        <p:spPr bwMode="auto">
          <a:xfrm>
            <a:off x="7445375" y="4975225"/>
            <a:ext cx="268288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/>
              <a:t>360 K</a:t>
            </a:r>
          </a:p>
        </p:txBody>
      </p:sp>
      <p:sp>
        <p:nvSpPr>
          <p:cNvPr id="13381" name="Text Box 71"/>
          <p:cNvSpPr txBox="1">
            <a:spLocks noChangeArrowheads="1"/>
          </p:cNvSpPr>
          <p:nvPr/>
        </p:nvSpPr>
        <p:spPr bwMode="auto">
          <a:xfrm>
            <a:off x="4956175" y="61182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12</a:t>
            </a:r>
          </a:p>
        </p:txBody>
      </p:sp>
      <p:sp>
        <p:nvSpPr>
          <p:cNvPr id="13382" name="Text Box 72"/>
          <p:cNvSpPr txBox="1">
            <a:spLocks noChangeArrowheads="1"/>
          </p:cNvSpPr>
          <p:nvPr/>
        </p:nvSpPr>
        <p:spPr bwMode="auto">
          <a:xfrm>
            <a:off x="5324475" y="61245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13</a:t>
            </a:r>
          </a:p>
        </p:txBody>
      </p:sp>
      <p:sp>
        <p:nvSpPr>
          <p:cNvPr id="13383" name="Text Box 73"/>
          <p:cNvSpPr txBox="1">
            <a:spLocks noChangeArrowheads="1"/>
          </p:cNvSpPr>
          <p:nvPr/>
        </p:nvSpPr>
        <p:spPr bwMode="auto">
          <a:xfrm>
            <a:off x="5705475" y="61182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14</a:t>
            </a:r>
          </a:p>
        </p:txBody>
      </p:sp>
      <p:sp>
        <p:nvSpPr>
          <p:cNvPr id="13384" name="Text Box 74"/>
          <p:cNvSpPr txBox="1">
            <a:spLocks noChangeArrowheads="1"/>
          </p:cNvSpPr>
          <p:nvPr/>
        </p:nvSpPr>
        <p:spPr bwMode="auto">
          <a:xfrm>
            <a:off x="6086475" y="61182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15</a:t>
            </a:r>
          </a:p>
        </p:txBody>
      </p:sp>
      <p:sp>
        <p:nvSpPr>
          <p:cNvPr id="13385" name="Text Box 75"/>
          <p:cNvSpPr txBox="1">
            <a:spLocks noChangeArrowheads="1"/>
          </p:cNvSpPr>
          <p:nvPr/>
        </p:nvSpPr>
        <p:spPr bwMode="auto">
          <a:xfrm>
            <a:off x="6448425" y="61182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16</a:t>
            </a:r>
          </a:p>
        </p:txBody>
      </p:sp>
      <p:sp>
        <p:nvSpPr>
          <p:cNvPr id="13386" name="Text Box 76"/>
          <p:cNvSpPr txBox="1">
            <a:spLocks noChangeArrowheads="1"/>
          </p:cNvSpPr>
          <p:nvPr/>
        </p:nvSpPr>
        <p:spPr bwMode="auto">
          <a:xfrm>
            <a:off x="6816725" y="61245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17</a:t>
            </a:r>
          </a:p>
        </p:txBody>
      </p:sp>
      <p:sp>
        <p:nvSpPr>
          <p:cNvPr id="13387" name="Text Box 77"/>
          <p:cNvSpPr txBox="1">
            <a:spLocks noChangeArrowheads="1"/>
          </p:cNvSpPr>
          <p:nvPr/>
        </p:nvSpPr>
        <p:spPr bwMode="auto">
          <a:xfrm>
            <a:off x="7191375" y="61245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18</a:t>
            </a:r>
          </a:p>
        </p:txBody>
      </p:sp>
      <p:sp>
        <p:nvSpPr>
          <p:cNvPr id="13388" name="Text Box 78"/>
          <p:cNvSpPr txBox="1">
            <a:spLocks noChangeArrowheads="1"/>
          </p:cNvSpPr>
          <p:nvPr/>
        </p:nvSpPr>
        <p:spPr bwMode="auto">
          <a:xfrm>
            <a:off x="5743575" y="6329363"/>
            <a:ext cx="1319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Mixing Ratio (g kg</a:t>
            </a:r>
            <a:r>
              <a:rPr lang="en-US" sz="1000" baseline="30000"/>
              <a:t>-1</a:t>
            </a:r>
            <a:r>
              <a:rPr lang="en-US" sz="1000"/>
              <a:t>)</a:t>
            </a:r>
          </a:p>
        </p:txBody>
      </p:sp>
      <p:sp>
        <p:nvSpPr>
          <p:cNvPr id="13389" name="Text Box 79"/>
          <p:cNvSpPr txBox="1">
            <a:spLocks noChangeArrowheads="1"/>
          </p:cNvSpPr>
          <p:nvPr/>
        </p:nvSpPr>
        <p:spPr bwMode="auto">
          <a:xfrm>
            <a:off x="4708525" y="57816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296</a:t>
            </a:r>
          </a:p>
        </p:txBody>
      </p:sp>
      <p:sp>
        <p:nvSpPr>
          <p:cNvPr id="13390" name="Text Box 80"/>
          <p:cNvSpPr txBox="1">
            <a:spLocks noChangeArrowheads="1"/>
          </p:cNvSpPr>
          <p:nvPr/>
        </p:nvSpPr>
        <p:spPr bwMode="auto">
          <a:xfrm>
            <a:off x="4708525" y="46577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306</a:t>
            </a:r>
          </a:p>
        </p:txBody>
      </p:sp>
      <p:sp>
        <p:nvSpPr>
          <p:cNvPr id="13391" name="Text Box 81"/>
          <p:cNvSpPr txBox="1">
            <a:spLocks noChangeArrowheads="1"/>
          </p:cNvSpPr>
          <p:nvPr/>
        </p:nvSpPr>
        <p:spPr bwMode="auto">
          <a:xfrm>
            <a:off x="4708525" y="48799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304</a:t>
            </a:r>
          </a:p>
        </p:txBody>
      </p:sp>
      <p:sp>
        <p:nvSpPr>
          <p:cNvPr id="13392" name="Text Box 82"/>
          <p:cNvSpPr txBox="1">
            <a:spLocks noChangeArrowheads="1"/>
          </p:cNvSpPr>
          <p:nvPr/>
        </p:nvSpPr>
        <p:spPr bwMode="auto">
          <a:xfrm>
            <a:off x="4714875" y="51149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302</a:t>
            </a:r>
          </a:p>
        </p:txBody>
      </p:sp>
      <p:sp>
        <p:nvSpPr>
          <p:cNvPr id="13393" name="Text Box 83"/>
          <p:cNvSpPr txBox="1">
            <a:spLocks noChangeArrowheads="1"/>
          </p:cNvSpPr>
          <p:nvPr/>
        </p:nvSpPr>
        <p:spPr bwMode="auto">
          <a:xfrm>
            <a:off x="4714875" y="53435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300</a:t>
            </a:r>
          </a:p>
        </p:txBody>
      </p:sp>
      <p:sp>
        <p:nvSpPr>
          <p:cNvPr id="13394" name="Text Box 84"/>
          <p:cNvSpPr txBox="1">
            <a:spLocks noChangeArrowheads="1"/>
          </p:cNvSpPr>
          <p:nvPr/>
        </p:nvSpPr>
        <p:spPr bwMode="auto">
          <a:xfrm>
            <a:off x="4714875" y="55594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298</a:t>
            </a:r>
          </a:p>
        </p:txBody>
      </p:sp>
      <p:sp>
        <p:nvSpPr>
          <p:cNvPr id="13395" name="Text Box 85"/>
          <p:cNvSpPr txBox="1">
            <a:spLocks noChangeArrowheads="1"/>
          </p:cNvSpPr>
          <p:nvPr/>
        </p:nvSpPr>
        <p:spPr bwMode="auto">
          <a:xfrm>
            <a:off x="4714875" y="44291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308</a:t>
            </a:r>
          </a:p>
        </p:txBody>
      </p:sp>
      <p:sp>
        <p:nvSpPr>
          <p:cNvPr id="13396" name="Text Box 86"/>
          <p:cNvSpPr txBox="1">
            <a:spLocks noChangeArrowheads="1"/>
          </p:cNvSpPr>
          <p:nvPr/>
        </p:nvSpPr>
        <p:spPr bwMode="auto">
          <a:xfrm>
            <a:off x="4708525" y="42005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310</a:t>
            </a:r>
          </a:p>
        </p:txBody>
      </p:sp>
      <p:sp>
        <p:nvSpPr>
          <p:cNvPr id="13397" name="Text Box 87"/>
          <p:cNvSpPr txBox="1">
            <a:spLocks noChangeArrowheads="1"/>
          </p:cNvSpPr>
          <p:nvPr/>
        </p:nvSpPr>
        <p:spPr bwMode="auto">
          <a:xfrm>
            <a:off x="4708525" y="39782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312</a:t>
            </a:r>
          </a:p>
        </p:txBody>
      </p:sp>
      <p:sp>
        <p:nvSpPr>
          <p:cNvPr id="13398" name="Text Box 88"/>
          <p:cNvSpPr txBox="1">
            <a:spLocks noChangeArrowheads="1"/>
          </p:cNvSpPr>
          <p:nvPr/>
        </p:nvSpPr>
        <p:spPr bwMode="auto">
          <a:xfrm>
            <a:off x="4708525" y="37496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314</a:t>
            </a:r>
          </a:p>
        </p:txBody>
      </p:sp>
      <p:sp>
        <p:nvSpPr>
          <p:cNvPr id="13399" name="Text Box 89"/>
          <p:cNvSpPr txBox="1">
            <a:spLocks noChangeArrowheads="1"/>
          </p:cNvSpPr>
          <p:nvPr/>
        </p:nvSpPr>
        <p:spPr bwMode="auto">
          <a:xfrm rot="-5400000">
            <a:off x="3794126" y="4822825"/>
            <a:ext cx="163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Potential Temperature (K)</a:t>
            </a:r>
          </a:p>
        </p:txBody>
      </p:sp>
      <p:sp>
        <p:nvSpPr>
          <p:cNvPr id="13400" name="Line 90"/>
          <p:cNvSpPr>
            <a:spLocks noChangeShapeType="1"/>
          </p:cNvSpPr>
          <p:nvPr/>
        </p:nvSpPr>
        <p:spPr bwMode="auto">
          <a:xfrm rot="5400000" flipV="1">
            <a:off x="5145882" y="3844131"/>
            <a:ext cx="0" cy="460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1" name="Line 92"/>
          <p:cNvSpPr>
            <a:spLocks noChangeShapeType="1"/>
          </p:cNvSpPr>
          <p:nvPr/>
        </p:nvSpPr>
        <p:spPr bwMode="auto">
          <a:xfrm>
            <a:off x="3573463" y="28622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02" name="Rectangle 93"/>
          <p:cNvSpPr>
            <a:spLocks noChangeArrowheads="1"/>
          </p:cNvSpPr>
          <p:nvPr/>
        </p:nvSpPr>
        <p:spPr bwMode="auto">
          <a:xfrm>
            <a:off x="1568450" y="565150"/>
            <a:ext cx="2603500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03" name="Line 94"/>
          <p:cNvSpPr>
            <a:spLocks noChangeShapeType="1"/>
          </p:cNvSpPr>
          <p:nvPr/>
        </p:nvSpPr>
        <p:spPr bwMode="auto">
          <a:xfrm flipV="1">
            <a:off x="2009775" y="568325"/>
            <a:ext cx="0" cy="24685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4" name="Line 95"/>
          <p:cNvSpPr>
            <a:spLocks noChangeShapeType="1"/>
          </p:cNvSpPr>
          <p:nvPr/>
        </p:nvSpPr>
        <p:spPr bwMode="auto">
          <a:xfrm flipV="1">
            <a:off x="2441575" y="568325"/>
            <a:ext cx="0" cy="24685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5" name="Line 96"/>
          <p:cNvSpPr>
            <a:spLocks noChangeShapeType="1"/>
          </p:cNvSpPr>
          <p:nvPr/>
        </p:nvSpPr>
        <p:spPr bwMode="auto">
          <a:xfrm flipV="1">
            <a:off x="2873375" y="568325"/>
            <a:ext cx="0" cy="24685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6" name="Line 97"/>
          <p:cNvSpPr>
            <a:spLocks noChangeShapeType="1"/>
          </p:cNvSpPr>
          <p:nvPr/>
        </p:nvSpPr>
        <p:spPr bwMode="auto">
          <a:xfrm flipV="1">
            <a:off x="3298825" y="568325"/>
            <a:ext cx="0" cy="24685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7" name="Line 98"/>
          <p:cNvSpPr>
            <a:spLocks noChangeShapeType="1"/>
          </p:cNvSpPr>
          <p:nvPr/>
        </p:nvSpPr>
        <p:spPr bwMode="auto">
          <a:xfrm flipV="1">
            <a:off x="3736975" y="568325"/>
            <a:ext cx="0" cy="24685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8" name="Line 99"/>
          <p:cNvSpPr>
            <a:spLocks noChangeShapeType="1"/>
          </p:cNvSpPr>
          <p:nvPr/>
        </p:nvSpPr>
        <p:spPr bwMode="auto">
          <a:xfrm>
            <a:off x="1574800" y="2611438"/>
            <a:ext cx="2595563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9" name="Line 100"/>
          <p:cNvSpPr>
            <a:spLocks noChangeShapeType="1"/>
          </p:cNvSpPr>
          <p:nvPr/>
        </p:nvSpPr>
        <p:spPr bwMode="auto">
          <a:xfrm>
            <a:off x="1571625" y="2903538"/>
            <a:ext cx="2595563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0" name="Line 101"/>
          <p:cNvSpPr>
            <a:spLocks noChangeShapeType="1"/>
          </p:cNvSpPr>
          <p:nvPr/>
        </p:nvSpPr>
        <p:spPr bwMode="auto">
          <a:xfrm>
            <a:off x="1571625" y="2325688"/>
            <a:ext cx="2595563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1" name="Line 102"/>
          <p:cNvSpPr>
            <a:spLocks noChangeShapeType="1"/>
          </p:cNvSpPr>
          <p:nvPr/>
        </p:nvSpPr>
        <p:spPr bwMode="auto">
          <a:xfrm>
            <a:off x="1571625" y="2033588"/>
            <a:ext cx="2595563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2" name="Line 103"/>
          <p:cNvSpPr>
            <a:spLocks noChangeShapeType="1"/>
          </p:cNvSpPr>
          <p:nvPr/>
        </p:nvSpPr>
        <p:spPr bwMode="auto">
          <a:xfrm>
            <a:off x="1571625" y="1741488"/>
            <a:ext cx="2595563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3" name="Line 104"/>
          <p:cNvSpPr>
            <a:spLocks noChangeShapeType="1"/>
          </p:cNvSpPr>
          <p:nvPr/>
        </p:nvSpPr>
        <p:spPr bwMode="auto">
          <a:xfrm>
            <a:off x="1571625" y="1449388"/>
            <a:ext cx="2595563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4" name="Line 105"/>
          <p:cNvSpPr>
            <a:spLocks noChangeShapeType="1"/>
          </p:cNvSpPr>
          <p:nvPr/>
        </p:nvSpPr>
        <p:spPr bwMode="auto">
          <a:xfrm>
            <a:off x="1571625" y="1150938"/>
            <a:ext cx="2595563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" name="Line 106"/>
          <p:cNvSpPr>
            <a:spLocks noChangeShapeType="1"/>
          </p:cNvSpPr>
          <p:nvPr/>
        </p:nvSpPr>
        <p:spPr bwMode="auto">
          <a:xfrm>
            <a:off x="1571625" y="858838"/>
            <a:ext cx="2595563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" name="Freeform 107"/>
          <p:cNvSpPr>
            <a:spLocks/>
          </p:cNvSpPr>
          <p:nvPr/>
        </p:nvSpPr>
        <p:spPr bwMode="auto">
          <a:xfrm>
            <a:off x="1614488" y="738188"/>
            <a:ext cx="2528887" cy="2005012"/>
          </a:xfrm>
          <a:custGeom>
            <a:avLst/>
            <a:gdLst>
              <a:gd name="T0" fmla="*/ 0 w 1593"/>
              <a:gd name="T1" fmla="*/ 1059 h 1263"/>
              <a:gd name="T2" fmla="*/ 123 w 1593"/>
              <a:gd name="T3" fmla="*/ 1245 h 1263"/>
              <a:gd name="T4" fmla="*/ 264 w 1593"/>
              <a:gd name="T5" fmla="*/ 1254 h 1263"/>
              <a:gd name="T6" fmla="*/ 369 w 1593"/>
              <a:gd name="T7" fmla="*/ 1263 h 1263"/>
              <a:gd name="T8" fmla="*/ 432 w 1593"/>
              <a:gd name="T9" fmla="*/ 1263 h 1263"/>
              <a:gd name="T10" fmla="*/ 549 w 1593"/>
              <a:gd name="T11" fmla="*/ 1242 h 1263"/>
              <a:gd name="T12" fmla="*/ 684 w 1593"/>
              <a:gd name="T13" fmla="*/ 1260 h 1263"/>
              <a:gd name="T14" fmla="*/ 741 w 1593"/>
              <a:gd name="T15" fmla="*/ 1245 h 1263"/>
              <a:gd name="T16" fmla="*/ 813 w 1593"/>
              <a:gd name="T17" fmla="*/ 1146 h 1263"/>
              <a:gd name="T18" fmla="*/ 1038 w 1593"/>
              <a:gd name="T19" fmla="*/ 339 h 1263"/>
              <a:gd name="T20" fmla="*/ 1113 w 1593"/>
              <a:gd name="T21" fmla="*/ 105 h 1263"/>
              <a:gd name="T22" fmla="*/ 1179 w 1593"/>
              <a:gd name="T23" fmla="*/ 15 h 1263"/>
              <a:gd name="T24" fmla="*/ 1236 w 1593"/>
              <a:gd name="T25" fmla="*/ 0 h 1263"/>
              <a:gd name="T26" fmla="*/ 1278 w 1593"/>
              <a:gd name="T27" fmla="*/ 27 h 1263"/>
              <a:gd name="T28" fmla="*/ 1362 w 1593"/>
              <a:gd name="T29" fmla="*/ 150 h 1263"/>
              <a:gd name="T30" fmla="*/ 1464 w 1593"/>
              <a:gd name="T31" fmla="*/ 480 h 1263"/>
              <a:gd name="T32" fmla="*/ 1593 w 1593"/>
              <a:gd name="T33" fmla="*/ 945 h 12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3"/>
              <a:gd name="T52" fmla="*/ 0 h 1263"/>
              <a:gd name="T53" fmla="*/ 1593 w 1593"/>
              <a:gd name="T54" fmla="*/ 1263 h 12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3" h="1263">
                <a:moveTo>
                  <a:pt x="0" y="1059"/>
                </a:moveTo>
                <a:lnTo>
                  <a:pt x="123" y="1245"/>
                </a:lnTo>
                <a:lnTo>
                  <a:pt x="264" y="1254"/>
                </a:lnTo>
                <a:lnTo>
                  <a:pt x="369" y="1263"/>
                </a:lnTo>
                <a:lnTo>
                  <a:pt x="432" y="1263"/>
                </a:lnTo>
                <a:lnTo>
                  <a:pt x="549" y="1242"/>
                </a:lnTo>
                <a:lnTo>
                  <a:pt x="684" y="1260"/>
                </a:lnTo>
                <a:lnTo>
                  <a:pt x="741" y="1245"/>
                </a:lnTo>
                <a:lnTo>
                  <a:pt x="813" y="1146"/>
                </a:lnTo>
                <a:lnTo>
                  <a:pt x="1038" y="339"/>
                </a:lnTo>
                <a:lnTo>
                  <a:pt x="1113" y="105"/>
                </a:lnTo>
                <a:lnTo>
                  <a:pt x="1179" y="15"/>
                </a:lnTo>
                <a:lnTo>
                  <a:pt x="1236" y="0"/>
                </a:lnTo>
                <a:lnTo>
                  <a:pt x="1278" y="27"/>
                </a:lnTo>
                <a:lnTo>
                  <a:pt x="1362" y="150"/>
                </a:lnTo>
                <a:lnTo>
                  <a:pt x="1464" y="480"/>
                </a:lnTo>
                <a:lnTo>
                  <a:pt x="1593" y="9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" name="Freeform 108"/>
          <p:cNvSpPr>
            <a:spLocks/>
          </p:cNvSpPr>
          <p:nvPr/>
        </p:nvSpPr>
        <p:spPr bwMode="auto">
          <a:xfrm>
            <a:off x="1609725" y="681038"/>
            <a:ext cx="2538413" cy="2043112"/>
          </a:xfrm>
          <a:custGeom>
            <a:avLst/>
            <a:gdLst>
              <a:gd name="T0" fmla="*/ 1599 w 1599"/>
              <a:gd name="T1" fmla="*/ 1005 h 1287"/>
              <a:gd name="T2" fmla="*/ 1518 w 1599"/>
              <a:gd name="T3" fmla="*/ 750 h 1287"/>
              <a:gd name="T4" fmla="*/ 1440 w 1599"/>
              <a:gd name="T5" fmla="*/ 453 h 1287"/>
              <a:gd name="T6" fmla="*/ 1347 w 1599"/>
              <a:gd name="T7" fmla="*/ 177 h 1287"/>
              <a:gd name="T8" fmla="*/ 1275 w 1599"/>
              <a:gd name="T9" fmla="*/ 27 h 1287"/>
              <a:gd name="T10" fmla="*/ 1236 w 1599"/>
              <a:gd name="T11" fmla="*/ 0 h 1287"/>
              <a:gd name="T12" fmla="*/ 1188 w 1599"/>
              <a:gd name="T13" fmla="*/ 9 h 1287"/>
              <a:gd name="T14" fmla="*/ 1149 w 1599"/>
              <a:gd name="T15" fmla="*/ 51 h 1287"/>
              <a:gd name="T16" fmla="*/ 1113 w 1599"/>
              <a:gd name="T17" fmla="*/ 147 h 1287"/>
              <a:gd name="T18" fmla="*/ 1065 w 1599"/>
              <a:gd name="T19" fmla="*/ 249 h 1287"/>
              <a:gd name="T20" fmla="*/ 1032 w 1599"/>
              <a:gd name="T21" fmla="*/ 414 h 1287"/>
              <a:gd name="T22" fmla="*/ 981 w 1599"/>
              <a:gd name="T23" fmla="*/ 624 h 1287"/>
              <a:gd name="T24" fmla="*/ 930 w 1599"/>
              <a:gd name="T25" fmla="*/ 840 h 1287"/>
              <a:gd name="T26" fmla="*/ 873 w 1599"/>
              <a:gd name="T27" fmla="*/ 1023 h 1287"/>
              <a:gd name="T28" fmla="*/ 843 w 1599"/>
              <a:gd name="T29" fmla="*/ 1119 h 1287"/>
              <a:gd name="T30" fmla="*/ 819 w 1599"/>
              <a:gd name="T31" fmla="*/ 1191 h 1287"/>
              <a:gd name="T32" fmla="*/ 765 w 1599"/>
              <a:gd name="T33" fmla="*/ 1248 h 1287"/>
              <a:gd name="T34" fmla="*/ 699 w 1599"/>
              <a:gd name="T35" fmla="*/ 1278 h 1287"/>
              <a:gd name="T36" fmla="*/ 621 w 1599"/>
              <a:gd name="T37" fmla="*/ 1284 h 1287"/>
              <a:gd name="T38" fmla="*/ 453 w 1599"/>
              <a:gd name="T39" fmla="*/ 1269 h 1287"/>
              <a:gd name="T40" fmla="*/ 378 w 1599"/>
              <a:gd name="T41" fmla="*/ 1269 h 1287"/>
              <a:gd name="T42" fmla="*/ 330 w 1599"/>
              <a:gd name="T43" fmla="*/ 1266 h 1287"/>
              <a:gd name="T44" fmla="*/ 222 w 1599"/>
              <a:gd name="T45" fmla="*/ 1287 h 1287"/>
              <a:gd name="T46" fmla="*/ 120 w 1599"/>
              <a:gd name="T47" fmla="*/ 1275 h 1287"/>
              <a:gd name="T48" fmla="*/ 54 w 1599"/>
              <a:gd name="T49" fmla="*/ 1188 h 1287"/>
              <a:gd name="T50" fmla="*/ 0 w 1599"/>
              <a:gd name="T51" fmla="*/ 1101 h 128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99"/>
              <a:gd name="T79" fmla="*/ 0 h 1287"/>
              <a:gd name="T80" fmla="*/ 1599 w 1599"/>
              <a:gd name="T81" fmla="*/ 1287 h 128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99" h="1287">
                <a:moveTo>
                  <a:pt x="1599" y="1005"/>
                </a:moveTo>
                <a:lnTo>
                  <a:pt x="1518" y="750"/>
                </a:lnTo>
                <a:lnTo>
                  <a:pt x="1440" y="453"/>
                </a:lnTo>
                <a:lnTo>
                  <a:pt x="1347" y="177"/>
                </a:lnTo>
                <a:lnTo>
                  <a:pt x="1275" y="27"/>
                </a:lnTo>
                <a:lnTo>
                  <a:pt x="1236" y="0"/>
                </a:lnTo>
                <a:lnTo>
                  <a:pt x="1188" y="9"/>
                </a:lnTo>
                <a:lnTo>
                  <a:pt x="1149" y="51"/>
                </a:lnTo>
                <a:lnTo>
                  <a:pt x="1113" y="147"/>
                </a:lnTo>
                <a:lnTo>
                  <a:pt x="1065" y="249"/>
                </a:lnTo>
                <a:lnTo>
                  <a:pt x="1032" y="414"/>
                </a:lnTo>
                <a:lnTo>
                  <a:pt x="981" y="624"/>
                </a:lnTo>
                <a:lnTo>
                  <a:pt x="930" y="840"/>
                </a:lnTo>
                <a:lnTo>
                  <a:pt x="873" y="1023"/>
                </a:lnTo>
                <a:lnTo>
                  <a:pt x="843" y="1119"/>
                </a:lnTo>
                <a:lnTo>
                  <a:pt x="819" y="1191"/>
                </a:lnTo>
                <a:lnTo>
                  <a:pt x="765" y="1248"/>
                </a:lnTo>
                <a:lnTo>
                  <a:pt x="699" y="1278"/>
                </a:lnTo>
                <a:lnTo>
                  <a:pt x="621" y="1284"/>
                </a:lnTo>
                <a:lnTo>
                  <a:pt x="453" y="1269"/>
                </a:lnTo>
                <a:lnTo>
                  <a:pt x="378" y="1269"/>
                </a:lnTo>
                <a:lnTo>
                  <a:pt x="330" y="1266"/>
                </a:lnTo>
                <a:lnTo>
                  <a:pt x="222" y="1287"/>
                </a:lnTo>
                <a:lnTo>
                  <a:pt x="120" y="1275"/>
                </a:lnTo>
                <a:lnTo>
                  <a:pt x="54" y="1188"/>
                </a:lnTo>
                <a:lnTo>
                  <a:pt x="0" y="1101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" name="Freeform 109"/>
          <p:cNvSpPr>
            <a:spLocks/>
          </p:cNvSpPr>
          <p:nvPr/>
        </p:nvSpPr>
        <p:spPr bwMode="auto">
          <a:xfrm>
            <a:off x="1604963" y="676275"/>
            <a:ext cx="2547937" cy="2071688"/>
          </a:xfrm>
          <a:custGeom>
            <a:avLst/>
            <a:gdLst>
              <a:gd name="T0" fmla="*/ 1605 w 1605"/>
              <a:gd name="T1" fmla="*/ 966 h 1305"/>
              <a:gd name="T2" fmla="*/ 1530 w 1605"/>
              <a:gd name="T3" fmla="*/ 669 h 1305"/>
              <a:gd name="T4" fmla="*/ 1473 w 1605"/>
              <a:gd name="T5" fmla="*/ 450 h 1305"/>
              <a:gd name="T6" fmla="*/ 1398 w 1605"/>
              <a:gd name="T7" fmla="*/ 204 h 1305"/>
              <a:gd name="T8" fmla="*/ 1350 w 1605"/>
              <a:gd name="T9" fmla="*/ 102 h 1305"/>
              <a:gd name="T10" fmla="*/ 1317 w 1605"/>
              <a:gd name="T11" fmla="*/ 48 h 1305"/>
              <a:gd name="T12" fmla="*/ 1266 w 1605"/>
              <a:gd name="T13" fmla="*/ 9 h 1305"/>
              <a:gd name="T14" fmla="*/ 1212 w 1605"/>
              <a:gd name="T15" fmla="*/ 0 h 1305"/>
              <a:gd name="T16" fmla="*/ 1158 w 1605"/>
              <a:gd name="T17" fmla="*/ 51 h 1305"/>
              <a:gd name="T18" fmla="*/ 1101 w 1605"/>
              <a:gd name="T19" fmla="*/ 174 h 1305"/>
              <a:gd name="T20" fmla="*/ 1026 w 1605"/>
              <a:gd name="T21" fmla="*/ 369 h 1305"/>
              <a:gd name="T22" fmla="*/ 963 w 1605"/>
              <a:gd name="T23" fmla="*/ 660 h 1305"/>
              <a:gd name="T24" fmla="*/ 909 w 1605"/>
              <a:gd name="T25" fmla="*/ 891 h 1305"/>
              <a:gd name="T26" fmla="*/ 855 w 1605"/>
              <a:gd name="T27" fmla="*/ 1089 h 1305"/>
              <a:gd name="T28" fmla="*/ 816 w 1605"/>
              <a:gd name="T29" fmla="*/ 1188 h 1305"/>
              <a:gd name="T30" fmla="*/ 747 w 1605"/>
              <a:gd name="T31" fmla="*/ 1293 h 1305"/>
              <a:gd name="T32" fmla="*/ 657 w 1605"/>
              <a:gd name="T33" fmla="*/ 1293 h 1305"/>
              <a:gd name="T34" fmla="*/ 525 w 1605"/>
              <a:gd name="T35" fmla="*/ 1278 h 1305"/>
              <a:gd name="T36" fmla="*/ 354 w 1605"/>
              <a:gd name="T37" fmla="*/ 1290 h 1305"/>
              <a:gd name="T38" fmla="*/ 213 w 1605"/>
              <a:gd name="T39" fmla="*/ 1305 h 1305"/>
              <a:gd name="T40" fmla="*/ 147 w 1605"/>
              <a:gd name="T41" fmla="*/ 1299 h 1305"/>
              <a:gd name="T42" fmla="*/ 114 w 1605"/>
              <a:gd name="T43" fmla="*/ 1272 h 1305"/>
              <a:gd name="T44" fmla="*/ 0 w 1605"/>
              <a:gd name="T45" fmla="*/ 1098 h 13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05"/>
              <a:gd name="T70" fmla="*/ 0 h 1305"/>
              <a:gd name="T71" fmla="*/ 1605 w 1605"/>
              <a:gd name="T72" fmla="*/ 1305 h 13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05" h="1305">
                <a:moveTo>
                  <a:pt x="1605" y="966"/>
                </a:moveTo>
                <a:lnTo>
                  <a:pt x="1530" y="669"/>
                </a:lnTo>
                <a:lnTo>
                  <a:pt x="1473" y="450"/>
                </a:lnTo>
                <a:lnTo>
                  <a:pt x="1398" y="204"/>
                </a:lnTo>
                <a:lnTo>
                  <a:pt x="1350" y="102"/>
                </a:lnTo>
                <a:lnTo>
                  <a:pt x="1317" y="48"/>
                </a:lnTo>
                <a:lnTo>
                  <a:pt x="1266" y="9"/>
                </a:lnTo>
                <a:lnTo>
                  <a:pt x="1212" y="0"/>
                </a:lnTo>
                <a:lnTo>
                  <a:pt x="1158" y="51"/>
                </a:lnTo>
                <a:lnTo>
                  <a:pt x="1101" y="174"/>
                </a:lnTo>
                <a:lnTo>
                  <a:pt x="1026" y="369"/>
                </a:lnTo>
                <a:lnTo>
                  <a:pt x="963" y="660"/>
                </a:lnTo>
                <a:lnTo>
                  <a:pt x="909" y="891"/>
                </a:lnTo>
                <a:lnTo>
                  <a:pt x="855" y="1089"/>
                </a:lnTo>
                <a:lnTo>
                  <a:pt x="816" y="1188"/>
                </a:lnTo>
                <a:lnTo>
                  <a:pt x="747" y="1293"/>
                </a:lnTo>
                <a:lnTo>
                  <a:pt x="657" y="1293"/>
                </a:lnTo>
                <a:lnTo>
                  <a:pt x="525" y="1278"/>
                </a:lnTo>
                <a:lnTo>
                  <a:pt x="354" y="1290"/>
                </a:lnTo>
                <a:lnTo>
                  <a:pt x="213" y="1305"/>
                </a:lnTo>
                <a:lnTo>
                  <a:pt x="147" y="1299"/>
                </a:lnTo>
                <a:lnTo>
                  <a:pt x="114" y="1272"/>
                </a:lnTo>
                <a:lnTo>
                  <a:pt x="0" y="1098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" name="Text Box 110"/>
          <p:cNvSpPr txBox="1">
            <a:spLocks noChangeArrowheads="1"/>
          </p:cNvSpPr>
          <p:nvPr/>
        </p:nvSpPr>
        <p:spPr bwMode="auto">
          <a:xfrm>
            <a:off x="1127125" y="2782888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-100</a:t>
            </a:r>
          </a:p>
        </p:txBody>
      </p:sp>
      <p:sp>
        <p:nvSpPr>
          <p:cNvPr id="13420" name="Text Box 111"/>
          <p:cNvSpPr txBox="1">
            <a:spLocks noChangeArrowheads="1"/>
          </p:cNvSpPr>
          <p:nvPr/>
        </p:nvSpPr>
        <p:spPr bwMode="auto">
          <a:xfrm>
            <a:off x="1298575" y="24971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13421" name="Text Box 112"/>
          <p:cNvSpPr txBox="1">
            <a:spLocks noChangeArrowheads="1"/>
          </p:cNvSpPr>
          <p:nvPr/>
        </p:nvSpPr>
        <p:spPr bwMode="auto">
          <a:xfrm>
            <a:off x="1165225" y="22082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</a:t>
            </a:r>
          </a:p>
        </p:txBody>
      </p:sp>
      <p:sp>
        <p:nvSpPr>
          <p:cNvPr id="13422" name="Text Box 113"/>
          <p:cNvSpPr txBox="1">
            <a:spLocks noChangeArrowheads="1"/>
          </p:cNvSpPr>
          <p:nvPr/>
        </p:nvSpPr>
        <p:spPr bwMode="auto">
          <a:xfrm>
            <a:off x="1165225" y="19161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200</a:t>
            </a:r>
          </a:p>
        </p:txBody>
      </p:sp>
      <p:sp>
        <p:nvSpPr>
          <p:cNvPr id="13423" name="Text Box 114"/>
          <p:cNvSpPr txBox="1">
            <a:spLocks noChangeArrowheads="1"/>
          </p:cNvSpPr>
          <p:nvPr/>
        </p:nvSpPr>
        <p:spPr bwMode="auto">
          <a:xfrm>
            <a:off x="1165225" y="16240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300</a:t>
            </a:r>
          </a:p>
        </p:txBody>
      </p:sp>
      <p:sp>
        <p:nvSpPr>
          <p:cNvPr id="13424" name="Text Box 115"/>
          <p:cNvSpPr txBox="1">
            <a:spLocks noChangeArrowheads="1"/>
          </p:cNvSpPr>
          <p:nvPr/>
        </p:nvSpPr>
        <p:spPr bwMode="auto">
          <a:xfrm>
            <a:off x="1165225" y="13287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400</a:t>
            </a:r>
          </a:p>
        </p:txBody>
      </p:sp>
      <p:sp>
        <p:nvSpPr>
          <p:cNvPr id="13425" name="Text Box 116"/>
          <p:cNvSpPr txBox="1">
            <a:spLocks noChangeArrowheads="1"/>
          </p:cNvSpPr>
          <p:nvPr/>
        </p:nvSpPr>
        <p:spPr bwMode="auto">
          <a:xfrm>
            <a:off x="1165225" y="10302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</a:t>
            </a:r>
          </a:p>
        </p:txBody>
      </p:sp>
      <p:sp>
        <p:nvSpPr>
          <p:cNvPr id="13426" name="Text Box 117"/>
          <p:cNvSpPr txBox="1">
            <a:spLocks noChangeArrowheads="1"/>
          </p:cNvSpPr>
          <p:nvPr/>
        </p:nvSpPr>
        <p:spPr bwMode="auto">
          <a:xfrm>
            <a:off x="1162050" y="7381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600</a:t>
            </a:r>
          </a:p>
        </p:txBody>
      </p:sp>
      <p:sp>
        <p:nvSpPr>
          <p:cNvPr id="13427" name="Text Box 118"/>
          <p:cNvSpPr txBox="1">
            <a:spLocks noChangeArrowheads="1"/>
          </p:cNvSpPr>
          <p:nvPr/>
        </p:nvSpPr>
        <p:spPr bwMode="auto">
          <a:xfrm>
            <a:off x="1165225" y="4524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700</a:t>
            </a:r>
          </a:p>
        </p:txBody>
      </p:sp>
      <p:sp>
        <p:nvSpPr>
          <p:cNvPr id="13428" name="Text Box 119"/>
          <p:cNvSpPr txBox="1">
            <a:spLocks noChangeArrowheads="1"/>
          </p:cNvSpPr>
          <p:nvPr/>
        </p:nvSpPr>
        <p:spPr bwMode="auto">
          <a:xfrm rot="-5400000">
            <a:off x="365919" y="1680369"/>
            <a:ext cx="1411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Net Radiation (W m</a:t>
            </a:r>
            <a:r>
              <a:rPr lang="en-US" sz="1000" baseline="30000"/>
              <a:t>-2</a:t>
            </a:r>
            <a:r>
              <a:rPr lang="en-US" sz="1000"/>
              <a:t>)</a:t>
            </a:r>
          </a:p>
        </p:txBody>
      </p:sp>
      <p:grpSp>
        <p:nvGrpSpPr>
          <p:cNvPr id="13429" name="Group 120"/>
          <p:cNvGrpSpPr>
            <a:grpSpLocks/>
          </p:cNvGrpSpPr>
          <p:nvPr/>
        </p:nvGrpSpPr>
        <p:grpSpPr bwMode="auto">
          <a:xfrm>
            <a:off x="1450975" y="3036888"/>
            <a:ext cx="2952750" cy="434975"/>
            <a:chOff x="914" y="1913"/>
            <a:chExt cx="1860" cy="274"/>
          </a:xfrm>
        </p:grpSpPr>
        <p:sp>
          <p:nvSpPr>
            <p:cNvPr id="13528" name="Text Box 121"/>
            <p:cNvSpPr txBox="1">
              <a:spLocks noChangeArrowheads="1"/>
            </p:cNvSpPr>
            <p:nvPr/>
          </p:nvSpPr>
          <p:spPr bwMode="auto">
            <a:xfrm>
              <a:off x="914" y="191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13529" name="Text Box 122"/>
            <p:cNvSpPr txBox="1">
              <a:spLocks noChangeArrowheads="1"/>
            </p:cNvSpPr>
            <p:nvPr/>
          </p:nvSpPr>
          <p:spPr bwMode="auto">
            <a:xfrm>
              <a:off x="1118" y="19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0400</a:t>
              </a:r>
            </a:p>
          </p:txBody>
        </p:sp>
        <p:sp>
          <p:nvSpPr>
            <p:cNvPr id="13530" name="Text Box 123"/>
            <p:cNvSpPr txBox="1">
              <a:spLocks noChangeArrowheads="1"/>
            </p:cNvSpPr>
            <p:nvPr/>
          </p:nvSpPr>
          <p:spPr bwMode="auto">
            <a:xfrm>
              <a:off x="1394" y="19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0800</a:t>
              </a:r>
            </a:p>
          </p:txBody>
        </p:sp>
        <p:sp>
          <p:nvSpPr>
            <p:cNvPr id="13531" name="Text Box 124"/>
            <p:cNvSpPr txBox="1">
              <a:spLocks noChangeArrowheads="1"/>
            </p:cNvSpPr>
            <p:nvPr/>
          </p:nvSpPr>
          <p:spPr bwMode="auto">
            <a:xfrm>
              <a:off x="1666" y="19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1200</a:t>
              </a:r>
            </a:p>
          </p:txBody>
        </p:sp>
        <p:sp>
          <p:nvSpPr>
            <p:cNvPr id="13532" name="Text Box 125"/>
            <p:cNvSpPr txBox="1">
              <a:spLocks noChangeArrowheads="1"/>
            </p:cNvSpPr>
            <p:nvPr/>
          </p:nvSpPr>
          <p:spPr bwMode="auto">
            <a:xfrm>
              <a:off x="1934" y="19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1600</a:t>
              </a:r>
            </a:p>
          </p:txBody>
        </p:sp>
        <p:sp>
          <p:nvSpPr>
            <p:cNvPr id="13533" name="Text Box 126"/>
            <p:cNvSpPr txBox="1">
              <a:spLocks noChangeArrowheads="1"/>
            </p:cNvSpPr>
            <p:nvPr/>
          </p:nvSpPr>
          <p:spPr bwMode="auto">
            <a:xfrm>
              <a:off x="2210" y="19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2000</a:t>
              </a:r>
            </a:p>
          </p:txBody>
        </p:sp>
        <p:sp>
          <p:nvSpPr>
            <p:cNvPr id="13534" name="Text Box 127"/>
            <p:cNvSpPr txBox="1">
              <a:spLocks noChangeArrowheads="1"/>
            </p:cNvSpPr>
            <p:nvPr/>
          </p:nvSpPr>
          <p:spPr bwMode="auto">
            <a:xfrm>
              <a:off x="2482" y="19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2400</a:t>
              </a:r>
            </a:p>
          </p:txBody>
        </p:sp>
        <p:sp>
          <p:nvSpPr>
            <p:cNvPr id="13535" name="Text Box 128"/>
            <p:cNvSpPr txBox="1">
              <a:spLocks noChangeArrowheads="1"/>
            </p:cNvSpPr>
            <p:nvPr/>
          </p:nvSpPr>
          <p:spPr bwMode="auto">
            <a:xfrm>
              <a:off x="1399" y="2033"/>
              <a:ext cx="8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Time Of Day (Hours)</a:t>
              </a:r>
            </a:p>
          </p:txBody>
        </p:sp>
      </p:grpSp>
      <p:grpSp>
        <p:nvGrpSpPr>
          <p:cNvPr id="13430" name="Group 129"/>
          <p:cNvGrpSpPr>
            <a:grpSpLocks/>
          </p:cNvGrpSpPr>
          <p:nvPr/>
        </p:nvGrpSpPr>
        <p:grpSpPr bwMode="auto">
          <a:xfrm>
            <a:off x="1627188" y="590550"/>
            <a:ext cx="992187" cy="517525"/>
            <a:chOff x="100" y="3785"/>
            <a:chExt cx="625" cy="326"/>
          </a:xfrm>
        </p:grpSpPr>
        <p:sp>
          <p:nvSpPr>
            <p:cNvPr id="13521" name="Rectangle 130"/>
            <p:cNvSpPr>
              <a:spLocks noChangeArrowheads="1"/>
            </p:cNvSpPr>
            <p:nvPr/>
          </p:nvSpPr>
          <p:spPr bwMode="auto">
            <a:xfrm>
              <a:off x="100" y="3790"/>
              <a:ext cx="612" cy="3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" name="Text Box 131"/>
            <p:cNvSpPr txBox="1">
              <a:spLocks noChangeArrowheads="1"/>
            </p:cNvSpPr>
            <p:nvPr/>
          </p:nvSpPr>
          <p:spPr bwMode="auto">
            <a:xfrm>
              <a:off x="278" y="3968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0.234</a:t>
              </a:r>
            </a:p>
          </p:txBody>
        </p:sp>
        <p:sp>
          <p:nvSpPr>
            <p:cNvPr id="13523" name="Line 132"/>
            <p:cNvSpPr>
              <a:spLocks noChangeShapeType="1"/>
            </p:cNvSpPr>
            <p:nvPr/>
          </p:nvSpPr>
          <p:spPr bwMode="auto">
            <a:xfrm>
              <a:off x="134" y="385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4" name="Line 133"/>
            <p:cNvSpPr>
              <a:spLocks noChangeShapeType="1"/>
            </p:cNvSpPr>
            <p:nvPr/>
          </p:nvSpPr>
          <p:spPr bwMode="auto">
            <a:xfrm>
              <a:off x="134" y="395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5" name="Line 134"/>
            <p:cNvSpPr>
              <a:spLocks noChangeShapeType="1"/>
            </p:cNvSpPr>
            <p:nvPr/>
          </p:nvSpPr>
          <p:spPr bwMode="auto">
            <a:xfrm>
              <a:off x="134" y="405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6" name="Text Box 135"/>
            <p:cNvSpPr txBox="1">
              <a:spLocks noChangeArrowheads="1"/>
            </p:cNvSpPr>
            <p:nvPr/>
          </p:nvSpPr>
          <p:spPr bwMode="auto">
            <a:xfrm>
              <a:off x="278" y="3879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0.157</a:t>
              </a:r>
            </a:p>
          </p:txBody>
        </p:sp>
        <p:sp>
          <p:nvSpPr>
            <p:cNvPr id="13527" name="Text Box 136"/>
            <p:cNvSpPr txBox="1">
              <a:spLocks noChangeArrowheads="1"/>
            </p:cNvSpPr>
            <p:nvPr/>
          </p:nvSpPr>
          <p:spPr bwMode="auto">
            <a:xfrm>
              <a:off x="278" y="3785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0.130</a:t>
              </a:r>
            </a:p>
          </p:txBody>
        </p:sp>
      </p:grpSp>
      <p:sp>
        <p:nvSpPr>
          <p:cNvPr id="13431" name="Rectangle 137"/>
          <p:cNvSpPr>
            <a:spLocks noChangeArrowheads="1"/>
          </p:cNvSpPr>
          <p:nvPr/>
        </p:nvSpPr>
        <p:spPr bwMode="auto">
          <a:xfrm flipV="1">
            <a:off x="5118100" y="574675"/>
            <a:ext cx="2603500" cy="247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32" name="Line 138"/>
          <p:cNvSpPr>
            <a:spLocks noChangeShapeType="1"/>
          </p:cNvSpPr>
          <p:nvPr/>
        </p:nvSpPr>
        <p:spPr bwMode="auto">
          <a:xfrm>
            <a:off x="6854825" y="573088"/>
            <a:ext cx="0" cy="24653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3" name="Line 139"/>
          <p:cNvSpPr>
            <a:spLocks noChangeShapeType="1"/>
          </p:cNvSpPr>
          <p:nvPr/>
        </p:nvSpPr>
        <p:spPr bwMode="auto">
          <a:xfrm>
            <a:off x="7286625" y="573088"/>
            <a:ext cx="0" cy="24653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4" name="Line 140"/>
          <p:cNvSpPr>
            <a:spLocks noChangeShapeType="1"/>
          </p:cNvSpPr>
          <p:nvPr/>
        </p:nvSpPr>
        <p:spPr bwMode="auto">
          <a:xfrm>
            <a:off x="6423025" y="573088"/>
            <a:ext cx="0" cy="24653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5" name="Line 141"/>
          <p:cNvSpPr>
            <a:spLocks noChangeShapeType="1"/>
          </p:cNvSpPr>
          <p:nvPr/>
        </p:nvSpPr>
        <p:spPr bwMode="auto">
          <a:xfrm>
            <a:off x="5997575" y="573088"/>
            <a:ext cx="0" cy="24653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6" name="Line 142"/>
          <p:cNvSpPr>
            <a:spLocks noChangeShapeType="1"/>
          </p:cNvSpPr>
          <p:nvPr/>
        </p:nvSpPr>
        <p:spPr bwMode="auto">
          <a:xfrm>
            <a:off x="5559425" y="573088"/>
            <a:ext cx="0" cy="24653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7" name="Line 143"/>
          <p:cNvSpPr>
            <a:spLocks noChangeShapeType="1"/>
          </p:cNvSpPr>
          <p:nvPr/>
        </p:nvSpPr>
        <p:spPr bwMode="auto">
          <a:xfrm flipV="1">
            <a:off x="5114925" y="2598738"/>
            <a:ext cx="26050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8" name="Line 144"/>
          <p:cNvSpPr>
            <a:spLocks noChangeShapeType="1"/>
          </p:cNvSpPr>
          <p:nvPr/>
        </p:nvSpPr>
        <p:spPr bwMode="auto">
          <a:xfrm flipV="1">
            <a:off x="5114925" y="2141538"/>
            <a:ext cx="26050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9" name="Line 145"/>
          <p:cNvSpPr>
            <a:spLocks noChangeShapeType="1"/>
          </p:cNvSpPr>
          <p:nvPr/>
        </p:nvSpPr>
        <p:spPr bwMode="auto">
          <a:xfrm flipV="1">
            <a:off x="5114925" y="1690688"/>
            <a:ext cx="26050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0" name="Line 146"/>
          <p:cNvSpPr>
            <a:spLocks noChangeShapeType="1"/>
          </p:cNvSpPr>
          <p:nvPr/>
        </p:nvSpPr>
        <p:spPr bwMode="auto">
          <a:xfrm flipV="1">
            <a:off x="5114925" y="1239838"/>
            <a:ext cx="26050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1" name="Line 147"/>
          <p:cNvSpPr>
            <a:spLocks noChangeShapeType="1"/>
          </p:cNvSpPr>
          <p:nvPr/>
        </p:nvSpPr>
        <p:spPr bwMode="auto">
          <a:xfrm flipV="1">
            <a:off x="5114925" y="788988"/>
            <a:ext cx="26050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2" name="Freeform 148"/>
          <p:cNvSpPr>
            <a:spLocks/>
          </p:cNvSpPr>
          <p:nvPr/>
        </p:nvSpPr>
        <p:spPr bwMode="auto">
          <a:xfrm flipV="1">
            <a:off x="5162550" y="1947863"/>
            <a:ext cx="2514600" cy="800100"/>
          </a:xfrm>
          <a:custGeom>
            <a:avLst/>
            <a:gdLst>
              <a:gd name="T0" fmla="*/ 0 w 1584"/>
              <a:gd name="T1" fmla="*/ 15 h 504"/>
              <a:gd name="T2" fmla="*/ 57 w 1584"/>
              <a:gd name="T3" fmla="*/ 6 h 504"/>
              <a:gd name="T4" fmla="*/ 147 w 1584"/>
              <a:gd name="T5" fmla="*/ 12 h 504"/>
              <a:gd name="T6" fmla="*/ 258 w 1584"/>
              <a:gd name="T7" fmla="*/ 30 h 504"/>
              <a:gd name="T8" fmla="*/ 297 w 1584"/>
              <a:gd name="T9" fmla="*/ 30 h 504"/>
              <a:gd name="T10" fmla="*/ 336 w 1584"/>
              <a:gd name="T11" fmla="*/ 0 h 504"/>
              <a:gd name="T12" fmla="*/ 405 w 1584"/>
              <a:gd name="T13" fmla="*/ 6 h 504"/>
              <a:gd name="T14" fmla="*/ 543 w 1584"/>
              <a:gd name="T15" fmla="*/ 30 h 504"/>
              <a:gd name="T16" fmla="*/ 627 w 1584"/>
              <a:gd name="T17" fmla="*/ 27 h 504"/>
              <a:gd name="T18" fmla="*/ 723 w 1584"/>
              <a:gd name="T19" fmla="*/ 9 h 504"/>
              <a:gd name="T20" fmla="*/ 807 w 1584"/>
              <a:gd name="T21" fmla="*/ 24 h 504"/>
              <a:gd name="T22" fmla="*/ 969 w 1584"/>
              <a:gd name="T23" fmla="*/ 267 h 504"/>
              <a:gd name="T24" fmla="*/ 1050 w 1584"/>
              <a:gd name="T25" fmla="*/ 399 h 504"/>
              <a:gd name="T26" fmla="*/ 1122 w 1584"/>
              <a:gd name="T27" fmla="*/ 486 h 504"/>
              <a:gd name="T28" fmla="*/ 1179 w 1584"/>
              <a:gd name="T29" fmla="*/ 504 h 504"/>
              <a:gd name="T30" fmla="*/ 1230 w 1584"/>
              <a:gd name="T31" fmla="*/ 501 h 504"/>
              <a:gd name="T32" fmla="*/ 1269 w 1584"/>
              <a:gd name="T33" fmla="*/ 471 h 504"/>
              <a:gd name="T34" fmla="*/ 1347 w 1584"/>
              <a:gd name="T35" fmla="*/ 375 h 504"/>
              <a:gd name="T36" fmla="*/ 1413 w 1584"/>
              <a:gd name="T37" fmla="*/ 249 h 504"/>
              <a:gd name="T38" fmla="*/ 1461 w 1584"/>
              <a:gd name="T39" fmla="*/ 150 h 504"/>
              <a:gd name="T40" fmla="*/ 1518 w 1584"/>
              <a:gd name="T41" fmla="*/ 36 h 504"/>
              <a:gd name="T42" fmla="*/ 1548 w 1584"/>
              <a:gd name="T43" fmla="*/ 9 h 504"/>
              <a:gd name="T44" fmla="*/ 1584 w 1584"/>
              <a:gd name="T45" fmla="*/ 27 h 5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584"/>
              <a:gd name="T70" fmla="*/ 0 h 504"/>
              <a:gd name="T71" fmla="*/ 1584 w 1584"/>
              <a:gd name="T72" fmla="*/ 504 h 5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584" h="504">
                <a:moveTo>
                  <a:pt x="0" y="15"/>
                </a:moveTo>
                <a:lnTo>
                  <a:pt x="57" y="6"/>
                </a:lnTo>
                <a:lnTo>
                  <a:pt x="147" y="12"/>
                </a:lnTo>
                <a:lnTo>
                  <a:pt x="258" y="30"/>
                </a:lnTo>
                <a:lnTo>
                  <a:pt x="297" y="30"/>
                </a:lnTo>
                <a:lnTo>
                  <a:pt x="336" y="0"/>
                </a:lnTo>
                <a:lnTo>
                  <a:pt x="405" y="6"/>
                </a:lnTo>
                <a:lnTo>
                  <a:pt x="543" y="30"/>
                </a:lnTo>
                <a:lnTo>
                  <a:pt x="627" y="27"/>
                </a:lnTo>
                <a:lnTo>
                  <a:pt x="723" y="9"/>
                </a:lnTo>
                <a:lnTo>
                  <a:pt x="807" y="24"/>
                </a:lnTo>
                <a:lnTo>
                  <a:pt x="969" y="267"/>
                </a:lnTo>
                <a:lnTo>
                  <a:pt x="1050" y="399"/>
                </a:lnTo>
                <a:lnTo>
                  <a:pt x="1122" y="486"/>
                </a:lnTo>
                <a:lnTo>
                  <a:pt x="1179" y="504"/>
                </a:lnTo>
                <a:lnTo>
                  <a:pt x="1230" y="501"/>
                </a:lnTo>
                <a:lnTo>
                  <a:pt x="1269" y="471"/>
                </a:lnTo>
                <a:lnTo>
                  <a:pt x="1347" y="375"/>
                </a:lnTo>
                <a:lnTo>
                  <a:pt x="1413" y="249"/>
                </a:lnTo>
                <a:lnTo>
                  <a:pt x="1461" y="150"/>
                </a:lnTo>
                <a:lnTo>
                  <a:pt x="1518" y="36"/>
                </a:lnTo>
                <a:lnTo>
                  <a:pt x="1548" y="9"/>
                </a:lnTo>
                <a:lnTo>
                  <a:pt x="1584" y="2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3" name="Freeform 149"/>
          <p:cNvSpPr>
            <a:spLocks/>
          </p:cNvSpPr>
          <p:nvPr/>
        </p:nvSpPr>
        <p:spPr bwMode="auto">
          <a:xfrm flipV="1">
            <a:off x="5148263" y="1662113"/>
            <a:ext cx="2524125" cy="1143000"/>
          </a:xfrm>
          <a:custGeom>
            <a:avLst/>
            <a:gdLst>
              <a:gd name="T0" fmla="*/ 0 w 1590"/>
              <a:gd name="T1" fmla="*/ 78 h 720"/>
              <a:gd name="T2" fmla="*/ 75 w 1590"/>
              <a:gd name="T3" fmla="*/ 3 h 720"/>
              <a:gd name="T4" fmla="*/ 198 w 1590"/>
              <a:gd name="T5" fmla="*/ 0 h 720"/>
              <a:gd name="T6" fmla="*/ 309 w 1590"/>
              <a:gd name="T7" fmla="*/ 6 h 720"/>
              <a:gd name="T8" fmla="*/ 390 w 1590"/>
              <a:gd name="T9" fmla="*/ 3 h 720"/>
              <a:gd name="T10" fmla="*/ 507 w 1590"/>
              <a:gd name="T11" fmla="*/ 3 h 720"/>
              <a:gd name="T12" fmla="*/ 588 w 1590"/>
              <a:gd name="T13" fmla="*/ 18 h 720"/>
              <a:gd name="T14" fmla="*/ 672 w 1590"/>
              <a:gd name="T15" fmla="*/ 18 h 720"/>
              <a:gd name="T16" fmla="*/ 771 w 1590"/>
              <a:gd name="T17" fmla="*/ 24 h 720"/>
              <a:gd name="T18" fmla="*/ 822 w 1590"/>
              <a:gd name="T19" fmla="*/ 51 h 720"/>
              <a:gd name="T20" fmla="*/ 945 w 1590"/>
              <a:gd name="T21" fmla="*/ 297 h 720"/>
              <a:gd name="T22" fmla="*/ 1035 w 1590"/>
              <a:gd name="T23" fmla="*/ 513 h 720"/>
              <a:gd name="T24" fmla="*/ 1119 w 1590"/>
              <a:gd name="T25" fmla="*/ 663 h 720"/>
              <a:gd name="T26" fmla="*/ 1182 w 1590"/>
              <a:gd name="T27" fmla="*/ 720 h 720"/>
              <a:gd name="T28" fmla="*/ 1245 w 1590"/>
              <a:gd name="T29" fmla="*/ 720 h 720"/>
              <a:gd name="T30" fmla="*/ 1290 w 1590"/>
              <a:gd name="T31" fmla="*/ 708 h 720"/>
              <a:gd name="T32" fmla="*/ 1341 w 1590"/>
              <a:gd name="T33" fmla="*/ 660 h 720"/>
              <a:gd name="T34" fmla="*/ 1410 w 1590"/>
              <a:gd name="T35" fmla="*/ 555 h 720"/>
              <a:gd name="T36" fmla="*/ 1488 w 1590"/>
              <a:gd name="T37" fmla="*/ 387 h 720"/>
              <a:gd name="T38" fmla="*/ 1590 w 1590"/>
              <a:gd name="T39" fmla="*/ 132 h 7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90"/>
              <a:gd name="T61" fmla="*/ 0 h 720"/>
              <a:gd name="T62" fmla="*/ 1590 w 1590"/>
              <a:gd name="T63" fmla="*/ 720 h 72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90" h="720">
                <a:moveTo>
                  <a:pt x="0" y="78"/>
                </a:moveTo>
                <a:lnTo>
                  <a:pt x="75" y="3"/>
                </a:lnTo>
                <a:lnTo>
                  <a:pt x="198" y="0"/>
                </a:lnTo>
                <a:lnTo>
                  <a:pt x="309" y="6"/>
                </a:lnTo>
                <a:lnTo>
                  <a:pt x="390" y="3"/>
                </a:lnTo>
                <a:lnTo>
                  <a:pt x="507" y="3"/>
                </a:lnTo>
                <a:lnTo>
                  <a:pt x="588" y="18"/>
                </a:lnTo>
                <a:lnTo>
                  <a:pt x="672" y="18"/>
                </a:lnTo>
                <a:lnTo>
                  <a:pt x="771" y="24"/>
                </a:lnTo>
                <a:lnTo>
                  <a:pt x="822" y="51"/>
                </a:lnTo>
                <a:lnTo>
                  <a:pt x="945" y="297"/>
                </a:lnTo>
                <a:lnTo>
                  <a:pt x="1035" y="513"/>
                </a:lnTo>
                <a:lnTo>
                  <a:pt x="1119" y="663"/>
                </a:lnTo>
                <a:lnTo>
                  <a:pt x="1182" y="720"/>
                </a:lnTo>
                <a:lnTo>
                  <a:pt x="1245" y="720"/>
                </a:lnTo>
                <a:lnTo>
                  <a:pt x="1290" y="708"/>
                </a:lnTo>
                <a:lnTo>
                  <a:pt x="1341" y="660"/>
                </a:lnTo>
                <a:lnTo>
                  <a:pt x="1410" y="555"/>
                </a:lnTo>
                <a:lnTo>
                  <a:pt x="1488" y="387"/>
                </a:lnTo>
                <a:lnTo>
                  <a:pt x="1590" y="13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4" name="Freeform 150"/>
          <p:cNvSpPr>
            <a:spLocks/>
          </p:cNvSpPr>
          <p:nvPr/>
        </p:nvSpPr>
        <p:spPr bwMode="auto">
          <a:xfrm flipV="1">
            <a:off x="5157788" y="1533525"/>
            <a:ext cx="2524125" cy="1309688"/>
          </a:xfrm>
          <a:custGeom>
            <a:avLst/>
            <a:gdLst>
              <a:gd name="T0" fmla="*/ 0 w 1590"/>
              <a:gd name="T1" fmla="*/ 129 h 825"/>
              <a:gd name="T2" fmla="*/ 54 w 1590"/>
              <a:gd name="T3" fmla="*/ 72 h 825"/>
              <a:gd name="T4" fmla="*/ 123 w 1590"/>
              <a:gd name="T5" fmla="*/ 63 h 825"/>
              <a:gd name="T6" fmla="*/ 213 w 1590"/>
              <a:gd name="T7" fmla="*/ 63 h 825"/>
              <a:gd name="T8" fmla="*/ 276 w 1590"/>
              <a:gd name="T9" fmla="*/ 39 h 825"/>
              <a:gd name="T10" fmla="*/ 360 w 1590"/>
              <a:gd name="T11" fmla="*/ 0 h 825"/>
              <a:gd name="T12" fmla="*/ 417 w 1590"/>
              <a:gd name="T13" fmla="*/ 0 h 825"/>
              <a:gd name="T14" fmla="*/ 465 w 1590"/>
              <a:gd name="T15" fmla="*/ 15 h 825"/>
              <a:gd name="T16" fmla="*/ 549 w 1590"/>
              <a:gd name="T17" fmla="*/ 72 h 825"/>
              <a:gd name="T18" fmla="*/ 612 w 1590"/>
              <a:gd name="T19" fmla="*/ 90 h 825"/>
              <a:gd name="T20" fmla="*/ 693 w 1590"/>
              <a:gd name="T21" fmla="*/ 75 h 825"/>
              <a:gd name="T22" fmla="*/ 765 w 1590"/>
              <a:gd name="T23" fmla="*/ 57 h 825"/>
              <a:gd name="T24" fmla="*/ 816 w 1590"/>
              <a:gd name="T25" fmla="*/ 84 h 825"/>
              <a:gd name="T26" fmla="*/ 885 w 1590"/>
              <a:gd name="T27" fmla="*/ 186 h 825"/>
              <a:gd name="T28" fmla="*/ 948 w 1590"/>
              <a:gd name="T29" fmla="*/ 357 h 825"/>
              <a:gd name="T30" fmla="*/ 1032 w 1590"/>
              <a:gd name="T31" fmla="*/ 573 h 825"/>
              <a:gd name="T32" fmla="*/ 1086 w 1590"/>
              <a:gd name="T33" fmla="*/ 705 h 825"/>
              <a:gd name="T34" fmla="*/ 1158 w 1590"/>
              <a:gd name="T35" fmla="*/ 804 h 825"/>
              <a:gd name="T36" fmla="*/ 1212 w 1590"/>
              <a:gd name="T37" fmla="*/ 825 h 825"/>
              <a:gd name="T38" fmla="*/ 1272 w 1590"/>
              <a:gd name="T39" fmla="*/ 816 h 825"/>
              <a:gd name="T40" fmla="*/ 1332 w 1590"/>
              <a:gd name="T41" fmla="*/ 768 h 825"/>
              <a:gd name="T42" fmla="*/ 1383 w 1590"/>
              <a:gd name="T43" fmla="*/ 693 h 825"/>
              <a:gd name="T44" fmla="*/ 1455 w 1590"/>
              <a:gd name="T45" fmla="*/ 528 h 825"/>
              <a:gd name="T46" fmla="*/ 1512 w 1590"/>
              <a:gd name="T47" fmla="*/ 363 h 825"/>
              <a:gd name="T48" fmla="*/ 1590 w 1590"/>
              <a:gd name="T49" fmla="*/ 192 h 82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90"/>
              <a:gd name="T76" fmla="*/ 0 h 825"/>
              <a:gd name="T77" fmla="*/ 1590 w 1590"/>
              <a:gd name="T78" fmla="*/ 825 h 82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90" h="825">
                <a:moveTo>
                  <a:pt x="0" y="129"/>
                </a:moveTo>
                <a:lnTo>
                  <a:pt x="54" y="72"/>
                </a:lnTo>
                <a:lnTo>
                  <a:pt x="123" y="63"/>
                </a:lnTo>
                <a:lnTo>
                  <a:pt x="213" y="63"/>
                </a:lnTo>
                <a:lnTo>
                  <a:pt x="276" y="39"/>
                </a:lnTo>
                <a:lnTo>
                  <a:pt x="360" y="0"/>
                </a:lnTo>
                <a:lnTo>
                  <a:pt x="417" y="0"/>
                </a:lnTo>
                <a:lnTo>
                  <a:pt x="465" y="15"/>
                </a:lnTo>
                <a:lnTo>
                  <a:pt x="549" y="72"/>
                </a:lnTo>
                <a:lnTo>
                  <a:pt x="612" y="90"/>
                </a:lnTo>
                <a:lnTo>
                  <a:pt x="693" y="75"/>
                </a:lnTo>
                <a:lnTo>
                  <a:pt x="765" y="57"/>
                </a:lnTo>
                <a:lnTo>
                  <a:pt x="816" y="84"/>
                </a:lnTo>
                <a:lnTo>
                  <a:pt x="885" y="186"/>
                </a:lnTo>
                <a:lnTo>
                  <a:pt x="948" y="357"/>
                </a:lnTo>
                <a:lnTo>
                  <a:pt x="1032" y="573"/>
                </a:lnTo>
                <a:lnTo>
                  <a:pt x="1086" y="705"/>
                </a:lnTo>
                <a:lnTo>
                  <a:pt x="1158" y="804"/>
                </a:lnTo>
                <a:lnTo>
                  <a:pt x="1212" y="825"/>
                </a:lnTo>
                <a:lnTo>
                  <a:pt x="1272" y="816"/>
                </a:lnTo>
                <a:lnTo>
                  <a:pt x="1332" y="768"/>
                </a:lnTo>
                <a:lnTo>
                  <a:pt x="1383" y="693"/>
                </a:lnTo>
                <a:lnTo>
                  <a:pt x="1455" y="528"/>
                </a:lnTo>
                <a:lnTo>
                  <a:pt x="1512" y="363"/>
                </a:lnTo>
                <a:lnTo>
                  <a:pt x="1590" y="1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5" name="Freeform 151"/>
          <p:cNvSpPr>
            <a:spLocks/>
          </p:cNvSpPr>
          <p:nvPr/>
        </p:nvSpPr>
        <p:spPr bwMode="auto">
          <a:xfrm flipV="1">
            <a:off x="5157788" y="1352550"/>
            <a:ext cx="2519362" cy="1252538"/>
          </a:xfrm>
          <a:custGeom>
            <a:avLst/>
            <a:gdLst>
              <a:gd name="T0" fmla="*/ 0 w 1587"/>
              <a:gd name="T1" fmla="*/ 249 h 789"/>
              <a:gd name="T2" fmla="*/ 69 w 1587"/>
              <a:gd name="T3" fmla="*/ 120 h 789"/>
              <a:gd name="T4" fmla="*/ 144 w 1587"/>
              <a:gd name="T5" fmla="*/ 60 h 789"/>
              <a:gd name="T6" fmla="*/ 207 w 1587"/>
              <a:gd name="T7" fmla="*/ 54 h 789"/>
              <a:gd name="T8" fmla="*/ 300 w 1587"/>
              <a:gd name="T9" fmla="*/ 78 h 789"/>
              <a:gd name="T10" fmla="*/ 360 w 1587"/>
              <a:gd name="T11" fmla="*/ 81 h 789"/>
              <a:gd name="T12" fmla="*/ 405 w 1587"/>
              <a:gd name="T13" fmla="*/ 81 h 789"/>
              <a:gd name="T14" fmla="*/ 462 w 1587"/>
              <a:gd name="T15" fmla="*/ 69 h 789"/>
              <a:gd name="T16" fmla="*/ 525 w 1587"/>
              <a:gd name="T17" fmla="*/ 39 h 789"/>
              <a:gd name="T18" fmla="*/ 585 w 1587"/>
              <a:gd name="T19" fmla="*/ 6 h 789"/>
              <a:gd name="T20" fmla="*/ 639 w 1587"/>
              <a:gd name="T21" fmla="*/ 0 h 789"/>
              <a:gd name="T22" fmla="*/ 693 w 1587"/>
              <a:gd name="T23" fmla="*/ 6 h 789"/>
              <a:gd name="T24" fmla="*/ 735 w 1587"/>
              <a:gd name="T25" fmla="*/ 33 h 789"/>
              <a:gd name="T26" fmla="*/ 792 w 1587"/>
              <a:gd name="T27" fmla="*/ 117 h 789"/>
              <a:gd name="T28" fmla="*/ 897 w 1587"/>
              <a:gd name="T29" fmla="*/ 345 h 789"/>
              <a:gd name="T30" fmla="*/ 975 w 1587"/>
              <a:gd name="T31" fmla="*/ 567 h 789"/>
              <a:gd name="T32" fmla="*/ 1035 w 1587"/>
              <a:gd name="T33" fmla="*/ 693 h 789"/>
              <a:gd name="T34" fmla="*/ 1101 w 1587"/>
              <a:gd name="T35" fmla="*/ 768 h 789"/>
              <a:gd name="T36" fmla="*/ 1167 w 1587"/>
              <a:gd name="T37" fmla="*/ 789 h 789"/>
              <a:gd name="T38" fmla="*/ 1242 w 1587"/>
              <a:gd name="T39" fmla="*/ 774 h 789"/>
              <a:gd name="T40" fmla="*/ 1344 w 1587"/>
              <a:gd name="T41" fmla="*/ 717 h 789"/>
              <a:gd name="T42" fmla="*/ 1407 w 1587"/>
              <a:gd name="T43" fmla="*/ 660 h 789"/>
              <a:gd name="T44" fmla="*/ 1473 w 1587"/>
              <a:gd name="T45" fmla="*/ 570 h 789"/>
              <a:gd name="T46" fmla="*/ 1587 w 1587"/>
              <a:gd name="T47" fmla="*/ 330 h 7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87"/>
              <a:gd name="T73" fmla="*/ 0 h 789"/>
              <a:gd name="T74" fmla="*/ 1587 w 1587"/>
              <a:gd name="T75" fmla="*/ 789 h 7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87" h="789">
                <a:moveTo>
                  <a:pt x="0" y="249"/>
                </a:moveTo>
                <a:lnTo>
                  <a:pt x="69" y="120"/>
                </a:lnTo>
                <a:lnTo>
                  <a:pt x="144" y="60"/>
                </a:lnTo>
                <a:lnTo>
                  <a:pt x="207" y="54"/>
                </a:lnTo>
                <a:lnTo>
                  <a:pt x="300" y="78"/>
                </a:lnTo>
                <a:lnTo>
                  <a:pt x="360" y="81"/>
                </a:lnTo>
                <a:lnTo>
                  <a:pt x="405" y="81"/>
                </a:lnTo>
                <a:lnTo>
                  <a:pt x="462" y="69"/>
                </a:lnTo>
                <a:lnTo>
                  <a:pt x="525" y="39"/>
                </a:lnTo>
                <a:lnTo>
                  <a:pt x="585" y="6"/>
                </a:lnTo>
                <a:lnTo>
                  <a:pt x="639" y="0"/>
                </a:lnTo>
                <a:lnTo>
                  <a:pt x="693" y="6"/>
                </a:lnTo>
                <a:lnTo>
                  <a:pt x="735" y="33"/>
                </a:lnTo>
                <a:lnTo>
                  <a:pt x="792" y="117"/>
                </a:lnTo>
                <a:lnTo>
                  <a:pt x="897" y="345"/>
                </a:lnTo>
                <a:lnTo>
                  <a:pt x="975" y="567"/>
                </a:lnTo>
                <a:lnTo>
                  <a:pt x="1035" y="693"/>
                </a:lnTo>
                <a:lnTo>
                  <a:pt x="1101" y="768"/>
                </a:lnTo>
                <a:lnTo>
                  <a:pt x="1167" y="789"/>
                </a:lnTo>
                <a:lnTo>
                  <a:pt x="1242" y="774"/>
                </a:lnTo>
                <a:lnTo>
                  <a:pt x="1344" y="717"/>
                </a:lnTo>
                <a:lnTo>
                  <a:pt x="1407" y="660"/>
                </a:lnTo>
                <a:lnTo>
                  <a:pt x="1473" y="570"/>
                </a:lnTo>
                <a:lnTo>
                  <a:pt x="1587" y="33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6" name="Freeform 152"/>
          <p:cNvSpPr>
            <a:spLocks/>
          </p:cNvSpPr>
          <p:nvPr/>
        </p:nvSpPr>
        <p:spPr bwMode="auto">
          <a:xfrm flipV="1">
            <a:off x="5162550" y="1157288"/>
            <a:ext cx="2519363" cy="1371600"/>
          </a:xfrm>
          <a:custGeom>
            <a:avLst/>
            <a:gdLst>
              <a:gd name="T0" fmla="*/ 0 w 1587"/>
              <a:gd name="T1" fmla="*/ 267 h 864"/>
              <a:gd name="T2" fmla="*/ 60 w 1587"/>
              <a:gd name="T3" fmla="*/ 138 h 864"/>
              <a:gd name="T4" fmla="*/ 111 w 1587"/>
              <a:gd name="T5" fmla="*/ 48 h 864"/>
              <a:gd name="T6" fmla="*/ 162 w 1587"/>
              <a:gd name="T7" fmla="*/ 21 h 864"/>
              <a:gd name="T8" fmla="*/ 222 w 1587"/>
              <a:gd name="T9" fmla="*/ 18 h 864"/>
              <a:gd name="T10" fmla="*/ 288 w 1587"/>
              <a:gd name="T11" fmla="*/ 36 h 864"/>
              <a:gd name="T12" fmla="*/ 336 w 1587"/>
              <a:gd name="T13" fmla="*/ 39 h 864"/>
              <a:gd name="T14" fmla="*/ 435 w 1587"/>
              <a:gd name="T15" fmla="*/ 39 h 864"/>
              <a:gd name="T16" fmla="*/ 531 w 1587"/>
              <a:gd name="T17" fmla="*/ 24 h 864"/>
              <a:gd name="T18" fmla="*/ 648 w 1587"/>
              <a:gd name="T19" fmla="*/ 0 h 864"/>
              <a:gd name="T20" fmla="*/ 690 w 1587"/>
              <a:gd name="T21" fmla="*/ 0 h 864"/>
              <a:gd name="T22" fmla="*/ 762 w 1587"/>
              <a:gd name="T23" fmla="*/ 42 h 864"/>
              <a:gd name="T24" fmla="*/ 819 w 1587"/>
              <a:gd name="T25" fmla="*/ 138 h 864"/>
              <a:gd name="T26" fmla="*/ 861 w 1587"/>
              <a:gd name="T27" fmla="*/ 246 h 864"/>
              <a:gd name="T28" fmla="*/ 924 w 1587"/>
              <a:gd name="T29" fmla="*/ 432 h 864"/>
              <a:gd name="T30" fmla="*/ 978 w 1587"/>
              <a:gd name="T31" fmla="*/ 600 h 864"/>
              <a:gd name="T32" fmla="*/ 1041 w 1587"/>
              <a:gd name="T33" fmla="*/ 765 h 864"/>
              <a:gd name="T34" fmla="*/ 1086 w 1587"/>
              <a:gd name="T35" fmla="*/ 828 h 864"/>
              <a:gd name="T36" fmla="*/ 1143 w 1587"/>
              <a:gd name="T37" fmla="*/ 861 h 864"/>
              <a:gd name="T38" fmla="*/ 1230 w 1587"/>
              <a:gd name="T39" fmla="*/ 864 h 864"/>
              <a:gd name="T40" fmla="*/ 1311 w 1587"/>
              <a:gd name="T41" fmla="*/ 858 h 864"/>
              <a:gd name="T42" fmla="*/ 1386 w 1587"/>
              <a:gd name="T43" fmla="*/ 825 h 864"/>
              <a:gd name="T44" fmla="*/ 1449 w 1587"/>
              <a:gd name="T45" fmla="*/ 753 h 864"/>
              <a:gd name="T46" fmla="*/ 1533 w 1587"/>
              <a:gd name="T47" fmla="*/ 552 h 864"/>
              <a:gd name="T48" fmla="*/ 1587 w 1587"/>
              <a:gd name="T49" fmla="*/ 369 h 86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87"/>
              <a:gd name="T76" fmla="*/ 0 h 864"/>
              <a:gd name="T77" fmla="*/ 1587 w 1587"/>
              <a:gd name="T78" fmla="*/ 864 h 86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87" h="864">
                <a:moveTo>
                  <a:pt x="0" y="267"/>
                </a:moveTo>
                <a:lnTo>
                  <a:pt x="60" y="138"/>
                </a:lnTo>
                <a:lnTo>
                  <a:pt x="111" y="48"/>
                </a:lnTo>
                <a:lnTo>
                  <a:pt x="162" y="21"/>
                </a:lnTo>
                <a:lnTo>
                  <a:pt x="222" y="18"/>
                </a:lnTo>
                <a:lnTo>
                  <a:pt x="288" y="36"/>
                </a:lnTo>
                <a:lnTo>
                  <a:pt x="336" y="39"/>
                </a:lnTo>
                <a:lnTo>
                  <a:pt x="435" y="39"/>
                </a:lnTo>
                <a:lnTo>
                  <a:pt x="531" y="24"/>
                </a:lnTo>
                <a:lnTo>
                  <a:pt x="648" y="0"/>
                </a:lnTo>
                <a:lnTo>
                  <a:pt x="690" y="0"/>
                </a:lnTo>
                <a:lnTo>
                  <a:pt x="762" y="42"/>
                </a:lnTo>
                <a:lnTo>
                  <a:pt x="819" y="138"/>
                </a:lnTo>
                <a:lnTo>
                  <a:pt x="861" y="246"/>
                </a:lnTo>
                <a:lnTo>
                  <a:pt x="924" y="432"/>
                </a:lnTo>
                <a:lnTo>
                  <a:pt x="978" y="600"/>
                </a:lnTo>
                <a:lnTo>
                  <a:pt x="1041" y="765"/>
                </a:lnTo>
                <a:lnTo>
                  <a:pt x="1086" y="828"/>
                </a:lnTo>
                <a:lnTo>
                  <a:pt x="1143" y="861"/>
                </a:lnTo>
                <a:lnTo>
                  <a:pt x="1230" y="864"/>
                </a:lnTo>
                <a:lnTo>
                  <a:pt x="1311" y="858"/>
                </a:lnTo>
                <a:lnTo>
                  <a:pt x="1386" y="825"/>
                </a:lnTo>
                <a:lnTo>
                  <a:pt x="1449" y="753"/>
                </a:lnTo>
                <a:lnTo>
                  <a:pt x="1533" y="552"/>
                </a:lnTo>
                <a:lnTo>
                  <a:pt x="1587" y="369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7" name="Freeform 153"/>
          <p:cNvSpPr>
            <a:spLocks/>
          </p:cNvSpPr>
          <p:nvPr/>
        </p:nvSpPr>
        <p:spPr bwMode="auto">
          <a:xfrm flipV="1">
            <a:off x="5157788" y="819150"/>
            <a:ext cx="2519362" cy="1738313"/>
          </a:xfrm>
          <a:custGeom>
            <a:avLst/>
            <a:gdLst>
              <a:gd name="T0" fmla="*/ 0 w 1587"/>
              <a:gd name="T1" fmla="*/ 288 h 1095"/>
              <a:gd name="T2" fmla="*/ 57 w 1587"/>
              <a:gd name="T3" fmla="*/ 156 h 1095"/>
              <a:gd name="T4" fmla="*/ 114 w 1587"/>
              <a:gd name="T5" fmla="*/ 72 h 1095"/>
              <a:gd name="T6" fmla="*/ 171 w 1587"/>
              <a:gd name="T7" fmla="*/ 42 h 1095"/>
              <a:gd name="T8" fmla="*/ 252 w 1587"/>
              <a:gd name="T9" fmla="*/ 30 h 1095"/>
              <a:gd name="T10" fmla="*/ 294 w 1587"/>
              <a:gd name="T11" fmla="*/ 30 h 1095"/>
              <a:gd name="T12" fmla="*/ 336 w 1587"/>
              <a:gd name="T13" fmla="*/ 48 h 1095"/>
              <a:gd name="T14" fmla="*/ 366 w 1587"/>
              <a:gd name="T15" fmla="*/ 60 h 1095"/>
              <a:gd name="T16" fmla="*/ 429 w 1587"/>
              <a:gd name="T17" fmla="*/ 45 h 1095"/>
              <a:gd name="T18" fmla="*/ 513 w 1587"/>
              <a:gd name="T19" fmla="*/ 9 h 1095"/>
              <a:gd name="T20" fmla="*/ 597 w 1587"/>
              <a:gd name="T21" fmla="*/ 0 h 1095"/>
              <a:gd name="T22" fmla="*/ 675 w 1587"/>
              <a:gd name="T23" fmla="*/ 9 h 1095"/>
              <a:gd name="T24" fmla="*/ 732 w 1587"/>
              <a:gd name="T25" fmla="*/ 39 h 1095"/>
              <a:gd name="T26" fmla="*/ 831 w 1587"/>
              <a:gd name="T27" fmla="*/ 159 h 1095"/>
              <a:gd name="T28" fmla="*/ 909 w 1587"/>
              <a:gd name="T29" fmla="*/ 360 h 1095"/>
              <a:gd name="T30" fmla="*/ 960 w 1587"/>
              <a:gd name="T31" fmla="*/ 534 h 1095"/>
              <a:gd name="T32" fmla="*/ 1023 w 1587"/>
              <a:gd name="T33" fmla="*/ 735 h 1095"/>
              <a:gd name="T34" fmla="*/ 1074 w 1587"/>
              <a:gd name="T35" fmla="*/ 885 h 1095"/>
              <a:gd name="T36" fmla="*/ 1140 w 1587"/>
              <a:gd name="T37" fmla="*/ 1020 h 1095"/>
              <a:gd name="T38" fmla="*/ 1200 w 1587"/>
              <a:gd name="T39" fmla="*/ 1077 h 1095"/>
              <a:gd name="T40" fmla="*/ 1242 w 1587"/>
              <a:gd name="T41" fmla="*/ 1095 h 1095"/>
              <a:gd name="T42" fmla="*/ 1296 w 1587"/>
              <a:gd name="T43" fmla="*/ 1095 h 1095"/>
              <a:gd name="T44" fmla="*/ 1362 w 1587"/>
              <a:gd name="T45" fmla="*/ 1041 h 1095"/>
              <a:gd name="T46" fmla="*/ 1416 w 1587"/>
              <a:gd name="T47" fmla="*/ 960 h 1095"/>
              <a:gd name="T48" fmla="*/ 1479 w 1587"/>
              <a:gd name="T49" fmla="*/ 804 h 1095"/>
              <a:gd name="T50" fmla="*/ 1533 w 1587"/>
              <a:gd name="T51" fmla="*/ 642 h 1095"/>
              <a:gd name="T52" fmla="*/ 1566 w 1587"/>
              <a:gd name="T53" fmla="*/ 528 h 1095"/>
              <a:gd name="T54" fmla="*/ 1587 w 1587"/>
              <a:gd name="T55" fmla="*/ 420 h 109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87"/>
              <a:gd name="T85" fmla="*/ 0 h 1095"/>
              <a:gd name="T86" fmla="*/ 1587 w 1587"/>
              <a:gd name="T87" fmla="*/ 1095 h 109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87" h="1095">
                <a:moveTo>
                  <a:pt x="0" y="288"/>
                </a:moveTo>
                <a:lnTo>
                  <a:pt x="57" y="156"/>
                </a:lnTo>
                <a:lnTo>
                  <a:pt x="114" y="72"/>
                </a:lnTo>
                <a:lnTo>
                  <a:pt x="171" y="42"/>
                </a:lnTo>
                <a:lnTo>
                  <a:pt x="252" y="30"/>
                </a:lnTo>
                <a:lnTo>
                  <a:pt x="294" y="30"/>
                </a:lnTo>
                <a:lnTo>
                  <a:pt x="336" y="48"/>
                </a:lnTo>
                <a:lnTo>
                  <a:pt x="366" y="60"/>
                </a:lnTo>
                <a:lnTo>
                  <a:pt x="429" y="45"/>
                </a:lnTo>
                <a:lnTo>
                  <a:pt x="513" y="9"/>
                </a:lnTo>
                <a:lnTo>
                  <a:pt x="597" y="0"/>
                </a:lnTo>
                <a:lnTo>
                  <a:pt x="675" y="9"/>
                </a:lnTo>
                <a:lnTo>
                  <a:pt x="732" y="39"/>
                </a:lnTo>
                <a:lnTo>
                  <a:pt x="831" y="159"/>
                </a:lnTo>
                <a:lnTo>
                  <a:pt x="909" y="360"/>
                </a:lnTo>
                <a:lnTo>
                  <a:pt x="960" y="534"/>
                </a:lnTo>
                <a:lnTo>
                  <a:pt x="1023" y="735"/>
                </a:lnTo>
                <a:lnTo>
                  <a:pt x="1074" y="885"/>
                </a:lnTo>
                <a:lnTo>
                  <a:pt x="1140" y="1020"/>
                </a:lnTo>
                <a:lnTo>
                  <a:pt x="1200" y="1077"/>
                </a:lnTo>
                <a:lnTo>
                  <a:pt x="1242" y="1095"/>
                </a:lnTo>
                <a:lnTo>
                  <a:pt x="1296" y="1095"/>
                </a:lnTo>
                <a:lnTo>
                  <a:pt x="1362" y="1041"/>
                </a:lnTo>
                <a:lnTo>
                  <a:pt x="1416" y="960"/>
                </a:lnTo>
                <a:lnTo>
                  <a:pt x="1479" y="804"/>
                </a:lnTo>
                <a:lnTo>
                  <a:pt x="1533" y="642"/>
                </a:lnTo>
                <a:lnTo>
                  <a:pt x="1566" y="528"/>
                </a:lnTo>
                <a:lnTo>
                  <a:pt x="1587" y="42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8" name="Line 154"/>
          <p:cNvSpPr>
            <a:spLocks noChangeShapeType="1"/>
          </p:cNvSpPr>
          <p:nvPr/>
        </p:nvSpPr>
        <p:spPr bwMode="auto">
          <a:xfrm>
            <a:off x="7135813" y="2878138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449" name="Group 155"/>
          <p:cNvGrpSpPr>
            <a:grpSpLocks/>
          </p:cNvGrpSpPr>
          <p:nvPr/>
        </p:nvGrpSpPr>
        <p:grpSpPr bwMode="auto">
          <a:xfrm>
            <a:off x="5002213" y="3068638"/>
            <a:ext cx="2952750" cy="434975"/>
            <a:chOff x="914" y="1913"/>
            <a:chExt cx="1860" cy="274"/>
          </a:xfrm>
        </p:grpSpPr>
        <p:sp>
          <p:nvSpPr>
            <p:cNvPr id="13513" name="Text Box 156"/>
            <p:cNvSpPr txBox="1">
              <a:spLocks noChangeArrowheads="1"/>
            </p:cNvSpPr>
            <p:nvPr/>
          </p:nvSpPr>
          <p:spPr bwMode="auto">
            <a:xfrm>
              <a:off x="914" y="191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13514" name="Text Box 157"/>
            <p:cNvSpPr txBox="1">
              <a:spLocks noChangeArrowheads="1"/>
            </p:cNvSpPr>
            <p:nvPr/>
          </p:nvSpPr>
          <p:spPr bwMode="auto">
            <a:xfrm>
              <a:off x="1118" y="1913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0400</a:t>
              </a:r>
            </a:p>
          </p:txBody>
        </p:sp>
        <p:sp>
          <p:nvSpPr>
            <p:cNvPr id="13515" name="Text Box 158"/>
            <p:cNvSpPr txBox="1">
              <a:spLocks noChangeArrowheads="1"/>
            </p:cNvSpPr>
            <p:nvPr/>
          </p:nvSpPr>
          <p:spPr bwMode="auto">
            <a:xfrm>
              <a:off x="1394" y="19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0800</a:t>
              </a:r>
            </a:p>
          </p:txBody>
        </p:sp>
        <p:sp>
          <p:nvSpPr>
            <p:cNvPr id="13516" name="Text Box 159"/>
            <p:cNvSpPr txBox="1">
              <a:spLocks noChangeArrowheads="1"/>
            </p:cNvSpPr>
            <p:nvPr/>
          </p:nvSpPr>
          <p:spPr bwMode="auto">
            <a:xfrm>
              <a:off x="1666" y="19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1200</a:t>
              </a:r>
            </a:p>
          </p:txBody>
        </p:sp>
        <p:sp>
          <p:nvSpPr>
            <p:cNvPr id="13517" name="Text Box 160"/>
            <p:cNvSpPr txBox="1">
              <a:spLocks noChangeArrowheads="1"/>
            </p:cNvSpPr>
            <p:nvPr/>
          </p:nvSpPr>
          <p:spPr bwMode="auto">
            <a:xfrm>
              <a:off x="1934" y="19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1600</a:t>
              </a:r>
            </a:p>
          </p:txBody>
        </p:sp>
        <p:sp>
          <p:nvSpPr>
            <p:cNvPr id="13518" name="Text Box 161"/>
            <p:cNvSpPr txBox="1">
              <a:spLocks noChangeArrowheads="1"/>
            </p:cNvSpPr>
            <p:nvPr/>
          </p:nvSpPr>
          <p:spPr bwMode="auto">
            <a:xfrm>
              <a:off x="2210" y="19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2000</a:t>
              </a:r>
            </a:p>
          </p:txBody>
        </p:sp>
        <p:sp>
          <p:nvSpPr>
            <p:cNvPr id="13519" name="Text Box 162"/>
            <p:cNvSpPr txBox="1">
              <a:spLocks noChangeArrowheads="1"/>
            </p:cNvSpPr>
            <p:nvPr/>
          </p:nvSpPr>
          <p:spPr bwMode="auto">
            <a:xfrm>
              <a:off x="2482" y="191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2400</a:t>
              </a:r>
            </a:p>
          </p:txBody>
        </p:sp>
        <p:sp>
          <p:nvSpPr>
            <p:cNvPr id="13520" name="Text Box 163"/>
            <p:cNvSpPr txBox="1">
              <a:spLocks noChangeArrowheads="1"/>
            </p:cNvSpPr>
            <p:nvPr/>
          </p:nvSpPr>
          <p:spPr bwMode="auto">
            <a:xfrm>
              <a:off x="1399" y="2033"/>
              <a:ext cx="8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Time Of Day (Hours)</a:t>
              </a:r>
            </a:p>
          </p:txBody>
        </p:sp>
      </p:grpSp>
      <p:sp>
        <p:nvSpPr>
          <p:cNvPr id="13450" name="Text Box 164"/>
          <p:cNvSpPr txBox="1">
            <a:spLocks noChangeArrowheads="1"/>
          </p:cNvSpPr>
          <p:nvPr/>
        </p:nvSpPr>
        <p:spPr bwMode="auto">
          <a:xfrm>
            <a:off x="4683125" y="29067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-100</a:t>
            </a:r>
          </a:p>
        </p:txBody>
      </p:sp>
      <p:sp>
        <p:nvSpPr>
          <p:cNvPr id="13451" name="Text Box 165"/>
          <p:cNvSpPr txBox="1">
            <a:spLocks noChangeArrowheads="1"/>
          </p:cNvSpPr>
          <p:nvPr/>
        </p:nvSpPr>
        <p:spPr bwMode="auto">
          <a:xfrm>
            <a:off x="4860925" y="247491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13452" name="Text Box 166"/>
          <p:cNvSpPr txBox="1">
            <a:spLocks noChangeArrowheads="1"/>
          </p:cNvSpPr>
          <p:nvPr/>
        </p:nvSpPr>
        <p:spPr bwMode="auto">
          <a:xfrm>
            <a:off x="4721225" y="20240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</a:t>
            </a:r>
          </a:p>
        </p:txBody>
      </p:sp>
      <p:sp>
        <p:nvSpPr>
          <p:cNvPr id="13453" name="Text Box 167"/>
          <p:cNvSpPr txBox="1">
            <a:spLocks noChangeArrowheads="1"/>
          </p:cNvSpPr>
          <p:nvPr/>
        </p:nvSpPr>
        <p:spPr bwMode="auto">
          <a:xfrm>
            <a:off x="4721225" y="15605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200</a:t>
            </a:r>
          </a:p>
        </p:txBody>
      </p:sp>
      <p:sp>
        <p:nvSpPr>
          <p:cNvPr id="13454" name="Text Box 168"/>
          <p:cNvSpPr txBox="1">
            <a:spLocks noChangeArrowheads="1"/>
          </p:cNvSpPr>
          <p:nvPr/>
        </p:nvSpPr>
        <p:spPr bwMode="auto">
          <a:xfrm>
            <a:off x="4721225" y="11096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300</a:t>
            </a:r>
          </a:p>
        </p:txBody>
      </p:sp>
      <p:sp>
        <p:nvSpPr>
          <p:cNvPr id="13455" name="Text Box 169"/>
          <p:cNvSpPr txBox="1">
            <a:spLocks noChangeArrowheads="1"/>
          </p:cNvSpPr>
          <p:nvPr/>
        </p:nvSpPr>
        <p:spPr bwMode="auto">
          <a:xfrm>
            <a:off x="4721225" y="6651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400</a:t>
            </a:r>
          </a:p>
        </p:txBody>
      </p:sp>
      <p:sp>
        <p:nvSpPr>
          <p:cNvPr id="13456" name="Text Box 170"/>
          <p:cNvSpPr txBox="1">
            <a:spLocks noChangeArrowheads="1"/>
          </p:cNvSpPr>
          <p:nvPr/>
        </p:nvSpPr>
        <p:spPr bwMode="auto">
          <a:xfrm rot="-5400000">
            <a:off x="4048126" y="1814512"/>
            <a:ext cx="1187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Heat Flux (W m</a:t>
            </a:r>
            <a:r>
              <a:rPr lang="en-US" sz="1000" baseline="30000"/>
              <a:t>-2</a:t>
            </a:r>
            <a:r>
              <a:rPr lang="en-US" sz="1000"/>
              <a:t>)</a:t>
            </a:r>
          </a:p>
        </p:txBody>
      </p:sp>
      <p:sp>
        <p:nvSpPr>
          <p:cNvPr id="13457" name="Text Box 171"/>
          <p:cNvSpPr txBox="1">
            <a:spLocks noChangeArrowheads="1"/>
          </p:cNvSpPr>
          <p:nvPr/>
        </p:nvSpPr>
        <p:spPr bwMode="auto">
          <a:xfrm>
            <a:off x="6959600" y="1719263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</a:t>
            </a:r>
          </a:p>
        </p:txBody>
      </p:sp>
      <p:sp>
        <p:nvSpPr>
          <p:cNvPr id="13458" name="Text Box 172"/>
          <p:cNvSpPr txBox="1">
            <a:spLocks noChangeArrowheads="1"/>
          </p:cNvSpPr>
          <p:nvPr/>
        </p:nvSpPr>
        <p:spPr bwMode="auto">
          <a:xfrm>
            <a:off x="6951663" y="900113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ym typeface="Symbol" pitchFamily="18" charset="2"/>
              </a:rPr>
              <a:t>E</a:t>
            </a:r>
          </a:p>
        </p:txBody>
      </p:sp>
      <p:grpSp>
        <p:nvGrpSpPr>
          <p:cNvPr id="13459" name="Group 173"/>
          <p:cNvGrpSpPr>
            <a:grpSpLocks/>
          </p:cNvGrpSpPr>
          <p:nvPr/>
        </p:nvGrpSpPr>
        <p:grpSpPr bwMode="auto">
          <a:xfrm>
            <a:off x="5165725" y="628650"/>
            <a:ext cx="992188" cy="517525"/>
            <a:chOff x="100" y="3785"/>
            <a:chExt cx="625" cy="326"/>
          </a:xfrm>
        </p:grpSpPr>
        <p:sp>
          <p:nvSpPr>
            <p:cNvPr id="13506" name="Rectangle 174"/>
            <p:cNvSpPr>
              <a:spLocks noChangeArrowheads="1"/>
            </p:cNvSpPr>
            <p:nvPr/>
          </p:nvSpPr>
          <p:spPr bwMode="auto">
            <a:xfrm>
              <a:off x="100" y="3790"/>
              <a:ext cx="612" cy="3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7" name="Text Box 175"/>
            <p:cNvSpPr txBox="1">
              <a:spLocks noChangeArrowheads="1"/>
            </p:cNvSpPr>
            <p:nvPr/>
          </p:nvSpPr>
          <p:spPr bwMode="auto">
            <a:xfrm>
              <a:off x="278" y="3968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0.234</a:t>
              </a:r>
            </a:p>
          </p:txBody>
        </p:sp>
        <p:sp>
          <p:nvSpPr>
            <p:cNvPr id="13508" name="Line 176"/>
            <p:cNvSpPr>
              <a:spLocks noChangeShapeType="1"/>
            </p:cNvSpPr>
            <p:nvPr/>
          </p:nvSpPr>
          <p:spPr bwMode="auto">
            <a:xfrm>
              <a:off x="134" y="385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9" name="Line 177"/>
            <p:cNvSpPr>
              <a:spLocks noChangeShapeType="1"/>
            </p:cNvSpPr>
            <p:nvPr/>
          </p:nvSpPr>
          <p:spPr bwMode="auto">
            <a:xfrm>
              <a:off x="134" y="395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0" name="Line 178"/>
            <p:cNvSpPr>
              <a:spLocks noChangeShapeType="1"/>
            </p:cNvSpPr>
            <p:nvPr/>
          </p:nvSpPr>
          <p:spPr bwMode="auto">
            <a:xfrm>
              <a:off x="134" y="405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1" name="Text Box 179"/>
            <p:cNvSpPr txBox="1">
              <a:spLocks noChangeArrowheads="1"/>
            </p:cNvSpPr>
            <p:nvPr/>
          </p:nvSpPr>
          <p:spPr bwMode="auto">
            <a:xfrm>
              <a:off x="278" y="3879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0.157</a:t>
              </a:r>
            </a:p>
          </p:txBody>
        </p:sp>
        <p:sp>
          <p:nvSpPr>
            <p:cNvPr id="13512" name="Text Box 180"/>
            <p:cNvSpPr txBox="1">
              <a:spLocks noChangeArrowheads="1"/>
            </p:cNvSpPr>
            <p:nvPr/>
          </p:nvSpPr>
          <p:spPr bwMode="auto">
            <a:xfrm>
              <a:off x="278" y="3785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0.130</a:t>
              </a:r>
            </a:p>
          </p:txBody>
        </p:sp>
      </p:grpSp>
      <p:sp>
        <p:nvSpPr>
          <p:cNvPr id="13460" name="Rectangle 181"/>
          <p:cNvSpPr>
            <a:spLocks noChangeArrowheads="1"/>
          </p:cNvSpPr>
          <p:nvPr/>
        </p:nvSpPr>
        <p:spPr bwMode="auto">
          <a:xfrm>
            <a:off x="1568450" y="3627438"/>
            <a:ext cx="2609850" cy="248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61" name="Line 182"/>
          <p:cNvSpPr>
            <a:spLocks noChangeShapeType="1"/>
          </p:cNvSpPr>
          <p:nvPr/>
        </p:nvSpPr>
        <p:spPr bwMode="auto">
          <a:xfrm flipV="1">
            <a:off x="2019300" y="3627438"/>
            <a:ext cx="0" cy="24892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2" name="Line 183"/>
          <p:cNvSpPr>
            <a:spLocks noChangeShapeType="1"/>
          </p:cNvSpPr>
          <p:nvPr/>
        </p:nvSpPr>
        <p:spPr bwMode="auto">
          <a:xfrm flipV="1">
            <a:off x="2451100" y="3627438"/>
            <a:ext cx="0" cy="24892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3" name="Line 184"/>
          <p:cNvSpPr>
            <a:spLocks noChangeShapeType="1"/>
          </p:cNvSpPr>
          <p:nvPr/>
        </p:nvSpPr>
        <p:spPr bwMode="auto">
          <a:xfrm flipV="1">
            <a:off x="2882900" y="3627438"/>
            <a:ext cx="0" cy="24892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4" name="Line 185"/>
          <p:cNvSpPr>
            <a:spLocks noChangeShapeType="1"/>
          </p:cNvSpPr>
          <p:nvPr/>
        </p:nvSpPr>
        <p:spPr bwMode="auto">
          <a:xfrm flipV="1">
            <a:off x="3314700" y="3627438"/>
            <a:ext cx="0" cy="24892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5" name="Line 186"/>
          <p:cNvSpPr>
            <a:spLocks noChangeShapeType="1"/>
          </p:cNvSpPr>
          <p:nvPr/>
        </p:nvSpPr>
        <p:spPr bwMode="auto">
          <a:xfrm flipV="1">
            <a:off x="3752850" y="3627438"/>
            <a:ext cx="0" cy="24892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6" name="Line 187"/>
          <p:cNvSpPr>
            <a:spLocks noChangeShapeType="1"/>
          </p:cNvSpPr>
          <p:nvPr/>
        </p:nvSpPr>
        <p:spPr bwMode="auto">
          <a:xfrm>
            <a:off x="1581150" y="5614988"/>
            <a:ext cx="25876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7" name="Line 188"/>
          <p:cNvSpPr>
            <a:spLocks noChangeShapeType="1"/>
          </p:cNvSpPr>
          <p:nvPr/>
        </p:nvSpPr>
        <p:spPr bwMode="auto">
          <a:xfrm>
            <a:off x="1581150" y="5113338"/>
            <a:ext cx="25876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8" name="Line 189"/>
          <p:cNvSpPr>
            <a:spLocks noChangeShapeType="1"/>
          </p:cNvSpPr>
          <p:nvPr/>
        </p:nvSpPr>
        <p:spPr bwMode="auto">
          <a:xfrm>
            <a:off x="1581150" y="4618038"/>
            <a:ext cx="25876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9" name="Line 190"/>
          <p:cNvSpPr>
            <a:spLocks noChangeShapeType="1"/>
          </p:cNvSpPr>
          <p:nvPr/>
        </p:nvSpPr>
        <p:spPr bwMode="auto">
          <a:xfrm>
            <a:off x="1581150" y="4122738"/>
            <a:ext cx="25876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0" name="Freeform 191"/>
          <p:cNvSpPr>
            <a:spLocks/>
          </p:cNvSpPr>
          <p:nvPr/>
        </p:nvSpPr>
        <p:spPr bwMode="auto">
          <a:xfrm>
            <a:off x="1816100" y="3640138"/>
            <a:ext cx="1987550" cy="1366837"/>
          </a:xfrm>
          <a:custGeom>
            <a:avLst/>
            <a:gdLst>
              <a:gd name="T0" fmla="*/ 0 w 1252"/>
              <a:gd name="T1" fmla="*/ 0 h 861"/>
              <a:gd name="T2" fmla="*/ 20 w 1252"/>
              <a:gd name="T3" fmla="*/ 152 h 861"/>
              <a:gd name="T4" fmla="*/ 64 w 1252"/>
              <a:gd name="T5" fmla="*/ 348 h 861"/>
              <a:gd name="T6" fmla="*/ 120 w 1252"/>
              <a:gd name="T7" fmla="*/ 516 h 861"/>
              <a:gd name="T8" fmla="*/ 172 w 1252"/>
              <a:gd name="T9" fmla="*/ 632 h 861"/>
              <a:gd name="T10" fmla="*/ 232 w 1252"/>
              <a:gd name="T11" fmla="*/ 720 h 861"/>
              <a:gd name="T12" fmla="*/ 316 w 1252"/>
              <a:gd name="T13" fmla="*/ 792 h 861"/>
              <a:gd name="T14" fmla="*/ 408 w 1252"/>
              <a:gd name="T15" fmla="*/ 840 h 861"/>
              <a:gd name="T16" fmla="*/ 512 w 1252"/>
              <a:gd name="T17" fmla="*/ 856 h 861"/>
              <a:gd name="T18" fmla="*/ 640 w 1252"/>
              <a:gd name="T19" fmla="*/ 852 h 861"/>
              <a:gd name="T20" fmla="*/ 772 w 1252"/>
              <a:gd name="T21" fmla="*/ 804 h 861"/>
              <a:gd name="T22" fmla="*/ 908 w 1252"/>
              <a:gd name="T23" fmla="*/ 684 h 861"/>
              <a:gd name="T24" fmla="*/ 1028 w 1252"/>
              <a:gd name="T25" fmla="*/ 520 h 861"/>
              <a:gd name="T26" fmla="*/ 1108 w 1252"/>
              <a:gd name="T27" fmla="*/ 368 h 861"/>
              <a:gd name="T28" fmla="*/ 1196 w 1252"/>
              <a:gd name="T29" fmla="*/ 180 h 861"/>
              <a:gd name="T30" fmla="*/ 1252 w 1252"/>
              <a:gd name="T31" fmla="*/ 4 h 8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52"/>
              <a:gd name="T49" fmla="*/ 0 h 861"/>
              <a:gd name="T50" fmla="*/ 1252 w 1252"/>
              <a:gd name="T51" fmla="*/ 861 h 8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52" h="861">
                <a:moveTo>
                  <a:pt x="0" y="0"/>
                </a:moveTo>
                <a:cubicBezTo>
                  <a:pt x="4" y="47"/>
                  <a:pt x="9" y="94"/>
                  <a:pt x="20" y="152"/>
                </a:cubicBezTo>
                <a:cubicBezTo>
                  <a:pt x="31" y="210"/>
                  <a:pt x="47" y="287"/>
                  <a:pt x="64" y="348"/>
                </a:cubicBezTo>
                <a:cubicBezTo>
                  <a:pt x="81" y="409"/>
                  <a:pt x="102" y="469"/>
                  <a:pt x="120" y="516"/>
                </a:cubicBezTo>
                <a:cubicBezTo>
                  <a:pt x="138" y="563"/>
                  <a:pt x="153" y="598"/>
                  <a:pt x="172" y="632"/>
                </a:cubicBezTo>
                <a:cubicBezTo>
                  <a:pt x="191" y="666"/>
                  <a:pt x="208" y="693"/>
                  <a:pt x="232" y="720"/>
                </a:cubicBezTo>
                <a:cubicBezTo>
                  <a:pt x="256" y="747"/>
                  <a:pt x="287" y="772"/>
                  <a:pt x="316" y="792"/>
                </a:cubicBezTo>
                <a:cubicBezTo>
                  <a:pt x="345" y="812"/>
                  <a:pt x="375" y="829"/>
                  <a:pt x="408" y="840"/>
                </a:cubicBezTo>
                <a:cubicBezTo>
                  <a:pt x="441" y="851"/>
                  <a:pt x="473" y="854"/>
                  <a:pt x="512" y="856"/>
                </a:cubicBezTo>
                <a:cubicBezTo>
                  <a:pt x="551" y="858"/>
                  <a:pt x="597" y="861"/>
                  <a:pt x="640" y="852"/>
                </a:cubicBezTo>
                <a:cubicBezTo>
                  <a:pt x="683" y="843"/>
                  <a:pt x="727" y="832"/>
                  <a:pt x="772" y="804"/>
                </a:cubicBezTo>
                <a:cubicBezTo>
                  <a:pt x="817" y="776"/>
                  <a:pt x="865" y="731"/>
                  <a:pt x="908" y="684"/>
                </a:cubicBezTo>
                <a:cubicBezTo>
                  <a:pt x="951" y="637"/>
                  <a:pt x="995" y="573"/>
                  <a:pt x="1028" y="520"/>
                </a:cubicBezTo>
                <a:cubicBezTo>
                  <a:pt x="1061" y="467"/>
                  <a:pt x="1080" y="425"/>
                  <a:pt x="1108" y="368"/>
                </a:cubicBezTo>
                <a:cubicBezTo>
                  <a:pt x="1136" y="311"/>
                  <a:pt x="1172" y="241"/>
                  <a:pt x="1196" y="180"/>
                </a:cubicBezTo>
                <a:cubicBezTo>
                  <a:pt x="1220" y="119"/>
                  <a:pt x="1236" y="61"/>
                  <a:pt x="1252" y="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1" name="Freeform 192"/>
          <p:cNvSpPr>
            <a:spLocks/>
          </p:cNvSpPr>
          <p:nvPr/>
        </p:nvSpPr>
        <p:spPr bwMode="auto">
          <a:xfrm>
            <a:off x="1822450" y="3627438"/>
            <a:ext cx="2286000" cy="1993900"/>
          </a:xfrm>
          <a:custGeom>
            <a:avLst/>
            <a:gdLst>
              <a:gd name="T0" fmla="*/ 0 w 1440"/>
              <a:gd name="T1" fmla="*/ 8 h 1256"/>
              <a:gd name="T2" fmla="*/ 28 w 1440"/>
              <a:gd name="T3" fmla="*/ 288 h 1256"/>
              <a:gd name="T4" fmla="*/ 96 w 1440"/>
              <a:gd name="T5" fmla="*/ 588 h 1256"/>
              <a:gd name="T6" fmla="*/ 212 w 1440"/>
              <a:gd name="T7" fmla="*/ 856 h 1256"/>
              <a:gd name="T8" fmla="*/ 340 w 1440"/>
              <a:gd name="T9" fmla="*/ 1032 h 1256"/>
              <a:gd name="T10" fmla="*/ 528 w 1440"/>
              <a:gd name="T11" fmla="*/ 1188 h 1256"/>
              <a:gd name="T12" fmla="*/ 692 w 1440"/>
              <a:gd name="T13" fmla="*/ 1248 h 1256"/>
              <a:gd name="T14" fmla="*/ 820 w 1440"/>
              <a:gd name="T15" fmla="*/ 1236 h 1256"/>
              <a:gd name="T16" fmla="*/ 948 w 1440"/>
              <a:gd name="T17" fmla="*/ 1172 h 1256"/>
              <a:gd name="T18" fmla="*/ 1108 w 1440"/>
              <a:gd name="T19" fmla="*/ 1028 h 1256"/>
              <a:gd name="T20" fmla="*/ 1252 w 1440"/>
              <a:gd name="T21" fmla="*/ 796 h 1256"/>
              <a:gd name="T22" fmla="*/ 1332 w 1440"/>
              <a:gd name="T23" fmla="*/ 560 h 1256"/>
              <a:gd name="T24" fmla="*/ 1408 w 1440"/>
              <a:gd name="T25" fmla="*/ 228 h 1256"/>
              <a:gd name="T26" fmla="*/ 1440 w 1440"/>
              <a:gd name="T27" fmla="*/ 0 h 1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0"/>
              <a:gd name="T43" fmla="*/ 0 h 1256"/>
              <a:gd name="T44" fmla="*/ 1440 w 1440"/>
              <a:gd name="T45" fmla="*/ 1256 h 1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0" h="1256">
                <a:moveTo>
                  <a:pt x="0" y="8"/>
                </a:moveTo>
                <a:cubicBezTo>
                  <a:pt x="6" y="99"/>
                  <a:pt x="12" y="191"/>
                  <a:pt x="28" y="288"/>
                </a:cubicBezTo>
                <a:cubicBezTo>
                  <a:pt x="44" y="385"/>
                  <a:pt x="65" y="493"/>
                  <a:pt x="96" y="588"/>
                </a:cubicBezTo>
                <a:cubicBezTo>
                  <a:pt x="127" y="683"/>
                  <a:pt x="171" y="782"/>
                  <a:pt x="212" y="856"/>
                </a:cubicBezTo>
                <a:cubicBezTo>
                  <a:pt x="253" y="930"/>
                  <a:pt x="287" y="977"/>
                  <a:pt x="340" y="1032"/>
                </a:cubicBezTo>
                <a:cubicBezTo>
                  <a:pt x="393" y="1087"/>
                  <a:pt x="469" y="1152"/>
                  <a:pt x="528" y="1188"/>
                </a:cubicBezTo>
                <a:cubicBezTo>
                  <a:pt x="587" y="1224"/>
                  <a:pt x="643" y="1240"/>
                  <a:pt x="692" y="1248"/>
                </a:cubicBezTo>
                <a:cubicBezTo>
                  <a:pt x="741" y="1256"/>
                  <a:pt x="777" y="1249"/>
                  <a:pt x="820" y="1236"/>
                </a:cubicBezTo>
                <a:cubicBezTo>
                  <a:pt x="863" y="1223"/>
                  <a:pt x="900" y="1207"/>
                  <a:pt x="948" y="1172"/>
                </a:cubicBezTo>
                <a:cubicBezTo>
                  <a:pt x="996" y="1137"/>
                  <a:pt x="1057" y="1090"/>
                  <a:pt x="1108" y="1028"/>
                </a:cubicBezTo>
                <a:cubicBezTo>
                  <a:pt x="1159" y="966"/>
                  <a:pt x="1215" y="874"/>
                  <a:pt x="1252" y="796"/>
                </a:cubicBezTo>
                <a:cubicBezTo>
                  <a:pt x="1289" y="718"/>
                  <a:pt x="1306" y="655"/>
                  <a:pt x="1332" y="560"/>
                </a:cubicBezTo>
                <a:cubicBezTo>
                  <a:pt x="1358" y="465"/>
                  <a:pt x="1390" y="321"/>
                  <a:pt x="1408" y="228"/>
                </a:cubicBezTo>
                <a:cubicBezTo>
                  <a:pt x="1426" y="135"/>
                  <a:pt x="1433" y="67"/>
                  <a:pt x="144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2" name="Freeform 193"/>
          <p:cNvSpPr>
            <a:spLocks/>
          </p:cNvSpPr>
          <p:nvPr/>
        </p:nvSpPr>
        <p:spPr bwMode="auto">
          <a:xfrm>
            <a:off x="1822450" y="3633788"/>
            <a:ext cx="2292350" cy="2333625"/>
          </a:xfrm>
          <a:custGeom>
            <a:avLst/>
            <a:gdLst>
              <a:gd name="T0" fmla="*/ 0 w 1444"/>
              <a:gd name="T1" fmla="*/ 0 h 1470"/>
              <a:gd name="T2" fmla="*/ 24 w 1444"/>
              <a:gd name="T3" fmla="*/ 328 h 1470"/>
              <a:gd name="T4" fmla="*/ 100 w 1444"/>
              <a:gd name="T5" fmla="*/ 728 h 1470"/>
              <a:gd name="T6" fmla="*/ 216 w 1444"/>
              <a:gd name="T7" fmla="*/ 1036 h 1470"/>
              <a:gd name="T8" fmla="*/ 388 w 1444"/>
              <a:gd name="T9" fmla="*/ 1288 h 1470"/>
              <a:gd name="T10" fmla="*/ 648 w 1444"/>
              <a:gd name="T11" fmla="*/ 1440 h 1470"/>
              <a:gd name="T12" fmla="*/ 804 w 1444"/>
              <a:gd name="T13" fmla="*/ 1468 h 1470"/>
              <a:gd name="T14" fmla="*/ 956 w 1444"/>
              <a:gd name="T15" fmla="*/ 1436 h 1470"/>
              <a:gd name="T16" fmla="*/ 1100 w 1444"/>
              <a:gd name="T17" fmla="*/ 1324 h 1470"/>
              <a:gd name="T18" fmla="*/ 1220 w 1444"/>
              <a:gd name="T19" fmla="*/ 1152 h 1470"/>
              <a:gd name="T20" fmla="*/ 1340 w 1444"/>
              <a:gd name="T21" fmla="*/ 836 h 1470"/>
              <a:gd name="T22" fmla="*/ 1396 w 1444"/>
              <a:gd name="T23" fmla="*/ 600 h 1470"/>
              <a:gd name="T24" fmla="*/ 1444 w 1444"/>
              <a:gd name="T25" fmla="*/ 256 h 14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4"/>
              <a:gd name="T40" fmla="*/ 0 h 1470"/>
              <a:gd name="T41" fmla="*/ 1444 w 1444"/>
              <a:gd name="T42" fmla="*/ 1470 h 147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4" h="1470">
                <a:moveTo>
                  <a:pt x="0" y="0"/>
                </a:moveTo>
                <a:cubicBezTo>
                  <a:pt x="3" y="103"/>
                  <a:pt x="7" y="207"/>
                  <a:pt x="24" y="328"/>
                </a:cubicBezTo>
                <a:cubicBezTo>
                  <a:pt x="41" y="449"/>
                  <a:pt x="68" y="610"/>
                  <a:pt x="100" y="728"/>
                </a:cubicBezTo>
                <a:cubicBezTo>
                  <a:pt x="132" y="846"/>
                  <a:pt x="168" y="943"/>
                  <a:pt x="216" y="1036"/>
                </a:cubicBezTo>
                <a:cubicBezTo>
                  <a:pt x="264" y="1129"/>
                  <a:pt x="316" y="1221"/>
                  <a:pt x="388" y="1288"/>
                </a:cubicBezTo>
                <a:cubicBezTo>
                  <a:pt x="460" y="1355"/>
                  <a:pt x="579" y="1410"/>
                  <a:pt x="648" y="1440"/>
                </a:cubicBezTo>
                <a:cubicBezTo>
                  <a:pt x="717" y="1470"/>
                  <a:pt x="753" y="1469"/>
                  <a:pt x="804" y="1468"/>
                </a:cubicBezTo>
                <a:cubicBezTo>
                  <a:pt x="855" y="1467"/>
                  <a:pt x="907" y="1460"/>
                  <a:pt x="956" y="1436"/>
                </a:cubicBezTo>
                <a:cubicBezTo>
                  <a:pt x="1005" y="1412"/>
                  <a:pt x="1056" y="1371"/>
                  <a:pt x="1100" y="1324"/>
                </a:cubicBezTo>
                <a:cubicBezTo>
                  <a:pt x="1144" y="1277"/>
                  <a:pt x="1180" y="1233"/>
                  <a:pt x="1220" y="1152"/>
                </a:cubicBezTo>
                <a:cubicBezTo>
                  <a:pt x="1260" y="1071"/>
                  <a:pt x="1311" y="928"/>
                  <a:pt x="1340" y="836"/>
                </a:cubicBezTo>
                <a:cubicBezTo>
                  <a:pt x="1369" y="744"/>
                  <a:pt x="1379" y="697"/>
                  <a:pt x="1396" y="600"/>
                </a:cubicBezTo>
                <a:cubicBezTo>
                  <a:pt x="1413" y="503"/>
                  <a:pt x="1436" y="313"/>
                  <a:pt x="1444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473" name="Group 194"/>
          <p:cNvGrpSpPr>
            <a:grpSpLocks/>
          </p:cNvGrpSpPr>
          <p:nvPr/>
        </p:nvGrpSpPr>
        <p:grpSpPr bwMode="auto">
          <a:xfrm>
            <a:off x="2401888" y="3652838"/>
            <a:ext cx="992187" cy="517525"/>
            <a:chOff x="100" y="3785"/>
            <a:chExt cx="625" cy="326"/>
          </a:xfrm>
        </p:grpSpPr>
        <p:sp>
          <p:nvSpPr>
            <p:cNvPr id="13499" name="Rectangle 195"/>
            <p:cNvSpPr>
              <a:spLocks noChangeArrowheads="1"/>
            </p:cNvSpPr>
            <p:nvPr/>
          </p:nvSpPr>
          <p:spPr bwMode="auto">
            <a:xfrm>
              <a:off x="100" y="3790"/>
              <a:ext cx="612" cy="3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0" name="Text Box 196"/>
            <p:cNvSpPr txBox="1">
              <a:spLocks noChangeArrowheads="1"/>
            </p:cNvSpPr>
            <p:nvPr/>
          </p:nvSpPr>
          <p:spPr bwMode="auto">
            <a:xfrm>
              <a:off x="278" y="3968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0.234</a:t>
              </a:r>
            </a:p>
          </p:txBody>
        </p:sp>
        <p:sp>
          <p:nvSpPr>
            <p:cNvPr id="13501" name="Line 197"/>
            <p:cNvSpPr>
              <a:spLocks noChangeShapeType="1"/>
            </p:cNvSpPr>
            <p:nvPr/>
          </p:nvSpPr>
          <p:spPr bwMode="auto">
            <a:xfrm>
              <a:off x="134" y="385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2" name="Line 198"/>
            <p:cNvSpPr>
              <a:spLocks noChangeShapeType="1"/>
            </p:cNvSpPr>
            <p:nvPr/>
          </p:nvSpPr>
          <p:spPr bwMode="auto">
            <a:xfrm>
              <a:off x="134" y="395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3" name="Line 199"/>
            <p:cNvSpPr>
              <a:spLocks noChangeShapeType="1"/>
            </p:cNvSpPr>
            <p:nvPr/>
          </p:nvSpPr>
          <p:spPr bwMode="auto">
            <a:xfrm>
              <a:off x="134" y="405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4" name="Text Box 200"/>
            <p:cNvSpPr txBox="1">
              <a:spLocks noChangeArrowheads="1"/>
            </p:cNvSpPr>
            <p:nvPr/>
          </p:nvSpPr>
          <p:spPr bwMode="auto">
            <a:xfrm>
              <a:off x="278" y="3879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0.157</a:t>
              </a:r>
            </a:p>
          </p:txBody>
        </p:sp>
        <p:sp>
          <p:nvSpPr>
            <p:cNvPr id="13505" name="Text Box 201"/>
            <p:cNvSpPr txBox="1">
              <a:spLocks noChangeArrowheads="1"/>
            </p:cNvSpPr>
            <p:nvPr/>
          </p:nvSpPr>
          <p:spPr bwMode="auto">
            <a:xfrm>
              <a:off x="278" y="3785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0.130</a:t>
              </a:r>
            </a:p>
          </p:txBody>
        </p:sp>
      </p:grpSp>
      <p:sp>
        <p:nvSpPr>
          <p:cNvPr id="13474" name="Text Box 202"/>
          <p:cNvSpPr txBox="1">
            <a:spLocks noChangeArrowheads="1"/>
          </p:cNvSpPr>
          <p:nvPr/>
        </p:nvSpPr>
        <p:spPr bwMode="auto">
          <a:xfrm>
            <a:off x="1355725" y="61182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1200</a:t>
            </a:r>
          </a:p>
        </p:txBody>
      </p:sp>
      <p:sp>
        <p:nvSpPr>
          <p:cNvPr id="13475" name="Text Box 203"/>
          <p:cNvSpPr txBox="1">
            <a:spLocks noChangeArrowheads="1"/>
          </p:cNvSpPr>
          <p:nvPr/>
        </p:nvSpPr>
        <p:spPr bwMode="auto">
          <a:xfrm>
            <a:off x="1793875" y="61182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1400</a:t>
            </a:r>
          </a:p>
        </p:txBody>
      </p:sp>
      <p:sp>
        <p:nvSpPr>
          <p:cNvPr id="13476" name="Text Box 204"/>
          <p:cNvSpPr txBox="1">
            <a:spLocks noChangeArrowheads="1"/>
          </p:cNvSpPr>
          <p:nvPr/>
        </p:nvSpPr>
        <p:spPr bwMode="auto">
          <a:xfrm>
            <a:off x="2225675" y="61245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1600</a:t>
            </a:r>
          </a:p>
        </p:txBody>
      </p:sp>
      <p:sp>
        <p:nvSpPr>
          <p:cNvPr id="13477" name="Text Box 205"/>
          <p:cNvSpPr txBox="1">
            <a:spLocks noChangeArrowheads="1"/>
          </p:cNvSpPr>
          <p:nvPr/>
        </p:nvSpPr>
        <p:spPr bwMode="auto">
          <a:xfrm>
            <a:off x="2651125" y="61182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1800</a:t>
            </a:r>
          </a:p>
        </p:txBody>
      </p:sp>
      <p:sp>
        <p:nvSpPr>
          <p:cNvPr id="13478" name="Text Box 206"/>
          <p:cNvSpPr txBox="1">
            <a:spLocks noChangeArrowheads="1"/>
          </p:cNvSpPr>
          <p:nvPr/>
        </p:nvSpPr>
        <p:spPr bwMode="auto">
          <a:xfrm>
            <a:off x="3089275" y="61182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2000</a:t>
            </a:r>
          </a:p>
        </p:txBody>
      </p:sp>
      <p:sp>
        <p:nvSpPr>
          <p:cNvPr id="13479" name="Text Box 207"/>
          <p:cNvSpPr txBox="1">
            <a:spLocks noChangeArrowheads="1"/>
          </p:cNvSpPr>
          <p:nvPr/>
        </p:nvSpPr>
        <p:spPr bwMode="auto">
          <a:xfrm>
            <a:off x="3533775" y="61182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2200</a:t>
            </a:r>
          </a:p>
        </p:txBody>
      </p:sp>
      <p:sp>
        <p:nvSpPr>
          <p:cNvPr id="13480" name="Text Box 208"/>
          <p:cNvSpPr txBox="1">
            <a:spLocks noChangeArrowheads="1"/>
          </p:cNvSpPr>
          <p:nvPr/>
        </p:nvSpPr>
        <p:spPr bwMode="auto">
          <a:xfrm>
            <a:off x="3952875" y="61182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2400</a:t>
            </a:r>
          </a:p>
        </p:txBody>
      </p:sp>
      <p:sp>
        <p:nvSpPr>
          <p:cNvPr id="13481" name="Text Box 209"/>
          <p:cNvSpPr txBox="1">
            <a:spLocks noChangeArrowheads="1"/>
          </p:cNvSpPr>
          <p:nvPr/>
        </p:nvSpPr>
        <p:spPr bwMode="auto">
          <a:xfrm>
            <a:off x="2219325" y="6334125"/>
            <a:ext cx="1354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Time Of Day (Hours)</a:t>
            </a:r>
          </a:p>
        </p:txBody>
      </p:sp>
      <p:sp>
        <p:nvSpPr>
          <p:cNvPr id="13482" name="Text Box 210"/>
          <p:cNvSpPr txBox="1">
            <a:spLocks noChangeArrowheads="1"/>
          </p:cNvSpPr>
          <p:nvPr/>
        </p:nvSpPr>
        <p:spPr bwMode="auto">
          <a:xfrm>
            <a:off x="1203325" y="5953125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0.5</a:t>
            </a:r>
          </a:p>
        </p:txBody>
      </p:sp>
      <p:sp>
        <p:nvSpPr>
          <p:cNvPr id="13483" name="Text Box 211"/>
          <p:cNvSpPr txBox="1">
            <a:spLocks noChangeArrowheads="1"/>
          </p:cNvSpPr>
          <p:nvPr/>
        </p:nvSpPr>
        <p:spPr bwMode="auto">
          <a:xfrm>
            <a:off x="1203325" y="5495925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0.6</a:t>
            </a:r>
          </a:p>
        </p:txBody>
      </p:sp>
      <p:sp>
        <p:nvSpPr>
          <p:cNvPr id="13484" name="Text Box 212"/>
          <p:cNvSpPr txBox="1">
            <a:spLocks noChangeArrowheads="1"/>
          </p:cNvSpPr>
          <p:nvPr/>
        </p:nvSpPr>
        <p:spPr bwMode="auto">
          <a:xfrm>
            <a:off x="1203325" y="4994275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0.7</a:t>
            </a:r>
          </a:p>
        </p:txBody>
      </p:sp>
      <p:sp>
        <p:nvSpPr>
          <p:cNvPr id="13485" name="Text Box 213"/>
          <p:cNvSpPr txBox="1">
            <a:spLocks noChangeArrowheads="1"/>
          </p:cNvSpPr>
          <p:nvPr/>
        </p:nvSpPr>
        <p:spPr bwMode="auto">
          <a:xfrm>
            <a:off x="1203325" y="4498975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0.8</a:t>
            </a:r>
          </a:p>
        </p:txBody>
      </p:sp>
      <p:sp>
        <p:nvSpPr>
          <p:cNvPr id="13486" name="Text Box 214"/>
          <p:cNvSpPr txBox="1">
            <a:spLocks noChangeArrowheads="1"/>
          </p:cNvSpPr>
          <p:nvPr/>
        </p:nvSpPr>
        <p:spPr bwMode="auto">
          <a:xfrm>
            <a:off x="1209675" y="4003675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0.9</a:t>
            </a:r>
          </a:p>
        </p:txBody>
      </p:sp>
      <p:sp>
        <p:nvSpPr>
          <p:cNvPr id="13487" name="Text Box 215"/>
          <p:cNvSpPr txBox="1">
            <a:spLocks noChangeArrowheads="1"/>
          </p:cNvSpPr>
          <p:nvPr/>
        </p:nvSpPr>
        <p:spPr bwMode="auto">
          <a:xfrm>
            <a:off x="1203325" y="3508375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1.0</a:t>
            </a:r>
          </a:p>
        </p:txBody>
      </p:sp>
      <p:sp>
        <p:nvSpPr>
          <p:cNvPr id="13488" name="Text Box 216"/>
          <p:cNvSpPr txBox="1">
            <a:spLocks noChangeArrowheads="1"/>
          </p:cNvSpPr>
          <p:nvPr/>
        </p:nvSpPr>
        <p:spPr bwMode="auto">
          <a:xfrm rot="-5400000">
            <a:off x="143669" y="4771231"/>
            <a:ext cx="2008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Evaporative Fraction, </a:t>
            </a:r>
            <a:r>
              <a:rPr lang="en-US" sz="1000">
                <a:sym typeface="Symbol" pitchFamily="18" charset="2"/>
              </a:rPr>
              <a:t>E/(H+E)</a:t>
            </a:r>
          </a:p>
        </p:txBody>
      </p:sp>
      <p:grpSp>
        <p:nvGrpSpPr>
          <p:cNvPr id="13489" name="Group 217"/>
          <p:cNvGrpSpPr>
            <a:grpSpLocks/>
          </p:cNvGrpSpPr>
          <p:nvPr/>
        </p:nvGrpSpPr>
        <p:grpSpPr bwMode="auto">
          <a:xfrm>
            <a:off x="5918200" y="3670300"/>
            <a:ext cx="992188" cy="517525"/>
            <a:chOff x="100" y="3785"/>
            <a:chExt cx="625" cy="326"/>
          </a:xfrm>
        </p:grpSpPr>
        <p:sp>
          <p:nvSpPr>
            <p:cNvPr id="13492" name="Rectangle 218"/>
            <p:cNvSpPr>
              <a:spLocks noChangeArrowheads="1"/>
            </p:cNvSpPr>
            <p:nvPr/>
          </p:nvSpPr>
          <p:spPr bwMode="auto">
            <a:xfrm>
              <a:off x="100" y="3790"/>
              <a:ext cx="612" cy="3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3" name="Text Box 219"/>
            <p:cNvSpPr txBox="1">
              <a:spLocks noChangeArrowheads="1"/>
            </p:cNvSpPr>
            <p:nvPr/>
          </p:nvSpPr>
          <p:spPr bwMode="auto">
            <a:xfrm>
              <a:off x="278" y="3968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0.234</a:t>
              </a:r>
            </a:p>
          </p:txBody>
        </p:sp>
        <p:sp>
          <p:nvSpPr>
            <p:cNvPr id="13494" name="Line 220"/>
            <p:cNvSpPr>
              <a:spLocks noChangeShapeType="1"/>
            </p:cNvSpPr>
            <p:nvPr/>
          </p:nvSpPr>
          <p:spPr bwMode="auto">
            <a:xfrm>
              <a:off x="134" y="385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5" name="Line 221"/>
            <p:cNvSpPr>
              <a:spLocks noChangeShapeType="1"/>
            </p:cNvSpPr>
            <p:nvPr/>
          </p:nvSpPr>
          <p:spPr bwMode="auto">
            <a:xfrm>
              <a:off x="134" y="395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6" name="Line 222"/>
            <p:cNvSpPr>
              <a:spLocks noChangeShapeType="1"/>
            </p:cNvSpPr>
            <p:nvPr/>
          </p:nvSpPr>
          <p:spPr bwMode="auto">
            <a:xfrm>
              <a:off x="134" y="405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7" name="Text Box 223"/>
            <p:cNvSpPr txBox="1">
              <a:spLocks noChangeArrowheads="1"/>
            </p:cNvSpPr>
            <p:nvPr/>
          </p:nvSpPr>
          <p:spPr bwMode="auto">
            <a:xfrm>
              <a:off x="278" y="3879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0.157</a:t>
              </a:r>
            </a:p>
          </p:txBody>
        </p:sp>
        <p:sp>
          <p:nvSpPr>
            <p:cNvPr id="13498" name="Text Box 224"/>
            <p:cNvSpPr txBox="1">
              <a:spLocks noChangeArrowheads="1"/>
            </p:cNvSpPr>
            <p:nvPr/>
          </p:nvSpPr>
          <p:spPr bwMode="auto">
            <a:xfrm>
              <a:off x="278" y="3785"/>
              <a:ext cx="44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SM = 0.130</a:t>
              </a:r>
            </a:p>
          </p:txBody>
        </p:sp>
      </p:grpSp>
      <p:sp>
        <p:nvSpPr>
          <p:cNvPr id="13490" name="Text Box 225"/>
          <p:cNvSpPr txBox="1">
            <a:spLocks noChangeArrowheads="1"/>
          </p:cNvSpPr>
          <p:nvPr/>
        </p:nvSpPr>
        <p:spPr bwMode="auto">
          <a:xfrm>
            <a:off x="0" y="6613525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Figure 15.9</a:t>
            </a:r>
          </a:p>
        </p:txBody>
      </p:sp>
      <p:sp>
        <p:nvSpPr>
          <p:cNvPr id="13491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793</Words>
  <Application>Microsoft Office PowerPoint</Application>
  <PresentationFormat>On-screen Show (4:3)</PresentationFormat>
  <Paragraphs>461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Bonan</dc:creator>
  <cp:lastModifiedBy>bonan</cp:lastModifiedBy>
  <cp:revision>24</cp:revision>
  <cp:lastPrinted>1601-01-01T00:00:00Z</cp:lastPrinted>
  <dcterms:created xsi:type="dcterms:W3CDTF">1601-01-01T00:00:00Z</dcterms:created>
  <dcterms:modified xsi:type="dcterms:W3CDTF">2013-01-02T17:02:55Z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